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tmp" ContentType="image/x-e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4"/>
  </p:sldMasterIdLst>
  <p:notesMasterIdLst>
    <p:notesMasterId r:id="rId22"/>
  </p:notesMasterIdLst>
  <p:sldIdLst>
    <p:sldId id="257" r:id="rId5"/>
    <p:sldId id="324" r:id="rId6"/>
    <p:sldId id="401" r:id="rId7"/>
    <p:sldId id="403" r:id="rId8"/>
    <p:sldId id="404" r:id="rId9"/>
    <p:sldId id="325" r:id="rId10"/>
    <p:sldId id="281" r:id="rId11"/>
    <p:sldId id="282" r:id="rId12"/>
    <p:sldId id="363" r:id="rId13"/>
    <p:sldId id="406" r:id="rId14"/>
    <p:sldId id="407" r:id="rId15"/>
    <p:sldId id="410" r:id="rId16"/>
    <p:sldId id="408" r:id="rId17"/>
    <p:sldId id="409" r:id="rId18"/>
    <p:sldId id="411" r:id="rId19"/>
    <p:sldId id="413" r:id="rId20"/>
    <p:sldId id="412" r:id="rId21"/>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107D12-A233-D814-817A-7681C8441C2B}" name="Jaime Denny" initials="JD" userId="S::Jaime.Denny@dpi.nc.gov::a72bb08a-fa08-48a3-8870-93c743dab944" providerId="AD"/>
  <p188:author id="{08BB5C28-2D85-D2AC-0EB4-8E50EE6CF60D}" name="Curtis Sonneman" initials="CS" userId="S::curtis.sonneman@dpi.nc.gov::b201cc4d-d31a-4135-8a4e-b46ed2738a2a" providerId="AD"/>
  <p188:author id="{5904D174-8428-80F6-0DA1-099AC5BA19B1}" name="Ozella Wiggins" initials="OW" userId="S::ozella.wiggins@dpi.nc.gov::144d1ce4-442d-4fdf-bb68-34a83a26e2ce" providerId="AD"/>
  <p188:author id="{D721C880-9043-25E1-BD41-257005551F1D}" name="Curtis Sonneman" initials="CS" userId="S::Curtis.Sonneman@dpi.nc.gov::b201cc4d-d31a-4135-8a4e-b46ed2738a2a" providerId="AD"/>
  <p188:author id="{762EA684-7371-A5B2-4CD7-C73ACBD736FF}" name="Michelle Bridges" initials="MB" userId="S::michelle.bridges@dpi.nc.gov::48c24895-b089-429e-a32e-4116cd80e01a" providerId="AD"/>
  <p188:author id="{20F1B090-03A2-C26F-439B-997ADD694321}" name="Jaime Denny" initials="JD" userId="S::jaime.denny@dpi.nc.gov::a72bb08a-fa08-48a3-8870-93c743dab944" providerId="AD"/>
  <p188:author id="{DA30539B-78DB-D6E0-DF9F-4EBE3C690A73}" name="Tammy Howard" initials="TH" userId="S::Tammy.Howard@dpi.nc.gov::7d4c7994-8267-485c-a6f7-e11fd728da41" providerId="AD"/>
  <p188:author id="{7A54A5FF-7D30-D6E0-42C6-E537604412BB}" name="Michelle Bridges" initials="MB" userId="S::Michelle.Bridges@dpi.nc.gov::48c24895-b089-429e-a32e-4116cd80e0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766"/>
    <a:srgbClr val="BED4E6"/>
    <a:srgbClr val="95B6D0"/>
    <a:srgbClr val="98AE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11DFC9-DA5D-40C8-B143-BD661A5A7FB5}" v="32" dt="2024-04-04T17:20:53.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9" autoAdjust="0"/>
    <p:restoredTop sz="86348" autoAdjust="0"/>
  </p:normalViewPr>
  <p:slideViewPr>
    <p:cSldViewPr snapToGrid="0">
      <p:cViewPr varScale="1">
        <p:scale>
          <a:sx n="91" d="100"/>
          <a:sy n="91" d="100"/>
        </p:scale>
        <p:origin x="984" y="44"/>
      </p:cViewPr>
      <p:guideLst/>
    </p:cSldViewPr>
  </p:slideViewPr>
  <p:outlineViewPr>
    <p:cViewPr>
      <p:scale>
        <a:sx n="33" d="100"/>
        <a:sy n="33" d="100"/>
      </p:scale>
      <p:origin x="0" y="-236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30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ime Denny" userId="a72bb08a-fa08-48a3-8870-93c743dab944" providerId="ADAL" clId="{E811DFC9-DA5D-40C8-B143-BD661A5A7FB5}"/>
    <pc:docChg chg="undo custSel modSld">
      <pc:chgData name="Jaime Denny" userId="a72bb08a-fa08-48a3-8870-93c743dab944" providerId="ADAL" clId="{E811DFC9-DA5D-40C8-B143-BD661A5A7FB5}" dt="2024-04-04T17:20:53.180" v="86"/>
      <pc:docMkLst>
        <pc:docMk/>
      </pc:docMkLst>
      <pc:sldChg chg="modSp mod delCm">
        <pc:chgData name="Jaime Denny" userId="a72bb08a-fa08-48a3-8870-93c743dab944" providerId="ADAL" clId="{E811DFC9-DA5D-40C8-B143-BD661A5A7FB5}" dt="2024-04-04T17:06:03.146" v="76" actId="1038"/>
        <pc:sldMkLst>
          <pc:docMk/>
          <pc:sldMk cId="3289378888" sldId="281"/>
        </pc:sldMkLst>
        <pc:spChg chg="mod">
          <ac:chgData name="Jaime Denny" userId="a72bb08a-fa08-48a3-8870-93c743dab944" providerId="ADAL" clId="{E811DFC9-DA5D-40C8-B143-BD661A5A7FB5}" dt="2024-04-04T17:06:03.146" v="76" actId="1038"/>
          <ac:spMkLst>
            <pc:docMk/>
            <pc:sldMk cId="3289378888" sldId="281"/>
            <ac:spMk id="4" creationId="{AD101A50-5C62-1EB0-E0D0-752BEB5058B0}"/>
          </ac:spMkLst>
        </pc:spChg>
        <pc:extLst>
          <p:ext xmlns:p="http://schemas.openxmlformats.org/presentationml/2006/main" uri="{D6D511B9-2390-475A-947B-AFAB55BFBCF1}">
            <pc226:cmChg xmlns:pc226="http://schemas.microsoft.com/office/powerpoint/2022/06/main/command" chg="del">
              <pc226:chgData name="Jaime Denny" userId="a72bb08a-fa08-48a3-8870-93c743dab944" providerId="ADAL" clId="{E811DFC9-DA5D-40C8-B143-BD661A5A7FB5}" dt="2024-04-04T17:05:18.106" v="30"/>
              <pc2:cmMkLst xmlns:pc2="http://schemas.microsoft.com/office/powerpoint/2019/9/main/command">
                <pc:docMk/>
                <pc:sldMk cId="3289378888" sldId="281"/>
                <pc2:cmMk id="{18CD7EA2-152B-4374-8123-495A66E7756B}"/>
              </pc2:cmMkLst>
            </pc226:cmChg>
          </p:ext>
        </pc:extLst>
      </pc:sldChg>
      <pc:sldChg chg="addSp delSp modSp mod modTransition modAnim delCm">
        <pc:chgData name="Jaime Denny" userId="a72bb08a-fa08-48a3-8870-93c743dab944" providerId="ADAL" clId="{E811DFC9-DA5D-40C8-B143-BD661A5A7FB5}" dt="2024-04-04T17:06:11.943" v="77"/>
        <pc:sldMkLst>
          <pc:docMk/>
          <pc:sldMk cId="1891395448" sldId="282"/>
        </pc:sldMkLst>
        <pc:spChg chg="mod">
          <ac:chgData name="Jaime Denny" userId="a72bb08a-fa08-48a3-8870-93c743dab944" providerId="ADAL" clId="{E811DFC9-DA5D-40C8-B143-BD661A5A7FB5}" dt="2024-04-04T17:05:42.526" v="52" actId="1037"/>
          <ac:spMkLst>
            <pc:docMk/>
            <pc:sldMk cId="1891395448" sldId="282"/>
            <ac:spMk id="2" creationId="{DE6CF237-DFF3-7567-24B9-C611095860BC}"/>
          </ac:spMkLst>
        </pc:spChg>
        <pc:picChg chg="add del mod">
          <ac:chgData name="Jaime Denny" userId="a72bb08a-fa08-48a3-8870-93c743dab944" providerId="ADAL" clId="{E811DFC9-DA5D-40C8-B143-BD661A5A7FB5}" dt="2024-04-04T17:00:33.788" v="20"/>
          <ac:picMkLst>
            <pc:docMk/>
            <pc:sldMk cId="1891395448" sldId="282"/>
            <ac:picMk id="7" creationId="{F3CB4B1C-1FB8-BB47-96E9-E2F544247133}"/>
          </ac:picMkLst>
        </pc:picChg>
        <pc:picChg chg="add mod">
          <ac:chgData name="Jaime Denny" userId="a72bb08a-fa08-48a3-8870-93c743dab944" providerId="ADAL" clId="{E811DFC9-DA5D-40C8-B143-BD661A5A7FB5}" dt="2024-04-04T17:00:58.065" v="21"/>
          <ac:picMkLst>
            <pc:docMk/>
            <pc:sldMk cId="1891395448" sldId="282"/>
            <ac:picMk id="12" creationId="{D235C6D8-6836-92C2-93D3-F5298BEE026C}"/>
          </ac:picMkLst>
        </pc:picChg>
        <pc:picChg chg="del">
          <ac:chgData name="Jaime Denny" userId="a72bb08a-fa08-48a3-8870-93c743dab944" providerId="ADAL" clId="{E811DFC9-DA5D-40C8-B143-BD661A5A7FB5}" dt="2024-04-04T16:59:53.963" v="18"/>
          <ac:picMkLst>
            <pc:docMk/>
            <pc:sldMk cId="1891395448" sldId="282"/>
            <ac:picMk id="19" creationId="{7058802B-28DA-2353-97D3-417FCB0ACE2E}"/>
          </ac:picMkLst>
        </pc:picChg>
        <pc:extLst>
          <p:ext xmlns:p="http://schemas.openxmlformats.org/presentationml/2006/main" uri="{D6D511B9-2390-475A-947B-AFAB55BFBCF1}">
            <pc226:cmChg xmlns:pc226="http://schemas.microsoft.com/office/powerpoint/2022/06/main/command" chg="del">
              <pc226:chgData name="Jaime Denny" userId="a72bb08a-fa08-48a3-8870-93c743dab944" providerId="ADAL" clId="{E811DFC9-DA5D-40C8-B143-BD661A5A7FB5}" dt="2024-04-04T17:06:11.943" v="77"/>
              <pc2:cmMkLst xmlns:pc2="http://schemas.microsoft.com/office/powerpoint/2019/9/main/command">
                <pc:docMk/>
                <pc:sldMk cId="1891395448" sldId="282"/>
                <pc2:cmMk id="{FE22CE0E-A0E3-4B5D-B0BC-9F9E76B6B91E}"/>
              </pc2:cmMkLst>
            </pc226:cmChg>
          </p:ext>
        </pc:extLst>
      </pc:sldChg>
      <pc:sldChg chg="addSp delSp modSp modTransition modAnim delCm">
        <pc:chgData name="Jaime Denny" userId="a72bb08a-fa08-48a3-8870-93c743dab944" providerId="ADAL" clId="{E811DFC9-DA5D-40C8-B143-BD661A5A7FB5}" dt="2024-04-04T17:05:09.563" v="29"/>
        <pc:sldMkLst>
          <pc:docMk/>
          <pc:sldMk cId="720176989" sldId="325"/>
        </pc:sldMkLst>
        <pc:picChg chg="add del mod">
          <ac:chgData name="Jaime Denny" userId="a72bb08a-fa08-48a3-8870-93c743dab944" providerId="ADAL" clId="{E811DFC9-DA5D-40C8-B143-BD661A5A7FB5}" dt="2024-04-04T16:50:17.301" v="10"/>
          <ac:picMkLst>
            <pc:docMk/>
            <pc:sldMk cId="720176989" sldId="325"/>
            <ac:picMk id="12" creationId="{824534DB-C2C4-3294-CA64-CD54140314BE}"/>
          </ac:picMkLst>
        </pc:picChg>
        <pc:picChg chg="add del mod">
          <ac:chgData name="Jaime Denny" userId="a72bb08a-fa08-48a3-8870-93c743dab944" providerId="ADAL" clId="{E811DFC9-DA5D-40C8-B143-BD661A5A7FB5}" dt="2024-04-04T16:52:35.989" v="12"/>
          <ac:picMkLst>
            <pc:docMk/>
            <pc:sldMk cId="720176989" sldId="325"/>
            <ac:picMk id="16" creationId="{B990B4CB-9A9F-8A66-33DC-303CC0597357}"/>
          </ac:picMkLst>
        </pc:picChg>
        <pc:picChg chg="add del mod">
          <ac:chgData name="Jaime Denny" userId="a72bb08a-fa08-48a3-8870-93c743dab944" providerId="ADAL" clId="{E811DFC9-DA5D-40C8-B143-BD661A5A7FB5}" dt="2024-04-04T16:53:58.447" v="14"/>
          <ac:picMkLst>
            <pc:docMk/>
            <pc:sldMk cId="720176989" sldId="325"/>
            <ac:picMk id="21" creationId="{000E191F-D966-0665-A12C-717755A247DB}"/>
          </ac:picMkLst>
        </pc:picChg>
        <pc:picChg chg="add del mod">
          <ac:chgData name="Jaime Denny" userId="a72bb08a-fa08-48a3-8870-93c743dab944" providerId="ADAL" clId="{E811DFC9-DA5D-40C8-B143-BD661A5A7FB5}" dt="2024-04-04T16:55:37.816" v="16"/>
          <ac:picMkLst>
            <pc:docMk/>
            <pc:sldMk cId="720176989" sldId="325"/>
            <ac:picMk id="26" creationId="{83F63420-14E8-9D78-4C60-C8A16FD0B6FE}"/>
          </ac:picMkLst>
        </pc:picChg>
        <pc:picChg chg="del">
          <ac:chgData name="Jaime Denny" userId="a72bb08a-fa08-48a3-8870-93c743dab944" providerId="ADAL" clId="{E811DFC9-DA5D-40C8-B143-BD661A5A7FB5}" dt="2024-04-04T16:49:45.397" v="8"/>
          <ac:picMkLst>
            <pc:docMk/>
            <pc:sldMk cId="720176989" sldId="325"/>
            <ac:picMk id="29" creationId="{433D2868-6212-AD4D-39DA-30C3E81C88FD}"/>
          </ac:picMkLst>
        </pc:picChg>
        <pc:picChg chg="add mod">
          <ac:chgData name="Jaime Denny" userId="a72bb08a-fa08-48a3-8870-93c743dab944" providerId="ADAL" clId="{E811DFC9-DA5D-40C8-B143-BD661A5A7FB5}" dt="2024-04-04T16:57:29.111" v="17"/>
          <ac:picMkLst>
            <pc:docMk/>
            <pc:sldMk cId="720176989" sldId="325"/>
            <ac:picMk id="32" creationId="{53807774-AEBE-DC0A-C6B2-BA70FFDFEE6F}"/>
          </ac:picMkLst>
        </pc:picChg>
        <pc:extLst>
          <p:ext xmlns:p="http://schemas.openxmlformats.org/presentationml/2006/main" uri="{D6D511B9-2390-475A-947B-AFAB55BFBCF1}">
            <pc226:cmChg xmlns:pc226="http://schemas.microsoft.com/office/powerpoint/2022/06/main/command" chg="del">
              <pc226:chgData name="Jaime Denny" userId="a72bb08a-fa08-48a3-8870-93c743dab944" providerId="ADAL" clId="{E811DFC9-DA5D-40C8-B143-BD661A5A7FB5}" dt="2024-04-04T17:05:09.563" v="29"/>
              <pc2:cmMkLst xmlns:pc2="http://schemas.microsoft.com/office/powerpoint/2019/9/main/command">
                <pc:docMk/>
                <pc:sldMk cId="720176989" sldId="325"/>
                <pc2:cmMk id="{0E1CA79D-0835-4C7D-8FC6-E914B4412721}"/>
              </pc2:cmMkLst>
            </pc226:cmChg>
          </p:ext>
        </pc:extLst>
      </pc:sldChg>
      <pc:sldChg chg="addSp delSp modSp modTransition modAnim delCm">
        <pc:chgData name="Jaime Denny" userId="a72bb08a-fa08-48a3-8870-93c743dab944" providerId="ADAL" clId="{E811DFC9-DA5D-40C8-B143-BD661A5A7FB5}" dt="2024-04-04T17:06:28.393" v="78"/>
        <pc:sldMkLst>
          <pc:docMk/>
          <pc:sldMk cId="680064113" sldId="363"/>
        </pc:sldMkLst>
        <pc:picChg chg="add del mod">
          <ac:chgData name="Jaime Denny" userId="a72bb08a-fa08-48a3-8870-93c743dab944" providerId="ADAL" clId="{E811DFC9-DA5D-40C8-B143-BD661A5A7FB5}" dt="2024-04-04T17:02:44.807" v="24"/>
          <ac:picMkLst>
            <pc:docMk/>
            <pc:sldMk cId="680064113" sldId="363"/>
            <ac:picMk id="8" creationId="{6771B945-9C5E-2112-1C18-696E0F1B48D2}"/>
          </ac:picMkLst>
        </pc:picChg>
        <pc:picChg chg="add mod">
          <ac:chgData name="Jaime Denny" userId="a72bb08a-fa08-48a3-8870-93c743dab944" providerId="ADAL" clId="{E811DFC9-DA5D-40C8-B143-BD661A5A7FB5}" dt="2024-04-04T17:03:38.568" v="25"/>
          <ac:picMkLst>
            <pc:docMk/>
            <pc:sldMk cId="680064113" sldId="363"/>
            <ac:picMk id="15" creationId="{CA540CB4-F2BF-0B51-8E81-4E38EF9D51AF}"/>
          </ac:picMkLst>
        </pc:picChg>
        <pc:picChg chg="del">
          <ac:chgData name="Jaime Denny" userId="a72bb08a-fa08-48a3-8870-93c743dab944" providerId="ADAL" clId="{E811DFC9-DA5D-40C8-B143-BD661A5A7FB5}" dt="2024-04-04T17:01:44.135" v="22"/>
          <ac:picMkLst>
            <pc:docMk/>
            <pc:sldMk cId="680064113" sldId="363"/>
            <ac:picMk id="34" creationId="{2590DE28-DDA1-46EA-AE9A-B790AE0175F2}"/>
          </ac:picMkLst>
        </pc:picChg>
        <pc:extLst>
          <p:ext xmlns:p="http://schemas.openxmlformats.org/presentationml/2006/main" uri="{D6D511B9-2390-475A-947B-AFAB55BFBCF1}">
            <pc226:cmChg xmlns:pc226="http://schemas.microsoft.com/office/powerpoint/2022/06/main/command" chg="del">
              <pc226:chgData name="Jaime Denny" userId="a72bb08a-fa08-48a3-8870-93c743dab944" providerId="ADAL" clId="{E811DFC9-DA5D-40C8-B143-BD661A5A7FB5}" dt="2024-04-04T17:06:28.393" v="78"/>
              <pc2:cmMkLst xmlns:pc2="http://schemas.microsoft.com/office/powerpoint/2019/9/main/command">
                <pc:docMk/>
                <pc:sldMk cId="680064113" sldId="363"/>
                <pc2:cmMk id="{117E3B80-13BF-466B-AC27-3E3C22F737B8}"/>
              </pc2:cmMkLst>
            </pc226:cmChg>
          </p:ext>
        </pc:extLst>
      </pc:sldChg>
      <pc:sldChg chg="addSp delSp modSp mod modClrScheme chgLayout">
        <pc:chgData name="Jaime Denny" userId="a72bb08a-fa08-48a3-8870-93c743dab944" providerId="ADAL" clId="{E811DFC9-DA5D-40C8-B143-BD661A5A7FB5}" dt="2024-04-03T11:28:07.567" v="1" actId="478"/>
        <pc:sldMkLst>
          <pc:docMk/>
          <pc:sldMk cId="13987219" sldId="401"/>
        </pc:sldMkLst>
        <pc:spChg chg="mod ord">
          <ac:chgData name="Jaime Denny" userId="a72bb08a-fa08-48a3-8870-93c743dab944" providerId="ADAL" clId="{E811DFC9-DA5D-40C8-B143-BD661A5A7FB5}" dt="2024-04-03T11:28:03.428" v="0" actId="700"/>
          <ac:spMkLst>
            <pc:docMk/>
            <pc:sldMk cId="13987219" sldId="401"/>
            <ac:spMk id="2" creationId="{A9C07D73-78BB-6799-DE25-B48FCC9EC62E}"/>
          </ac:spMkLst>
        </pc:spChg>
        <pc:spChg chg="add del mod ord">
          <ac:chgData name="Jaime Denny" userId="a72bb08a-fa08-48a3-8870-93c743dab944" providerId="ADAL" clId="{E811DFC9-DA5D-40C8-B143-BD661A5A7FB5}" dt="2024-04-03T11:28:07.567" v="1" actId="478"/>
          <ac:spMkLst>
            <pc:docMk/>
            <pc:sldMk cId="13987219" sldId="401"/>
            <ac:spMk id="3" creationId="{3E092F21-B221-FFB1-6F9F-75410CACA086}"/>
          </ac:spMkLst>
        </pc:spChg>
        <pc:spChg chg="mod ord">
          <ac:chgData name="Jaime Denny" userId="a72bb08a-fa08-48a3-8870-93c743dab944" providerId="ADAL" clId="{E811DFC9-DA5D-40C8-B143-BD661A5A7FB5}" dt="2024-04-03T11:28:03.428" v="0" actId="700"/>
          <ac:spMkLst>
            <pc:docMk/>
            <pc:sldMk cId="13987219" sldId="401"/>
            <ac:spMk id="4" creationId="{45517F53-C328-1BA5-C933-51C4400879DE}"/>
          </ac:spMkLst>
        </pc:spChg>
      </pc:sldChg>
      <pc:sldChg chg="addSp delSp modSp mod modTransition modAnim delCm">
        <pc:chgData name="Jaime Denny" userId="a72bb08a-fa08-48a3-8870-93c743dab944" providerId="ADAL" clId="{E811DFC9-DA5D-40C8-B143-BD661A5A7FB5}" dt="2024-04-04T17:20:53.180" v="86"/>
        <pc:sldMkLst>
          <pc:docMk/>
          <pc:sldMk cId="1661866203" sldId="404"/>
        </pc:sldMkLst>
        <pc:graphicFrameChg chg="modGraphic">
          <ac:chgData name="Jaime Denny" userId="a72bb08a-fa08-48a3-8870-93c743dab944" providerId="ADAL" clId="{E811DFC9-DA5D-40C8-B143-BD661A5A7FB5}" dt="2024-04-04T17:05:01.136" v="28" actId="20577"/>
          <ac:graphicFrameMkLst>
            <pc:docMk/>
            <pc:sldMk cId="1661866203" sldId="404"/>
            <ac:graphicFrameMk id="5" creationId="{0463ABBB-53CB-F844-1526-40A267130E13}"/>
          </ac:graphicFrameMkLst>
        </pc:graphicFrameChg>
        <pc:picChg chg="add del mod">
          <ac:chgData name="Jaime Denny" userId="a72bb08a-fa08-48a3-8870-93c743dab944" providerId="ADAL" clId="{E811DFC9-DA5D-40C8-B143-BD661A5A7FB5}" dt="2024-04-04T16:43:25.849" v="4"/>
          <ac:picMkLst>
            <pc:docMk/>
            <pc:sldMk cId="1661866203" sldId="404"/>
            <ac:picMk id="12" creationId="{61B04367-496C-0FFE-8F7A-8FDCD2C675BB}"/>
          </ac:picMkLst>
        </pc:picChg>
        <pc:picChg chg="add del mod">
          <ac:chgData name="Jaime Denny" userId="a72bb08a-fa08-48a3-8870-93c743dab944" providerId="ADAL" clId="{E811DFC9-DA5D-40C8-B143-BD661A5A7FB5}" dt="2024-04-04T16:44:41.775" v="6"/>
          <ac:picMkLst>
            <pc:docMk/>
            <pc:sldMk cId="1661866203" sldId="404"/>
            <ac:picMk id="17" creationId="{5C8BCE6D-0BE5-80C7-00EF-EE041CC4FAE9}"/>
          </ac:picMkLst>
        </pc:picChg>
        <pc:picChg chg="add del mod">
          <ac:chgData name="Jaime Denny" userId="a72bb08a-fa08-48a3-8870-93c743dab944" providerId="ADAL" clId="{E811DFC9-DA5D-40C8-B143-BD661A5A7FB5}" dt="2024-04-04T17:13:51.615" v="79"/>
          <ac:picMkLst>
            <pc:docMk/>
            <pc:sldMk cId="1661866203" sldId="404"/>
            <ac:picMk id="22" creationId="{50FFA537-54F0-CF9E-24B7-F51C24295C49}"/>
          </ac:picMkLst>
        </pc:picChg>
        <pc:picChg chg="add del mod">
          <ac:chgData name="Jaime Denny" userId="a72bb08a-fa08-48a3-8870-93c743dab944" providerId="ADAL" clId="{E811DFC9-DA5D-40C8-B143-BD661A5A7FB5}" dt="2024-04-04T17:14:18.065" v="81"/>
          <ac:picMkLst>
            <pc:docMk/>
            <pc:sldMk cId="1661866203" sldId="404"/>
            <ac:picMk id="27" creationId="{B1F8EB7F-1184-FF4E-E0E0-CD9E63305D13}"/>
          </ac:picMkLst>
        </pc:picChg>
        <pc:picChg chg="add del mod">
          <ac:chgData name="Jaime Denny" userId="a72bb08a-fa08-48a3-8870-93c743dab944" providerId="ADAL" clId="{E811DFC9-DA5D-40C8-B143-BD661A5A7FB5}" dt="2024-04-04T17:14:40.086" v="83"/>
          <ac:picMkLst>
            <pc:docMk/>
            <pc:sldMk cId="1661866203" sldId="404"/>
            <ac:picMk id="32" creationId="{B960F5C4-D5B9-3CDC-C607-7E4E2C86AA07}"/>
          </ac:picMkLst>
        </pc:picChg>
        <pc:picChg chg="add del mod">
          <ac:chgData name="Jaime Denny" userId="a72bb08a-fa08-48a3-8870-93c743dab944" providerId="ADAL" clId="{E811DFC9-DA5D-40C8-B143-BD661A5A7FB5}" dt="2024-04-04T17:19:04.890" v="85"/>
          <ac:picMkLst>
            <pc:docMk/>
            <pc:sldMk cId="1661866203" sldId="404"/>
            <ac:picMk id="37" creationId="{1CBE71AF-0FEB-0A46-F8AD-6F386CB2EDE2}"/>
          </ac:picMkLst>
        </pc:picChg>
        <pc:picChg chg="add mod">
          <ac:chgData name="Jaime Denny" userId="a72bb08a-fa08-48a3-8870-93c743dab944" providerId="ADAL" clId="{E811DFC9-DA5D-40C8-B143-BD661A5A7FB5}" dt="2024-04-04T17:20:53.180" v="86"/>
          <ac:picMkLst>
            <pc:docMk/>
            <pc:sldMk cId="1661866203" sldId="404"/>
            <ac:picMk id="42" creationId="{E8B0995D-440E-FC04-6178-52C280F7681C}"/>
          </ac:picMkLst>
        </pc:picChg>
        <pc:picChg chg="del">
          <ac:chgData name="Jaime Denny" userId="a72bb08a-fa08-48a3-8870-93c743dab944" providerId="ADAL" clId="{E811DFC9-DA5D-40C8-B143-BD661A5A7FB5}" dt="2024-04-04T16:40:47.256" v="2"/>
          <ac:picMkLst>
            <pc:docMk/>
            <pc:sldMk cId="1661866203" sldId="404"/>
            <ac:picMk id="44" creationId="{912EC668-0A91-43AA-07A1-EB1319D823C0}"/>
          </ac:picMkLst>
        </pc:picChg>
        <pc:extLst>
          <p:ext xmlns:p="http://schemas.openxmlformats.org/presentationml/2006/main" uri="{D6D511B9-2390-475A-947B-AFAB55BFBCF1}">
            <pc226:cmChg xmlns:pc226="http://schemas.microsoft.com/office/powerpoint/2022/06/main/command" chg="del">
              <pc226:chgData name="Jaime Denny" userId="a72bb08a-fa08-48a3-8870-93c743dab944" providerId="ADAL" clId="{E811DFC9-DA5D-40C8-B143-BD661A5A7FB5}" dt="2024-04-04T17:04:52.441" v="26"/>
              <pc2:cmMkLst xmlns:pc2="http://schemas.microsoft.com/office/powerpoint/2019/9/main/command">
                <pc:docMk/>
                <pc:sldMk cId="1661866203" sldId="404"/>
                <pc2:cmMk id="{A9519B47-73D3-4F00-8349-917A20308902}"/>
              </pc2:cmMkLst>
            </pc226:cmChg>
          </p:ext>
        </pc:extLst>
      </pc:sldChg>
    </pc:docChg>
  </pc:docChgLst>
  <pc:docChgLst>
    <pc:chgData name="Jaime Denny" userId="a72bb08a-fa08-48a3-8870-93c743dab944" providerId="ADAL" clId="{E3D56D83-49C4-42BD-AF69-2F6F7DE2510B}"/>
    <pc:docChg chg="undo custSel modSld">
      <pc:chgData name="Jaime Denny" userId="a72bb08a-fa08-48a3-8870-93c743dab944" providerId="ADAL" clId="{E3D56D83-49C4-42BD-AF69-2F6F7DE2510B}" dt="2024-04-03T11:11:35.139" v="407"/>
      <pc:docMkLst>
        <pc:docMk/>
      </pc:docMkLst>
      <pc:sldChg chg="modSp mod">
        <pc:chgData name="Jaime Denny" userId="a72bb08a-fa08-48a3-8870-93c743dab944" providerId="ADAL" clId="{E3D56D83-49C4-42BD-AF69-2F6F7DE2510B}" dt="2024-04-03T10:47:33.187" v="21" actId="255"/>
        <pc:sldMkLst>
          <pc:docMk/>
          <pc:sldMk cId="1798034550" sldId="257"/>
        </pc:sldMkLst>
        <pc:spChg chg="mod">
          <ac:chgData name="Jaime Denny" userId="a72bb08a-fa08-48a3-8870-93c743dab944" providerId="ADAL" clId="{E3D56D83-49C4-42BD-AF69-2F6F7DE2510B}" dt="2024-04-03T10:47:33.187" v="21" actId="255"/>
          <ac:spMkLst>
            <pc:docMk/>
            <pc:sldMk cId="1798034550" sldId="257"/>
            <ac:spMk id="2" creationId="{37D0FF2F-B653-2C41-B529-3E819B5AD424}"/>
          </ac:spMkLst>
        </pc:spChg>
      </pc:sldChg>
      <pc:sldChg chg="addSp delSp modSp addCm">
        <pc:chgData name="Jaime Denny" userId="a72bb08a-fa08-48a3-8870-93c743dab944" providerId="ADAL" clId="{E3D56D83-49C4-42BD-AF69-2F6F7DE2510B}" dt="2024-04-03T11:01:29.373" v="144"/>
        <pc:sldMkLst>
          <pc:docMk/>
          <pc:sldMk cId="3289378888" sldId="281"/>
        </pc:sldMkLst>
        <pc:spChg chg="mod">
          <ac:chgData name="Jaime Denny" userId="a72bb08a-fa08-48a3-8870-93c743dab944" providerId="ADAL" clId="{E3D56D83-49C4-42BD-AF69-2F6F7DE2510B}" dt="2024-04-03T11:01:08.121" v="143" actId="1076"/>
          <ac:spMkLst>
            <pc:docMk/>
            <pc:sldMk cId="3289378888" sldId="281"/>
            <ac:spMk id="4" creationId="{AD101A50-5C62-1EB0-E0D0-752BEB5058B0}"/>
          </ac:spMkLst>
        </pc:spChg>
        <pc:picChg chg="add mod">
          <ac:chgData name="Jaime Denny" userId="a72bb08a-fa08-48a3-8870-93c743dab944" providerId="ADAL" clId="{E3D56D83-49C4-42BD-AF69-2F6F7DE2510B}" dt="2024-04-03T11:00:17.628" v="141" actId="1076"/>
          <ac:picMkLst>
            <pc:docMk/>
            <pc:sldMk cId="3289378888" sldId="281"/>
            <ac:picMk id="2" creationId="{A10DB175-443A-B63A-D053-20161E8B4F2D}"/>
          </ac:picMkLst>
        </pc:picChg>
        <pc:picChg chg="del">
          <ac:chgData name="Jaime Denny" userId="a72bb08a-fa08-48a3-8870-93c743dab944" providerId="ADAL" clId="{E3D56D83-49C4-42BD-AF69-2F6F7DE2510B}" dt="2024-04-03T10:59:53.214" v="137" actId="478"/>
          <ac:picMkLst>
            <pc:docMk/>
            <pc:sldMk cId="3289378888" sldId="281"/>
            <ac:picMk id="6" creationId="{6E9B1310-D714-3972-F0C0-E80799AF3A57}"/>
          </ac:picMkLst>
        </pc:picChg>
        <pc:extLst>
          <p:ext xmlns:p="http://schemas.openxmlformats.org/presentationml/2006/main" uri="{D6D511B9-2390-475A-947B-AFAB55BFBCF1}">
            <pc226:cmChg xmlns:pc226="http://schemas.microsoft.com/office/powerpoint/2022/06/main/command" chg="add">
              <pc226:chgData name="Jaime Denny" userId="a72bb08a-fa08-48a3-8870-93c743dab944" providerId="ADAL" clId="{E3D56D83-49C4-42BD-AF69-2F6F7DE2510B}" dt="2024-04-03T11:01:29.373" v="144"/>
              <pc2:cmMkLst xmlns:pc2="http://schemas.microsoft.com/office/powerpoint/2019/9/main/command">
                <pc:docMk/>
                <pc:sldMk cId="3289378888" sldId="281"/>
                <pc2:cmMk id="{18CD7EA2-152B-4374-8123-495A66E7756B}"/>
              </pc2:cmMkLst>
            </pc226:cmChg>
          </p:ext>
        </pc:extLst>
      </pc:sldChg>
      <pc:sldChg chg="addSp delSp modSp addCm modNotes">
        <pc:chgData name="Jaime Denny" userId="a72bb08a-fa08-48a3-8870-93c743dab944" providerId="ADAL" clId="{E3D56D83-49C4-42BD-AF69-2F6F7DE2510B}" dt="2024-04-03T11:03:00.760" v="214"/>
        <pc:sldMkLst>
          <pc:docMk/>
          <pc:sldMk cId="1891395448" sldId="282"/>
        </pc:sldMkLst>
        <pc:spChg chg="mod">
          <ac:chgData name="Jaime Denny" userId="a72bb08a-fa08-48a3-8870-93c743dab944" providerId="ADAL" clId="{E3D56D83-49C4-42BD-AF69-2F6F7DE2510B}" dt="2024-04-03T11:02:04.307" v="149" actId="1076"/>
          <ac:spMkLst>
            <pc:docMk/>
            <pc:sldMk cId="1891395448" sldId="282"/>
            <ac:spMk id="2" creationId="{DE6CF237-DFF3-7567-24B9-C611095860BC}"/>
          </ac:spMkLst>
        </pc:spChg>
        <pc:picChg chg="add mod">
          <ac:chgData name="Jaime Denny" userId="a72bb08a-fa08-48a3-8870-93c743dab944" providerId="ADAL" clId="{E3D56D83-49C4-42BD-AF69-2F6F7DE2510B}" dt="2024-04-03T11:02:07.962" v="150" actId="167"/>
          <ac:picMkLst>
            <pc:docMk/>
            <pc:sldMk cId="1891395448" sldId="282"/>
            <ac:picMk id="4" creationId="{F7880048-8AFA-5733-D173-B8E411A00872}"/>
          </ac:picMkLst>
        </pc:picChg>
        <pc:picChg chg="del">
          <ac:chgData name="Jaime Denny" userId="a72bb08a-fa08-48a3-8870-93c743dab944" providerId="ADAL" clId="{E3D56D83-49C4-42BD-AF69-2F6F7DE2510B}" dt="2024-04-03T11:01:38.855" v="145" actId="478"/>
          <ac:picMkLst>
            <pc:docMk/>
            <pc:sldMk cId="1891395448" sldId="282"/>
            <ac:picMk id="7" creationId="{E6848E50-FCF3-9D18-F8DB-232B9CB9F7BE}"/>
          </ac:picMkLst>
        </pc:picChg>
        <pc:extLst>
          <p:ext xmlns:p="http://schemas.openxmlformats.org/presentationml/2006/main" uri="{D6D511B9-2390-475A-947B-AFAB55BFBCF1}">
            <pc226:cmChg xmlns:pc226="http://schemas.microsoft.com/office/powerpoint/2022/06/main/command" chg="add">
              <pc226:chgData name="Jaime Denny" userId="a72bb08a-fa08-48a3-8870-93c743dab944" providerId="ADAL" clId="{E3D56D83-49C4-42BD-AF69-2F6F7DE2510B}" dt="2024-04-03T11:03:00.760" v="214"/>
              <pc2:cmMkLst xmlns:pc2="http://schemas.microsoft.com/office/powerpoint/2019/9/main/command">
                <pc:docMk/>
                <pc:sldMk cId="1891395448" sldId="282"/>
                <pc2:cmMk id="{FE22CE0E-A0E3-4B5D-B0BC-9F9E76B6B91E}"/>
              </pc2:cmMkLst>
            </pc226:cmChg>
          </p:ext>
        </pc:extLst>
      </pc:sldChg>
      <pc:sldChg chg="addSp delSp modSp addCm modNotes">
        <pc:chgData name="Jaime Denny" userId="a72bb08a-fa08-48a3-8870-93c743dab944" providerId="ADAL" clId="{E3D56D83-49C4-42BD-AF69-2F6F7DE2510B}" dt="2024-04-03T10:59:14.871" v="136"/>
        <pc:sldMkLst>
          <pc:docMk/>
          <pc:sldMk cId="720176989" sldId="325"/>
        </pc:sldMkLst>
        <pc:spChg chg="mod">
          <ac:chgData name="Jaime Denny" userId="a72bb08a-fa08-48a3-8870-93c743dab944" providerId="ADAL" clId="{E3D56D83-49C4-42BD-AF69-2F6F7DE2510B}" dt="2024-04-03T10:56:23.482" v="64" actId="1035"/>
          <ac:spMkLst>
            <pc:docMk/>
            <pc:sldMk cId="720176989" sldId="325"/>
            <ac:spMk id="6" creationId="{9B2AD8DB-9B21-42F7-68FC-E191734A34C3}"/>
          </ac:spMkLst>
        </pc:spChg>
        <pc:spChg chg="mod">
          <ac:chgData name="Jaime Denny" userId="a72bb08a-fa08-48a3-8870-93c743dab944" providerId="ADAL" clId="{E3D56D83-49C4-42BD-AF69-2F6F7DE2510B}" dt="2024-04-03T10:56:31.521" v="90" actId="1035"/>
          <ac:spMkLst>
            <pc:docMk/>
            <pc:sldMk cId="720176989" sldId="325"/>
            <ac:spMk id="7" creationId="{094E214B-3AF7-FF88-0AC9-5EEC4CAFA87E}"/>
          </ac:spMkLst>
        </pc:spChg>
        <pc:picChg chg="del">
          <ac:chgData name="Jaime Denny" userId="a72bb08a-fa08-48a3-8870-93c743dab944" providerId="ADAL" clId="{E3D56D83-49C4-42BD-AF69-2F6F7DE2510B}" dt="2024-04-03T10:56:05.440" v="37" actId="478"/>
          <ac:picMkLst>
            <pc:docMk/>
            <pc:sldMk cId="720176989" sldId="325"/>
            <ac:picMk id="2" creationId="{02658BD6-2DA1-CBE6-5C49-C3E08ABFBB75}"/>
          </ac:picMkLst>
        </pc:picChg>
        <pc:picChg chg="add mod">
          <ac:chgData name="Jaime Denny" userId="a72bb08a-fa08-48a3-8870-93c743dab944" providerId="ADAL" clId="{E3D56D83-49C4-42BD-AF69-2F6F7DE2510B}" dt="2024-04-03T10:56:12" v="39" actId="167"/>
          <ac:picMkLst>
            <pc:docMk/>
            <pc:sldMk cId="720176989" sldId="325"/>
            <ac:picMk id="8" creationId="{CF8985FD-09F7-7538-1F51-8B327F955F6F}"/>
          </ac:picMkLst>
        </pc:picChg>
        <pc:extLst>
          <p:ext xmlns:p="http://schemas.openxmlformats.org/presentationml/2006/main" uri="{D6D511B9-2390-475A-947B-AFAB55BFBCF1}">
            <pc226:cmChg xmlns:pc226="http://schemas.microsoft.com/office/powerpoint/2022/06/main/command" chg="add">
              <pc226:chgData name="Jaime Denny" userId="a72bb08a-fa08-48a3-8870-93c743dab944" providerId="ADAL" clId="{E3D56D83-49C4-42BD-AF69-2F6F7DE2510B}" dt="2024-04-03T10:59:14.871" v="136"/>
              <pc2:cmMkLst xmlns:pc2="http://schemas.microsoft.com/office/powerpoint/2019/9/main/command">
                <pc:docMk/>
                <pc:sldMk cId="720176989" sldId="325"/>
                <pc2:cmMk id="{0E1CA79D-0835-4C7D-8FC6-E914B4412721}"/>
              </pc2:cmMkLst>
            </pc226:cmChg>
          </p:ext>
        </pc:extLst>
      </pc:sldChg>
      <pc:sldChg chg="addSp delSp modSp addCm modNotes">
        <pc:chgData name="Jaime Denny" userId="a72bb08a-fa08-48a3-8870-93c743dab944" providerId="ADAL" clId="{E3D56D83-49C4-42BD-AF69-2F6F7DE2510B}" dt="2024-04-03T11:11:35.139" v="407"/>
        <pc:sldMkLst>
          <pc:docMk/>
          <pc:sldMk cId="680064113" sldId="363"/>
        </pc:sldMkLst>
        <pc:spChg chg="add mod">
          <ac:chgData name="Jaime Denny" userId="a72bb08a-fa08-48a3-8870-93c743dab944" providerId="ADAL" clId="{E3D56D83-49C4-42BD-AF69-2F6F7DE2510B}" dt="2024-04-03T11:10:44.467" v="406"/>
          <ac:spMkLst>
            <pc:docMk/>
            <pc:sldMk cId="680064113" sldId="363"/>
            <ac:spMk id="6" creationId="{07719083-1BEE-2057-9A93-58693398B233}"/>
          </ac:spMkLst>
        </pc:spChg>
        <pc:graphicFrameChg chg="del">
          <ac:chgData name="Jaime Denny" userId="a72bb08a-fa08-48a3-8870-93c743dab944" providerId="ADAL" clId="{E3D56D83-49C4-42BD-AF69-2F6F7DE2510B}" dt="2024-04-03T11:08:28.811" v="215" actId="478"/>
          <ac:graphicFrameMkLst>
            <pc:docMk/>
            <pc:sldMk cId="680064113" sldId="363"/>
            <ac:graphicFrameMk id="4" creationId="{2FF68269-B3F6-F7B5-F34F-9F00FEB3DD30}"/>
          </ac:graphicFrameMkLst>
        </pc:graphicFrameChg>
        <pc:graphicFrameChg chg="add mod">
          <ac:chgData name="Jaime Denny" userId="a72bb08a-fa08-48a3-8870-93c743dab944" providerId="ADAL" clId="{E3D56D83-49C4-42BD-AF69-2F6F7DE2510B}" dt="2024-04-03T11:08:52.542" v="218" actId="167"/>
          <ac:graphicFrameMkLst>
            <pc:docMk/>
            <pc:sldMk cId="680064113" sldId="363"/>
            <ac:graphicFrameMk id="5" creationId="{56B25A6F-0B9F-09F8-2386-A7A44C8B028C}"/>
          </ac:graphicFrameMkLst>
        </pc:graphicFrameChg>
        <pc:extLst>
          <p:ext xmlns:p="http://schemas.openxmlformats.org/presentationml/2006/main" uri="{D6D511B9-2390-475A-947B-AFAB55BFBCF1}">
            <pc226:cmChg xmlns:pc226="http://schemas.microsoft.com/office/powerpoint/2022/06/main/command" chg="add">
              <pc226:chgData name="Jaime Denny" userId="a72bb08a-fa08-48a3-8870-93c743dab944" providerId="ADAL" clId="{E3D56D83-49C4-42BD-AF69-2F6F7DE2510B}" dt="2024-04-03T11:11:35.139" v="407"/>
              <pc2:cmMkLst xmlns:pc2="http://schemas.microsoft.com/office/powerpoint/2019/9/main/command">
                <pc:docMk/>
                <pc:sldMk cId="680064113" sldId="363"/>
                <pc2:cmMk id="{117E3B80-13BF-466B-AC27-3E3C22F737B8}"/>
              </pc2:cmMkLst>
            </pc226:cmChg>
          </p:ext>
        </pc:extLst>
      </pc:sldChg>
      <pc:sldChg chg="addSp delSp modSp mod modClrScheme chgLayout">
        <pc:chgData name="Jaime Denny" userId="a72bb08a-fa08-48a3-8870-93c743dab944" providerId="ADAL" clId="{E3D56D83-49C4-42BD-AF69-2F6F7DE2510B}" dt="2024-04-03T10:47:50.957" v="23" actId="478"/>
        <pc:sldMkLst>
          <pc:docMk/>
          <pc:sldMk cId="13987219" sldId="401"/>
        </pc:sldMkLst>
        <pc:spChg chg="mod ord">
          <ac:chgData name="Jaime Denny" userId="a72bb08a-fa08-48a3-8870-93c743dab944" providerId="ADAL" clId="{E3D56D83-49C4-42BD-AF69-2F6F7DE2510B}" dt="2024-04-03T10:47:45.743" v="22" actId="700"/>
          <ac:spMkLst>
            <pc:docMk/>
            <pc:sldMk cId="13987219" sldId="401"/>
            <ac:spMk id="2" creationId="{A9C07D73-78BB-6799-DE25-B48FCC9EC62E}"/>
          </ac:spMkLst>
        </pc:spChg>
        <pc:spChg chg="add del mod ord">
          <ac:chgData name="Jaime Denny" userId="a72bb08a-fa08-48a3-8870-93c743dab944" providerId="ADAL" clId="{E3D56D83-49C4-42BD-AF69-2F6F7DE2510B}" dt="2024-04-03T10:47:50.957" v="23" actId="478"/>
          <ac:spMkLst>
            <pc:docMk/>
            <pc:sldMk cId="13987219" sldId="401"/>
            <ac:spMk id="3" creationId="{AC94A3F1-3A54-2257-D8FA-3023578EA897}"/>
          </ac:spMkLst>
        </pc:spChg>
        <pc:spChg chg="mod ord">
          <ac:chgData name="Jaime Denny" userId="a72bb08a-fa08-48a3-8870-93c743dab944" providerId="ADAL" clId="{E3D56D83-49C4-42BD-AF69-2F6F7DE2510B}" dt="2024-04-03T10:47:45.743" v="22" actId="700"/>
          <ac:spMkLst>
            <pc:docMk/>
            <pc:sldMk cId="13987219" sldId="401"/>
            <ac:spMk id="4" creationId="{45517F53-C328-1BA5-C933-51C4400879DE}"/>
          </ac:spMkLst>
        </pc:spChg>
      </pc:sldChg>
      <pc:sldChg chg="modSp addCm modNotes">
        <pc:chgData name="Jaime Denny" userId="a72bb08a-fa08-48a3-8870-93c743dab944" providerId="ADAL" clId="{E3D56D83-49C4-42BD-AF69-2F6F7DE2510B}" dt="2024-04-03T10:53:25.233" v="36"/>
        <pc:sldMkLst>
          <pc:docMk/>
          <pc:sldMk cId="1661866203" sldId="404"/>
        </pc:sldMkLst>
        <pc:graphicFrameChg chg="mod">
          <ac:chgData name="Jaime Denny" userId="a72bb08a-fa08-48a3-8870-93c743dab944" providerId="ADAL" clId="{E3D56D83-49C4-42BD-AF69-2F6F7DE2510B}" dt="2024-04-03T10:53:10.876" v="35" actId="20577"/>
          <ac:graphicFrameMkLst>
            <pc:docMk/>
            <pc:sldMk cId="1661866203" sldId="404"/>
            <ac:graphicFrameMk id="5" creationId="{0463ABBB-53CB-F844-1526-40A267130E13}"/>
          </ac:graphicFrameMkLst>
        </pc:graphicFrameChg>
        <pc:extLst>
          <p:ext xmlns:p="http://schemas.openxmlformats.org/presentationml/2006/main" uri="{D6D511B9-2390-475A-947B-AFAB55BFBCF1}">
            <pc226:cmChg xmlns:pc226="http://schemas.microsoft.com/office/powerpoint/2022/06/main/command" chg="add">
              <pc226:chgData name="Jaime Denny" userId="a72bb08a-fa08-48a3-8870-93c743dab944" providerId="ADAL" clId="{E3D56D83-49C4-42BD-AF69-2F6F7DE2510B}" dt="2024-04-03T10:53:25.233" v="36"/>
              <pc2:cmMkLst xmlns:pc2="http://schemas.microsoft.com/office/powerpoint/2019/9/main/command">
                <pc:docMk/>
                <pc:sldMk cId="1661866203" sldId="404"/>
                <pc2:cmMk id="{A9519B47-73D3-4F00-8349-917A20308902}"/>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8BBC0D78-D20D-BC45-889C-196C375B6AD8}" type="datetimeFigureOut">
              <a:rPr lang="en-US" smtClean="0"/>
              <a:t>4/4/2024</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FA3BD43-EE82-8F41-88EC-26ABE181A666}" type="slidenum">
              <a:rPr lang="en-US" smtClean="0"/>
              <a:t>‹#›</a:t>
            </a:fld>
            <a:endParaRPr lang="en-US"/>
          </a:p>
        </p:txBody>
      </p:sp>
    </p:spTree>
    <p:extLst>
      <p:ext uri="{BB962C8B-B14F-4D97-AF65-F5344CB8AC3E}">
        <p14:creationId xmlns:p14="http://schemas.microsoft.com/office/powerpoint/2010/main" val="303436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This presentation will share the 2023-24 exit criteria and the 2024-25 identification criteria for schools federally designated as Targeted Support and Improvement Consistently Underperforming (commonly referred to as TSI-CU) and Targeted Support and Improvement Additional Targeted Support (which is commonly referred to as TSI-AT or ATSI). These designations are applied to schools if they have a subgroup within the school that meets the conditions documented in the ESSA State Plan. This information will be discussed further on the upcoming slides. </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1</a:t>
            </a:fld>
            <a:endParaRPr lang="en-US"/>
          </a:p>
        </p:txBody>
      </p:sp>
    </p:spTree>
    <p:extLst>
      <p:ext uri="{BB962C8B-B14F-4D97-AF65-F5344CB8AC3E}">
        <p14:creationId xmlns:p14="http://schemas.microsoft.com/office/powerpoint/2010/main" val="4082689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At this time, I will shift to address some frequently asked questions. </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10</a:t>
            </a:fld>
            <a:endParaRPr lang="en-US"/>
          </a:p>
        </p:txBody>
      </p:sp>
    </p:spTree>
    <p:extLst>
      <p:ext uri="{BB962C8B-B14F-4D97-AF65-F5344CB8AC3E}">
        <p14:creationId xmlns:p14="http://schemas.microsoft.com/office/powerpoint/2010/main" val="3109766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Question 1: Who do I ask if I have more questions about the identification and exit criteria? Public school units can reach out to their accountability district testing coordinator for assistance. </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11</a:t>
            </a:fld>
            <a:endParaRPr lang="en-US"/>
          </a:p>
        </p:txBody>
      </p:sp>
    </p:spTree>
    <p:extLst>
      <p:ext uri="{BB962C8B-B14F-4D97-AF65-F5344CB8AC3E}">
        <p14:creationId xmlns:p14="http://schemas.microsoft.com/office/powerpoint/2010/main" val="378913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Who do I ask if I have questions about compliance and federal funding? Public school units can reach out to federal programs. Pauletta Thompson is the contact for Targeted Support and Improvement questions regarding compliance and funding. </a:t>
            </a:r>
          </a:p>
          <a:p>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12</a:t>
            </a:fld>
            <a:endParaRPr lang="en-US"/>
          </a:p>
        </p:txBody>
      </p:sp>
    </p:spTree>
    <p:extLst>
      <p:ext uri="{BB962C8B-B14F-4D97-AF65-F5344CB8AC3E}">
        <p14:creationId xmlns:p14="http://schemas.microsoft.com/office/powerpoint/2010/main" val="408158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Question 3: Where can I look to see if my school has a federal designation? Public school units can reach out to their accountability district testing coordinator. The public school unit testing coordinator has access to this information. </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13</a:t>
            </a:fld>
            <a:endParaRPr lang="en-US"/>
          </a:p>
        </p:txBody>
      </p:sp>
    </p:spTree>
    <p:extLst>
      <p:ext uri="{BB962C8B-B14F-4D97-AF65-F5344CB8AC3E}">
        <p14:creationId xmlns:p14="http://schemas.microsoft.com/office/powerpoint/2010/main" val="2650257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Question 4: How do I know the reason why my school exited the designation? Public school units can reach out to their accountability district testing coordinator. The public school unit testing coordinator has access to this information.</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14</a:t>
            </a:fld>
            <a:endParaRPr lang="en-US"/>
          </a:p>
        </p:txBody>
      </p:sp>
    </p:spTree>
    <p:extLst>
      <p:ext uri="{BB962C8B-B14F-4D97-AF65-F5344CB8AC3E}">
        <p14:creationId xmlns:p14="http://schemas.microsoft.com/office/powerpoint/2010/main" val="322933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Question 5: How do I exit the federal designation if I am a K-2 school? K-2 schools are identified as TSI schools based on the school they feed into in an identification year. When exit criteria is applied for a TSI identification, if the school that identified the K-2 school is exited, so is the K-2 school. If, in a future identification year for the same TSI identification currently assigned, the K-2 school is feeding into a different school, the K-2 school will assume the status of the new school and will be dropped from the previous school’s identification status.</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15</a:t>
            </a:fld>
            <a:endParaRPr lang="en-US"/>
          </a:p>
        </p:txBody>
      </p:sp>
    </p:spTree>
    <p:extLst>
      <p:ext uri="{BB962C8B-B14F-4D97-AF65-F5344CB8AC3E}">
        <p14:creationId xmlns:p14="http://schemas.microsoft.com/office/powerpoint/2010/main" val="1364170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Question 6: Can my school be put back on the list if they just exited? Yes, it is possible for a school to exit status and then be reidentified with a different subgroup or reidentified with the same subgroup when the cutoff score for CSI-LP is recalculated. </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16</a:t>
            </a:fld>
            <a:endParaRPr lang="en-US"/>
          </a:p>
        </p:txBody>
      </p:sp>
    </p:spTree>
    <p:extLst>
      <p:ext uri="{BB962C8B-B14F-4D97-AF65-F5344CB8AC3E}">
        <p14:creationId xmlns:p14="http://schemas.microsoft.com/office/powerpoint/2010/main" val="3117568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for time. If you have any questions, please contact your district accountability testing coordinator. </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17</a:t>
            </a:fld>
            <a:endParaRPr lang="en-US"/>
          </a:p>
        </p:txBody>
      </p:sp>
    </p:spTree>
    <p:extLst>
      <p:ext uri="{BB962C8B-B14F-4D97-AF65-F5344CB8AC3E}">
        <p14:creationId xmlns:p14="http://schemas.microsoft.com/office/powerpoint/2010/main" val="2632307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federal designation is Targeted Support and Improvement Consistently Underperforming. This is referred to as the annual watch list. </a:t>
            </a:r>
          </a:p>
          <a:p>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2</a:t>
            </a:fld>
            <a:endParaRPr lang="en-US"/>
          </a:p>
        </p:txBody>
      </p:sp>
    </p:spTree>
    <p:extLst>
      <p:ext uri="{BB962C8B-B14F-4D97-AF65-F5344CB8AC3E}">
        <p14:creationId xmlns:p14="http://schemas.microsoft.com/office/powerpoint/2010/main" val="1522549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the end of the 2023-24 school year, TSI-CU schools will have exit criteria applied to their targeted subgroup or subgroups to see if they can exit the status. If the targeted subgroup or subgroups achieve a subgroup school performance grade of D or higher for the 2022-23 and 2023-24 school year, those subgroups will exit this status. The school will continue with this designation until there are no longer identified subgroups and all subgroups have exited this status.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At the beginning of the 2024-25 school year, more subgroups will be identified as TSI-CU using 2023-24 data. Subgroups will be identified if they received a subgroup school performance grade of F for the 2021-22, 2022-23, and 2023-24 school years. This federal designation is identified and exited annually. </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3</a:t>
            </a:fld>
            <a:endParaRPr lang="en-US"/>
          </a:p>
        </p:txBody>
      </p:sp>
    </p:spTree>
    <p:extLst>
      <p:ext uri="{BB962C8B-B14F-4D97-AF65-F5344CB8AC3E}">
        <p14:creationId xmlns:p14="http://schemas.microsoft.com/office/powerpoint/2010/main" val="468266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next federal designation for Targeted Support and Improvement is Additional Targeted Support not exiting such status.</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4</a:t>
            </a:fld>
            <a:endParaRPr lang="en-US"/>
          </a:p>
        </p:txBody>
      </p:sp>
    </p:spTree>
    <p:extLst>
      <p:ext uri="{BB962C8B-B14F-4D97-AF65-F5344CB8AC3E}">
        <p14:creationId xmlns:p14="http://schemas.microsoft.com/office/powerpoint/2010/main" val="413395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the end of the 2023-24 school year, TSI-AT schools will have exit criteria applied to their targeted subgroup or subgroups to see if they can exit the status. There are three ways these subgroups can exit this status. The first way is if the subgroups achieve a three-year growth index of 1.0 or higher. For clarification, the three-year growth index calculation will require three years of growth indices, be an average of the index scores, use the most recent three years of available data, and require a minimum-n of thirty students for each of the three years used.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way subgroups can exit is if they are on track to meet their long-term goals in both reading and math.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last way subgroups can exit is if their subgroup school performance grade is above the score designated for CSI-LP identification (this is currently 32), and the subgroup must have shown improvement on the subgroup school performance grade from the time of identification. As indicated earlier, the school will continue with this designation until they no longer have an identified subgroup and all subgroups have exited this status.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the beginning of the 2025-26 school year, more subgroups will be identified as TSI-AT using 2024-25 data. Subgroups will be identified as TSI-AT if their subgroup performance grade is at or below the highest CSI-LP identified school, and the subgroup was also identified as TSI-CU in the identification year. For clarification, the score designated for CSI-LP identification is recalculated at the time of CSI-LP identification. This score is currently 32 but will be recalculated at the time of this identification. </a:t>
            </a:r>
          </a:p>
          <a:p>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5</a:t>
            </a:fld>
            <a:endParaRPr lang="en-US"/>
          </a:p>
        </p:txBody>
      </p:sp>
    </p:spTree>
    <p:extLst>
      <p:ext uri="{BB962C8B-B14F-4D97-AF65-F5344CB8AC3E}">
        <p14:creationId xmlns:p14="http://schemas.microsoft.com/office/powerpoint/2010/main" val="1813721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TSI-AT designated subgroups cannot exit this status until three years have passed from the time of identification. After that, the subgroup can exit annually for an additional three years. Because of this, cohorts have been established to track identification years.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the beginning of the 2025-26 school year, cohort 3 will be established. These newly identified subgroups will be unable to exit for 3 years.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Cohort 2 contains subgroups that were identified at the beginning of the 2022-23 school year. These subgroups will have the ability to exit annually. This first exit is early but allows us to be back on track with the ESSA State Plan. This cohort will continue to exit annually for the next three years.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Cohort 1 contains the subgroups that were identified in the 2018-19 school year. At the end of the 2023-24 school year this cohort will have the ability to exit. The subgroups in cohort 1 that are not Title 1, will remain in cohort 1 with the ability to exit annually.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latin typeface="Calibri" panose="020F0502020204030204" pitchFamily="34" charset="0"/>
                <a:ea typeface="Calibri" panose="020F0502020204030204" pitchFamily="34" charset="0"/>
                <a:cs typeface="Times New Roman" panose="02020603050405020304" pitchFamily="18" charset="0"/>
              </a:rPr>
              <a:t>For the </a:t>
            </a:r>
            <a:r>
              <a:rPr lang="en-US" sz="1800" dirty="0">
                <a:effectLst/>
                <a:latin typeface="Calibri" panose="020F0502020204030204" pitchFamily="34" charset="0"/>
                <a:ea typeface="Calibri" panose="020F0502020204030204" pitchFamily="34" charset="0"/>
                <a:cs typeface="Times New Roman" panose="02020603050405020304" pitchFamily="18" charset="0"/>
              </a:rPr>
              <a:t>2025-26 fall identification, Title 1 subgroups that are unable to exit will move to the comprehensive support and improvement- additional targeted support designation (commonly referred to as CSI-AT). Once the subgroup is in this status, they will not have the ability to exit for four years. </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6</a:t>
            </a:fld>
            <a:endParaRPr lang="en-US"/>
          </a:p>
        </p:txBody>
      </p:sp>
    </p:spTree>
    <p:extLst>
      <p:ext uri="{BB962C8B-B14F-4D97-AF65-F5344CB8AC3E}">
        <p14:creationId xmlns:p14="http://schemas.microsoft.com/office/powerpoint/2010/main" val="2522507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following screen shots are available in the ESSA State Plan but help schools see exits and identifications visually. As you can see TSI-CU is an annual identification and exit. </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7</a:t>
            </a:fld>
            <a:endParaRPr lang="en-US"/>
          </a:p>
        </p:txBody>
      </p:sp>
    </p:spTree>
    <p:extLst>
      <p:ext uri="{BB962C8B-B14F-4D97-AF65-F5344CB8AC3E}">
        <p14:creationId xmlns:p14="http://schemas.microsoft.com/office/powerpoint/2010/main" val="246938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TSI-AT will have exit criteria applied to both cohort 1 and 2. Cohort 3 will be newly identified in the fall of the 2025-26 school year. At that time, Title 1 subgroups that were unable to exit will become CSI-AT. </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8</a:t>
            </a:fld>
            <a:endParaRPr lang="en-US"/>
          </a:p>
        </p:txBody>
      </p:sp>
    </p:spTree>
    <p:extLst>
      <p:ext uri="{BB962C8B-B14F-4D97-AF65-F5344CB8AC3E}">
        <p14:creationId xmlns:p14="http://schemas.microsoft.com/office/powerpoint/2010/main" val="2030141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 this slide you can see the upcoming exits and identifications. At the end of the 2023-24 school year only TSI-CU and TSI-AT will have the ability to exit. Due to the 2024 amendment, only Targeted Support and Improvement- Continually Underperforming will be identified at the beginning of the 2024-25 school year. </a:t>
            </a:r>
            <a:endParaRPr lang="en-US" dirty="0"/>
          </a:p>
        </p:txBody>
      </p:sp>
      <p:sp>
        <p:nvSpPr>
          <p:cNvPr id="4" name="Slide Number Placeholder 3"/>
          <p:cNvSpPr>
            <a:spLocks noGrp="1"/>
          </p:cNvSpPr>
          <p:nvPr>
            <p:ph type="sldNum" sz="quarter" idx="5"/>
          </p:nvPr>
        </p:nvSpPr>
        <p:spPr/>
        <p:txBody>
          <a:bodyPr/>
          <a:lstStyle/>
          <a:p>
            <a:fld id="{0FA3BD43-EE82-8F41-88EC-26ABE181A666}" type="slidenum">
              <a:rPr lang="en-US" smtClean="0"/>
              <a:t>9</a:t>
            </a:fld>
            <a:endParaRPr lang="en-US"/>
          </a:p>
        </p:txBody>
      </p:sp>
    </p:spTree>
    <p:extLst>
      <p:ext uri="{BB962C8B-B14F-4D97-AF65-F5344CB8AC3E}">
        <p14:creationId xmlns:p14="http://schemas.microsoft.com/office/powerpoint/2010/main" val="2856700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331EC5-2D5E-F24F-8FFA-59A753463532}"/>
              </a:ext>
            </a:extLst>
          </p:cNvPr>
          <p:cNvPicPr>
            <a:picLocks noChangeAspect="1"/>
          </p:cNvPicPr>
          <p:nvPr userDrawn="1"/>
        </p:nvPicPr>
        <p:blipFill>
          <a:blip r:embed="rId3"/>
          <a:stretch>
            <a:fillRect/>
          </a:stretch>
        </p:blipFill>
        <p:spPr>
          <a:xfrm>
            <a:off x="4751071" y="3020060"/>
            <a:ext cx="3366135" cy="699770"/>
          </a:xfrm>
          <a:prstGeom prst="rect">
            <a:avLst/>
          </a:prstGeom>
        </p:spPr>
      </p:pic>
    </p:spTree>
    <p:extLst>
      <p:ext uri="{BB962C8B-B14F-4D97-AF65-F5344CB8AC3E}">
        <p14:creationId xmlns:p14="http://schemas.microsoft.com/office/powerpoint/2010/main" val="94159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477078"/>
            <a:ext cx="78867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6CF93A3F-3150-8C4A-AA7B-044A61998D8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445156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3887391" y="705681"/>
            <a:ext cx="4629150" cy="5155370"/>
          </a:xfrm>
        </p:spPr>
        <p:txBody>
          <a:bodyPr/>
          <a:lstStyle>
            <a:lvl1pPr>
              <a:defRPr sz="3200"/>
            </a:lvl1pPr>
            <a:lvl2pPr marL="685800" indent="-228600">
              <a:buFont typeface="Arial" panose="020B0604020202020204" pitchFamily="34" charset="0"/>
              <a:buChar char="‒"/>
              <a:defRPr sz="2800"/>
            </a:lvl2pPr>
            <a:lvl3pPr marL="1143000" indent="-228600">
              <a:buFont typeface="Wingdings" panose="05000000000000000000" pitchFamily="2" charset="2"/>
              <a:buChar char="§"/>
              <a:defRPr sz="2400"/>
            </a:lvl3pPr>
            <a:lvl4pPr>
              <a:defRPr sz="2000"/>
            </a:lvl4pPr>
            <a:lvl5pPr marL="2057400" indent="-228600">
              <a:buFont typeface="Courier New" panose="02070309020205020404" pitchFamily="49" charset="0"/>
              <a:buChar char="o"/>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156790"/>
            <a:ext cx="2949178"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629841" y="2067339"/>
            <a:ext cx="2949178"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D3DC374-ADAA-0A42-944D-75D3DF851E3A}"/>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066309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ln>
            <a:noFill/>
          </a:ln>
        </p:spPr>
        <p:txBody>
          <a:bodyPr anchor="b"/>
          <a:lstStyle>
            <a:lvl1pPr>
              <a:defRPr sz="3200" u="none"/>
            </a:lvl1pPr>
          </a:lstStyle>
          <a:p>
            <a:r>
              <a:rPr lang="en-US"/>
              <a:t>Click to edit Master title style</a:t>
            </a:r>
          </a:p>
        </p:txBody>
      </p:sp>
      <p:sp>
        <p:nvSpPr>
          <p:cNvPr id="3" name="Content Placeholder 2"/>
          <p:cNvSpPr>
            <a:spLocks noGrp="1"/>
          </p:cNvSpPr>
          <p:nvPr>
            <p:ph idx="1"/>
          </p:nvPr>
        </p:nvSpPr>
        <p:spPr>
          <a:xfrm>
            <a:off x="3887391" y="705681"/>
            <a:ext cx="4629150" cy="5155370"/>
          </a:xfrm>
        </p:spPr>
        <p:txBody>
          <a:bodyPr/>
          <a:lstStyle>
            <a:lvl1pPr>
              <a:defRPr sz="3200"/>
            </a:lvl1pPr>
            <a:lvl2pPr marL="685800" indent="-228600">
              <a:buFont typeface="Arial" panose="020B0604020202020204" pitchFamily="34" charset="0"/>
              <a:buChar char="‒"/>
              <a:defRPr sz="2800"/>
            </a:lvl2pPr>
            <a:lvl3pPr marL="1143000" indent="-228600">
              <a:buFont typeface="Wingdings" panose="05000000000000000000" pitchFamily="2" charset="2"/>
              <a:buChar char="§"/>
              <a:defRPr sz="2400"/>
            </a:lvl3pPr>
            <a:lvl4pPr>
              <a:defRPr sz="2000"/>
            </a:lvl4pPr>
            <a:lvl5pPr marL="2057400" indent="-228600">
              <a:buFont typeface="Courier New" panose="02070309020205020404" pitchFamily="49" charset="0"/>
              <a:buChar char="o"/>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156790"/>
            <a:ext cx="2949178" cy="371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5EFE08A0-1953-5C49-9266-14DD0471D092}"/>
              </a:ext>
            </a:extLst>
          </p:cNvPr>
          <p:cNvCxnSpPr/>
          <p:nvPr userDrawn="1"/>
        </p:nvCxnSpPr>
        <p:spPr>
          <a:xfrm>
            <a:off x="629841" y="2067339"/>
            <a:ext cx="2949178" cy="0"/>
          </a:xfrm>
          <a:prstGeom prst="line">
            <a:avLst/>
          </a:prstGeom>
          <a:ln>
            <a:solidFill>
              <a:srgbClr val="1C376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9E9C4EF-99B4-D44A-9A3D-D2116A9294C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901518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08FF89CC-C415-E946-92AD-453037F9911B}"/>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653731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6C53273-A98F-1C4C-809B-75084CADD73D}"/>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3475329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12E89-0D90-A04E-A402-D53692DE2F68}"/>
              </a:ext>
            </a:extLst>
          </p:cNvPr>
          <p:cNvSpPr>
            <a:spLocks noGrp="1"/>
          </p:cNvSpPr>
          <p:nvPr>
            <p:ph type="title"/>
          </p:nvPr>
        </p:nvSpPr>
        <p:spPr>
          <a:xfrm>
            <a:off x="2117036" y="815009"/>
            <a:ext cx="6480312" cy="4830417"/>
          </a:xfrm>
        </p:spPr>
        <p:txBody>
          <a:bodyPr>
            <a:normAutofit/>
          </a:bodyPr>
          <a:lstStyle>
            <a:lvl1pPr algn="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49747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333819"/>
            <a:ext cx="78867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623888" y="4066872"/>
            <a:ext cx="78867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747A3B90-34C7-AC47-8EAD-2571983BECB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73328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333819"/>
            <a:ext cx="7886700" cy="2613025"/>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623888" y="4066872"/>
            <a:ext cx="7886700" cy="2039288"/>
          </a:xfrm>
        </p:spPr>
        <p:txBody>
          <a:bodyPr/>
          <a:lstStyle>
            <a:lvl1pPr marL="0" indent="0">
              <a:buNone/>
              <a:defRPr sz="2400">
                <a:solidFill>
                  <a:srgbClr val="1C376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4">
            <a:extLst>
              <a:ext uri="{FF2B5EF4-FFF2-40B4-BE49-F238E27FC236}">
                <a16:creationId xmlns:a16="http://schemas.microsoft.com/office/drawing/2014/main" id="{CDD39E28-BD04-C14F-A80B-131D827B0555}"/>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42856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628650" y="1789113"/>
            <a:ext cx="7886700" cy="4224337"/>
          </a:xfrm>
        </p:spPr>
        <p:txBody>
          <a:bodyPr/>
          <a:lstStyle>
            <a:lvl2pPr marL="685800" indent="-228600">
              <a:buFont typeface="Arial" panose="020B0604020202020204" pitchFamily="34" charset="0"/>
              <a:buChar char="‒"/>
              <a:defRPr/>
            </a:lvl2pPr>
            <a:lvl3pPr marL="1143000" indent="-228600">
              <a:buFont typeface="Wingdings" panose="05000000000000000000" pitchFamily="2" charset="2"/>
              <a:buChar char="§"/>
              <a:defRPr/>
            </a:lvl3pPr>
            <a:lvl4pPr marL="1600200" indent="-228600">
              <a:buFont typeface="Arial" panose="020B0604020202020204" pitchFamily="34" charset="0"/>
              <a:buChar char="•"/>
              <a:defRPr/>
            </a:lvl4pPr>
            <a:lvl5pPr marL="2057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60889045-DCCA-3143-B503-0CAFC25A072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52246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9B-8331-5E4E-97ED-2973BAF0C85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1BEDCCF-0AF1-E044-9D66-C3666E0728E2}"/>
              </a:ext>
            </a:extLst>
          </p:cNvPr>
          <p:cNvSpPr>
            <a:spLocks noGrp="1"/>
          </p:cNvSpPr>
          <p:nvPr>
            <p:ph type="body" sz="quarter" idx="11"/>
          </p:nvPr>
        </p:nvSpPr>
        <p:spPr>
          <a:xfrm>
            <a:off x="628650" y="1789113"/>
            <a:ext cx="7886700" cy="4224337"/>
          </a:xfrm>
        </p:spPr>
        <p:txBody>
          <a:bodyPr/>
          <a:lstStyle>
            <a:lvl2pPr marL="685800" indent="-228600">
              <a:buFont typeface="Arial" panose="020B0604020202020204" pitchFamily="34" charset="0"/>
              <a:buChar char="‒"/>
              <a:defRPr/>
            </a:lvl2pPr>
            <a:lvl3pPr marL="1143000" indent="-228600">
              <a:buFont typeface="Wingdings" panose="05000000000000000000" pitchFamily="2" charset="2"/>
              <a:buChar char="§"/>
              <a:defRPr/>
            </a:lvl3pPr>
            <a:lvl5pPr marL="2057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A6FF0493-06AA-B344-95FC-5C43DB87310D}"/>
              </a:ext>
            </a:extLst>
          </p:cNvPr>
          <p:cNvSpPr>
            <a:spLocks noGrp="1"/>
          </p:cNvSpPr>
          <p:nvPr>
            <p:ph type="sldNum" sz="quarter" idx="12"/>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988999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lvl2pPr marL="685800" indent="-228600">
              <a:buFont typeface="Arial" panose="020B0604020202020204" pitchFamily="34" charset="0"/>
              <a:buChar char="‒"/>
              <a:defRPr/>
            </a:lvl2pPr>
            <a:lvl3pPr marL="1143000" indent="-228600">
              <a:buFont typeface="Wingdings" panose="05000000000000000000" pitchFamily="2" charset="2"/>
              <a:buChar char="§"/>
              <a:defRPr/>
            </a:lvl3pPr>
            <a:lvl5pPr marL="2057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lvl2pPr marL="685800" indent="-228600">
              <a:buFont typeface="Arial" panose="020B0604020202020204" pitchFamily="34" charset="0"/>
              <a:buChar char="‒"/>
              <a:defRPr/>
            </a:lvl2pPr>
            <a:lvl3pPr marL="1143000" indent="-228600">
              <a:buFont typeface="Wingdings" panose="05000000000000000000" pitchFamily="2" charset="2"/>
              <a:buChar char="§"/>
              <a:defRPr/>
            </a:lvl3pPr>
            <a:lvl5pPr marL="2114550" indent="-28575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5685495-3245-4B4F-A717-1567ED3C5C14}"/>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699418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lvl2pPr marL="685800" indent="-228600">
              <a:buFont typeface="Arial" panose="020B0604020202020204" pitchFamily="34" charset="0"/>
              <a:buChar char="‒"/>
              <a:defRPr/>
            </a:lvl2pPr>
            <a:lvl3pPr marL="1143000" indent="-228600">
              <a:buFont typeface="Wingdings" panose="05000000000000000000" pitchFamily="2" charset="2"/>
              <a:buChar char="§"/>
              <a:defRPr/>
            </a:lvl3pPr>
            <a:lvl5pPr marL="2057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lvl2pPr marL="685800" indent="-228600">
              <a:buFont typeface="Arial" panose="020B0604020202020204" pitchFamily="34" charset="0"/>
              <a:buChar char="‒"/>
              <a:defRPr/>
            </a:lvl2pPr>
            <a:lvl3pPr marL="1143000" indent="-228600">
              <a:buFont typeface="Wingdings" panose="05000000000000000000" pitchFamily="2" charset="2"/>
              <a:buChar char="§"/>
              <a:defRPr/>
            </a:lvl3pPr>
            <a:lvl5pPr marL="2057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B4D3C96-6D44-8840-87BC-433A8F9B8661}"/>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2998166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477078"/>
            <a:ext cx="7886700" cy="1123122"/>
          </a:xfrm>
        </p:spPr>
        <p:txBody>
          <a:bodyPr anchor="t" anchorCtr="0">
            <a:normAutofit/>
          </a:bodyPr>
          <a:lstStyle>
            <a:lvl1pPr algn="ctr">
              <a:defRPr sz="3600"/>
            </a:lvl1pPr>
          </a:lstStyle>
          <a:p>
            <a:r>
              <a:rPr lang="en-US"/>
              <a:t>Click to edit Master title style</a:t>
            </a:r>
          </a:p>
        </p:txBody>
      </p:sp>
      <p:sp>
        <p:nvSpPr>
          <p:cNvPr id="3" name="Slide Number Placeholder 2">
            <a:extLst>
              <a:ext uri="{FF2B5EF4-FFF2-40B4-BE49-F238E27FC236}">
                <a16:creationId xmlns:a16="http://schemas.microsoft.com/office/drawing/2014/main" id="{19547656-C5FC-954C-B761-1FC1C6E4775F}"/>
              </a:ext>
            </a:extLst>
          </p:cNvPr>
          <p:cNvSpPr>
            <a:spLocks noGrp="1"/>
          </p:cNvSpPr>
          <p:nvPr>
            <p:ph type="sldNum" sz="quarter" idx="10"/>
          </p:nvPr>
        </p:nvSpPr>
        <p:spPr/>
        <p:txBody>
          <a:bodyPr/>
          <a:lstStyle/>
          <a:p>
            <a:fld id="{4944B7B2-FFA2-5148-A472-BF046BD89520}" type="slidenum">
              <a:rPr lang="en-US" smtClean="0"/>
              <a:pPr/>
              <a:t>‹#›</a:t>
            </a:fld>
            <a:endParaRPr lang="en-US"/>
          </a:p>
        </p:txBody>
      </p:sp>
    </p:spTree>
    <p:extLst>
      <p:ext uri="{BB962C8B-B14F-4D97-AF65-F5344CB8AC3E}">
        <p14:creationId xmlns:p14="http://schemas.microsoft.com/office/powerpoint/2010/main" val="147548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28111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F6EE58B9-9B87-4B4B-8931-230C7CE0411E}"/>
              </a:ext>
            </a:extLst>
          </p:cNvPr>
          <p:cNvSpPr>
            <a:spLocks noGrp="1"/>
          </p:cNvSpPr>
          <p:nvPr>
            <p:ph type="sldNum" sz="quarter" idx="4"/>
          </p:nvPr>
        </p:nvSpPr>
        <p:spPr>
          <a:xfrm>
            <a:off x="7323847" y="6410960"/>
            <a:ext cx="1727697" cy="284480"/>
          </a:xfrm>
          <a:prstGeom prst="rect">
            <a:avLst/>
          </a:prstGeom>
        </p:spPr>
        <p:txBody>
          <a:bodyPr/>
          <a:lstStyle>
            <a:lvl1pPr algn="r">
              <a:defRPr sz="1000" baseline="0">
                <a:solidFill>
                  <a:schemeClr val="bg1"/>
                </a:solidFill>
                <a:latin typeface="Arial" panose="020B0604020202020204" pitchFamily="34" charset="0"/>
              </a:defRPr>
            </a:lvl1pPr>
          </a:lstStyle>
          <a:p>
            <a:fld id="{4944B7B2-FFA2-5148-A472-BF046BD89520}" type="slidenum">
              <a:rPr lang="en-US" smtClean="0"/>
              <a:pPr/>
              <a:t>‹#›</a:t>
            </a:fld>
            <a:endParaRPr lang="en-US"/>
          </a:p>
        </p:txBody>
      </p:sp>
    </p:spTree>
    <p:extLst>
      <p:ext uri="{BB962C8B-B14F-4D97-AF65-F5344CB8AC3E}">
        <p14:creationId xmlns:p14="http://schemas.microsoft.com/office/powerpoint/2010/main" val="1917354016"/>
      </p:ext>
    </p:extLst>
  </p:cSld>
  <p:clrMap bg1="lt1" tx1="dk1" bg2="lt2" tx2="dk2" accent1="accent1" accent2="accent2" accent3="accent3" accent4="accent4" accent5="accent5" accent6="accent6" hlink="hlink" folHlink="folHlink"/>
  <p:sldLayoutIdLst>
    <p:sldLayoutId id="2147483697" r:id="rId1"/>
    <p:sldLayoutId id="2147483709" r:id="rId2"/>
    <p:sldLayoutId id="2147483699" r:id="rId3"/>
    <p:sldLayoutId id="2147483718" r:id="rId4"/>
    <p:sldLayoutId id="2147483711" r:id="rId5"/>
    <p:sldLayoutId id="2147483710" r:id="rId6"/>
    <p:sldLayoutId id="2147483700" r:id="rId7"/>
    <p:sldLayoutId id="2147483712" r:id="rId8"/>
    <p:sldLayoutId id="2147483702" r:id="rId9"/>
    <p:sldLayoutId id="2147483713" r:id="rId10"/>
    <p:sldLayoutId id="2147483704" r:id="rId11"/>
    <p:sldLayoutId id="2147483714" r:id="rId12"/>
    <p:sldLayoutId id="2147483705" r:id="rId13"/>
    <p:sldLayoutId id="2147483715" r:id="rId14"/>
  </p:sldLayoutIdLst>
  <p:hf hdr="0" ftr="0" dt="0"/>
  <p:txStyles>
    <p:titleStyle>
      <a:lvl1pPr algn="l" defTabSz="914400" rtl="0" eaLnBrk="1" latinLnBrk="0" hangingPunct="1">
        <a:lnSpc>
          <a:spcPct val="90000"/>
        </a:lnSpc>
        <a:spcBef>
          <a:spcPct val="0"/>
        </a:spcBef>
        <a:buNone/>
        <a:defRPr sz="4200" b="1" kern="1200">
          <a:solidFill>
            <a:srgbClr val="1C3766"/>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000"/>
        </a:spcAft>
        <a:buFont typeface="Arial" panose="020B0604020202020204" pitchFamily="34" charset="0"/>
        <a:buChar char="•"/>
        <a:defRPr sz="2800" kern="1200">
          <a:solidFill>
            <a:srgbClr val="1C3766"/>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Arial" panose="020B0604020202020204" pitchFamily="34" charset="0"/>
        <a:buChar char="‒"/>
        <a:defRPr sz="2400" kern="1200">
          <a:solidFill>
            <a:srgbClr val="1C3766"/>
          </a:solidFill>
          <a:latin typeface="+mn-lt"/>
          <a:ea typeface="+mn-ea"/>
          <a:cs typeface="+mn-cs"/>
        </a:defRPr>
      </a:lvl2pPr>
      <a:lvl3pPr marL="1143000" indent="-228600" algn="l" defTabSz="914400" rtl="0" eaLnBrk="1" latinLnBrk="0" hangingPunct="1">
        <a:lnSpc>
          <a:spcPct val="100000"/>
        </a:lnSpc>
        <a:spcBef>
          <a:spcPts val="0"/>
        </a:spcBef>
        <a:spcAft>
          <a:spcPts val="1000"/>
        </a:spcAft>
        <a:buFont typeface="Wingdings" panose="05000000000000000000" pitchFamily="2" charset="2"/>
        <a:buChar char="§"/>
        <a:defRPr sz="2000" kern="1200">
          <a:solidFill>
            <a:srgbClr val="1C3766"/>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rgbClr val="1C3766"/>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Courier New" panose="02070309020205020404" pitchFamily="49" charset="0"/>
        <a:buChar char="o"/>
        <a:defRPr sz="1800" kern="1200">
          <a:solidFill>
            <a:srgbClr val="1C37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9.tmp"/><Relationship Id="rId5" Type="http://schemas.openxmlformats.org/officeDocument/2006/relationships/notesSlide" Target="../notesSlides/notesSlide6.xml"/><Relationship Id="rId4"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notesSlide" Target="../notesSlides/notesSlide9.xml"/><Relationship Id="rId4"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FF2F-B653-2C41-B529-3E819B5AD424}"/>
              </a:ext>
            </a:extLst>
          </p:cNvPr>
          <p:cNvSpPr>
            <a:spLocks noGrp="1"/>
          </p:cNvSpPr>
          <p:nvPr>
            <p:ph type="title"/>
          </p:nvPr>
        </p:nvSpPr>
        <p:spPr>
          <a:xfrm>
            <a:off x="972069" y="500852"/>
            <a:ext cx="7478595" cy="5526408"/>
          </a:xfrm>
        </p:spPr>
        <p:txBody>
          <a:bodyPr>
            <a:normAutofit/>
          </a:bodyPr>
          <a:lstStyle/>
          <a:p>
            <a:r>
              <a:rPr lang="en-US" sz="5300" dirty="0"/>
              <a:t>Targeted Support and Improvement</a:t>
            </a:r>
            <a:br>
              <a:rPr lang="en-US" dirty="0"/>
            </a:br>
            <a:br>
              <a:rPr lang="en-US" dirty="0"/>
            </a:br>
            <a:br>
              <a:rPr lang="en-US" sz="1300" dirty="0"/>
            </a:br>
            <a:r>
              <a:rPr lang="en-US" sz="2700" b="0" i="1" dirty="0"/>
              <a:t>Identification and Exit Criteria</a:t>
            </a:r>
            <a:br>
              <a:rPr lang="en-US" dirty="0"/>
            </a:br>
            <a:br>
              <a:rPr lang="en-US" dirty="0"/>
            </a:br>
            <a:br>
              <a:rPr kumimoji="0" lang="en-US" sz="2400" b="0" i="1"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2000" b="0" i="1" u="none" strike="noStrike" kern="1200" cap="none" spc="0" normalizeH="0" baseline="0" noProof="0" dirty="0">
                <a:ln>
                  <a:noFill/>
                </a:ln>
                <a:solidFill>
                  <a:prstClr val="white"/>
                </a:solidFill>
                <a:effectLst/>
                <a:uLnTx/>
                <a:uFillTx/>
                <a:latin typeface="Arial" panose="020B0604020202020204"/>
                <a:ea typeface="+mn-ea"/>
                <a:cs typeface="+mn-cs"/>
              </a:rPr>
              <a:t>Updated </a:t>
            </a:r>
            <a:r>
              <a:rPr lang="en-US" sz="2000" b="0" i="1" dirty="0">
                <a:solidFill>
                  <a:prstClr val="white"/>
                </a:solidFill>
                <a:latin typeface="Arial" panose="020B0604020202020204"/>
                <a:ea typeface="+mn-ea"/>
                <a:cs typeface="+mn-cs"/>
              </a:rPr>
              <a:t>May</a:t>
            </a:r>
            <a:r>
              <a:rPr kumimoji="0" lang="en-US" sz="2000" b="0" i="1" u="none" strike="noStrike" kern="1200" cap="none" spc="0" normalizeH="0" baseline="0" noProof="0" dirty="0">
                <a:ln>
                  <a:noFill/>
                </a:ln>
                <a:solidFill>
                  <a:prstClr val="white"/>
                </a:solidFill>
                <a:effectLst/>
                <a:uLnTx/>
                <a:uFillTx/>
                <a:latin typeface="Arial" panose="020B0604020202020204"/>
                <a:ea typeface="+mn-ea"/>
                <a:cs typeface="+mn-cs"/>
              </a:rPr>
              <a:t> 2024</a:t>
            </a:r>
            <a:br>
              <a:rPr lang="en-US" dirty="0"/>
            </a:br>
            <a:endParaRPr lang="en-US" sz="2800" dirty="0">
              <a:cs typeface="Arial"/>
            </a:endParaRPr>
          </a:p>
        </p:txBody>
      </p:sp>
      <p:pic>
        <p:nvPicPr>
          <p:cNvPr id="5" name="Audio 4">
            <a:hlinkClick r:id="" action="ppaction://media"/>
            <a:extLst>
              <a:ext uri="{FF2B5EF4-FFF2-40B4-BE49-F238E27FC236}">
                <a16:creationId xmlns:a16="http://schemas.microsoft.com/office/drawing/2014/main" id="{9C336F1F-D6C1-3541-E527-CC28A1D625F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98034550"/>
      </p:ext>
    </p:extLst>
  </p:cSld>
  <p:clrMapOvr>
    <a:masterClrMapping/>
  </p:clrMapOvr>
  <mc:AlternateContent xmlns:mc="http://schemas.openxmlformats.org/markup-compatibility/2006" xmlns:p14="http://schemas.microsoft.com/office/powerpoint/2010/main">
    <mc:Choice Requires="p14">
      <p:transition spd="slow" p14:dur="2000" advTm="35306"/>
    </mc:Choice>
    <mc:Fallback xmlns="">
      <p:transition spd="slow" advTm="35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38D8-2D5A-4F96-4A48-4A0EA5B9EE0E}"/>
              </a:ext>
            </a:extLst>
          </p:cNvPr>
          <p:cNvSpPr>
            <a:spLocks noGrp="1"/>
          </p:cNvSpPr>
          <p:nvPr>
            <p:ph type="title"/>
          </p:nvPr>
        </p:nvSpPr>
        <p:spPr/>
        <p:txBody>
          <a:bodyPr/>
          <a:lstStyle/>
          <a:p>
            <a:r>
              <a:rPr lang="en-US" dirty="0"/>
              <a:t>Frequently Asked Questions</a:t>
            </a:r>
          </a:p>
        </p:txBody>
      </p:sp>
      <p:sp>
        <p:nvSpPr>
          <p:cNvPr id="4" name="Text Placeholder 3">
            <a:extLst>
              <a:ext uri="{FF2B5EF4-FFF2-40B4-BE49-F238E27FC236}">
                <a16:creationId xmlns:a16="http://schemas.microsoft.com/office/drawing/2014/main" id="{0B8CB590-29AC-93A9-7FA8-418BD3EB8612}"/>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FF6649DA-15D6-4E7D-6D60-1ED22A5D008F}"/>
              </a:ext>
            </a:extLst>
          </p:cNvPr>
          <p:cNvSpPr>
            <a:spLocks noGrp="1"/>
          </p:cNvSpPr>
          <p:nvPr>
            <p:ph type="sldNum" sz="quarter" idx="10"/>
          </p:nvPr>
        </p:nvSpPr>
        <p:spPr/>
        <p:txBody>
          <a:bodyPr/>
          <a:lstStyle/>
          <a:p>
            <a:fld id="{4944B7B2-FFA2-5148-A472-BF046BD89520}" type="slidenum">
              <a:rPr lang="en-US" smtClean="0"/>
              <a:pPr/>
              <a:t>10</a:t>
            </a:fld>
            <a:endParaRPr lang="en-US"/>
          </a:p>
        </p:txBody>
      </p:sp>
      <p:pic>
        <p:nvPicPr>
          <p:cNvPr id="17" name="Audio 16">
            <a:hlinkClick r:id="" action="ppaction://media"/>
            <a:extLst>
              <a:ext uri="{FF2B5EF4-FFF2-40B4-BE49-F238E27FC236}">
                <a16:creationId xmlns:a16="http://schemas.microsoft.com/office/drawing/2014/main" id="{AA08705E-DD96-3347-82D7-A8CBBB9C3F3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4964244"/>
      </p:ext>
    </p:extLst>
  </p:cSld>
  <p:clrMapOvr>
    <a:masterClrMapping/>
  </p:clrMapOvr>
  <mc:AlternateContent xmlns:mc="http://schemas.openxmlformats.org/markup-compatibility/2006" xmlns:p14="http://schemas.microsoft.com/office/powerpoint/2010/main">
    <mc:Choice Requires="p14">
      <p:transition spd="slow" p14:dur="2000" advTm="5887"/>
    </mc:Choice>
    <mc:Fallback xmlns="">
      <p:transition spd="slow" advTm="5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CB76-5F47-93C1-EB9B-CFAEC666AA2F}"/>
              </a:ext>
            </a:extLst>
          </p:cNvPr>
          <p:cNvSpPr>
            <a:spLocks noGrp="1"/>
          </p:cNvSpPr>
          <p:nvPr>
            <p:ph type="title"/>
          </p:nvPr>
        </p:nvSpPr>
        <p:spPr>
          <a:xfrm>
            <a:off x="628650" y="365126"/>
            <a:ext cx="7886700" cy="5760371"/>
          </a:xfrm>
        </p:spPr>
        <p:txBody>
          <a:bodyPr/>
          <a:lstStyle/>
          <a:p>
            <a:pPr algn="ctr"/>
            <a:r>
              <a:rPr lang="en-US"/>
              <a:t>Question 1: Who do I ask if I have more questions about identification and exit criteria? </a:t>
            </a:r>
          </a:p>
        </p:txBody>
      </p:sp>
      <p:sp>
        <p:nvSpPr>
          <p:cNvPr id="4" name="Slide Number Placeholder 3">
            <a:extLst>
              <a:ext uri="{FF2B5EF4-FFF2-40B4-BE49-F238E27FC236}">
                <a16:creationId xmlns:a16="http://schemas.microsoft.com/office/drawing/2014/main" id="{4512FDDD-E9D3-699E-8DBB-03173D9F818E}"/>
              </a:ext>
            </a:extLst>
          </p:cNvPr>
          <p:cNvSpPr>
            <a:spLocks noGrp="1"/>
          </p:cNvSpPr>
          <p:nvPr>
            <p:ph type="sldNum" sz="quarter" idx="12"/>
          </p:nvPr>
        </p:nvSpPr>
        <p:spPr/>
        <p:txBody>
          <a:bodyPr/>
          <a:lstStyle/>
          <a:p>
            <a:fld id="{4944B7B2-FFA2-5148-A472-BF046BD89520}" type="slidenum">
              <a:rPr lang="en-US" smtClean="0"/>
              <a:pPr/>
              <a:t>11</a:t>
            </a:fld>
            <a:endParaRPr lang="en-US"/>
          </a:p>
        </p:txBody>
      </p:sp>
      <p:pic>
        <p:nvPicPr>
          <p:cNvPr id="13" name="Audio 12">
            <a:hlinkClick r:id="" action="ppaction://media"/>
            <a:extLst>
              <a:ext uri="{FF2B5EF4-FFF2-40B4-BE49-F238E27FC236}">
                <a16:creationId xmlns:a16="http://schemas.microsoft.com/office/drawing/2014/main" id="{0B2A8888-F51A-B790-1FDC-5DE437851D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20352782"/>
      </p:ext>
    </p:extLst>
  </p:cSld>
  <p:clrMapOvr>
    <a:masterClrMapping/>
  </p:clrMapOvr>
  <mc:AlternateContent xmlns:mc="http://schemas.openxmlformats.org/markup-compatibility/2006" xmlns:p14="http://schemas.microsoft.com/office/powerpoint/2010/main">
    <mc:Choice Requires="p14">
      <p:transition spd="slow" p14:dur="2000" advTm="12956"/>
    </mc:Choice>
    <mc:Fallback xmlns="">
      <p:transition spd="slow" advTm="12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CB76-5F47-93C1-EB9B-CFAEC666AA2F}"/>
              </a:ext>
            </a:extLst>
          </p:cNvPr>
          <p:cNvSpPr>
            <a:spLocks noGrp="1"/>
          </p:cNvSpPr>
          <p:nvPr>
            <p:ph type="title"/>
          </p:nvPr>
        </p:nvSpPr>
        <p:spPr>
          <a:xfrm>
            <a:off x="628650" y="365126"/>
            <a:ext cx="7886700" cy="5760371"/>
          </a:xfrm>
        </p:spPr>
        <p:txBody>
          <a:bodyPr/>
          <a:lstStyle/>
          <a:p>
            <a:pPr algn="ctr"/>
            <a:r>
              <a:rPr lang="en-US"/>
              <a:t>Question 2: Who do I ask if I have questions about compliance and federal funding? </a:t>
            </a:r>
          </a:p>
        </p:txBody>
      </p:sp>
      <p:sp>
        <p:nvSpPr>
          <p:cNvPr id="4" name="Slide Number Placeholder 3">
            <a:extLst>
              <a:ext uri="{FF2B5EF4-FFF2-40B4-BE49-F238E27FC236}">
                <a16:creationId xmlns:a16="http://schemas.microsoft.com/office/drawing/2014/main" id="{4512FDDD-E9D3-699E-8DBB-03173D9F818E}"/>
              </a:ext>
            </a:extLst>
          </p:cNvPr>
          <p:cNvSpPr>
            <a:spLocks noGrp="1"/>
          </p:cNvSpPr>
          <p:nvPr>
            <p:ph type="sldNum" sz="quarter" idx="12"/>
          </p:nvPr>
        </p:nvSpPr>
        <p:spPr/>
        <p:txBody>
          <a:bodyPr/>
          <a:lstStyle/>
          <a:p>
            <a:fld id="{4944B7B2-FFA2-5148-A472-BF046BD89520}" type="slidenum">
              <a:rPr lang="en-US" smtClean="0"/>
              <a:pPr/>
              <a:t>12</a:t>
            </a:fld>
            <a:endParaRPr lang="en-US"/>
          </a:p>
        </p:txBody>
      </p:sp>
      <p:pic>
        <p:nvPicPr>
          <p:cNvPr id="12" name="Audio 11">
            <a:hlinkClick r:id="" action="ppaction://media"/>
            <a:extLst>
              <a:ext uri="{FF2B5EF4-FFF2-40B4-BE49-F238E27FC236}">
                <a16:creationId xmlns:a16="http://schemas.microsoft.com/office/drawing/2014/main" id="{B74923DE-8A8C-DC70-5518-599512881F7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9780623"/>
      </p:ext>
    </p:extLst>
  </p:cSld>
  <p:clrMapOvr>
    <a:masterClrMapping/>
  </p:clrMapOvr>
  <mc:AlternateContent xmlns:mc="http://schemas.openxmlformats.org/markup-compatibility/2006" xmlns:p14="http://schemas.microsoft.com/office/powerpoint/2010/main">
    <mc:Choice Requires="p14">
      <p:transition spd="slow" p14:dur="2000" advTm="17172"/>
    </mc:Choice>
    <mc:Fallback xmlns="">
      <p:transition spd="slow" advTm="17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CB76-5F47-93C1-EB9B-CFAEC666AA2F}"/>
              </a:ext>
            </a:extLst>
          </p:cNvPr>
          <p:cNvSpPr>
            <a:spLocks noGrp="1"/>
          </p:cNvSpPr>
          <p:nvPr>
            <p:ph type="title"/>
          </p:nvPr>
        </p:nvSpPr>
        <p:spPr>
          <a:xfrm>
            <a:off x="628650" y="365126"/>
            <a:ext cx="7886700" cy="5760371"/>
          </a:xfrm>
        </p:spPr>
        <p:txBody>
          <a:bodyPr/>
          <a:lstStyle/>
          <a:p>
            <a:pPr algn="ctr"/>
            <a:r>
              <a:rPr lang="en-US"/>
              <a:t>Question 3: Where can I look to see if my school has a federal designation? </a:t>
            </a:r>
          </a:p>
        </p:txBody>
      </p:sp>
      <p:sp>
        <p:nvSpPr>
          <p:cNvPr id="4" name="Slide Number Placeholder 3">
            <a:extLst>
              <a:ext uri="{FF2B5EF4-FFF2-40B4-BE49-F238E27FC236}">
                <a16:creationId xmlns:a16="http://schemas.microsoft.com/office/drawing/2014/main" id="{4512FDDD-E9D3-699E-8DBB-03173D9F818E}"/>
              </a:ext>
            </a:extLst>
          </p:cNvPr>
          <p:cNvSpPr>
            <a:spLocks noGrp="1"/>
          </p:cNvSpPr>
          <p:nvPr>
            <p:ph type="sldNum" sz="quarter" idx="12"/>
          </p:nvPr>
        </p:nvSpPr>
        <p:spPr/>
        <p:txBody>
          <a:bodyPr/>
          <a:lstStyle/>
          <a:p>
            <a:fld id="{4944B7B2-FFA2-5148-A472-BF046BD89520}" type="slidenum">
              <a:rPr lang="en-US" smtClean="0"/>
              <a:pPr/>
              <a:t>13</a:t>
            </a:fld>
            <a:endParaRPr lang="en-US"/>
          </a:p>
        </p:txBody>
      </p:sp>
      <p:pic>
        <p:nvPicPr>
          <p:cNvPr id="10" name="Audio 9">
            <a:hlinkClick r:id="" action="ppaction://media"/>
            <a:extLst>
              <a:ext uri="{FF2B5EF4-FFF2-40B4-BE49-F238E27FC236}">
                <a16:creationId xmlns:a16="http://schemas.microsoft.com/office/drawing/2014/main" id="{33BB4F18-32F0-C2F0-935E-E03BCE26C0B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0553765"/>
      </p:ext>
    </p:extLst>
  </p:cSld>
  <p:clrMapOvr>
    <a:masterClrMapping/>
  </p:clrMapOvr>
  <mc:AlternateContent xmlns:mc="http://schemas.openxmlformats.org/markup-compatibility/2006" xmlns:p14="http://schemas.microsoft.com/office/powerpoint/2010/main">
    <mc:Choice Requires="p14">
      <p:transition spd="slow" p14:dur="2000" advTm="14690"/>
    </mc:Choice>
    <mc:Fallback xmlns="">
      <p:transition spd="slow" advTm="14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CB76-5F47-93C1-EB9B-CFAEC666AA2F}"/>
              </a:ext>
            </a:extLst>
          </p:cNvPr>
          <p:cNvSpPr>
            <a:spLocks noGrp="1"/>
          </p:cNvSpPr>
          <p:nvPr>
            <p:ph type="title"/>
          </p:nvPr>
        </p:nvSpPr>
        <p:spPr>
          <a:xfrm>
            <a:off x="628650" y="365126"/>
            <a:ext cx="7886700" cy="5760371"/>
          </a:xfrm>
        </p:spPr>
        <p:txBody>
          <a:bodyPr/>
          <a:lstStyle/>
          <a:p>
            <a:pPr algn="ctr"/>
            <a:r>
              <a:rPr lang="en-US"/>
              <a:t>Question 4: How do I know the reason why my school exited the designation? </a:t>
            </a:r>
          </a:p>
        </p:txBody>
      </p:sp>
      <p:sp>
        <p:nvSpPr>
          <p:cNvPr id="4" name="Slide Number Placeholder 3">
            <a:extLst>
              <a:ext uri="{FF2B5EF4-FFF2-40B4-BE49-F238E27FC236}">
                <a16:creationId xmlns:a16="http://schemas.microsoft.com/office/drawing/2014/main" id="{4512FDDD-E9D3-699E-8DBB-03173D9F818E}"/>
              </a:ext>
            </a:extLst>
          </p:cNvPr>
          <p:cNvSpPr>
            <a:spLocks noGrp="1"/>
          </p:cNvSpPr>
          <p:nvPr>
            <p:ph type="sldNum" sz="quarter" idx="12"/>
          </p:nvPr>
        </p:nvSpPr>
        <p:spPr/>
        <p:txBody>
          <a:bodyPr/>
          <a:lstStyle/>
          <a:p>
            <a:fld id="{4944B7B2-FFA2-5148-A472-BF046BD89520}" type="slidenum">
              <a:rPr lang="en-US" smtClean="0"/>
              <a:pPr/>
              <a:t>14</a:t>
            </a:fld>
            <a:endParaRPr lang="en-US"/>
          </a:p>
        </p:txBody>
      </p:sp>
      <p:pic>
        <p:nvPicPr>
          <p:cNvPr id="21" name="Audio 20">
            <a:hlinkClick r:id="" action="ppaction://media"/>
            <a:extLst>
              <a:ext uri="{FF2B5EF4-FFF2-40B4-BE49-F238E27FC236}">
                <a16:creationId xmlns:a16="http://schemas.microsoft.com/office/drawing/2014/main" id="{E72A71DC-23B5-FE32-8BA4-6B4A8C5E4C7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6994144" y="4694553"/>
            <a:ext cx="2057400" cy="2057400"/>
          </a:xfrm>
          <a:prstGeom prst="ellipse">
            <a:avLst/>
          </a:prstGeom>
        </p:spPr>
      </p:pic>
    </p:spTree>
    <p:extLst>
      <p:ext uri="{BB962C8B-B14F-4D97-AF65-F5344CB8AC3E}">
        <p14:creationId xmlns:p14="http://schemas.microsoft.com/office/powerpoint/2010/main" val="2785432839"/>
      </p:ext>
    </p:extLst>
  </p:cSld>
  <p:clrMapOvr>
    <a:masterClrMapping/>
  </p:clrMapOvr>
  <mc:AlternateContent xmlns:mc="http://schemas.openxmlformats.org/markup-compatibility/2006" xmlns:p14="http://schemas.microsoft.com/office/powerpoint/2010/main">
    <mc:Choice Requires="p14">
      <p:transition spd="slow" p14:dur="2000" advTm="14446"/>
    </mc:Choice>
    <mc:Fallback xmlns="">
      <p:transition spd="slow" advTm="14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CB76-5F47-93C1-EB9B-CFAEC666AA2F}"/>
              </a:ext>
            </a:extLst>
          </p:cNvPr>
          <p:cNvSpPr>
            <a:spLocks noGrp="1"/>
          </p:cNvSpPr>
          <p:nvPr>
            <p:ph type="title"/>
          </p:nvPr>
        </p:nvSpPr>
        <p:spPr>
          <a:xfrm>
            <a:off x="628650" y="365126"/>
            <a:ext cx="7886700" cy="5760371"/>
          </a:xfrm>
        </p:spPr>
        <p:txBody>
          <a:bodyPr/>
          <a:lstStyle/>
          <a:p>
            <a:pPr algn="ctr"/>
            <a:r>
              <a:rPr lang="en-US"/>
              <a:t>Question 5: How do I exit the designation if I am a </a:t>
            </a:r>
            <a:r>
              <a:rPr lang="en-US" dirty="0"/>
              <a:t>K–2</a:t>
            </a:r>
            <a:r>
              <a:rPr lang="en-US"/>
              <a:t> school? </a:t>
            </a:r>
          </a:p>
        </p:txBody>
      </p:sp>
      <p:sp>
        <p:nvSpPr>
          <p:cNvPr id="4" name="Slide Number Placeholder 3">
            <a:extLst>
              <a:ext uri="{FF2B5EF4-FFF2-40B4-BE49-F238E27FC236}">
                <a16:creationId xmlns:a16="http://schemas.microsoft.com/office/drawing/2014/main" id="{4512FDDD-E9D3-699E-8DBB-03173D9F818E}"/>
              </a:ext>
            </a:extLst>
          </p:cNvPr>
          <p:cNvSpPr>
            <a:spLocks noGrp="1"/>
          </p:cNvSpPr>
          <p:nvPr>
            <p:ph type="sldNum" sz="quarter" idx="12"/>
          </p:nvPr>
        </p:nvSpPr>
        <p:spPr/>
        <p:txBody>
          <a:bodyPr/>
          <a:lstStyle/>
          <a:p>
            <a:fld id="{4944B7B2-FFA2-5148-A472-BF046BD89520}" type="slidenum">
              <a:rPr lang="en-US" smtClean="0"/>
              <a:pPr/>
              <a:t>15</a:t>
            </a:fld>
            <a:endParaRPr lang="en-US"/>
          </a:p>
        </p:txBody>
      </p:sp>
      <p:pic>
        <p:nvPicPr>
          <p:cNvPr id="12" name="Audio 11">
            <a:hlinkClick r:id="" action="ppaction://media"/>
            <a:extLst>
              <a:ext uri="{FF2B5EF4-FFF2-40B4-BE49-F238E27FC236}">
                <a16:creationId xmlns:a16="http://schemas.microsoft.com/office/drawing/2014/main" id="{1E9E23AF-181F-6FCA-EB8E-4B3D6ACCDE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62414232"/>
      </p:ext>
    </p:extLst>
  </p:cSld>
  <p:clrMapOvr>
    <a:masterClrMapping/>
  </p:clrMapOvr>
  <mc:AlternateContent xmlns:mc="http://schemas.openxmlformats.org/markup-compatibility/2006" xmlns:p14="http://schemas.microsoft.com/office/powerpoint/2010/main">
    <mc:Choice Requires="p14">
      <p:transition spd="slow" p14:dur="2000" advTm="39193"/>
    </mc:Choice>
    <mc:Fallback xmlns="">
      <p:transition spd="slow" advTm="39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CB76-5F47-93C1-EB9B-CFAEC666AA2F}"/>
              </a:ext>
            </a:extLst>
          </p:cNvPr>
          <p:cNvSpPr>
            <a:spLocks noGrp="1"/>
          </p:cNvSpPr>
          <p:nvPr>
            <p:ph type="title"/>
          </p:nvPr>
        </p:nvSpPr>
        <p:spPr>
          <a:xfrm>
            <a:off x="628650" y="365126"/>
            <a:ext cx="7886700" cy="5760371"/>
          </a:xfrm>
        </p:spPr>
        <p:txBody>
          <a:bodyPr/>
          <a:lstStyle/>
          <a:p>
            <a:pPr algn="ctr"/>
            <a:r>
              <a:rPr lang="en-US"/>
              <a:t>Question 6: Can my school be put back on the list if they just exited? </a:t>
            </a:r>
          </a:p>
        </p:txBody>
      </p:sp>
      <p:sp>
        <p:nvSpPr>
          <p:cNvPr id="4" name="Slide Number Placeholder 3">
            <a:extLst>
              <a:ext uri="{FF2B5EF4-FFF2-40B4-BE49-F238E27FC236}">
                <a16:creationId xmlns:a16="http://schemas.microsoft.com/office/drawing/2014/main" id="{4512FDDD-E9D3-699E-8DBB-03173D9F818E}"/>
              </a:ext>
            </a:extLst>
          </p:cNvPr>
          <p:cNvSpPr>
            <a:spLocks noGrp="1"/>
          </p:cNvSpPr>
          <p:nvPr>
            <p:ph type="sldNum" sz="quarter" idx="12"/>
          </p:nvPr>
        </p:nvSpPr>
        <p:spPr/>
        <p:txBody>
          <a:bodyPr/>
          <a:lstStyle/>
          <a:p>
            <a:fld id="{4944B7B2-FFA2-5148-A472-BF046BD89520}" type="slidenum">
              <a:rPr lang="en-US" smtClean="0"/>
              <a:pPr/>
              <a:t>16</a:t>
            </a:fld>
            <a:endParaRPr lang="en-US"/>
          </a:p>
        </p:txBody>
      </p:sp>
      <p:pic>
        <p:nvPicPr>
          <p:cNvPr id="12" name="Audio 11">
            <a:hlinkClick r:id="" action="ppaction://media"/>
            <a:extLst>
              <a:ext uri="{FF2B5EF4-FFF2-40B4-BE49-F238E27FC236}">
                <a16:creationId xmlns:a16="http://schemas.microsoft.com/office/drawing/2014/main" id="{48862917-A5C7-097B-0A6C-C88B3868F55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11447331"/>
      </p:ext>
    </p:extLst>
  </p:cSld>
  <p:clrMapOvr>
    <a:masterClrMapping/>
  </p:clrMapOvr>
  <mc:AlternateContent xmlns:mc="http://schemas.openxmlformats.org/markup-compatibility/2006" xmlns:p14="http://schemas.microsoft.com/office/powerpoint/2010/main">
    <mc:Choice Requires="p14">
      <p:transition spd="slow" p14:dur="2000" advTm="19943"/>
    </mc:Choice>
    <mc:Fallback xmlns="">
      <p:transition spd="slow" advTm="1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7060B876-0AFD-0FC9-ED23-5960570842A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17103184"/>
      </p:ext>
    </p:extLst>
  </p:cSld>
  <p:clrMapOvr>
    <a:masterClrMapping/>
  </p:clrMapOvr>
  <mc:AlternateContent xmlns:mc="http://schemas.openxmlformats.org/markup-compatibility/2006" xmlns:p14="http://schemas.microsoft.com/office/powerpoint/2010/main">
    <mc:Choice Requires="p14">
      <p:transition spd="slow" p14:dur="2000" advTm="6651"/>
    </mc:Choice>
    <mc:Fallback xmlns="">
      <p:transition spd="slow" advTm="6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36BA-401B-26B9-8892-E5620CD0AEAE}"/>
              </a:ext>
            </a:extLst>
          </p:cNvPr>
          <p:cNvSpPr>
            <a:spLocks noGrp="1"/>
          </p:cNvSpPr>
          <p:nvPr>
            <p:ph type="title"/>
          </p:nvPr>
        </p:nvSpPr>
        <p:spPr/>
        <p:txBody>
          <a:bodyPr/>
          <a:lstStyle/>
          <a:p>
            <a:r>
              <a:rPr lang="en-US"/>
              <a:t>Targeted Support and Improvement</a:t>
            </a:r>
          </a:p>
        </p:txBody>
      </p:sp>
      <p:sp>
        <p:nvSpPr>
          <p:cNvPr id="6" name="Text Placeholder 5">
            <a:extLst>
              <a:ext uri="{FF2B5EF4-FFF2-40B4-BE49-F238E27FC236}">
                <a16:creationId xmlns:a16="http://schemas.microsoft.com/office/drawing/2014/main" id="{10843775-8D24-C3C2-1C1A-2F5957E342B6}"/>
              </a:ext>
            </a:extLst>
          </p:cNvPr>
          <p:cNvSpPr>
            <a:spLocks noGrp="1"/>
          </p:cNvSpPr>
          <p:nvPr>
            <p:ph type="body" idx="1"/>
          </p:nvPr>
        </p:nvSpPr>
        <p:spPr/>
        <p:txBody>
          <a:bodyPr/>
          <a:lstStyle/>
          <a:p>
            <a:r>
              <a:rPr lang="en-US"/>
              <a:t>Consistently Underperforming </a:t>
            </a:r>
          </a:p>
        </p:txBody>
      </p:sp>
      <p:sp>
        <p:nvSpPr>
          <p:cNvPr id="3" name="Slide Number Placeholder 2">
            <a:extLst>
              <a:ext uri="{FF2B5EF4-FFF2-40B4-BE49-F238E27FC236}">
                <a16:creationId xmlns:a16="http://schemas.microsoft.com/office/drawing/2014/main" id="{E7196000-F5F8-E741-A315-B2439882FC4F}"/>
              </a:ext>
            </a:extLst>
          </p:cNvPr>
          <p:cNvSpPr>
            <a:spLocks noGrp="1"/>
          </p:cNvSpPr>
          <p:nvPr>
            <p:ph type="sldNum" sz="quarter" idx="10"/>
          </p:nvPr>
        </p:nvSpPr>
        <p:spPr/>
        <p:txBody>
          <a:bodyPr/>
          <a:lstStyle/>
          <a:p>
            <a:fld id="{4944B7B2-FFA2-5148-A472-BF046BD89520}" type="slidenum">
              <a:rPr lang="en-US" smtClean="0"/>
              <a:pPr/>
              <a:t>2</a:t>
            </a:fld>
            <a:endParaRPr lang="en-US"/>
          </a:p>
        </p:txBody>
      </p:sp>
      <p:pic>
        <p:nvPicPr>
          <p:cNvPr id="22" name="Audio 21">
            <a:hlinkClick r:id="" action="ppaction://media"/>
            <a:extLst>
              <a:ext uri="{FF2B5EF4-FFF2-40B4-BE49-F238E27FC236}">
                <a16:creationId xmlns:a16="http://schemas.microsoft.com/office/drawing/2014/main" id="{C56B0C8F-7DCD-5EEC-F820-D7105459D9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32698120"/>
      </p:ext>
    </p:extLst>
  </p:cSld>
  <p:clrMapOvr>
    <a:masterClrMapping/>
  </p:clrMapOvr>
  <mc:AlternateContent xmlns:mc="http://schemas.openxmlformats.org/markup-compatibility/2006" xmlns:p14="http://schemas.microsoft.com/office/powerpoint/2010/main">
    <mc:Choice Requires="p14">
      <p:transition spd="slow" p14:dur="2000" advTm="9417"/>
    </mc:Choice>
    <mc:Fallback xmlns="">
      <p:transition spd="slow" advTm="9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7D73-78BB-6799-DE25-B48FCC9EC62E}"/>
              </a:ext>
            </a:extLst>
          </p:cNvPr>
          <p:cNvSpPr>
            <a:spLocks noGrp="1"/>
          </p:cNvSpPr>
          <p:nvPr>
            <p:ph type="title"/>
          </p:nvPr>
        </p:nvSpPr>
        <p:spPr/>
        <p:txBody>
          <a:bodyPr>
            <a:normAutofit fontScale="90000"/>
          </a:bodyPr>
          <a:lstStyle/>
          <a:p>
            <a:r>
              <a:rPr lang="en-US" dirty="0"/>
              <a:t>Targeted Support and Improvement- Consistently Underperforming</a:t>
            </a:r>
          </a:p>
        </p:txBody>
      </p:sp>
      <p:sp>
        <p:nvSpPr>
          <p:cNvPr id="4" name="Slide Number Placeholder 3">
            <a:extLst>
              <a:ext uri="{FF2B5EF4-FFF2-40B4-BE49-F238E27FC236}">
                <a16:creationId xmlns:a16="http://schemas.microsoft.com/office/drawing/2014/main" id="{45517F53-C328-1BA5-C933-51C4400879DE}"/>
              </a:ext>
            </a:extLst>
          </p:cNvPr>
          <p:cNvSpPr>
            <a:spLocks noGrp="1"/>
          </p:cNvSpPr>
          <p:nvPr>
            <p:ph type="sldNum" sz="quarter" idx="12"/>
          </p:nvPr>
        </p:nvSpPr>
        <p:spPr/>
        <p:txBody>
          <a:bodyPr/>
          <a:lstStyle/>
          <a:p>
            <a:fld id="{4944B7B2-FFA2-5148-A472-BF046BD89520}" type="slidenum">
              <a:rPr lang="en-US" smtClean="0"/>
              <a:pPr/>
              <a:t>3</a:t>
            </a:fld>
            <a:endParaRPr lang="en-US"/>
          </a:p>
        </p:txBody>
      </p:sp>
      <p:graphicFrame>
        <p:nvGraphicFramePr>
          <p:cNvPr id="5" name="Table 5">
            <a:extLst>
              <a:ext uri="{FF2B5EF4-FFF2-40B4-BE49-F238E27FC236}">
                <a16:creationId xmlns:a16="http://schemas.microsoft.com/office/drawing/2014/main" id="{0463ABBB-53CB-F844-1526-40A267130E13}"/>
              </a:ext>
            </a:extLst>
          </p:cNvPr>
          <p:cNvGraphicFramePr>
            <a:graphicFrameLocks noGrp="1"/>
          </p:cNvGraphicFramePr>
          <p:nvPr>
            <p:extLst>
              <p:ext uri="{D42A27DB-BD31-4B8C-83A1-F6EECF244321}">
                <p14:modId xmlns:p14="http://schemas.microsoft.com/office/powerpoint/2010/main" val="377498928"/>
              </p:ext>
            </p:extLst>
          </p:nvPr>
        </p:nvGraphicFramePr>
        <p:xfrm>
          <a:off x="766915" y="2222909"/>
          <a:ext cx="6882582" cy="2762046"/>
        </p:xfrm>
        <a:graphic>
          <a:graphicData uri="http://schemas.openxmlformats.org/drawingml/2006/table">
            <a:tbl>
              <a:tblPr firstRow="1" bandRow="1">
                <a:tableStyleId>{793D81CF-94F2-401A-BA57-92F5A7B2D0C5}</a:tableStyleId>
              </a:tblPr>
              <a:tblGrid>
                <a:gridCol w="3441291">
                  <a:extLst>
                    <a:ext uri="{9D8B030D-6E8A-4147-A177-3AD203B41FA5}">
                      <a16:colId xmlns:a16="http://schemas.microsoft.com/office/drawing/2014/main" val="412546380"/>
                    </a:ext>
                  </a:extLst>
                </a:gridCol>
                <a:gridCol w="3441291">
                  <a:extLst>
                    <a:ext uri="{9D8B030D-6E8A-4147-A177-3AD203B41FA5}">
                      <a16:colId xmlns:a16="http://schemas.microsoft.com/office/drawing/2014/main" val="2207895231"/>
                    </a:ext>
                  </a:extLst>
                </a:gridCol>
              </a:tblGrid>
              <a:tr h="471569">
                <a:tc>
                  <a:txBody>
                    <a:bodyPr/>
                    <a:lstStyle/>
                    <a:p>
                      <a:r>
                        <a:rPr lang="en-US"/>
                        <a:t>2023–24 Exit Criteria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a:t>2024–25 Identification Criteria</a:t>
                      </a:r>
                    </a:p>
                  </a:txBody>
                  <a:tcPr>
                    <a:lnL w="12700" cap="flat" cmpd="sng" algn="ctr">
                      <a:solidFill>
                        <a:schemeClr val="tx1"/>
                      </a:solidFill>
                      <a:prstDash val="solid"/>
                      <a:round/>
                      <a:headEnd type="none" w="med" len="med"/>
                      <a:tailEnd type="none" w="med" len="med"/>
                    </a:lnL>
                    <a:solidFill>
                      <a:schemeClr val="accent2">
                        <a:lumMod val="50000"/>
                      </a:schemeClr>
                    </a:solidFill>
                  </a:tcPr>
                </a:tc>
                <a:extLst>
                  <a:ext uri="{0D108BD9-81ED-4DB2-BD59-A6C34878D82A}">
                    <a16:rowId xmlns:a16="http://schemas.microsoft.com/office/drawing/2014/main" val="1412686630"/>
                  </a:ext>
                </a:extLst>
              </a:tr>
              <a:tr h="22904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a:solidFill>
                            <a:schemeClr val="tx1"/>
                          </a:solidFill>
                          <a:effectLst/>
                          <a:latin typeface="+mn-lt"/>
                          <a:ea typeface="+mn-ea"/>
                          <a:cs typeface="+mn-cs"/>
                        </a:rPr>
                        <a:t>Achieve a letter grade of “D” or higher (School Subgroup Performance Grade) for previously identified subgroup(s) in the most recent and previous year. </a:t>
                      </a: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effectLst/>
                          <a:latin typeface="+mn-lt"/>
                          <a:ea typeface="+mn-ea"/>
                          <a:cs typeface="+mn-cs"/>
                        </a:rPr>
                        <a:t>One or more of the same subgroup(s) with a designation of “F” (School Subgroup Performance Grade) for the most recent and previous two years.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48335555"/>
                  </a:ext>
                </a:extLst>
              </a:tr>
            </a:tbl>
          </a:graphicData>
        </a:graphic>
      </p:graphicFrame>
      <p:sp>
        <p:nvSpPr>
          <p:cNvPr id="7" name="TextBox 6">
            <a:extLst>
              <a:ext uri="{FF2B5EF4-FFF2-40B4-BE49-F238E27FC236}">
                <a16:creationId xmlns:a16="http://schemas.microsoft.com/office/drawing/2014/main" id="{32198885-171B-0F3A-7B2A-73A38B55ABBD}"/>
              </a:ext>
            </a:extLst>
          </p:cNvPr>
          <p:cNvSpPr txBox="1"/>
          <p:nvPr/>
        </p:nvSpPr>
        <p:spPr>
          <a:xfrm>
            <a:off x="752167" y="5223073"/>
            <a:ext cx="6912077" cy="338554"/>
          </a:xfrm>
          <a:prstGeom prst="rect">
            <a:avLst/>
          </a:prstGeom>
          <a:noFill/>
        </p:spPr>
        <p:txBody>
          <a:bodyPr wrap="square" rtlCol="0">
            <a:spAutoFit/>
          </a:bodyPr>
          <a:lstStyle/>
          <a:p>
            <a:r>
              <a:rPr lang="en-US" sz="1600" i="1">
                <a:solidFill>
                  <a:srgbClr val="1C3766"/>
                </a:solidFill>
              </a:rPr>
              <a:t>*Annual Exit and Identification</a:t>
            </a:r>
          </a:p>
        </p:txBody>
      </p:sp>
      <p:sp>
        <p:nvSpPr>
          <p:cNvPr id="8" name="Arrow: Down 7">
            <a:extLst>
              <a:ext uri="{FF2B5EF4-FFF2-40B4-BE49-F238E27FC236}">
                <a16:creationId xmlns:a16="http://schemas.microsoft.com/office/drawing/2014/main" id="{1949E841-37FA-9583-0942-409E1B235147}"/>
              </a:ext>
            </a:extLst>
          </p:cNvPr>
          <p:cNvSpPr/>
          <p:nvPr/>
        </p:nvSpPr>
        <p:spPr>
          <a:xfrm rot="2863168">
            <a:off x="3126659" y="1582667"/>
            <a:ext cx="1052051" cy="116578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C4425C2A-2012-D1EE-C265-0C5194AB1F30}"/>
              </a:ext>
            </a:extLst>
          </p:cNvPr>
          <p:cNvSpPr/>
          <p:nvPr/>
        </p:nvSpPr>
        <p:spPr>
          <a:xfrm rot="2863168">
            <a:off x="7438104" y="1520956"/>
            <a:ext cx="1052051" cy="1165789"/>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Audio 49">
            <a:hlinkClick r:id="" action="ppaction://media"/>
            <a:extLst>
              <a:ext uri="{FF2B5EF4-FFF2-40B4-BE49-F238E27FC236}">
                <a16:creationId xmlns:a16="http://schemas.microsoft.com/office/drawing/2014/main" id="{DD0E46E9-1875-5AD4-DEE1-60534D0DF26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3987219"/>
      </p:ext>
    </p:extLst>
  </p:cSld>
  <p:clrMapOvr>
    <a:masterClrMapping/>
  </p:clrMapOvr>
  <mc:AlternateContent xmlns:mc="http://schemas.openxmlformats.org/markup-compatibility/2006" xmlns:p14="http://schemas.microsoft.com/office/powerpoint/2010/main">
    <mc:Choice Requires="p14">
      <p:transition spd="slow" p14:dur="2000" advTm="51745"/>
    </mc:Choice>
    <mc:Fallback xmlns="">
      <p:transition spd="slow" advTm="51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0"/>
                </p:tgtEl>
              </p:cMediaNode>
            </p:audio>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0AFFC-B9F1-E179-5AF7-D8C7F41A36A3}"/>
              </a:ext>
            </a:extLst>
          </p:cNvPr>
          <p:cNvSpPr>
            <a:spLocks noGrp="1"/>
          </p:cNvSpPr>
          <p:nvPr>
            <p:ph type="title"/>
          </p:nvPr>
        </p:nvSpPr>
        <p:spPr/>
        <p:txBody>
          <a:bodyPr/>
          <a:lstStyle/>
          <a:p>
            <a:r>
              <a:rPr lang="en-US"/>
              <a:t>Targeted Support and Improvement</a:t>
            </a:r>
          </a:p>
        </p:txBody>
      </p:sp>
      <p:sp>
        <p:nvSpPr>
          <p:cNvPr id="4" name="Text Placeholder 3">
            <a:extLst>
              <a:ext uri="{FF2B5EF4-FFF2-40B4-BE49-F238E27FC236}">
                <a16:creationId xmlns:a16="http://schemas.microsoft.com/office/drawing/2014/main" id="{0E760794-FCE7-CDC8-78B1-BE4BCDC1E34F}"/>
              </a:ext>
            </a:extLst>
          </p:cNvPr>
          <p:cNvSpPr>
            <a:spLocks noGrp="1"/>
          </p:cNvSpPr>
          <p:nvPr>
            <p:ph type="body" idx="1"/>
          </p:nvPr>
        </p:nvSpPr>
        <p:spPr/>
        <p:txBody>
          <a:bodyPr/>
          <a:lstStyle/>
          <a:p>
            <a:r>
              <a:rPr lang="en-US"/>
              <a:t>Additional Targeted Support</a:t>
            </a:r>
          </a:p>
        </p:txBody>
      </p:sp>
      <p:sp>
        <p:nvSpPr>
          <p:cNvPr id="3" name="Slide Number Placeholder 2">
            <a:extLst>
              <a:ext uri="{FF2B5EF4-FFF2-40B4-BE49-F238E27FC236}">
                <a16:creationId xmlns:a16="http://schemas.microsoft.com/office/drawing/2014/main" id="{74620141-EFAF-FAE6-694D-C488EFB85AAD}"/>
              </a:ext>
            </a:extLst>
          </p:cNvPr>
          <p:cNvSpPr>
            <a:spLocks noGrp="1"/>
          </p:cNvSpPr>
          <p:nvPr>
            <p:ph type="sldNum" sz="quarter" idx="10"/>
          </p:nvPr>
        </p:nvSpPr>
        <p:spPr/>
        <p:txBody>
          <a:bodyPr/>
          <a:lstStyle/>
          <a:p>
            <a:fld id="{4944B7B2-FFA2-5148-A472-BF046BD89520}" type="slidenum">
              <a:rPr lang="en-US" smtClean="0"/>
              <a:pPr/>
              <a:t>4</a:t>
            </a:fld>
            <a:endParaRPr lang="en-US"/>
          </a:p>
        </p:txBody>
      </p:sp>
      <p:pic>
        <p:nvPicPr>
          <p:cNvPr id="17" name="Audio 16">
            <a:hlinkClick r:id="" action="ppaction://media"/>
            <a:extLst>
              <a:ext uri="{FF2B5EF4-FFF2-40B4-BE49-F238E27FC236}">
                <a16:creationId xmlns:a16="http://schemas.microsoft.com/office/drawing/2014/main" id="{EB19BF5B-9B75-AD66-CBA9-3B915F4D9BA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24151084"/>
      </p:ext>
    </p:extLst>
  </p:cSld>
  <p:clrMapOvr>
    <a:masterClrMapping/>
  </p:clrMapOvr>
  <mc:AlternateContent xmlns:mc="http://schemas.openxmlformats.org/markup-compatibility/2006" xmlns:p14="http://schemas.microsoft.com/office/powerpoint/2010/main">
    <mc:Choice Requires="p14">
      <p:transition spd="slow" p14:dur="2000" advTm="8458"/>
    </mc:Choice>
    <mc:Fallback xmlns="">
      <p:transition spd="slow" advTm="8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7D73-78BB-6799-DE25-B48FCC9EC62E}"/>
              </a:ext>
            </a:extLst>
          </p:cNvPr>
          <p:cNvSpPr>
            <a:spLocks noGrp="1"/>
          </p:cNvSpPr>
          <p:nvPr>
            <p:ph type="title"/>
          </p:nvPr>
        </p:nvSpPr>
        <p:spPr>
          <a:xfrm>
            <a:off x="628650" y="365126"/>
            <a:ext cx="8348202" cy="1281111"/>
          </a:xfrm>
        </p:spPr>
        <p:txBody>
          <a:bodyPr>
            <a:normAutofit fontScale="90000"/>
          </a:bodyPr>
          <a:lstStyle/>
          <a:p>
            <a:r>
              <a:rPr lang="en-US" dirty="0"/>
              <a:t>Targeted Support and Improvement-Additional Targeted Support</a:t>
            </a:r>
          </a:p>
        </p:txBody>
      </p:sp>
      <p:sp>
        <p:nvSpPr>
          <p:cNvPr id="4" name="Slide Number Placeholder 3">
            <a:extLst>
              <a:ext uri="{FF2B5EF4-FFF2-40B4-BE49-F238E27FC236}">
                <a16:creationId xmlns:a16="http://schemas.microsoft.com/office/drawing/2014/main" id="{45517F53-C328-1BA5-C933-51C4400879DE}"/>
              </a:ext>
            </a:extLst>
          </p:cNvPr>
          <p:cNvSpPr>
            <a:spLocks noGrp="1"/>
          </p:cNvSpPr>
          <p:nvPr>
            <p:ph type="sldNum" sz="quarter" idx="12"/>
          </p:nvPr>
        </p:nvSpPr>
        <p:spPr/>
        <p:txBody>
          <a:bodyPr/>
          <a:lstStyle/>
          <a:p>
            <a:fld id="{4944B7B2-FFA2-5148-A472-BF046BD89520}" type="slidenum">
              <a:rPr lang="en-US" smtClean="0"/>
              <a:pPr/>
              <a:t>5</a:t>
            </a:fld>
            <a:endParaRPr lang="en-US"/>
          </a:p>
        </p:txBody>
      </p:sp>
      <p:graphicFrame>
        <p:nvGraphicFramePr>
          <p:cNvPr id="5" name="Table 5">
            <a:extLst>
              <a:ext uri="{FF2B5EF4-FFF2-40B4-BE49-F238E27FC236}">
                <a16:creationId xmlns:a16="http://schemas.microsoft.com/office/drawing/2014/main" id="{0463ABBB-53CB-F844-1526-40A267130E13}"/>
              </a:ext>
            </a:extLst>
          </p:cNvPr>
          <p:cNvGraphicFramePr>
            <a:graphicFrameLocks noGrp="1"/>
          </p:cNvGraphicFramePr>
          <p:nvPr>
            <p:extLst>
              <p:ext uri="{D42A27DB-BD31-4B8C-83A1-F6EECF244321}">
                <p14:modId xmlns:p14="http://schemas.microsoft.com/office/powerpoint/2010/main" val="907512932"/>
              </p:ext>
            </p:extLst>
          </p:nvPr>
        </p:nvGraphicFramePr>
        <p:xfrm>
          <a:off x="245806" y="1903054"/>
          <a:ext cx="8652388" cy="4251089"/>
        </p:xfrm>
        <a:graphic>
          <a:graphicData uri="http://schemas.openxmlformats.org/drawingml/2006/table">
            <a:tbl>
              <a:tblPr firstRow="1" bandRow="1">
                <a:tableStyleId>{793D81CF-94F2-401A-BA57-92F5A7B2D0C5}</a:tableStyleId>
              </a:tblPr>
              <a:tblGrid>
                <a:gridCol w="4326194">
                  <a:extLst>
                    <a:ext uri="{9D8B030D-6E8A-4147-A177-3AD203B41FA5}">
                      <a16:colId xmlns:a16="http://schemas.microsoft.com/office/drawing/2014/main" val="412546380"/>
                    </a:ext>
                  </a:extLst>
                </a:gridCol>
                <a:gridCol w="4326194">
                  <a:extLst>
                    <a:ext uri="{9D8B030D-6E8A-4147-A177-3AD203B41FA5}">
                      <a16:colId xmlns:a16="http://schemas.microsoft.com/office/drawing/2014/main" val="2207895231"/>
                    </a:ext>
                  </a:extLst>
                </a:gridCol>
              </a:tblGrid>
              <a:tr h="471569">
                <a:tc>
                  <a:txBody>
                    <a:bodyPr/>
                    <a:lstStyle/>
                    <a:p>
                      <a:r>
                        <a:rPr lang="en-US"/>
                        <a:t>2023–24 Exit Criteria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2060"/>
                    </a:solidFill>
                  </a:tcPr>
                </a:tc>
                <a:tc>
                  <a:txBody>
                    <a:bodyPr/>
                    <a:lstStyle/>
                    <a:p>
                      <a:r>
                        <a:rPr lang="en-US" dirty="0"/>
                        <a:t>2025–26 Identification Criteria</a:t>
                      </a:r>
                    </a:p>
                  </a:txBody>
                  <a:tcPr>
                    <a:lnL w="12700" cap="flat" cmpd="sng" algn="ctr">
                      <a:solidFill>
                        <a:schemeClr val="tx1"/>
                      </a:solidFill>
                      <a:prstDash val="solid"/>
                      <a:round/>
                      <a:headEnd type="none" w="med" len="med"/>
                      <a:tailEnd type="none" w="med" len="med"/>
                    </a:lnL>
                    <a:solidFill>
                      <a:schemeClr val="accent3">
                        <a:lumMod val="50000"/>
                      </a:schemeClr>
                    </a:solidFill>
                  </a:tcPr>
                </a:tc>
                <a:extLst>
                  <a:ext uri="{0D108BD9-81ED-4DB2-BD59-A6C34878D82A}">
                    <a16:rowId xmlns:a16="http://schemas.microsoft.com/office/drawing/2014/main" val="1412686630"/>
                  </a:ext>
                </a:extLst>
              </a:tr>
              <a:tr h="2290477">
                <a:tc>
                  <a:txBody>
                    <a:bodyPr/>
                    <a:lstStyle/>
                    <a:p>
                      <a:pPr marL="342900" indent="-342900">
                        <a:buFont typeface="+mj-lt"/>
                        <a:buAutoNum type="arabicParenR"/>
                      </a:pPr>
                      <a:r>
                        <a:rPr lang="en-US" sz="1600" b="0" i="0" kern="1200" dirty="0">
                          <a:solidFill>
                            <a:schemeClr val="tx1"/>
                          </a:solidFill>
                          <a:effectLst/>
                          <a:latin typeface="+mn-lt"/>
                          <a:ea typeface="+mn-ea"/>
                          <a:cs typeface="+mn-cs"/>
                        </a:rPr>
                        <a:t>Identified subgroup(s) achieve a three-year growth index of 1.0 or higher; or</a:t>
                      </a:r>
                    </a:p>
                    <a:p>
                      <a:pPr marL="342900" indent="-342900">
                        <a:buFont typeface="+mj-lt"/>
                        <a:buAutoNum type="arabicParenR"/>
                      </a:pPr>
                      <a:r>
                        <a:rPr lang="en-US" sz="1600" b="0" i="0" kern="1200" dirty="0">
                          <a:solidFill>
                            <a:schemeClr val="tx1"/>
                          </a:solidFill>
                          <a:effectLst/>
                          <a:latin typeface="+mn-lt"/>
                          <a:ea typeface="+mn-ea"/>
                          <a:cs typeface="+mn-cs"/>
                        </a:rPr>
                        <a:t>are on track to meet the subgroup(s) twelve-year proficiency goals in reading and math; or</a:t>
                      </a:r>
                    </a:p>
                    <a:p>
                      <a:pPr marL="342900" indent="-342900">
                        <a:buFont typeface="+mj-lt"/>
                        <a:buAutoNum type="arabicParenR"/>
                      </a:pPr>
                      <a:r>
                        <a:rPr lang="en-US" sz="1600" b="0" i="0" kern="1200" dirty="0">
                          <a:solidFill>
                            <a:schemeClr val="tx1"/>
                          </a:solidFill>
                          <a:effectLst/>
                          <a:latin typeface="+mn-lt"/>
                          <a:ea typeface="+mn-ea"/>
                          <a:cs typeface="+mn-cs"/>
                        </a:rPr>
                        <a:t>there is no longer a subgroup whose overall performance as measured by the School Performance Grade score is at or below the score designated for CSI-LP identification and previously identified subgroup(s) improved performance on the School Subgroup Performance Grade score as compared to the score at the time of identification.</a:t>
                      </a:r>
                      <a:endParaRPr lang="en-US" sz="1600" b="0" i="0" kern="1200" baseline="30000" dirty="0">
                        <a:solidFill>
                          <a:schemeClr val="tx1"/>
                        </a:solidFill>
                        <a:effectLst/>
                        <a:latin typeface="+mn-lt"/>
                        <a:ea typeface="+mn-ea"/>
                        <a:cs typeface="+mn-cs"/>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Subgroup(s) performance grade is at or below the highest CSI-LP identified school, and the school’s subgroup(s) is identified as TSI-CU in the identification year.</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48335555"/>
                  </a:ext>
                </a:extLst>
              </a:tr>
            </a:tbl>
          </a:graphicData>
        </a:graphic>
      </p:graphicFrame>
      <p:sp>
        <p:nvSpPr>
          <p:cNvPr id="8" name="Arrow: Down 7">
            <a:extLst>
              <a:ext uri="{FF2B5EF4-FFF2-40B4-BE49-F238E27FC236}">
                <a16:creationId xmlns:a16="http://schemas.microsoft.com/office/drawing/2014/main" id="{1949E841-37FA-9583-0942-409E1B235147}"/>
              </a:ext>
            </a:extLst>
          </p:cNvPr>
          <p:cNvSpPr/>
          <p:nvPr/>
        </p:nvSpPr>
        <p:spPr>
          <a:xfrm rot="5400000">
            <a:off x="4577686" y="2077227"/>
            <a:ext cx="450128" cy="116578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C4425C2A-2012-D1EE-C265-0C5194AB1F30}"/>
              </a:ext>
            </a:extLst>
          </p:cNvPr>
          <p:cNvSpPr/>
          <p:nvPr/>
        </p:nvSpPr>
        <p:spPr>
          <a:xfrm rot="2863168">
            <a:off x="7989324" y="1412801"/>
            <a:ext cx="1052051" cy="116578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B7F6D109-268B-33C2-9A66-97DCC4FAF5C9}"/>
              </a:ext>
            </a:extLst>
          </p:cNvPr>
          <p:cNvSpPr/>
          <p:nvPr/>
        </p:nvSpPr>
        <p:spPr>
          <a:xfrm rot="5400000">
            <a:off x="4577686" y="2697821"/>
            <a:ext cx="450128" cy="116578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12F194E3-F536-17D5-CC16-898707AF59BA}"/>
              </a:ext>
            </a:extLst>
          </p:cNvPr>
          <p:cNvSpPr/>
          <p:nvPr/>
        </p:nvSpPr>
        <p:spPr>
          <a:xfrm rot="5400000">
            <a:off x="4789080" y="3539034"/>
            <a:ext cx="450128" cy="1165789"/>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Audio 41">
            <a:hlinkClick r:id="" action="ppaction://media"/>
            <a:extLst>
              <a:ext uri="{FF2B5EF4-FFF2-40B4-BE49-F238E27FC236}">
                <a16:creationId xmlns:a16="http://schemas.microsoft.com/office/drawing/2014/main" id="{E8B0995D-440E-FC04-6178-52C280F7681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661866203"/>
      </p:ext>
    </p:extLst>
  </p:cSld>
  <p:clrMapOvr>
    <a:masterClrMapping/>
  </p:clrMapOvr>
  <mc:AlternateContent xmlns:mc="http://schemas.openxmlformats.org/markup-compatibility/2006">
    <mc:Choice xmlns:p14="http://schemas.microsoft.com/office/powerpoint/2010/main" Requires="p14">
      <p:transition spd="slow" p14:dur="2000" advTm="98800"/>
    </mc:Choice>
    <mc:Fallback>
      <p:transition spd="slow" advTm="98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2"/>
                </p:tgtEl>
              </p:cMediaNode>
            </p:audio>
          </p:childTnLst>
        </p:cTn>
      </p:par>
    </p:tnLst>
    <p:bldLst>
      <p:bldP spid="8" grpId="0" animBg="1"/>
      <p:bldP spid="8" grpId="1" animBg="1"/>
      <p:bldP spid="9" grpId="0" animBg="1"/>
      <p:bldP spid="3" grpId="0" animBg="1"/>
      <p:bldP spid="3" grpId="1"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8985FD-09F7-7538-1F51-8B327F955F6F}"/>
              </a:ext>
            </a:extLst>
          </p:cNvPr>
          <p:cNvPicPr>
            <a:picLocks/>
          </p:cNvPicPr>
          <p:nvPr/>
        </p:nvPicPr>
        <p:blipFill>
          <a:blip r:embed="rId6">
            <a:extLst>
              <a:ext uri="{28A0092B-C50C-407E-A947-70E740481C1C}">
                <a14:useLocalDpi xmlns:a14="http://schemas.microsoft.com/office/drawing/2010/main" val="0"/>
              </a:ext>
            </a:extLst>
          </a:blip>
          <a:srcRect l="142" t="183" r="142" b="183"/>
          <a:stretch>
            <a:fillRect/>
          </a:stretch>
        </p:blipFill>
        <p:spPr>
          <a:xfrm>
            <a:off x="520233" y="959689"/>
            <a:ext cx="8103534" cy="5133566"/>
          </a:xfrm>
          <a:prstGeom prst="rect">
            <a:avLst/>
          </a:prstGeom>
        </p:spPr>
      </p:pic>
      <p:sp>
        <p:nvSpPr>
          <p:cNvPr id="4" name="Slide Number Placeholder 3">
            <a:extLst>
              <a:ext uri="{FF2B5EF4-FFF2-40B4-BE49-F238E27FC236}">
                <a16:creationId xmlns:a16="http://schemas.microsoft.com/office/drawing/2014/main" id="{7F343557-81DD-1547-84C4-9F42D83C0FCE}"/>
              </a:ext>
            </a:extLst>
          </p:cNvPr>
          <p:cNvSpPr>
            <a:spLocks noGrp="1"/>
          </p:cNvSpPr>
          <p:nvPr>
            <p:ph type="sldNum" sz="quarter" idx="10"/>
          </p:nvPr>
        </p:nvSpPr>
        <p:spPr/>
        <p:txBody>
          <a:bodyPr/>
          <a:lstStyle/>
          <a:p>
            <a:fld id="{4944B7B2-FFA2-5148-A472-BF046BD89520}" type="slidenum">
              <a:rPr lang="en-US" smtClean="0"/>
              <a:pPr/>
              <a:t>6</a:t>
            </a:fld>
            <a:endParaRPr lang="en-US"/>
          </a:p>
        </p:txBody>
      </p:sp>
      <p:sp>
        <p:nvSpPr>
          <p:cNvPr id="3" name="Arrow: Down 2">
            <a:extLst>
              <a:ext uri="{FF2B5EF4-FFF2-40B4-BE49-F238E27FC236}">
                <a16:creationId xmlns:a16="http://schemas.microsoft.com/office/drawing/2014/main" id="{7DC239B2-287B-0C56-CA29-C3DFE13B70E6}"/>
              </a:ext>
            </a:extLst>
          </p:cNvPr>
          <p:cNvSpPr/>
          <p:nvPr/>
        </p:nvSpPr>
        <p:spPr>
          <a:xfrm>
            <a:off x="1170039" y="806245"/>
            <a:ext cx="796413" cy="1229032"/>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5F20326B-3B5E-C383-3C7D-0D1009E3A988}"/>
              </a:ext>
            </a:extLst>
          </p:cNvPr>
          <p:cNvSpPr/>
          <p:nvPr/>
        </p:nvSpPr>
        <p:spPr>
          <a:xfrm>
            <a:off x="3180736" y="806245"/>
            <a:ext cx="796413" cy="1229032"/>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9B2AD8DB-9B21-42F7-68FC-E191734A34C3}"/>
              </a:ext>
            </a:extLst>
          </p:cNvPr>
          <p:cNvSpPr/>
          <p:nvPr/>
        </p:nvSpPr>
        <p:spPr>
          <a:xfrm rot="20791904">
            <a:off x="4414680" y="2433485"/>
            <a:ext cx="501446" cy="43261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094E214B-3AF7-FF88-0AC9-5EEC4CAFA87E}"/>
              </a:ext>
            </a:extLst>
          </p:cNvPr>
          <p:cNvSpPr/>
          <p:nvPr/>
        </p:nvSpPr>
        <p:spPr>
          <a:xfrm rot="20791904">
            <a:off x="6140632" y="2418736"/>
            <a:ext cx="501446" cy="43261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Audio 31">
            <a:hlinkClick r:id="" action="ppaction://media"/>
            <a:extLst>
              <a:ext uri="{FF2B5EF4-FFF2-40B4-BE49-F238E27FC236}">
                <a16:creationId xmlns:a16="http://schemas.microsoft.com/office/drawing/2014/main" id="{53807774-AEBE-DC0A-C6B2-BA70FFDFEE6F}"/>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720176989"/>
      </p:ext>
    </p:extLst>
  </p:cSld>
  <p:clrMapOvr>
    <a:masterClrMapping/>
  </p:clrMapOvr>
  <mc:AlternateContent xmlns:mc="http://schemas.openxmlformats.org/markup-compatibility/2006">
    <mc:Choice xmlns:p14="http://schemas.microsoft.com/office/powerpoint/2010/main" Requires="p14">
      <p:transition spd="slow" p14:dur="2000" advTm="76027"/>
    </mc:Choice>
    <mc:Fallback>
      <p:transition spd="slow" advTm="76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2"/>
                </p:tgtEl>
              </p:cMediaNode>
            </p:audio>
          </p:childTnLst>
        </p:cTn>
      </p:par>
    </p:tnLst>
    <p:bldLst>
      <p:bldP spid="3" grpId="0" animBg="1"/>
      <p:bldP spid="3" grpId="1" animBg="1"/>
      <p:bldP spid="5" grpId="0" animBg="1"/>
      <p:bldP spid="5" grpId="1" animBg="1"/>
      <p:bldP spid="6" grpId="0" animBg="1"/>
      <p:bldP spid="6"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0DB175-443A-B63A-D053-20161E8B4F2D}"/>
              </a:ext>
            </a:extLst>
          </p:cNvPr>
          <p:cNvPicPr>
            <a:picLocks noChangeAspect="1"/>
          </p:cNvPicPr>
          <p:nvPr/>
        </p:nvPicPr>
        <p:blipFill rotWithShape="1">
          <a:blip r:embed="rId5"/>
          <a:srcRect b="63540"/>
          <a:stretch/>
        </p:blipFill>
        <p:spPr>
          <a:xfrm>
            <a:off x="94939" y="1902869"/>
            <a:ext cx="8966765" cy="2226679"/>
          </a:xfrm>
          <a:prstGeom prst="rect">
            <a:avLst/>
          </a:prstGeom>
        </p:spPr>
      </p:pic>
      <p:sp>
        <p:nvSpPr>
          <p:cNvPr id="3" name="Slide Number Placeholder 2">
            <a:extLst>
              <a:ext uri="{FF2B5EF4-FFF2-40B4-BE49-F238E27FC236}">
                <a16:creationId xmlns:a16="http://schemas.microsoft.com/office/drawing/2014/main" id="{5AFA9588-10BB-B732-A4E9-74FD4B489FC8}"/>
              </a:ext>
            </a:extLst>
          </p:cNvPr>
          <p:cNvSpPr>
            <a:spLocks noGrp="1"/>
          </p:cNvSpPr>
          <p:nvPr>
            <p:ph type="sldNum" sz="quarter" idx="10"/>
          </p:nvPr>
        </p:nvSpPr>
        <p:spPr/>
        <p:txBody>
          <a:bodyPr/>
          <a:lstStyle/>
          <a:p>
            <a:fld id="{4944B7B2-FFA2-5148-A472-BF046BD89520}" type="slidenum">
              <a:rPr lang="en-US" smtClean="0"/>
              <a:pPr/>
              <a:t>7</a:t>
            </a:fld>
            <a:endParaRPr lang="en-US"/>
          </a:p>
        </p:txBody>
      </p:sp>
      <p:sp>
        <p:nvSpPr>
          <p:cNvPr id="4" name="Arrow: Down 3">
            <a:extLst>
              <a:ext uri="{FF2B5EF4-FFF2-40B4-BE49-F238E27FC236}">
                <a16:creationId xmlns:a16="http://schemas.microsoft.com/office/drawing/2014/main" id="{AD101A50-5C62-1EB0-E0D0-752BEB5058B0}"/>
              </a:ext>
            </a:extLst>
          </p:cNvPr>
          <p:cNvSpPr/>
          <p:nvPr/>
        </p:nvSpPr>
        <p:spPr>
          <a:xfrm>
            <a:off x="7180662" y="864682"/>
            <a:ext cx="602536" cy="117835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Audio 21">
            <a:hlinkClick r:id="" action="ppaction://media"/>
            <a:extLst>
              <a:ext uri="{FF2B5EF4-FFF2-40B4-BE49-F238E27FC236}">
                <a16:creationId xmlns:a16="http://schemas.microsoft.com/office/drawing/2014/main" id="{4E091839-B969-ADED-FCDD-F1BAE3E6EE7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89378888"/>
      </p:ext>
    </p:extLst>
  </p:cSld>
  <p:clrMapOvr>
    <a:masterClrMapping/>
  </p:clrMapOvr>
  <mc:AlternateContent xmlns:mc="http://schemas.openxmlformats.org/markup-compatibility/2006" xmlns:p14="http://schemas.microsoft.com/office/powerpoint/2010/main">
    <mc:Choice Requires="p14">
      <p:transition spd="slow" p14:dur="2000" advTm="13017"/>
    </mc:Choice>
    <mc:Fallback xmlns="">
      <p:transition spd="slow" advTm="1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880048-8AFA-5733-D173-B8E411A00872}"/>
              </a:ext>
            </a:extLst>
          </p:cNvPr>
          <p:cNvPicPr>
            <a:picLocks noChangeAspect="1"/>
          </p:cNvPicPr>
          <p:nvPr/>
        </p:nvPicPr>
        <p:blipFill rotWithShape="1">
          <a:blip r:embed="rId5"/>
          <a:srcRect t="35977"/>
          <a:stretch/>
        </p:blipFill>
        <p:spPr>
          <a:xfrm>
            <a:off x="94939" y="1583070"/>
            <a:ext cx="8966765" cy="3910044"/>
          </a:xfrm>
          <a:prstGeom prst="rect">
            <a:avLst/>
          </a:prstGeom>
        </p:spPr>
      </p:pic>
      <p:sp>
        <p:nvSpPr>
          <p:cNvPr id="3" name="Slide Number Placeholder 2">
            <a:extLst>
              <a:ext uri="{FF2B5EF4-FFF2-40B4-BE49-F238E27FC236}">
                <a16:creationId xmlns:a16="http://schemas.microsoft.com/office/drawing/2014/main" id="{A1E8AAC3-3BB3-4B1A-9661-3FE8839D7A19}"/>
              </a:ext>
            </a:extLst>
          </p:cNvPr>
          <p:cNvSpPr>
            <a:spLocks noGrp="1"/>
          </p:cNvSpPr>
          <p:nvPr>
            <p:ph type="sldNum" sz="quarter" idx="10"/>
          </p:nvPr>
        </p:nvSpPr>
        <p:spPr/>
        <p:txBody>
          <a:bodyPr/>
          <a:lstStyle/>
          <a:p>
            <a:fld id="{4944B7B2-FFA2-5148-A472-BF046BD89520}" type="slidenum">
              <a:rPr lang="en-US" smtClean="0"/>
              <a:pPr/>
              <a:t>8</a:t>
            </a:fld>
            <a:endParaRPr lang="en-US"/>
          </a:p>
        </p:txBody>
      </p:sp>
      <p:sp>
        <p:nvSpPr>
          <p:cNvPr id="2" name="Arrow: Down 1">
            <a:extLst>
              <a:ext uri="{FF2B5EF4-FFF2-40B4-BE49-F238E27FC236}">
                <a16:creationId xmlns:a16="http://schemas.microsoft.com/office/drawing/2014/main" id="{DE6CF237-DFF3-7567-24B9-C611095860BC}"/>
              </a:ext>
            </a:extLst>
          </p:cNvPr>
          <p:cNvSpPr/>
          <p:nvPr/>
        </p:nvSpPr>
        <p:spPr>
          <a:xfrm>
            <a:off x="7323847" y="665224"/>
            <a:ext cx="602536" cy="117835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D235C6D8-6836-92C2-93D3-F5298BEE026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91395448"/>
      </p:ext>
    </p:extLst>
  </p:cSld>
  <p:clrMapOvr>
    <a:masterClrMapping/>
  </p:clrMapOvr>
  <mc:AlternateContent xmlns:mc="http://schemas.openxmlformats.org/markup-compatibility/2006">
    <mc:Choice xmlns:p14="http://schemas.microsoft.com/office/powerpoint/2010/main" Requires="p14">
      <p:transition spd="slow" p14:dur="2000" advTm="17273"/>
    </mc:Choice>
    <mc:Fallback>
      <p:transition spd="slow" advTm="17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6B25A6F-0B9F-09F8-2386-A7A44C8B028C}"/>
              </a:ext>
            </a:extLst>
          </p:cNvPr>
          <p:cNvGraphicFramePr>
            <a:graphicFrameLocks noGrp="1"/>
          </p:cNvGraphicFramePr>
          <p:nvPr>
            <p:extLst>
              <p:ext uri="{D42A27DB-BD31-4B8C-83A1-F6EECF244321}">
                <p14:modId xmlns:p14="http://schemas.microsoft.com/office/powerpoint/2010/main" val="2960929145"/>
              </p:ext>
            </p:extLst>
          </p:nvPr>
        </p:nvGraphicFramePr>
        <p:xfrm>
          <a:off x="231058" y="1696876"/>
          <a:ext cx="8681884" cy="1854200"/>
        </p:xfrm>
        <a:graphic>
          <a:graphicData uri="http://schemas.openxmlformats.org/drawingml/2006/table">
            <a:tbl>
              <a:tblPr firstRow="1" bandRow="1">
                <a:tableStyleId>{5C22544A-7EE6-4342-B048-85BDC9FD1C3A}</a:tableStyleId>
              </a:tblPr>
              <a:tblGrid>
                <a:gridCol w="3669081">
                  <a:extLst>
                    <a:ext uri="{9D8B030D-6E8A-4147-A177-3AD203B41FA5}">
                      <a16:colId xmlns:a16="http://schemas.microsoft.com/office/drawing/2014/main" val="609850773"/>
                    </a:ext>
                  </a:extLst>
                </a:gridCol>
                <a:gridCol w="5012803">
                  <a:extLst>
                    <a:ext uri="{9D8B030D-6E8A-4147-A177-3AD203B41FA5}">
                      <a16:colId xmlns:a16="http://schemas.microsoft.com/office/drawing/2014/main" val="1995423617"/>
                    </a:ext>
                  </a:extLst>
                </a:gridCol>
              </a:tblGrid>
              <a:tr h="370840">
                <a:tc>
                  <a:txBody>
                    <a:bodyPr/>
                    <a:lstStyle/>
                    <a:p>
                      <a:r>
                        <a:rPr lang="en-US" b="1" dirty="0">
                          <a:solidFill>
                            <a:schemeClr val="bg1"/>
                          </a:solidFill>
                          <a:latin typeface="Times New Roman" panose="02020603050405020304" pitchFamily="18" charset="0"/>
                          <a:cs typeface="Times New Roman" panose="02020603050405020304" pitchFamily="18" charset="0"/>
                        </a:rPr>
                        <a:t>2023</a:t>
                      </a:r>
                      <a:r>
                        <a:rPr lang="en-US" sz="1800"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chemeClr val="bg1"/>
                          </a:solidFill>
                          <a:latin typeface="Times New Roman" panose="02020603050405020304" pitchFamily="18" charset="0"/>
                          <a:cs typeface="Times New Roman" panose="02020603050405020304" pitchFamily="18" charset="0"/>
                        </a:rPr>
                        <a:t>24 School Year</a:t>
                      </a:r>
                    </a:p>
                  </a:txBody>
                  <a:tcPr>
                    <a:solidFill>
                      <a:srgbClr val="00B050"/>
                    </a:solidFill>
                  </a:tcPr>
                </a:tc>
                <a:tc>
                  <a:txBody>
                    <a:bodyPr/>
                    <a:lstStyle/>
                    <a:p>
                      <a:r>
                        <a:rPr lang="en-US" b="1" dirty="0">
                          <a:solidFill>
                            <a:schemeClr val="bg1"/>
                          </a:solidFill>
                          <a:latin typeface="Times New Roman" panose="02020603050405020304" pitchFamily="18" charset="0"/>
                          <a:cs typeface="Times New Roman" panose="02020603050405020304" pitchFamily="18" charset="0"/>
                        </a:rPr>
                        <a:t>Action</a:t>
                      </a:r>
                    </a:p>
                  </a:txBody>
                  <a:tcPr>
                    <a:solidFill>
                      <a:srgbClr val="00B050"/>
                    </a:solidFill>
                  </a:tcPr>
                </a:tc>
                <a:extLst>
                  <a:ext uri="{0D108BD9-81ED-4DB2-BD59-A6C34878D82A}">
                    <a16:rowId xmlns:a16="http://schemas.microsoft.com/office/drawing/2014/main" val="1209576801"/>
                  </a:ext>
                </a:extLst>
              </a:tr>
              <a:tr h="370840">
                <a:tc>
                  <a:txBody>
                    <a:bodyPr/>
                    <a:lstStyle/>
                    <a:p>
                      <a:r>
                        <a:rPr lang="en-US" dirty="0">
                          <a:solidFill>
                            <a:srgbClr val="1C3766"/>
                          </a:solidFill>
                          <a:latin typeface="Times New Roman" panose="02020603050405020304" pitchFamily="18" charset="0"/>
                          <a:cs typeface="Times New Roman" panose="02020603050405020304" pitchFamily="18" charset="0"/>
                        </a:rPr>
                        <a:t>End of the 2023</a:t>
                      </a:r>
                      <a:r>
                        <a:rPr lang="en-US" sz="1800" i="0" dirty="0">
                          <a:solidFill>
                            <a:srgbClr val="1C3766"/>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dirty="0">
                          <a:solidFill>
                            <a:srgbClr val="1C3766"/>
                          </a:solidFill>
                          <a:latin typeface="Times New Roman" panose="02020603050405020304" pitchFamily="18" charset="0"/>
                          <a:cs typeface="Times New Roman" panose="02020603050405020304" pitchFamily="18" charset="0"/>
                        </a:rPr>
                        <a:t>24 school year</a:t>
                      </a:r>
                    </a:p>
                  </a:txBody>
                  <a:tcPr/>
                </a:tc>
                <a:tc>
                  <a:txBody>
                    <a:bodyPr/>
                    <a:lstStyle/>
                    <a:p>
                      <a:r>
                        <a:rPr lang="en-US" dirty="0">
                          <a:solidFill>
                            <a:srgbClr val="1C3766"/>
                          </a:solidFill>
                          <a:latin typeface="Times New Roman" panose="02020603050405020304" pitchFamily="18" charset="0"/>
                          <a:cs typeface="Times New Roman" panose="02020603050405020304" pitchFamily="18" charset="0"/>
                        </a:rPr>
                        <a:t>TSI-CU exit criteria applied</a:t>
                      </a:r>
                    </a:p>
                  </a:txBody>
                  <a:tcPr/>
                </a:tc>
                <a:extLst>
                  <a:ext uri="{0D108BD9-81ED-4DB2-BD59-A6C34878D82A}">
                    <a16:rowId xmlns:a16="http://schemas.microsoft.com/office/drawing/2014/main" val="17166740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1C3766"/>
                          </a:solidFill>
                          <a:latin typeface="Times New Roman" panose="02020603050405020304" pitchFamily="18" charset="0"/>
                          <a:cs typeface="Times New Roman" panose="02020603050405020304" pitchFamily="18" charset="0"/>
                        </a:rPr>
                        <a:t>End of the 2023</a:t>
                      </a:r>
                      <a:r>
                        <a:rPr lang="en-US" sz="1800" i="0">
                          <a:solidFill>
                            <a:srgbClr val="1C3766"/>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a:solidFill>
                            <a:srgbClr val="1C3766"/>
                          </a:solidFill>
                          <a:latin typeface="Times New Roman" panose="02020603050405020304" pitchFamily="18" charset="0"/>
                          <a:cs typeface="Times New Roman" panose="02020603050405020304" pitchFamily="18" charset="0"/>
                        </a:rPr>
                        <a:t>24 school year</a:t>
                      </a:r>
                    </a:p>
                  </a:txBody>
                  <a:tcPr/>
                </a:tc>
                <a:tc>
                  <a:txBody>
                    <a:bodyPr/>
                    <a:lstStyle/>
                    <a:p>
                      <a:r>
                        <a:rPr lang="en-US" dirty="0">
                          <a:solidFill>
                            <a:srgbClr val="1C3766"/>
                          </a:solidFill>
                          <a:latin typeface="Times New Roman" panose="02020603050405020304" pitchFamily="18" charset="0"/>
                          <a:cs typeface="Times New Roman" panose="02020603050405020304" pitchFamily="18" charset="0"/>
                        </a:rPr>
                        <a:t>TSI-AT exit criteria applied (Cohort 1 and Cohort 2)</a:t>
                      </a:r>
                    </a:p>
                  </a:txBody>
                  <a:tcPr/>
                </a:tc>
                <a:extLst>
                  <a:ext uri="{0D108BD9-81ED-4DB2-BD59-A6C34878D82A}">
                    <a16:rowId xmlns:a16="http://schemas.microsoft.com/office/drawing/2014/main" val="2045376911"/>
                  </a:ext>
                </a:extLst>
              </a:tr>
              <a:tr h="370840">
                <a:tc>
                  <a:txBody>
                    <a:bodyPr/>
                    <a:lstStyle/>
                    <a:p>
                      <a:r>
                        <a:rPr lang="en-US" b="1" dirty="0">
                          <a:solidFill>
                            <a:schemeClr val="bg1"/>
                          </a:solidFill>
                          <a:latin typeface="Times New Roman" panose="02020603050405020304" pitchFamily="18" charset="0"/>
                          <a:cs typeface="Times New Roman" panose="02020603050405020304" pitchFamily="18" charset="0"/>
                        </a:rPr>
                        <a:t>2024</a:t>
                      </a:r>
                      <a:r>
                        <a:rPr lang="en-US" sz="1800" b="1"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chemeClr val="bg1"/>
                          </a:solidFill>
                          <a:latin typeface="Times New Roman" panose="02020603050405020304" pitchFamily="18" charset="0"/>
                          <a:cs typeface="Times New Roman" panose="02020603050405020304" pitchFamily="18" charset="0"/>
                        </a:rPr>
                        <a:t>25 School Year</a:t>
                      </a:r>
                    </a:p>
                  </a:txBody>
                  <a:tcPr>
                    <a:solidFill>
                      <a:schemeClr val="accent5">
                        <a:lumMod val="75000"/>
                      </a:schemeClr>
                    </a:solidFill>
                  </a:tcPr>
                </a:tc>
                <a:tc>
                  <a:txBody>
                    <a:bodyPr/>
                    <a:lstStyle/>
                    <a:p>
                      <a:r>
                        <a:rPr lang="en-US" b="1" dirty="0">
                          <a:solidFill>
                            <a:schemeClr val="bg1"/>
                          </a:solidFill>
                          <a:latin typeface="Times New Roman" panose="02020603050405020304" pitchFamily="18" charset="0"/>
                          <a:cs typeface="Times New Roman" panose="02020603050405020304" pitchFamily="18" charset="0"/>
                        </a:rPr>
                        <a:t>Action</a:t>
                      </a:r>
                    </a:p>
                  </a:txBody>
                  <a:tcPr>
                    <a:solidFill>
                      <a:schemeClr val="accent5">
                        <a:lumMod val="75000"/>
                      </a:schemeClr>
                    </a:solidFill>
                  </a:tcPr>
                </a:tc>
                <a:extLst>
                  <a:ext uri="{0D108BD9-81ED-4DB2-BD59-A6C34878D82A}">
                    <a16:rowId xmlns:a16="http://schemas.microsoft.com/office/drawing/2014/main" val="927764114"/>
                  </a:ext>
                </a:extLst>
              </a:tr>
              <a:tr h="370840">
                <a:tc>
                  <a:txBody>
                    <a:bodyPr/>
                    <a:lstStyle/>
                    <a:p>
                      <a:r>
                        <a:rPr lang="en-US" dirty="0">
                          <a:solidFill>
                            <a:srgbClr val="1C3766"/>
                          </a:solidFill>
                          <a:latin typeface="Times New Roman" panose="02020603050405020304" pitchFamily="18" charset="0"/>
                          <a:cs typeface="Times New Roman" panose="02020603050405020304" pitchFamily="18" charset="0"/>
                        </a:rPr>
                        <a:t>Beginning of 2024</a:t>
                      </a:r>
                      <a:r>
                        <a:rPr lang="en-US" sz="1800" i="0" dirty="0">
                          <a:solidFill>
                            <a:srgbClr val="1C3766"/>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dirty="0">
                          <a:solidFill>
                            <a:srgbClr val="1C3766"/>
                          </a:solidFill>
                          <a:latin typeface="Times New Roman" panose="02020603050405020304" pitchFamily="18" charset="0"/>
                          <a:cs typeface="Times New Roman" panose="02020603050405020304" pitchFamily="18" charset="0"/>
                        </a:rPr>
                        <a:t>25 school year</a:t>
                      </a:r>
                    </a:p>
                  </a:txBody>
                  <a:tcPr/>
                </a:tc>
                <a:tc>
                  <a:txBody>
                    <a:bodyPr/>
                    <a:lstStyle/>
                    <a:p>
                      <a:r>
                        <a:rPr lang="en-US" dirty="0">
                          <a:solidFill>
                            <a:srgbClr val="1C3766"/>
                          </a:solidFill>
                          <a:latin typeface="Times New Roman" panose="02020603050405020304" pitchFamily="18" charset="0"/>
                          <a:cs typeface="Times New Roman" panose="02020603050405020304" pitchFamily="18" charset="0"/>
                        </a:rPr>
                        <a:t>TSI-CU will be identified</a:t>
                      </a:r>
                    </a:p>
                  </a:txBody>
                  <a:tcPr/>
                </a:tc>
                <a:extLst>
                  <a:ext uri="{0D108BD9-81ED-4DB2-BD59-A6C34878D82A}">
                    <a16:rowId xmlns:a16="http://schemas.microsoft.com/office/drawing/2014/main" val="154955851"/>
                  </a:ext>
                </a:extLst>
              </a:tr>
            </a:tbl>
          </a:graphicData>
        </a:graphic>
      </p:graphicFrame>
      <p:sp>
        <p:nvSpPr>
          <p:cNvPr id="2" name="Title 1">
            <a:extLst>
              <a:ext uri="{FF2B5EF4-FFF2-40B4-BE49-F238E27FC236}">
                <a16:creationId xmlns:a16="http://schemas.microsoft.com/office/drawing/2014/main" id="{DABB2F16-59DB-9C8A-1EDE-99BF6EB4C438}"/>
              </a:ext>
            </a:extLst>
          </p:cNvPr>
          <p:cNvSpPr>
            <a:spLocks noGrp="1"/>
          </p:cNvSpPr>
          <p:nvPr>
            <p:ph type="title"/>
          </p:nvPr>
        </p:nvSpPr>
        <p:spPr/>
        <p:txBody>
          <a:bodyPr>
            <a:normAutofit/>
          </a:bodyPr>
          <a:lstStyle/>
          <a:p>
            <a:pPr algn="l"/>
            <a:r>
              <a:rPr lang="en-US" sz="4000" dirty="0"/>
              <a:t>Designation Timeline</a:t>
            </a:r>
          </a:p>
        </p:txBody>
      </p:sp>
      <p:sp>
        <p:nvSpPr>
          <p:cNvPr id="3" name="Slide Number Placeholder 2">
            <a:extLst>
              <a:ext uri="{FF2B5EF4-FFF2-40B4-BE49-F238E27FC236}">
                <a16:creationId xmlns:a16="http://schemas.microsoft.com/office/drawing/2014/main" id="{E11AAF86-8AD8-E576-4DD0-D01E4F7C0829}"/>
              </a:ext>
            </a:extLst>
          </p:cNvPr>
          <p:cNvSpPr>
            <a:spLocks noGrp="1"/>
          </p:cNvSpPr>
          <p:nvPr>
            <p:ph type="sldNum" sz="quarter" idx="10"/>
          </p:nvPr>
        </p:nvSpPr>
        <p:spPr/>
        <p:txBody>
          <a:bodyPr/>
          <a:lstStyle/>
          <a:p>
            <a:fld id="{4944B7B2-FFA2-5148-A472-BF046BD89520}" type="slidenum">
              <a:rPr lang="en-US" smtClean="0"/>
              <a:pPr/>
              <a:t>9</a:t>
            </a:fld>
            <a:endParaRPr lang="en-US"/>
          </a:p>
        </p:txBody>
      </p:sp>
      <p:sp>
        <p:nvSpPr>
          <p:cNvPr id="10" name="Star: 5 Points 9">
            <a:extLst>
              <a:ext uri="{FF2B5EF4-FFF2-40B4-BE49-F238E27FC236}">
                <a16:creationId xmlns:a16="http://schemas.microsoft.com/office/drawing/2014/main" id="{56173058-63FA-EE4E-147E-A210AC46D0A3}"/>
              </a:ext>
            </a:extLst>
          </p:cNvPr>
          <p:cNvSpPr/>
          <p:nvPr/>
        </p:nvSpPr>
        <p:spPr>
          <a:xfrm rot="20782363">
            <a:off x="3332225" y="1570110"/>
            <a:ext cx="658410" cy="590156"/>
          </a:xfrm>
          <a:prstGeom prst="star5">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484D8825-B315-E7AA-1E53-43A806847691}"/>
              </a:ext>
            </a:extLst>
          </p:cNvPr>
          <p:cNvSpPr/>
          <p:nvPr/>
        </p:nvSpPr>
        <p:spPr>
          <a:xfrm rot="20782363">
            <a:off x="3332224" y="2958220"/>
            <a:ext cx="658410" cy="590156"/>
          </a:xfrm>
          <a:prstGeom prst="star5">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07719083-1BEE-2057-9A93-58693398B233}"/>
              </a:ext>
            </a:extLst>
          </p:cNvPr>
          <p:cNvSpPr txBox="1">
            <a:spLocks/>
          </p:cNvSpPr>
          <p:nvPr/>
        </p:nvSpPr>
        <p:spPr>
          <a:xfrm>
            <a:off x="432152" y="4097393"/>
            <a:ext cx="8279696" cy="676804"/>
          </a:xfrm>
          <a:prstGeom prst="rect">
            <a:avLst/>
          </a:prstGeom>
        </p:spPr>
        <p:txBody>
          <a:bodyPr>
            <a:normAutofit/>
          </a:bodyPr>
          <a:lstStyle>
            <a:lvl1pPr marL="228600" indent="-228600" algn="l" defTabSz="914400" rtl="0" eaLnBrk="1" latinLnBrk="0" hangingPunct="1">
              <a:lnSpc>
                <a:spcPct val="100000"/>
              </a:lnSpc>
              <a:spcBef>
                <a:spcPts val="0"/>
              </a:spcBef>
              <a:spcAft>
                <a:spcPts val="1000"/>
              </a:spcAft>
              <a:buFont typeface="Arial" panose="020B0604020202020204" pitchFamily="34" charset="0"/>
              <a:buChar char="•"/>
              <a:defRPr sz="2800" kern="1200">
                <a:solidFill>
                  <a:srgbClr val="1C3766"/>
                </a:solidFill>
                <a:latin typeface="+mn-lt"/>
                <a:ea typeface="+mn-ea"/>
                <a:cs typeface="+mn-cs"/>
              </a:defRPr>
            </a:lvl1pPr>
            <a:lvl2pPr marL="685800" indent="-228600" algn="l" defTabSz="914400" rtl="0" eaLnBrk="1" latinLnBrk="0" hangingPunct="1">
              <a:lnSpc>
                <a:spcPct val="100000"/>
              </a:lnSpc>
              <a:spcBef>
                <a:spcPts val="0"/>
              </a:spcBef>
              <a:spcAft>
                <a:spcPts val="1000"/>
              </a:spcAft>
              <a:buFont typeface="Arial" panose="020B0604020202020204" pitchFamily="34" charset="0"/>
              <a:buChar char="‒"/>
              <a:defRPr sz="2400" kern="1200">
                <a:solidFill>
                  <a:srgbClr val="1C3766"/>
                </a:solidFill>
                <a:latin typeface="+mn-lt"/>
                <a:ea typeface="+mn-ea"/>
                <a:cs typeface="+mn-cs"/>
              </a:defRPr>
            </a:lvl2pPr>
            <a:lvl3pPr marL="1143000" indent="-228600" algn="l" defTabSz="914400" rtl="0" eaLnBrk="1" latinLnBrk="0" hangingPunct="1">
              <a:lnSpc>
                <a:spcPct val="100000"/>
              </a:lnSpc>
              <a:spcBef>
                <a:spcPts val="0"/>
              </a:spcBef>
              <a:spcAft>
                <a:spcPts val="1000"/>
              </a:spcAft>
              <a:buFont typeface="Wingdings" panose="05000000000000000000" pitchFamily="2" charset="2"/>
              <a:buChar char="§"/>
              <a:defRPr sz="2000" kern="1200">
                <a:solidFill>
                  <a:srgbClr val="1C3766"/>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Arial" panose="020B0604020202020204" pitchFamily="34" charset="0"/>
              <a:buChar char="•"/>
              <a:defRPr sz="1800" kern="1200">
                <a:solidFill>
                  <a:srgbClr val="1C3766"/>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Courier New" panose="02070309020205020404" pitchFamily="49" charset="0"/>
              <a:buChar char="o"/>
              <a:defRPr sz="1800" kern="1200">
                <a:solidFill>
                  <a:srgbClr val="1C37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1">
                <a:latin typeface="Times New Roman" panose="02020603050405020304" pitchFamily="18" charset="0"/>
                <a:cs typeface="Times New Roman" panose="02020603050405020304" pitchFamily="18" charset="0"/>
              </a:rPr>
              <a:t>Due to the 2024 amendment, there will not be any new CSI or TSI-AT designations at the beginning of the 2024-25 school year. </a:t>
            </a:r>
            <a:endParaRPr lang="en-US" sz="1800" i="1" dirty="0">
              <a:latin typeface="Times New Roman" panose="02020603050405020304" pitchFamily="18" charset="0"/>
              <a:cs typeface="Times New Roman" panose="02020603050405020304" pitchFamily="18" charset="0"/>
            </a:endParaRPr>
          </a:p>
        </p:txBody>
      </p:sp>
      <p:pic>
        <p:nvPicPr>
          <p:cNvPr id="15" name="Audio 14">
            <a:hlinkClick r:id="" action="ppaction://media"/>
            <a:extLst>
              <a:ext uri="{FF2B5EF4-FFF2-40B4-BE49-F238E27FC236}">
                <a16:creationId xmlns:a16="http://schemas.microsoft.com/office/drawing/2014/main" id="{CA540CB4-F2BF-0B51-8E81-4E38EF9D51A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680064113"/>
      </p:ext>
    </p:extLst>
  </p:cSld>
  <p:clrMapOvr>
    <a:masterClrMapping/>
  </p:clrMapOvr>
  <mc:AlternateContent xmlns:mc="http://schemas.openxmlformats.org/markup-compatibility/2006">
    <mc:Choice xmlns:p14="http://schemas.microsoft.com/office/powerpoint/2010/main" Requires="p14">
      <p:transition spd="slow" p14:dur="2000" advTm="23242"/>
    </mc:Choice>
    <mc:Fallback>
      <p:transition spd="slow" advTm="23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10" grpId="0" animBg="1"/>
      <p:bldP spid="10" grpId="1"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7"/>
</p:tagLst>
</file>

<file path=ppt/tags/tag2.xml><?xml version="1.0" encoding="utf-8"?>
<p:tagLst xmlns:a="http://schemas.openxmlformats.org/drawingml/2006/main" xmlns:r="http://schemas.openxmlformats.org/officeDocument/2006/relationships" xmlns:p="http://schemas.openxmlformats.org/presentationml/2006/main">
  <p:tag name="TIMING" val="|14.2|19.3|6.2|24.6"/>
</p:tagLst>
</file>

<file path=ppt/tags/tag3.xml><?xml version="1.0" encoding="utf-8"?>
<p:tagLst xmlns:a="http://schemas.openxmlformats.org/drawingml/2006/main" xmlns:r="http://schemas.openxmlformats.org/officeDocument/2006/relationships" xmlns:p="http://schemas.openxmlformats.org/presentationml/2006/main">
  <p:tag name="TIMING" val="|15.8|8.8|17.2|11.4"/>
</p:tagLst>
</file>

<file path=ppt/tags/tag4.xml><?xml version="1.0" encoding="utf-8"?>
<p:tagLst xmlns:a="http://schemas.openxmlformats.org/drawingml/2006/main" xmlns:r="http://schemas.openxmlformats.org/officeDocument/2006/relationships" xmlns:p="http://schemas.openxmlformats.org/presentationml/2006/main">
  <p:tag name="TIMING" val="|4.6|10.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18D8434815D942AAEA8C4281B1DA33" ma:contentTypeVersion="22" ma:contentTypeDescription="Create a new document." ma:contentTypeScope="" ma:versionID="217443b3e60f828ae33332891dcb51ff">
  <xsd:schema xmlns:xsd="http://www.w3.org/2001/XMLSchema" xmlns:xs="http://www.w3.org/2001/XMLSchema" xmlns:p="http://schemas.microsoft.com/office/2006/metadata/properties" xmlns:ns1="http://schemas.microsoft.com/sharepoint/v3" xmlns:ns2="72d217c9-acb6-46b3-bf5c-5fcdeddd08cf" xmlns:ns3="10edd099-e909-4dc8-9b9c-3acf567eb4ac" xmlns:ns4="d7813cc3-73a8-4746-8141-c6be8af484a6" targetNamespace="http://schemas.microsoft.com/office/2006/metadata/properties" ma:root="true" ma:fieldsID="94835ad316818ce58ba61fd4ece94b24" ns1:_="" ns2:_="" ns3:_="" ns4:_="">
    <xsd:import namespace="http://schemas.microsoft.com/sharepoint/v3"/>
    <xsd:import namespace="72d217c9-acb6-46b3-bf5c-5fcdeddd08cf"/>
    <xsd:import namespace="10edd099-e909-4dc8-9b9c-3acf567eb4ac"/>
    <xsd:import namespace="d7813cc3-73a8-4746-8141-c6be8af484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4:TaxCatchAll" minOccurs="0"/>
                <xsd:element ref="ns2:lcf76f155ced4ddcb4097134ff3c332f"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d217c9-acb6-46b3-bf5c-5fcdeddd08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04b984-fa73-4293-9547-6fa4c72eebf3" ma:termSetId="09814cd3-568e-fe90-9814-8d621ff8fb84" ma:anchorId="fba54fb3-c3e1-fe81-a776-ca4b69148c4d" ma:open="true" ma:isKeyword="false">
      <xsd:complexType>
        <xsd:sequence>
          <xsd:element ref="pc:Terms" minOccurs="0" maxOccurs="1"/>
        </xsd:sequence>
      </xsd:complexType>
    </xsd:element>
    <xsd:element name="MediaServiceDateTaken" ma:index="23" nillable="true" ma:displayName="MediaServiceDateTaken" ma:descriptio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Location" ma:index="26" nillable="true" ma:displayName="Location" ma:descrip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edd099-e909-4dc8-9b9c-3acf567eb4a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813cc3-73a8-4746-8141-c6be8af484a6"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eee215d-4e4c-4162-8408-1fc5e7e0f155}" ma:internalName="TaxCatchAll" ma:showField="CatchAllData" ma:web="d7813cc3-73a8-4746-8141-c6be8af484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72d217c9-acb6-46b3-bf5c-5fcdeddd08cf">
      <Terms xmlns="http://schemas.microsoft.com/office/infopath/2007/PartnerControls"/>
    </lcf76f155ced4ddcb4097134ff3c332f>
    <TaxCatchAll xmlns="d7813cc3-73a8-4746-8141-c6be8af484a6" xsi:nil="true"/>
    <SharedWithUsers xmlns="10edd099-e909-4dc8-9b9c-3acf567eb4ac">
      <UserInfo>
        <DisplayName>Tammy Howard</DisplayName>
        <AccountId>349</AccountId>
        <AccountType/>
      </UserInfo>
      <UserInfo>
        <DisplayName>Lucy Medlin</DisplayName>
        <AccountId>421</AccountId>
        <AccountType/>
      </UserInfo>
      <UserInfo>
        <DisplayName>Shannon Jordan</DisplayName>
        <AccountId>416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CCA258-E997-4139-934E-2466C3D292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2d217c9-acb6-46b3-bf5c-5fcdeddd08cf"/>
    <ds:schemaRef ds:uri="10edd099-e909-4dc8-9b9c-3acf567eb4ac"/>
    <ds:schemaRef ds:uri="d7813cc3-73a8-4746-8141-c6be8af484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F2404C-5EAB-4528-BB6F-4B96FE0CDA7F}">
  <ds:schemaRefs>
    <ds:schemaRef ds:uri="http://schemas.microsoft.com/sharepoint/v3"/>
    <ds:schemaRef ds:uri="http://schemas.microsoft.com/office/2006/metadata/properties"/>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 ds:uri="http://purl.org/dc/dcmitype/"/>
    <ds:schemaRef ds:uri="72d217c9-acb6-46b3-bf5c-5fcdeddd08cf"/>
    <ds:schemaRef ds:uri="http://schemas.openxmlformats.org/package/2006/metadata/core-properties"/>
    <ds:schemaRef ds:uri="d7813cc3-73a8-4746-8141-c6be8af484a6"/>
    <ds:schemaRef ds:uri="10edd099-e909-4dc8-9b9c-3acf567eb4ac"/>
  </ds:schemaRefs>
</ds:datastoreItem>
</file>

<file path=customXml/itemProps3.xml><?xml version="1.0" encoding="utf-8"?>
<ds:datastoreItem xmlns:ds="http://schemas.openxmlformats.org/officeDocument/2006/customXml" ds:itemID="{65EFF73A-48D5-45DC-A3EC-D935CD1060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73</TotalTime>
  <Words>1741</Words>
  <Application>Microsoft Office PowerPoint</Application>
  <PresentationFormat>On-screen Show (4:3)</PresentationFormat>
  <Paragraphs>102</Paragraphs>
  <Slides>17</Slides>
  <Notes>17</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Courier New</vt:lpstr>
      <vt:lpstr>Times New Roman</vt:lpstr>
      <vt:lpstr>Wingdings</vt:lpstr>
      <vt:lpstr>Office Theme</vt:lpstr>
      <vt:lpstr>Targeted Support and Improvement   Identification and Exit Criteria   Updated May 2024 </vt:lpstr>
      <vt:lpstr>Targeted Support and Improvement</vt:lpstr>
      <vt:lpstr>Targeted Support and Improvement- Consistently Underperforming</vt:lpstr>
      <vt:lpstr>Targeted Support and Improvement</vt:lpstr>
      <vt:lpstr>Targeted Support and Improvement-Additional Targeted Support</vt:lpstr>
      <vt:lpstr>PowerPoint Presentation</vt:lpstr>
      <vt:lpstr>PowerPoint Presentation</vt:lpstr>
      <vt:lpstr>PowerPoint Presentation</vt:lpstr>
      <vt:lpstr>Designation Timeline</vt:lpstr>
      <vt:lpstr>Frequently Asked Questions</vt:lpstr>
      <vt:lpstr>Question 1: Who do I ask if I have more questions about identification and exit criteria? </vt:lpstr>
      <vt:lpstr>Question 2: Who do I ask if I have questions about compliance and federal funding? </vt:lpstr>
      <vt:lpstr>Question 3: Where can I look to see if my school has a federal designation? </vt:lpstr>
      <vt:lpstr>Question 4: How do I know the reason why my school exited the designation? </vt:lpstr>
      <vt:lpstr>Question 5: How do I exit the designation if I am a K–2 school? </vt:lpstr>
      <vt:lpstr>Question 6: Can my school be put back on the list if they just exited?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Weakland</dc:creator>
  <cp:lastModifiedBy>Jaime Denny</cp:lastModifiedBy>
  <cp:revision>2</cp:revision>
  <cp:lastPrinted>2023-09-24T15:03:57Z</cp:lastPrinted>
  <dcterms:created xsi:type="dcterms:W3CDTF">2019-09-26T21:27:00Z</dcterms:created>
  <dcterms:modified xsi:type="dcterms:W3CDTF">2024-04-04T17:20:54Z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0x010100F018D8434815D942AAEA8C4281B1DA33</vt:lpwstr>
  </property>
  <property fmtid="{D5CDD505-2E9C-101B-9397-08002B2CF9AE}" pid="3" name="MediaServiceImageTags">
    <vt:lpwstr/>
  </property>
</Properties>
</file>