
<file path=[Content_Types].xml><?xml version="1.0" encoding="utf-8"?>
<Types xmlns="http://schemas.openxmlformats.org/package/2006/content-types">
  <Default Extension="rels" ContentType="application/vnd.openxmlformats-package.relationships+xml"/>
  <Default Extension="fntdata" ContentType="application/x-fontdata"/>
  <Default Extension="xml" ContentType="application/xml"/>
  <Default Extension="jpg" ContentType="image/jpeg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9144000"/>
  <p:notesSz cx="6858000" cy="9144000"/>
  <p:embeddedFontLst>
    <p:embeddedFont>
      <p:font typeface="Merriweather Sa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MerriweatherSans-bold.fntdata"/><Relationship Id="rId3" Type="http://schemas.openxmlformats.org/officeDocument/2006/relationships/presProps" Target="presProps.xml"/><Relationship Id="rId7" Type="http://schemas.openxmlformats.org/officeDocument/2006/relationships/font" Target="fonts/MerriweatherSans-regular.fntdata"/><Relationship Id="rId12" Type="http://schemas.openxmlformats.org/officeDocument/2006/relationships/customXml" Target="../customXml/item2.xml"/><Relationship Id="rId2" Type="http://schemas.openxmlformats.org/officeDocument/2006/relationships/viewProps" Target="viewProps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font" Target="fonts/MerriweatherSans-boldItalic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Merriweather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1843087" y="3495675"/>
            <a:ext cx="7800975" cy="1543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-1319211" y="2028825"/>
            <a:ext cx="7800975" cy="44767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342901" y="2133601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3505201" y="2133601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1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1"/>
            <a:ext cx="5111751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85800" y="45375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b="1" lang="en-US" sz="4000">
                <a:solidFill>
                  <a:schemeClr val="lt1"/>
                </a:solidFill>
              </a:rPr>
              <a:t>MEP PRE-K 2019</a:t>
            </a:r>
            <a:br>
              <a:rPr b="1" lang="en-US" sz="3100">
                <a:solidFill>
                  <a:schemeClr val="lt1"/>
                </a:solidFill>
              </a:rPr>
            </a:br>
            <a:br>
              <a:rPr b="1" lang="en-US" sz="3100">
                <a:solidFill>
                  <a:schemeClr val="lt1"/>
                </a:solidFill>
              </a:rPr>
            </a:br>
            <a:r>
              <a:rPr b="1" lang="en-US" sz="3600">
                <a:solidFill>
                  <a:schemeClr val="lt1"/>
                </a:solidFill>
              </a:rPr>
              <a:t>MAGDALENA ELIZABETH FELIPE LUCAS</a:t>
            </a:r>
            <a:r>
              <a:rPr b="0" i="0" lang="en-US" sz="3600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</a:t>
            </a:r>
            <a:r>
              <a:rPr b="1" lang="en-US" sz="3600">
                <a:solidFill>
                  <a:schemeClr val="lt1"/>
                </a:solidFill>
              </a:rPr>
              <a:t>  </a:t>
            </a:r>
            <a:endParaRPr/>
          </a:p>
        </p:txBody>
      </p:sp>
      <p:pic>
        <p:nvPicPr>
          <p:cNvPr descr="Screen Shot 2019-02-04 at 12.46.33 PM.jpeg" id="85" name="Google Shape;8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0208" y="419424"/>
            <a:ext cx="3318676" cy="99937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/>
          <p:nvPr/>
        </p:nvSpPr>
        <p:spPr>
          <a:xfrm>
            <a:off x="600662" y="334641"/>
            <a:ext cx="8040284" cy="1793334"/>
          </a:xfrm>
          <a:prstGeom prst="rect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685800" y="259350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 lnSpcReduction="10000"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b="1" i="0" lang="en-US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MEP PRE-K 2019</a:t>
            </a:r>
            <a:br>
              <a:rPr b="1" i="0" lang="en-US" sz="3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i="0" lang="en-US" sz="3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ANNALIA GASPAR GUZMAN    </a:t>
            </a:r>
            <a:endParaRPr b="1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creen Shot 2019-02-04 at 12.46.33 PM.jpeg" id="88" name="Google Shape;8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0208" y="2559179"/>
            <a:ext cx="3318676" cy="999374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/>
          <p:nvPr/>
        </p:nvSpPr>
        <p:spPr>
          <a:xfrm>
            <a:off x="600662" y="2474396"/>
            <a:ext cx="8040284" cy="1793334"/>
          </a:xfrm>
          <a:prstGeom prst="rect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655454" y="4690489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 lnSpcReduction="10000"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b="1" i="0" lang="en-US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MEP PRE-K 2019</a:t>
            </a:r>
            <a:br>
              <a:rPr b="1" i="0" lang="en-US" sz="3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i="0" lang="en-US" sz="3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JHONY SANTIAGO PEREZ   </a:t>
            </a:r>
            <a:endParaRPr b="1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creen Shot 2019-02-04 at 12.46.33 PM.jpeg" id="91" name="Google Shape;91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9862" y="4656163"/>
            <a:ext cx="3318676" cy="999374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/>
          <p:nvPr/>
        </p:nvSpPr>
        <p:spPr>
          <a:xfrm>
            <a:off x="570316" y="4571380"/>
            <a:ext cx="8040284" cy="1793334"/>
          </a:xfrm>
          <a:prstGeom prst="rect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4700175" y="1243075"/>
            <a:ext cx="3443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-US" sz="2800">
                <a:latin typeface="Cambria"/>
                <a:ea typeface="Cambria"/>
                <a:cs typeface="Cambria"/>
                <a:sym typeface="Cambria"/>
              </a:rPr>
              <a:t>ESTEFANY DIAZ </a:t>
            </a:r>
            <a:endParaRPr b="1" i="0" sz="2800" u="none" cap="none" strike="noStrike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CA3E5C7B371A47AC6F693A16331DF8" ma:contentTypeVersion="20" ma:contentTypeDescription="Create a new document." ma:contentTypeScope="" ma:versionID="f0cf3c16495fca34f8d15483226d7802">
  <xsd:schema xmlns:xsd="http://www.w3.org/2001/XMLSchema" xmlns:xs="http://www.w3.org/2001/XMLSchema" xmlns:p="http://schemas.microsoft.com/office/2006/metadata/properties" xmlns:ns1="http://schemas.microsoft.com/sharepoint/v3" xmlns:ns2="c2193ac7-f074-497f-a938-4c812096122a" xmlns:ns3="a663bc7e-d16f-4815-8c52-72575c0867ae" targetNamespace="http://schemas.microsoft.com/office/2006/metadata/properties" ma:root="true" ma:fieldsID="67a338e24ffd7c67824be486d936a156" ns1:_="" ns2:_="" ns3:_="">
    <xsd:import namespace="http://schemas.microsoft.com/sharepoint/v3"/>
    <xsd:import namespace="c2193ac7-f074-497f-a938-4c812096122a"/>
    <xsd:import namespace="a663bc7e-d16f-4815-8c52-72575c0867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date" minOccurs="0"/>
                <xsd:element ref="ns2:MediaLengthInSeconds" minOccurs="0"/>
                <xsd:element ref="ns2:Date0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93ac7-f074-497f-a938-4c81209612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Date0" ma:index="24" nillable="true" ma:displayName="Date" ma:format="DateTime" ma:internalName="Date0">
      <xsd:simpleType>
        <xsd:restriction base="dms:DateTime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6f04b984-fa73-4293-9547-6fa4c72eeb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3bc7e-d16f-4815-8c52-72575c0867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7840795a-9655-47c9-aae7-7ade5dfbd823}" ma:internalName="TaxCatchAll" ma:showField="CatchAllData" ma:web="a663bc7e-d16f-4815-8c52-72575c0867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402656-8D80-4011-A9BA-42BE9A111F65}"/>
</file>

<file path=customXml/itemProps2.xml><?xml version="1.0" encoding="utf-8"?>
<ds:datastoreItem xmlns:ds="http://schemas.openxmlformats.org/officeDocument/2006/customXml" ds:itemID="{5DD54C63-C47D-403F-9D08-1C5BE8C92785}"/>
</file>