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8" r:id="rId15"/>
    <p:sldId id="280" r:id="rId16"/>
    <p:sldId id="269" r:id="rId17"/>
    <p:sldId id="279" r:id="rId18"/>
    <p:sldId id="270" r:id="rId19"/>
    <p:sldId id="271" r:id="rId20"/>
    <p:sldId id="272" r:id="rId21"/>
    <p:sldId id="273" r:id="rId22"/>
    <p:sldId id="274" r:id="rId23"/>
    <p:sldId id="275" r:id="rId24"/>
    <p:sldId id="276" r:id="rId25"/>
    <p:sldId id="277"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1Ygu/5zDjCceuCvcgCjaSbK77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0FFAEE-9024-4CBC-87EF-AD7375326E15}">
  <a:tblStyle styleId="{5E0FFAEE-9024-4CBC-87EF-AD7375326E15}"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32292b0b3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f32292b0b3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f32292b0b3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f32292b0b3_1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f32292b0b3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f32292b0b3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3998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f32292b0b3_1_1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f32292b0b3_1_1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f32292b0b3_1_1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f32292b0b3_1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f32292b0b3_1_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f32292b0b3_1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f32292b0b3_1_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4"/>
          <p:cNvSpPr txBox="1">
            <a:spLocks noGrp="1"/>
          </p:cNvSpPr>
          <p:nvPr>
            <p:ph type="title"/>
          </p:nvPr>
        </p:nvSpPr>
        <p:spPr>
          <a:xfrm>
            <a:off x="2117036" y="815009"/>
            <a:ext cx="6480312" cy="4830417"/>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46"/>
        <p:cNvGrpSpPr/>
        <p:nvPr/>
      </p:nvGrpSpPr>
      <p:grpSpPr>
        <a:xfrm>
          <a:off x="0" y="0"/>
          <a:ext cx="0" cy="0"/>
          <a:chOff x="0" y="0"/>
          <a:chExt cx="0" cy="0"/>
        </a:xfrm>
      </p:grpSpPr>
      <p:sp>
        <p:nvSpPr>
          <p:cNvPr id="47" name="Google Shape;47;p33"/>
          <p:cNvSpPr txBox="1">
            <a:spLocks noGrp="1"/>
          </p:cNvSpPr>
          <p:nvPr>
            <p:ph type="title"/>
          </p:nvPr>
        </p:nvSpPr>
        <p:spPr>
          <a:xfrm>
            <a:off x="628650" y="477078"/>
            <a:ext cx="7886700" cy="11231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rgbClr val="1C3766"/>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a:solidFill>
                  <a:schemeClr val="lt1"/>
                </a:solidFill>
                <a:latin typeface="Arial"/>
                <a:ea typeface="Arial"/>
                <a:cs typeface="Arial"/>
                <a:sym typeface="Arial"/>
              </a:defRPr>
            </a:lvl1pPr>
            <a:lvl2pPr marL="0" marR="0" lvl="1" indent="0" algn="r" rtl="0">
              <a:spcBef>
                <a:spcPts val="0"/>
              </a:spcBef>
              <a:buNone/>
              <a:defRPr sz="1000">
                <a:solidFill>
                  <a:schemeClr val="lt1"/>
                </a:solidFill>
                <a:latin typeface="Arial"/>
                <a:ea typeface="Arial"/>
                <a:cs typeface="Arial"/>
                <a:sym typeface="Arial"/>
              </a:defRPr>
            </a:lvl2pPr>
            <a:lvl3pPr marL="0" marR="0" lvl="2" indent="0" algn="r" rtl="0">
              <a:spcBef>
                <a:spcPts val="0"/>
              </a:spcBef>
              <a:buNone/>
              <a:defRPr sz="1000">
                <a:solidFill>
                  <a:schemeClr val="lt1"/>
                </a:solidFill>
                <a:latin typeface="Arial"/>
                <a:ea typeface="Arial"/>
                <a:cs typeface="Arial"/>
                <a:sym typeface="Arial"/>
              </a:defRPr>
            </a:lvl3pPr>
            <a:lvl4pPr marL="0" marR="0" lvl="3" indent="0" algn="r" rtl="0">
              <a:spcBef>
                <a:spcPts val="0"/>
              </a:spcBef>
              <a:buNone/>
              <a:defRPr sz="1000">
                <a:solidFill>
                  <a:schemeClr val="lt1"/>
                </a:solidFill>
                <a:latin typeface="Arial"/>
                <a:ea typeface="Arial"/>
                <a:cs typeface="Arial"/>
                <a:sym typeface="Arial"/>
              </a:defRPr>
            </a:lvl4pPr>
            <a:lvl5pPr marL="0" marR="0" lvl="4" indent="0" algn="r" rtl="0">
              <a:spcBef>
                <a:spcPts val="0"/>
              </a:spcBef>
              <a:buNone/>
              <a:defRPr sz="1000">
                <a:solidFill>
                  <a:schemeClr val="lt1"/>
                </a:solidFill>
                <a:latin typeface="Arial"/>
                <a:ea typeface="Arial"/>
                <a:cs typeface="Arial"/>
                <a:sym typeface="Arial"/>
              </a:defRPr>
            </a:lvl5pPr>
            <a:lvl6pPr marL="0" marR="0" lvl="5" indent="0" algn="r" rtl="0">
              <a:spcBef>
                <a:spcPts val="0"/>
              </a:spcBef>
              <a:buNone/>
              <a:defRPr sz="1000">
                <a:solidFill>
                  <a:schemeClr val="lt1"/>
                </a:solidFill>
                <a:latin typeface="Arial"/>
                <a:ea typeface="Arial"/>
                <a:cs typeface="Arial"/>
                <a:sym typeface="Arial"/>
              </a:defRPr>
            </a:lvl6pPr>
            <a:lvl7pPr marL="0" marR="0" lvl="6" indent="0" algn="r" rtl="0">
              <a:spcBef>
                <a:spcPts val="0"/>
              </a:spcBef>
              <a:buNone/>
              <a:defRPr sz="1000">
                <a:solidFill>
                  <a:schemeClr val="lt1"/>
                </a:solidFill>
                <a:latin typeface="Arial"/>
                <a:ea typeface="Arial"/>
                <a:cs typeface="Arial"/>
                <a:sym typeface="Arial"/>
              </a:defRPr>
            </a:lvl7pPr>
            <a:lvl8pPr marL="0" marR="0" lvl="7" indent="0" algn="r" rtl="0">
              <a:spcBef>
                <a:spcPts val="0"/>
              </a:spcBef>
              <a:buNone/>
              <a:defRPr sz="1000">
                <a:solidFill>
                  <a:schemeClr val="lt1"/>
                </a:solidFill>
                <a:latin typeface="Arial"/>
                <a:ea typeface="Arial"/>
                <a:cs typeface="Arial"/>
                <a:sym typeface="Arial"/>
              </a:defRPr>
            </a:lvl8pPr>
            <a:lvl9pPr marL="0" marR="0" lvl="8" indent="0" algn="r" rtl="0">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3766"/>
              </a:buClr>
              <a:buSzPts val="3200"/>
              <a:buFont typeface="Arial"/>
              <a:buNone/>
              <a:defRPr sz="3200" u="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4"/>
          <p:cNvSpPr txBox="1">
            <a:spLocks noGrp="1"/>
          </p:cNvSpPr>
          <p:nvPr>
            <p:ph type="body" idx="1"/>
          </p:nvPr>
        </p:nvSpPr>
        <p:spPr>
          <a:xfrm>
            <a:off x="3887391" y="705681"/>
            <a:ext cx="4629150" cy="515537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C3766"/>
              </a:buClr>
              <a:buSzPts val="3200"/>
              <a:buChar char="•"/>
              <a:defRPr sz="3200"/>
            </a:lvl1pPr>
            <a:lvl2pPr marL="914400" lvl="1" indent="-406400" algn="l">
              <a:lnSpc>
                <a:spcPct val="90000"/>
              </a:lnSpc>
              <a:spcBef>
                <a:spcPts val="500"/>
              </a:spcBef>
              <a:spcAft>
                <a:spcPts val="0"/>
              </a:spcAft>
              <a:buClr>
                <a:srgbClr val="1C3766"/>
              </a:buClr>
              <a:buSzPts val="2800"/>
              <a:buChar char="•"/>
              <a:defRPr sz="2800"/>
            </a:lvl2pPr>
            <a:lvl3pPr marL="1371600" lvl="2" indent="-381000" algn="l">
              <a:lnSpc>
                <a:spcPct val="90000"/>
              </a:lnSpc>
              <a:spcBef>
                <a:spcPts val="500"/>
              </a:spcBef>
              <a:spcAft>
                <a:spcPts val="0"/>
              </a:spcAft>
              <a:buClr>
                <a:srgbClr val="1C3766"/>
              </a:buClr>
              <a:buSzPts val="2400"/>
              <a:buChar char="•"/>
              <a:defRPr sz="2400"/>
            </a:lvl3pPr>
            <a:lvl4pPr marL="1828800" lvl="3" indent="-355600" algn="l">
              <a:lnSpc>
                <a:spcPct val="90000"/>
              </a:lnSpc>
              <a:spcBef>
                <a:spcPts val="500"/>
              </a:spcBef>
              <a:spcAft>
                <a:spcPts val="0"/>
              </a:spcAft>
              <a:buClr>
                <a:srgbClr val="1C3766"/>
              </a:buClr>
              <a:buSzPts val="2000"/>
              <a:buChar char="•"/>
              <a:defRPr sz="2000"/>
            </a:lvl4pPr>
            <a:lvl5pPr marL="2286000" lvl="4" indent="-355600" algn="l">
              <a:lnSpc>
                <a:spcPct val="90000"/>
              </a:lnSpc>
              <a:spcBef>
                <a:spcPts val="500"/>
              </a:spcBef>
              <a:spcAft>
                <a:spcPts val="0"/>
              </a:spcAft>
              <a:buClr>
                <a:srgbClr val="1C376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34"/>
          <p:cNvSpPr txBox="1">
            <a:spLocks noGrp="1"/>
          </p:cNvSpPr>
          <p:nvPr>
            <p:ph type="body" idx="2"/>
          </p:nvPr>
        </p:nvSpPr>
        <p:spPr>
          <a:xfrm>
            <a:off x="629841" y="2156790"/>
            <a:ext cx="2949178" cy="37121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C3766"/>
              </a:buClr>
              <a:buSzPts val="1600"/>
              <a:buNone/>
              <a:defRPr sz="1600"/>
            </a:lvl1pPr>
            <a:lvl2pPr marL="914400" lvl="1" indent="-228600" algn="l">
              <a:lnSpc>
                <a:spcPct val="90000"/>
              </a:lnSpc>
              <a:spcBef>
                <a:spcPts val="500"/>
              </a:spcBef>
              <a:spcAft>
                <a:spcPts val="0"/>
              </a:spcAft>
              <a:buClr>
                <a:srgbClr val="1C3766"/>
              </a:buClr>
              <a:buSzPts val="1400"/>
              <a:buNone/>
              <a:defRPr sz="1400"/>
            </a:lvl2pPr>
            <a:lvl3pPr marL="1371600" lvl="2" indent="-228600" algn="l">
              <a:lnSpc>
                <a:spcPct val="90000"/>
              </a:lnSpc>
              <a:spcBef>
                <a:spcPts val="500"/>
              </a:spcBef>
              <a:spcAft>
                <a:spcPts val="0"/>
              </a:spcAft>
              <a:buClr>
                <a:srgbClr val="1C3766"/>
              </a:buClr>
              <a:buSzPts val="1200"/>
              <a:buNone/>
              <a:defRPr sz="1200"/>
            </a:lvl3pPr>
            <a:lvl4pPr marL="1828800" lvl="3" indent="-228600" algn="l">
              <a:lnSpc>
                <a:spcPct val="90000"/>
              </a:lnSpc>
              <a:spcBef>
                <a:spcPts val="500"/>
              </a:spcBef>
              <a:spcAft>
                <a:spcPts val="0"/>
              </a:spcAft>
              <a:buClr>
                <a:srgbClr val="1C3766"/>
              </a:buClr>
              <a:buSzPts val="1000"/>
              <a:buNone/>
              <a:defRPr sz="1000"/>
            </a:lvl4pPr>
            <a:lvl5pPr marL="2286000" lvl="4" indent="-228600" algn="l">
              <a:lnSpc>
                <a:spcPct val="90000"/>
              </a:lnSpc>
              <a:spcBef>
                <a:spcPts val="500"/>
              </a:spcBef>
              <a:spcAft>
                <a:spcPts val="0"/>
              </a:spcAft>
              <a:buClr>
                <a:srgbClr val="1C376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cxnSp>
        <p:nvCxnSpPr>
          <p:cNvPr id="53" name="Google Shape;53;p34"/>
          <p:cNvCxnSpPr/>
          <p:nvPr/>
        </p:nvCxnSpPr>
        <p:spPr>
          <a:xfrm>
            <a:off x="629841" y="2067339"/>
            <a:ext cx="2949178" cy="0"/>
          </a:xfrm>
          <a:prstGeom prst="straightConnector1">
            <a:avLst/>
          </a:prstGeom>
          <a:noFill/>
          <a:ln w="9525" cap="flat" cmpd="sng">
            <a:solidFill>
              <a:srgbClr val="1C3766"/>
            </a:solidFill>
            <a:prstDash val="solid"/>
            <a:miter lim="800000"/>
            <a:headEnd type="none" w="sm" len="sm"/>
            <a:tailEnd type="none" w="sm" len="sm"/>
          </a:ln>
        </p:spPr>
      </p:cxnSp>
      <p:sp>
        <p:nvSpPr>
          <p:cNvPr id="54" name="Google Shape;54;p34"/>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a:solidFill>
                  <a:schemeClr val="lt1"/>
                </a:solidFill>
                <a:latin typeface="Arial"/>
                <a:ea typeface="Arial"/>
                <a:cs typeface="Arial"/>
                <a:sym typeface="Arial"/>
              </a:defRPr>
            </a:lvl1pPr>
            <a:lvl2pPr marL="0" marR="0" lvl="1" indent="0" algn="r" rtl="0">
              <a:spcBef>
                <a:spcPts val="0"/>
              </a:spcBef>
              <a:buNone/>
              <a:defRPr sz="1000">
                <a:solidFill>
                  <a:schemeClr val="lt1"/>
                </a:solidFill>
                <a:latin typeface="Arial"/>
                <a:ea typeface="Arial"/>
                <a:cs typeface="Arial"/>
                <a:sym typeface="Arial"/>
              </a:defRPr>
            </a:lvl2pPr>
            <a:lvl3pPr marL="0" marR="0" lvl="2" indent="0" algn="r" rtl="0">
              <a:spcBef>
                <a:spcPts val="0"/>
              </a:spcBef>
              <a:buNone/>
              <a:defRPr sz="1000">
                <a:solidFill>
                  <a:schemeClr val="lt1"/>
                </a:solidFill>
                <a:latin typeface="Arial"/>
                <a:ea typeface="Arial"/>
                <a:cs typeface="Arial"/>
                <a:sym typeface="Arial"/>
              </a:defRPr>
            </a:lvl3pPr>
            <a:lvl4pPr marL="0" marR="0" lvl="3" indent="0" algn="r" rtl="0">
              <a:spcBef>
                <a:spcPts val="0"/>
              </a:spcBef>
              <a:buNone/>
              <a:defRPr sz="1000">
                <a:solidFill>
                  <a:schemeClr val="lt1"/>
                </a:solidFill>
                <a:latin typeface="Arial"/>
                <a:ea typeface="Arial"/>
                <a:cs typeface="Arial"/>
                <a:sym typeface="Arial"/>
              </a:defRPr>
            </a:lvl4pPr>
            <a:lvl5pPr marL="0" marR="0" lvl="4" indent="0" algn="r" rtl="0">
              <a:spcBef>
                <a:spcPts val="0"/>
              </a:spcBef>
              <a:buNone/>
              <a:defRPr sz="1000">
                <a:solidFill>
                  <a:schemeClr val="lt1"/>
                </a:solidFill>
                <a:latin typeface="Arial"/>
                <a:ea typeface="Arial"/>
                <a:cs typeface="Arial"/>
                <a:sym typeface="Arial"/>
              </a:defRPr>
            </a:lvl5pPr>
            <a:lvl6pPr marL="0" marR="0" lvl="5" indent="0" algn="r" rtl="0">
              <a:spcBef>
                <a:spcPts val="0"/>
              </a:spcBef>
              <a:buNone/>
              <a:defRPr sz="1000">
                <a:solidFill>
                  <a:schemeClr val="lt1"/>
                </a:solidFill>
                <a:latin typeface="Arial"/>
                <a:ea typeface="Arial"/>
                <a:cs typeface="Arial"/>
                <a:sym typeface="Arial"/>
              </a:defRPr>
            </a:lvl6pPr>
            <a:lvl7pPr marL="0" marR="0" lvl="6" indent="0" algn="r" rtl="0">
              <a:spcBef>
                <a:spcPts val="0"/>
              </a:spcBef>
              <a:buNone/>
              <a:defRPr sz="1000">
                <a:solidFill>
                  <a:schemeClr val="lt1"/>
                </a:solidFill>
                <a:latin typeface="Arial"/>
                <a:ea typeface="Arial"/>
                <a:cs typeface="Arial"/>
                <a:sym typeface="Arial"/>
              </a:defRPr>
            </a:lvl7pPr>
            <a:lvl8pPr marL="0" marR="0" lvl="7" indent="0" algn="r" rtl="0">
              <a:spcBef>
                <a:spcPts val="0"/>
              </a:spcBef>
              <a:buNone/>
              <a:defRPr sz="1000">
                <a:solidFill>
                  <a:schemeClr val="lt1"/>
                </a:solidFill>
                <a:latin typeface="Arial"/>
                <a:ea typeface="Arial"/>
                <a:cs typeface="Arial"/>
                <a:sym typeface="Arial"/>
              </a:defRPr>
            </a:lvl8pPr>
            <a:lvl9pPr marL="0" marR="0" lvl="8" indent="0" algn="r" rtl="0">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55"/>
        <p:cNvGrpSpPr/>
        <p:nvPr/>
      </p:nvGrpSpPr>
      <p:grpSpPr>
        <a:xfrm>
          <a:off x="0" y="0"/>
          <a:ext cx="0" cy="0"/>
          <a:chOff x="0" y="0"/>
          <a:chExt cx="0" cy="0"/>
        </a:xfrm>
      </p:grpSpPr>
      <p:sp>
        <p:nvSpPr>
          <p:cNvPr id="56" name="Google Shape;56;p3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3766"/>
              </a:buClr>
              <a:buSzPts val="3200"/>
              <a:buFont typeface="Arial"/>
              <a:buNone/>
              <a:defRPr sz="3200" u="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5"/>
          <p:cNvSpPr txBox="1">
            <a:spLocks noGrp="1"/>
          </p:cNvSpPr>
          <p:nvPr>
            <p:ph type="body" idx="1"/>
          </p:nvPr>
        </p:nvSpPr>
        <p:spPr>
          <a:xfrm>
            <a:off x="3887391" y="705681"/>
            <a:ext cx="4629150" cy="515537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C3766"/>
              </a:buClr>
              <a:buSzPts val="3200"/>
              <a:buChar char="•"/>
              <a:defRPr sz="3200"/>
            </a:lvl1pPr>
            <a:lvl2pPr marL="914400" lvl="1" indent="-406400" algn="l">
              <a:lnSpc>
                <a:spcPct val="90000"/>
              </a:lnSpc>
              <a:spcBef>
                <a:spcPts val="500"/>
              </a:spcBef>
              <a:spcAft>
                <a:spcPts val="0"/>
              </a:spcAft>
              <a:buClr>
                <a:srgbClr val="1C3766"/>
              </a:buClr>
              <a:buSzPts val="2800"/>
              <a:buChar char="•"/>
              <a:defRPr sz="2800"/>
            </a:lvl2pPr>
            <a:lvl3pPr marL="1371600" lvl="2" indent="-381000" algn="l">
              <a:lnSpc>
                <a:spcPct val="90000"/>
              </a:lnSpc>
              <a:spcBef>
                <a:spcPts val="500"/>
              </a:spcBef>
              <a:spcAft>
                <a:spcPts val="0"/>
              </a:spcAft>
              <a:buClr>
                <a:srgbClr val="1C3766"/>
              </a:buClr>
              <a:buSzPts val="2400"/>
              <a:buChar char="•"/>
              <a:defRPr sz="2400"/>
            </a:lvl3pPr>
            <a:lvl4pPr marL="1828800" lvl="3" indent="-355600" algn="l">
              <a:lnSpc>
                <a:spcPct val="90000"/>
              </a:lnSpc>
              <a:spcBef>
                <a:spcPts val="500"/>
              </a:spcBef>
              <a:spcAft>
                <a:spcPts val="0"/>
              </a:spcAft>
              <a:buClr>
                <a:srgbClr val="1C3766"/>
              </a:buClr>
              <a:buSzPts val="2000"/>
              <a:buChar char="•"/>
              <a:defRPr sz="2000"/>
            </a:lvl4pPr>
            <a:lvl5pPr marL="2286000" lvl="4" indent="-355600" algn="l">
              <a:lnSpc>
                <a:spcPct val="90000"/>
              </a:lnSpc>
              <a:spcBef>
                <a:spcPts val="500"/>
              </a:spcBef>
              <a:spcAft>
                <a:spcPts val="0"/>
              </a:spcAft>
              <a:buClr>
                <a:srgbClr val="1C376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35"/>
          <p:cNvSpPr txBox="1">
            <a:spLocks noGrp="1"/>
          </p:cNvSpPr>
          <p:nvPr>
            <p:ph type="body" idx="2"/>
          </p:nvPr>
        </p:nvSpPr>
        <p:spPr>
          <a:xfrm>
            <a:off x="629841" y="2156790"/>
            <a:ext cx="2949178" cy="37121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C3766"/>
              </a:buClr>
              <a:buSzPts val="1600"/>
              <a:buNone/>
              <a:defRPr sz="1600"/>
            </a:lvl1pPr>
            <a:lvl2pPr marL="914400" lvl="1" indent="-228600" algn="l">
              <a:lnSpc>
                <a:spcPct val="90000"/>
              </a:lnSpc>
              <a:spcBef>
                <a:spcPts val="500"/>
              </a:spcBef>
              <a:spcAft>
                <a:spcPts val="0"/>
              </a:spcAft>
              <a:buClr>
                <a:srgbClr val="1C3766"/>
              </a:buClr>
              <a:buSzPts val="1400"/>
              <a:buNone/>
              <a:defRPr sz="1400"/>
            </a:lvl2pPr>
            <a:lvl3pPr marL="1371600" lvl="2" indent="-228600" algn="l">
              <a:lnSpc>
                <a:spcPct val="90000"/>
              </a:lnSpc>
              <a:spcBef>
                <a:spcPts val="500"/>
              </a:spcBef>
              <a:spcAft>
                <a:spcPts val="0"/>
              </a:spcAft>
              <a:buClr>
                <a:srgbClr val="1C3766"/>
              </a:buClr>
              <a:buSzPts val="1200"/>
              <a:buNone/>
              <a:defRPr sz="1200"/>
            </a:lvl3pPr>
            <a:lvl4pPr marL="1828800" lvl="3" indent="-228600" algn="l">
              <a:lnSpc>
                <a:spcPct val="90000"/>
              </a:lnSpc>
              <a:spcBef>
                <a:spcPts val="500"/>
              </a:spcBef>
              <a:spcAft>
                <a:spcPts val="0"/>
              </a:spcAft>
              <a:buClr>
                <a:srgbClr val="1C3766"/>
              </a:buClr>
              <a:buSzPts val="1000"/>
              <a:buNone/>
              <a:defRPr sz="1000"/>
            </a:lvl4pPr>
            <a:lvl5pPr marL="2286000" lvl="4" indent="-228600" algn="l">
              <a:lnSpc>
                <a:spcPct val="90000"/>
              </a:lnSpc>
              <a:spcBef>
                <a:spcPts val="500"/>
              </a:spcBef>
              <a:spcAft>
                <a:spcPts val="0"/>
              </a:spcAft>
              <a:buClr>
                <a:srgbClr val="1C376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cxnSp>
        <p:nvCxnSpPr>
          <p:cNvPr id="59" name="Google Shape;59;p35"/>
          <p:cNvCxnSpPr/>
          <p:nvPr/>
        </p:nvCxnSpPr>
        <p:spPr>
          <a:xfrm>
            <a:off x="629841" y="2067339"/>
            <a:ext cx="2949178" cy="0"/>
          </a:xfrm>
          <a:prstGeom prst="straightConnector1">
            <a:avLst/>
          </a:prstGeom>
          <a:noFill/>
          <a:ln w="9525" cap="flat" cmpd="sng">
            <a:solidFill>
              <a:srgbClr val="1C3766"/>
            </a:solidFill>
            <a:prstDash val="solid"/>
            <a:miter lim="800000"/>
            <a:headEnd type="none" w="sm" len="sm"/>
            <a:tailEnd type="none" w="sm" len="sm"/>
          </a:ln>
        </p:spPr>
      </p:cxnSp>
      <p:sp>
        <p:nvSpPr>
          <p:cNvPr id="60" name="Google Shape;60;p35"/>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a:solidFill>
                  <a:schemeClr val="lt1"/>
                </a:solidFill>
                <a:latin typeface="Arial"/>
                <a:ea typeface="Arial"/>
                <a:cs typeface="Arial"/>
                <a:sym typeface="Arial"/>
              </a:defRPr>
            </a:lvl1pPr>
            <a:lvl2pPr marL="0" marR="0" lvl="1" indent="0" algn="r" rtl="0">
              <a:spcBef>
                <a:spcPts val="0"/>
              </a:spcBef>
              <a:buNone/>
              <a:defRPr sz="1000">
                <a:solidFill>
                  <a:schemeClr val="lt1"/>
                </a:solidFill>
                <a:latin typeface="Arial"/>
                <a:ea typeface="Arial"/>
                <a:cs typeface="Arial"/>
                <a:sym typeface="Arial"/>
              </a:defRPr>
            </a:lvl2pPr>
            <a:lvl3pPr marL="0" marR="0" lvl="2" indent="0" algn="r" rtl="0">
              <a:spcBef>
                <a:spcPts val="0"/>
              </a:spcBef>
              <a:buNone/>
              <a:defRPr sz="1000">
                <a:solidFill>
                  <a:schemeClr val="lt1"/>
                </a:solidFill>
                <a:latin typeface="Arial"/>
                <a:ea typeface="Arial"/>
                <a:cs typeface="Arial"/>
                <a:sym typeface="Arial"/>
              </a:defRPr>
            </a:lvl3pPr>
            <a:lvl4pPr marL="0" marR="0" lvl="3" indent="0" algn="r" rtl="0">
              <a:spcBef>
                <a:spcPts val="0"/>
              </a:spcBef>
              <a:buNone/>
              <a:defRPr sz="1000">
                <a:solidFill>
                  <a:schemeClr val="lt1"/>
                </a:solidFill>
                <a:latin typeface="Arial"/>
                <a:ea typeface="Arial"/>
                <a:cs typeface="Arial"/>
                <a:sym typeface="Arial"/>
              </a:defRPr>
            </a:lvl4pPr>
            <a:lvl5pPr marL="0" marR="0" lvl="4" indent="0" algn="r" rtl="0">
              <a:spcBef>
                <a:spcPts val="0"/>
              </a:spcBef>
              <a:buNone/>
              <a:defRPr sz="1000">
                <a:solidFill>
                  <a:schemeClr val="lt1"/>
                </a:solidFill>
                <a:latin typeface="Arial"/>
                <a:ea typeface="Arial"/>
                <a:cs typeface="Arial"/>
                <a:sym typeface="Arial"/>
              </a:defRPr>
            </a:lvl5pPr>
            <a:lvl6pPr marL="0" marR="0" lvl="5" indent="0" algn="r" rtl="0">
              <a:spcBef>
                <a:spcPts val="0"/>
              </a:spcBef>
              <a:buNone/>
              <a:defRPr sz="1000">
                <a:solidFill>
                  <a:schemeClr val="lt1"/>
                </a:solidFill>
                <a:latin typeface="Arial"/>
                <a:ea typeface="Arial"/>
                <a:cs typeface="Arial"/>
                <a:sym typeface="Arial"/>
              </a:defRPr>
            </a:lvl6pPr>
            <a:lvl7pPr marL="0" marR="0" lvl="6" indent="0" algn="r" rtl="0">
              <a:spcBef>
                <a:spcPts val="0"/>
              </a:spcBef>
              <a:buNone/>
              <a:defRPr sz="1000">
                <a:solidFill>
                  <a:schemeClr val="lt1"/>
                </a:solidFill>
                <a:latin typeface="Arial"/>
                <a:ea typeface="Arial"/>
                <a:cs typeface="Arial"/>
                <a:sym typeface="Arial"/>
              </a:defRPr>
            </a:lvl7pPr>
            <a:lvl8pPr marL="0" marR="0" lvl="7" indent="0" algn="r" rtl="0">
              <a:spcBef>
                <a:spcPts val="0"/>
              </a:spcBef>
              <a:buNone/>
              <a:defRPr sz="1000">
                <a:solidFill>
                  <a:schemeClr val="lt1"/>
                </a:solidFill>
                <a:latin typeface="Arial"/>
                <a:ea typeface="Arial"/>
                <a:cs typeface="Arial"/>
                <a:sym typeface="Arial"/>
              </a:defRPr>
            </a:lvl8pPr>
            <a:lvl9pPr marL="0" marR="0" lvl="8" indent="0" algn="r" rtl="0">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3766"/>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6"/>
          <p:cNvSpPr>
            <a:spLocks noGrp="1"/>
          </p:cNvSpPr>
          <p:nvPr>
            <p:ph type="pic" idx="2"/>
          </p:nvPr>
        </p:nvSpPr>
        <p:spPr>
          <a:xfrm>
            <a:off x="3887391" y="987426"/>
            <a:ext cx="4629150" cy="4873625"/>
          </a:xfrm>
          <a:prstGeom prst="rect">
            <a:avLst/>
          </a:prstGeom>
          <a:noFill/>
          <a:ln>
            <a:noFill/>
          </a:ln>
        </p:spPr>
      </p:sp>
      <p:sp>
        <p:nvSpPr>
          <p:cNvPr id="64" name="Google Shape;64;p3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C3766"/>
              </a:buClr>
              <a:buSzPts val="1600"/>
              <a:buNone/>
              <a:defRPr sz="1600"/>
            </a:lvl1pPr>
            <a:lvl2pPr marL="914400" lvl="1" indent="-228600" algn="l">
              <a:lnSpc>
                <a:spcPct val="90000"/>
              </a:lnSpc>
              <a:spcBef>
                <a:spcPts val="500"/>
              </a:spcBef>
              <a:spcAft>
                <a:spcPts val="0"/>
              </a:spcAft>
              <a:buClr>
                <a:srgbClr val="1C3766"/>
              </a:buClr>
              <a:buSzPts val="1400"/>
              <a:buNone/>
              <a:defRPr sz="1400"/>
            </a:lvl2pPr>
            <a:lvl3pPr marL="1371600" lvl="2" indent="-228600" algn="l">
              <a:lnSpc>
                <a:spcPct val="90000"/>
              </a:lnSpc>
              <a:spcBef>
                <a:spcPts val="500"/>
              </a:spcBef>
              <a:spcAft>
                <a:spcPts val="0"/>
              </a:spcAft>
              <a:buClr>
                <a:srgbClr val="1C3766"/>
              </a:buClr>
              <a:buSzPts val="1200"/>
              <a:buNone/>
              <a:defRPr sz="1200"/>
            </a:lvl3pPr>
            <a:lvl4pPr marL="1828800" lvl="3" indent="-228600" algn="l">
              <a:lnSpc>
                <a:spcPct val="90000"/>
              </a:lnSpc>
              <a:spcBef>
                <a:spcPts val="500"/>
              </a:spcBef>
              <a:spcAft>
                <a:spcPts val="0"/>
              </a:spcAft>
              <a:buClr>
                <a:srgbClr val="1C3766"/>
              </a:buClr>
              <a:buSzPts val="1000"/>
              <a:buNone/>
              <a:defRPr sz="1000"/>
            </a:lvl4pPr>
            <a:lvl5pPr marL="2286000" lvl="4" indent="-228600" algn="l">
              <a:lnSpc>
                <a:spcPct val="90000"/>
              </a:lnSpc>
              <a:spcBef>
                <a:spcPts val="500"/>
              </a:spcBef>
              <a:spcAft>
                <a:spcPts val="0"/>
              </a:spcAft>
              <a:buClr>
                <a:srgbClr val="1C376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6"/>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a:solidFill>
                  <a:schemeClr val="lt1"/>
                </a:solidFill>
                <a:latin typeface="Arial"/>
                <a:ea typeface="Arial"/>
                <a:cs typeface="Arial"/>
                <a:sym typeface="Arial"/>
              </a:defRPr>
            </a:lvl1pPr>
            <a:lvl2pPr marL="0" marR="0" lvl="1" indent="0" algn="r" rtl="0">
              <a:spcBef>
                <a:spcPts val="0"/>
              </a:spcBef>
              <a:buNone/>
              <a:defRPr sz="1000">
                <a:solidFill>
                  <a:schemeClr val="lt1"/>
                </a:solidFill>
                <a:latin typeface="Arial"/>
                <a:ea typeface="Arial"/>
                <a:cs typeface="Arial"/>
                <a:sym typeface="Arial"/>
              </a:defRPr>
            </a:lvl2pPr>
            <a:lvl3pPr marL="0" marR="0" lvl="2" indent="0" algn="r" rtl="0">
              <a:spcBef>
                <a:spcPts val="0"/>
              </a:spcBef>
              <a:buNone/>
              <a:defRPr sz="1000">
                <a:solidFill>
                  <a:schemeClr val="lt1"/>
                </a:solidFill>
                <a:latin typeface="Arial"/>
                <a:ea typeface="Arial"/>
                <a:cs typeface="Arial"/>
                <a:sym typeface="Arial"/>
              </a:defRPr>
            </a:lvl3pPr>
            <a:lvl4pPr marL="0" marR="0" lvl="3" indent="0" algn="r" rtl="0">
              <a:spcBef>
                <a:spcPts val="0"/>
              </a:spcBef>
              <a:buNone/>
              <a:defRPr sz="1000">
                <a:solidFill>
                  <a:schemeClr val="lt1"/>
                </a:solidFill>
                <a:latin typeface="Arial"/>
                <a:ea typeface="Arial"/>
                <a:cs typeface="Arial"/>
                <a:sym typeface="Arial"/>
              </a:defRPr>
            </a:lvl4pPr>
            <a:lvl5pPr marL="0" marR="0" lvl="4" indent="0" algn="r" rtl="0">
              <a:spcBef>
                <a:spcPts val="0"/>
              </a:spcBef>
              <a:buNone/>
              <a:defRPr sz="1000">
                <a:solidFill>
                  <a:schemeClr val="lt1"/>
                </a:solidFill>
                <a:latin typeface="Arial"/>
                <a:ea typeface="Arial"/>
                <a:cs typeface="Arial"/>
                <a:sym typeface="Arial"/>
              </a:defRPr>
            </a:lvl5pPr>
            <a:lvl6pPr marL="0" marR="0" lvl="5" indent="0" algn="r" rtl="0">
              <a:spcBef>
                <a:spcPts val="0"/>
              </a:spcBef>
              <a:buNone/>
              <a:defRPr sz="1000">
                <a:solidFill>
                  <a:schemeClr val="lt1"/>
                </a:solidFill>
                <a:latin typeface="Arial"/>
                <a:ea typeface="Arial"/>
                <a:cs typeface="Arial"/>
                <a:sym typeface="Arial"/>
              </a:defRPr>
            </a:lvl6pPr>
            <a:lvl7pPr marL="0" marR="0" lvl="6" indent="0" algn="r" rtl="0">
              <a:spcBef>
                <a:spcPts val="0"/>
              </a:spcBef>
              <a:buNone/>
              <a:defRPr sz="1000">
                <a:solidFill>
                  <a:schemeClr val="lt1"/>
                </a:solidFill>
                <a:latin typeface="Arial"/>
                <a:ea typeface="Arial"/>
                <a:cs typeface="Arial"/>
                <a:sym typeface="Arial"/>
              </a:defRPr>
            </a:lvl7pPr>
            <a:lvl8pPr marL="0" marR="0" lvl="7" indent="0" algn="r" rtl="0">
              <a:spcBef>
                <a:spcPts val="0"/>
              </a:spcBef>
              <a:buNone/>
              <a:defRPr sz="1000">
                <a:solidFill>
                  <a:schemeClr val="lt1"/>
                </a:solidFill>
                <a:latin typeface="Arial"/>
                <a:ea typeface="Arial"/>
                <a:cs typeface="Arial"/>
                <a:sym typeface="Arial"/>
              </a:defRPr>
            </a:lvl8pPr>
            <a:lvl9pPr marL="0" marR="0" lvl="8" indent="0" algn="r" rtl="0">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66"/>
        <p:cNvGrpSpPr/>
        <p:nvPr/>
      </p:nvGrpSpPr>
      <p:grpSpPr>
        <a:xfrm>
          <a:off x="0" y="0"/>
          <a:ext cx="0" cy="0"/>
          <a:chOff x="0" y="0"/>
          <a:chExt cx="0" cy="0"/>
        </a:xfrm>
      </p:grpSpPr>
      <p:sp>
        <p:nvSpPr>
          <p:cNvPr id="67" name="Google Shape;67;p3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3766"/>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7"/>
          <p:cNvSpPr>
            <a:spLocks noGrp="1"/>
          </p:cNvSpPr>
          <p:nvPr>
            <p:ph type="pic" idx="2"/>
          </p:nvPr>
        </p:nvSpPr>
        <p:spPr>
          <a:xfrm>
            <a:off x="3887391" y="987426"/>
            <a:ext cx="4629150" cy="4873625"/>
          </a:xfrm>
          <a:prstGeom prst="rect">
            <a:avLst/>
          </a:prstGeom>
          <a:noFill/>
          <a:ln>
            <a:noFill/>
          </a:ln>
        </p:spPr>
      </p:sp>
      <p:sp>
        <p:nvSpPr>
          <p:cNvPr id="69" name="Google Shape;69;p3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C3766"/>
              </a:buClr>
              <a:buSzPts val="1600"/>
              <a:buNone/>
              <a:defRPr sz="1600"/>
            </a:lvl1pPr>
            <a:lvl2pPr marL="914400" lvl="1" indent="-228600" algn="l">
              <a:lnSpc>
                <a:spcPct val="90000"/>
              </a:lnSpc>
              <a:spcBef>
                <a:spcPts val="500"/>
              </a:spcBef>
              <a:spcAft>
                <a:spcPts val="0"/>
              </a:spcAft>
              <a:buClr>
                <a:srgbClr val="1C3766"/>
              </a:buClr>
              <a:buSzPts val="1400"/>
              <a:buNone/>
              <a:defRPr sz="1400"/>
            </a:lvl2pPr>
            <a:lvl3pPr marL="1371600" lvl="2" indent="-228600" algn="l">
              <a:lnSpc>
                <a:spcPct val="90000"/>
              </a:lnSpc>
              <a:spcBef>
                <a:spcPts val="500"/>
              </a:spcBef>
              <a:spcAft>
                <a:spcPts val="0"/>
              </a:spcAft>
              <a:buClr>
                <a:srgbClr val="1C3766"/>
              </a:buClr>
              <a:buSzPts val="1200"/>
              <a:buNone/>
              <a:defRPr sz="1200"/>
            </a:lvl3pPr>
            <a:lvl4pPr marL="1828800" lvl="3" indent="-228600" algn="l">
              <a:lnSpc>
                <a:spcPct val="90000"/>
              </a:lnSpc>
              <a:spcBef>
                <a:spcPts val="500"/>
              </a:spcBef>
              <a:spcAft>
                <a:spcPts val="0"/>
              </a:spcAft>
              <a:buClr>
                <a:srgbClr val="1C3766"/>
              </a:buClr>
              <a:buSzPts val="1000"/>
              <a:buNone/>
              <a:defRPr sz="1000"/>
            </a:lvl4pPr>
            <a:lvl5pPr marL="2286000" lvl="4" indent="-228600" algn="l">
              <a:lnSpc>
                <a:spcPct val="90000"/>
              </a:lnSpc>
              <a:spcBef>
                <a:spcPts val="500"/>
              </a:spcBef>
              <a:spcAft>
                <a:spcPts val="0"/>
              </a:spcAft>
              <a:buClr>
                <a:srgbClr val="1C376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7"/>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a:solidFill>
                  <a:schemeClr val="lt1"/>
                </a:solidFill>
                <a:latin typeface="Arial"/>
                <a:ea typeface="Arial"/>
                <a:cs typeface="Arial"/>
                <a:sym typeface="Arial"/>
              </a:defRPr>
            </a:lvl1pPr>
            <a:lvl2pPr marL="0" marR="0" lvl="1" indent="0" algn="r" rtl="0">
              <a:spcBef>
                <a:spcPts val="0"/>
              </a:spcBef>
              <a:buNone/>
              <a:defRPr sz="1000">
                <a:solidFill>
                  <a:schemeClr val="lt1"/>
                </a:solidFill>
                <a:latin typeface="Arial"/>
                <a:ea typeface="Arial"/>
                <a:cs typeface="Arial"/>
                <a:sym typeface="Arial"/>
              </a:defRPr>
            </a:lvl2pPr>
            <a:lvl3pPr marL="0" marR="0" lvl="2" indent="0" algn="r" rtl="0">
              <a:spcBef>
                <a:spcPts val="0"/>
              </a:spcBef>
              <a:buNone/>
              <a:defRPr sz="1000">
                <a:solidFill>
                  <a:schemeClr val="lt1"/>
                </a:solidFill>
                <a:latin typeface="Arial"/>
                <a:ea typeface="Arial"/>
                <a:cs typeface="Arial"/>
                <a:sym typeface="Arial"/>
              </a:defRPr>
            </a:lvl3pPr>
            <a:lvl4pPr marL="0" marR="0" lvl="3" indent="0" algn="r" rtl="0">
              <a:spcBef>
                <a:spcPts val="0"/>
              </a:spcBef>
              <a:buNone/>
              <a:defRPr sz="1000">
                <a:solidFill>
                  <a:schemeClr val="lt1"/>
                </a:solidFill>
                <a:latin typeface="Arial"/>
                <a:ea typeface="Arial"/>
                <a:cs typeface="Arial"/>
                <a:sym typeface="Arial"/>
              </a:defRPr>
            </a:lvl4pPr>
            <a:lvl5pPr marL="0" marR="0" lvl="4" indent="0" algn="r" rtl="0">
              <a:spcBef>
                <a:spcPts val="0"/>
              </a:spcBef>
              <a:buNone/>
              <a:defRPr sz="1000">
                <a:solidFill>
                  <a:schemeClr val="lt1"/>
                </a:solidFill>
                <a:latin typeface="Arial"/>
                <a:ea typeface="Arial"/>
                <a:cs typeface="Arial"/>
                <a:sym typeface="Arial"/>
              </a:defRPr>
            </a:lvl5pPr>
            <a:lvl6pPr marL="0" marR="0" lvl="5" indent="0" algn="r" rtl="0">
              <a:spcBef>
                <a:spcPts val="0"/>
              </a:spcBef>
              <a:buNone/>
              <a:defRPr sz="1000">
                <a:solidFill>
                  <a:schemeClr val="lt1"/>
                </a:solidFill>
                <a:latin typeface="Arial"/>
                <a:ea typeface="Arial"/>
                <a:cs typeface="Arial"/>
                <a:sym typeface="Arial"/>
              </a:defRPr>
            </a:lvl6pPr>
            <a:lvl7pPr marL="0" marR="0" lvl="6" indent="0" algn="r" rtl="0">
              <a:spcBef>
                <a:spcPts val="0"/>
              </a:spcBef>
              <a:buNone/>
              <a:defRPr sz="1000">
                <a:solidFill>
                  <a:schemeClr val="lt1"/>
                </a:solidFill>
                <a:latin typeface="Arial"/>
                <a:ea typeface="Arial"/>
                <a:cs typeface="Arial"/>
                <a:sym typeface="Arial"/>
              </a:defRPr>
            </a:lvl7pPr>
            <a:lvl8pPr marL="0" marR="0" lvl="7" indent="0" algn="r" rtl="0">
              <a:spcBef>
                <a:spcPts val="0"/>
              </a:spcBef>
              <a:buNone/>
              <a:defRPr sz="1000">
                <a:solidFill>
                  <a:schemeClr val="lt1"/>
                </a:solidFill>
                <a:latin typeface="Arial"/>
                <a:ea typeface="Arial"/>
                <a:cs typeface="Arial"/>
                <a:sym typeface="Arial"/>
              </a:defRPr>
            </a:lvl8pPr>
            <a:lvl9pPr marL="0" marR="0" lvl="8" indent="0" algn="r" rtl="0">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5"/>
          <p:cNvSpPr txBox="1">
            <a:spLocks noGrp="1"/>
          </p:cNvSpPr>
          <p:nvPr>
            <p:ph type="title"/>
          </p:nvPr>
        </p:nvSpPr>
        <p:spPr>
          <a:xfrm>
            <a:off x="628650" y="477078"/>
            <a:ext cx="7886700" cy="11231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rgbClr val="1C3766"/>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0" i="0" u="none" strike="noStrike" cap="none">
                <a:solidFill>
                  <a:schemeClr val="lt1"/>
                </a:solidFill>
                <a:latin typeface="Arial"/>
                <a:ea typeface="Arial"/>
                <a:cs typeface="Arial"/>
                <a:sym typeface="Arial"/>
              </a:defRPr>
            </a:lvl1pPr>
            <a:lvl2pPr marL="0" marR="0" lvl="1" indent="0" algn="r" rtl="0">
              <a:spcBef>
                <a:spcPts val="0"/>
              </a:spcBef>
              <a:buNone/>
              <a:defRPr sz="1000" b="0" i="0" u="none" strike="noStrike" cap="none">
                <a:solidFill>
                  <a:schemeClr val="lt1"/>
                </a:solidFill>
                <a:latin typeface="Arial"/>
                <a:ea typeface="Arial"/>
                <a:cs typeface="Arial"/>
                <a:sym typeface="Arial"/>
              </a:defRPr>
            </a:lvl2pPr>
            <a:lvl3pPr marL="0" marR="0" lvl="2" indent="0" algn="r" rtl="0">
              <a:spcBef>
                <a:spcPts val="0"/>
              </a:spcBef>
              <a:buNone/>
              <a:defRPr sz="1000" b="0" i="0" u="none" strike="noStrike" cap="none">
                <a:solidFill>
                  <a:schemeClr val="lt1"/>
                </a:solidFill>
                <a:latin typeface="Arial"/>
                <a:ea typeface="Arial"/>
                <a:cs typeface="Arial"/>
                <a:sym typeface="Arial"/>
              </a:defRPr>
            </a:lvl3pPr>
            <a:lvl4pPr marL="0" marR="0" lvl="3" indent="0" algn="r" rtl="0">
              <a:spcBef>
                <a:spcPts val="0"/>
              </a:spcBef>
              <a:buNone/>
              <a:defRPr sz="1000" b="0" i="0" u="none" strike="noStrike" cap="none">
                <a:solidFill>
                  <a:schemeClr val="lt1"/>
                </a:solidFill>
                <a:latin typeface="Arial"/>
                <a:ea typeface="Arial"/>
                <a:cs typeface="Arial"/>
                <a:sym typeface="Arial"/>
              </a:defRPr>
            </a:lvl4pPr>
            <a:lvl5pPr marL="0" marR="0" lvl="4" indent="0" algn="r" rtl="0">
              <a:spcBef>
                <a:spcPts val="0"/>
              </a:spcBef>
              <a:buNone/>
              <a:defRPr sz="1000" b="0" i="0" u="none" strike="noStrike" cap="none">
                <a:solidFill>
                  <a:schemeClr val="lt1"/>
                </a:solidFill>
                <a:latin typeface="Arial"/>
                <a:ea typeface="Arial"/>
                <a:cs typeface="Arial"/>
                <a:sym typeface="Arial"/>
              </a:defRPr>
            </a:lvl5pPr>
            <a:lvl6pPr marL="0" marR="0" lvl="5" indent="0" algn="r" rtl="0">
              <a:spcBef>
                <a:spcPts val="0"/>
              </a:spcBef>
              <a:buNone/>
              <a:defRPr sz="1000" b="0" i="0" u="none" strike="noStrike" cap="none">
                <a:solidFill>
                  <a:schemeClr val="lt1"/>
                </a:solidFill>
                <a:latin typeface="Arial"/>
                <a:ea typeface="Arial"/>
                <a:cs typeface="Arial"/>
                <a:sym typeface="Arial"/>
              </a:defRPr>
            </a:lvl6pPr>
            <a:lvl7pPr marL="0" marR="0" lvl="6" indent="0" algn="r" rtl="0">
              <a:spcBef>
                <a:spcPts val="0"/>
              </a:spcBef>
              <a:buNone/>
              <a:defRPr sz="1000" b="0" i="0" u="none" strike="noStrike" cap="none">
                <a:solidFill>
                  <a:schemeClr val="lt1"/>
                </a:solidFill>
                <a:latin typeface="Arial"/>
                <a:ea typeface="Arial"/>
                <a:cs typeface="Arial"/>
                <a:sym typeface="Arial"/>
              </a:defRPr>
            </a:lvl7pPr>
            <a:lvl8pPr marL="0" marR="0" lvl="7" indent="0" algn="r" rtl="0">
              <a:spcBef>
                <a:spcPts val="0"/>
              </a:spcBef>
              <a:buNone/>
              <a:defRPr sz="1000" b="0" i="0" u="none" strike="noStrike" cap="none">
                <a:solidFill>
                  <a:schemeClr val="lt1"/>
                </a:solidFill>
                <a:latin typeface="Arial"/>
                <a:ea typeface="Arial"/>
                <a:cs typeface="Arial"/>
                <a:sym typeface="Arial"/>
              </a:defRPr>
            </a:lvl8pPr>
            <a:lvl9pPr marL="0" marR="0" lvl="8" indent="0" algn="r" rtl="0">
              <a:spcBef>
                <a:spcPts val="0"/>
              </a:spcBef>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26"/>
          <p:cNvSpPr txBox="1">
            <a:spLocks noGrp="1"/>
          </p:cNvSpPr>
          <p:nvPr>
            <p:ph type="title"/>
          </p:nvPr>
        </p:nvSpPr>
        <p:spPr>
          <a:xfrm>
            <a:off x="623888" y="1333819"/>
            <a:ext cx="7886700" cy="261302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3766"/>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6"/>
          <p:cNvSpPr txBox="1">
            <a:spLocks noGrp="1"/>
          </p:cNvSpPr>
          <p:nvPr>
            <p:ph type="body" idx="1"/>
          </p:nvPr>
        </p:nvSpPr>
        <p:spPr>
          <a:xfrm>
            <a:off x="623888" y="4066872"/>
            <a:ext cx="7886700" cy="20392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C3766"/>
              </a:buClr>
              <a:buSzPts val="2400"/>
              <a:buNone/>
              <a:defRPr sz="2400">
                <a:solidFill>
                  <a:srgbClr val="1C3766"/>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1" name="Google Shape;21;p26"/>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0" i="0" u="none" strike="noStrike" cap="none">
                <a:solidFill>
                  <a:schemeClr val="lt1"/>
                </a:solidFill>
                <a:latin typeface="Arial"/>
                <a:ea typeface="Arial"/>
                <a:cs typeface="Arial"/>
                <a:sym typeface="Arial"/>
              </a:defRPr>
            </a:lvl1pPr>
            <a:lvl2pPr marL="0" marR="0" lvl="1" indent="0" algn="r" rtl="0">
              <a:spcBef>
                <a:spcPts val="0"/>
              </a:spcBef>
              <a:buNone/>
              <a:defRPr sz="1000" b="0" i="0" u="none" strike="noStrike" cap="none">
                <a:solidFill>
                  <a:schemeClr val="lt1"/>
                </a:solidFill>
                <a:latin typeface="Arial"/>
                <a:ea typeface="Arial"/>
                <a:cs typeface="Arial"/>
                <a:sym typeface="Arial"/>
              </a:defRPr>
            </a:lvl2pPr>
            <a:lvl3pPr marL="0" marR="0" lvl="2" indent="0" algn="r" rtl="0">
              <a:spcBef>
                <a:spcPts val="0"/>
              </a:spcBef>
              <a:buNone/>
              <a:defRPr sz="1000" b="0" i="0" u="none" strike="noStrike" cap="none">
                <a:solidFill>
                  <a:schemeClr val="lt1"/>
                </a:solidFill>
                <a:latin typeface="Arial"/>
                <a:ea typeface="Arial"/>
                <a:cs typeface="Arial"/>
                <a:sym typeface="Arial"/>
              </a:defRPr>
            </a:lvl3pPr>
            <a:lvl4pPr marL="0" marR="0" lvl="3" indent="0" algn="r" rtl="0">
              <a:spcBef>
                <a:spcPts val="0"/>
              </a:spcBef>
              <a:buNone/>
              <a:defRPr sz="1000" b="0" i="0" u="none" strike="noStrike" cap="none">
                <a:solidFill>
                  <a:schemeClr val="lt1"/>
                </a:solidFill>
                <a:latin typeface="Arial"/>
                <a:ea typeface="Arial"/>
                <a:cs typeface="Arial"/>
                <a:sym typeface="Arial"/>
              </a:defRPr>
            </a:lvl4pPr>
            <a:lvl5pPr marL="0" marR="0" lvl="4" indent="0" algn="r" rtl="0">
              <a:spcBef>
                <a:spcPts val="0"/>
              </a:spcBef>
              <a:buNone/>
              <a:defRPr sz="1000" b="0" i="0" u="none" strike="noStrike" cap="none">
                <a:solidFill>
                  <a:schemeClr val="lt1"/>
                </a:solidFill>
                <a:latin typeface="Arial"/>
                <a:ea typeface="Arial"/>
                <a:cs typeface="Arial"/>
                <a:sym typeface="Arial"/>
              </a:defRPr>
            </a:lvl5pPr>
            <a:lvl6pPr marL="0" marR="0" lvl="5" indent="0" algn="r" rtl="0">
              <a:spcBef>
                <a:spcPts val="0"/>
              </a:spcBef>
              <a:buNone/>
              <a:defRPr sz="1000" b="0" i="0" u="none" strike="noStrike" cap="none">
                <a:solidFill>
                  <a:schemeClr val="lt1"/>
                </a:solidFill>
                <a:latin typeface="Arial"/>
                <a:ea typeface="Arial"/>
                <a:cs typeface="Arial"/>
                <a:sym typeface="Arial"/>
              </a:defRPr>
            </a:lvl6pPr>
            <a:lvl7pPr marL="0" marR="0" lvl="6" indent="0" algn="r" rtl="0">
              <a:spcBef>
                <a:spcPts val="0"/>
              </a:spcBef>
              <a:buNone/>
              <a:defRPr sz="1000" b="0" i="0" u="none" strike="noStrike" cap="none">
                <a:solidFill>
                  <a:schemeClr val="lt1"/>
                </a:solidFill>
                <a:latin typeface="Arial"/>
                <a:ea typeface="Arial"/>
                <a:cs typeface="Arial"/>
                <a:sym typeface="Arial"/>
              </a:defRPr>
            </a:lvl7pPr>
            <a:lvl8pPr marL="0" marR="0" lvl="7" indent="0" algn="r" rtl="0">
              <a:spcBef>
                <a:spcPts val="0"/>
              </a:spcBef>
              <a:buNone/>
              <a:defRPr sz="1000" b="0" i="0" u="none" strike="noStrike" cap="none">
                <a:solidFill>
                  <a:schemeClr val="lt1"/>
                </a:solidFill>
                <a:latin typeface="Arial"/>
                <a:ea typeface="Arial"/>
                <a:cs typeface="Arial"/>
                <a:sym typeface="Arial"/>
              </a:defRPr>
            </a:lvl8pPr>
            <a:lvl9pPr marL="0" marR="0" lvl="8" indent="0" algn="r" rtl="0">
              <a:spcBef>
                <a:spcPts val="0"/>
              </a:spcBef>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27"/>
          <p:cNvSpPr txBox="1">
            <a:spLocks noGrp="1"/>
          </p:cNvSpPr>
          <p:nvPr>
            <p:ph type="title"/>
          </p:nvPr>
        </p:nvSpPr>
        <p:spPr>
          <a:xfrm>
            <a:off x="628650" y="365126"/>
            <a:ext cx="7886700" cy="12811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7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7"/>
          <p:cNvSpPr txBox="1">
            <a:spLocks noGrp="1"/>
          </p:cNvSpPr>
          <p:nvPr>
            <p:ph type="body" idx="1"/>
          </p:nvPr>
        </p:nvSpPr>
        <p:spPr>
          <a:xfrm>
            <a:off x="628650" y="1789113"/>
            <a:ext cx="7886700" cy="4224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3766"/>
              </a:buClr>
              <a:buSzPts val="1800"/>
              <a:buChar char="•"/>
              <a:defRPr/>
            </a:lvl1pPr>
            <a:lvl2pPr marL="914400" lvl="1" indent="-342900" algn="l">
              <a:lnSpc>
                <a:spcPct val="90000"/>
              </a:lnSpc>
              <a:spcBef>
                <a:spcPts val="500"/>
              </a:spcBef>
              <a:spcAft>
                <a:spcPts val="0"/>
              </a:spcAft>
              <a:buClr>
                <a:srgbClr val="1C3766"/>
              </a:buClr>
              <a:buSzPts val="1800"/>
              <a:buChar char="•"/>
              <a:defRPr/>
            </a:lvl2pPr>
            <a:lvl3pPr marL="1371600" lvl="2" indent="-342900" algn="l">
              <a:lnSpc>
                <a:spcPct val="90000"/>
              </a:lnSpc>
              <a:spcBef>
                <a:spcPts val="500"/>
              </a:spcBef>
              <a:spcAft>
                <a:spcPts val="0"/>
              </a:spcAft>
              <a:buClr>
                <a:srgbClr val="1C3766"/>
              </a:buClr>
              <a:buSzPts val="1800"/>
              <a:buChar char="•"/>
              <a:defRPr/>
            </a:lvl3pPr>
            <a:lvl4pPr marL="1828800" lvl="3" indent="-342900" algn="l">
              <a:lnSpc>
                <a:spcPct val="90000"/>
              </a:lnSpc>
              <a:spcBef>
                <a:spcPts val="500"/>
              </a:spcBef>
              <a:spcAft>
                <a:spcPts val="0"/>
              </a:spcAft>
              <a:buClr>
                <a:srgbClr val="1C3766"/>
              </a:buClr>
              <a:buSzPts val="1800"/>
              <a:buChar char="•"/>
              <a:defRPr/>
            </a:lvl4pPr>
            <a:lvl5pPr marL="2286000" lvl="4" indent="-342900" algn="l">
              <a:lnSpc>
                <a:spcPct val="90000"/>
              </a:lnSpc>
              <a:spcBef>
                <a:spcPts val="500"/>
              </a:spcBef>
              <a:spcAft>
                <a:spcPts val="0"/>
              </a:spcAft>
              <a:buClr>
                <a:srgbClr val="1C37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7"/>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0" i="0" u="none" strike="noStrike" cap="none">
                <a:solidFill>
                  <a:schemeClr val="lt1"/>
                </a:solidFill>
                <a:latin typeface="Arial"/>
                <a:ea typeface="Arial"/>
                <a:cs typeface="Arial"/>
                <a:sym typeface="Arial"/>
              </a:defRPr>
            </a:lvl1pPr>
            <a:lvl2pPr marL="0" marR="0" lvl="1" indent="0" algn="r" rtl="0">
              <a:spcBef>
                <a:spcPts val="0"/>
              </a:spcBef>
              <a:buNone/>
              <a:defRPr sz="1000" b="0" i="0" u="none" strike="noStrike" cap="none">
                <a:solidFill>
                  <a:schemeClr val="lt1"/>
                </a:solidFill>
                <a:latin typeface="Arial"/>
                <a:ea typeface="Arial"/>
                <a:cs typeface="Arial"/>
                <a:sym typeface="Arial"/>
              </a:defRPr>
            </a:lvl2pPr>
            <a:lvl3pPr marL="0" marR="0" lvl="2" indent="0" algn="r" rtl="0">
              <a:spcBef>
                <a:spcPts val="0"/>
              </a:spcBef>
              <a:buNone/>
              <a:defRPr sz="1000" b="0" i="0" u="none" strike="noStrike" cap="none">
                <a:solidFill>
                  <a:schemeClr val="lt1"/>
                </a:solidFill>
                <a:latin typeface="Arial"/>
                <a:ea typeface="Arial"/>
                <a:cs typeface="Arial"/>
                <a:sym typeface="Arial"/>
              </a:defRPr>
            </a:lvl3pPr>
            <a:lvl4pPr marL="0" marR="0" lvl="3" indent="0" algn="r" rtl="0">
              <a:spcBef>
                <a:spcPts val="0"/>
              </a:spcBef>
              <a:buNone/>
              <a:defRPr sz="1000" b="0" i="0" u="none" strike="noStrike" cap="none">
                <a:solidFill>
                  <a:schemeClr val="lt1"/>
                </a:solidFill>
                <a:latin typeface="Arial"/>
                <a:ea typeface="Arial"/>
                <a:cs typeface="Arial"/>
                <a:sym typeface="Arial"/>
              </a:defRPr>
            </a:lvl4pPr>
            <a:lvl5pPr marL="0" marR="0" lvl="4" indent="0" algn="r" rtl="0">
              <a:spcBef>
                <a:spcPts val="0"/>
              </a:spcBef>
              <a:buNone/>
              <a:defRPr sz="1000" b="0" i="0" u="none" strike="noStrike" cap="none">
                <a:solidFill>
                  <a:schemeClr val="lt1"/>
                </a:solidFill>
                <a:latin typeface="Arial"/>
                <a:ea typeface="Arial"/>
                <a:cs typeface="Arial"/>
                <a:sym typeface="Arial"/>
              </a:defRPr>
            </a:lvl5pPr>
            <a:lvl6pPr marL="0" marR="0" lvl="5" indent="0" algn="r" rtl="0">
              <a:spcBef>
                <a:spcPts val="0"/>
              </a:spcBef>
              <a:buNone/>
              <a:defRPr sz="1000" b="0" i="0" u="none" strike="noStrike" cap="none">
                <a:solidFill>
                  <a:schemeClr val="lt1"/>
                </a:solidFill>
                <a:latin typeface="Arial"/>
                <a:ea typeface="Arial"/>
                <a:cs typeface="Arial"/>
                <a:sym typeface="Arial"/>
              </a:defRPr>
            </a:lvl6pPr>
            <a:lvl7pPr marL="0" marR="0" lvl="6" indent="0" algn="r" rtl="0">
              <a:spcBef>
                <a:spcPts val="0"/>
              </a:spcBef>
              <a:buNone/>
              <a:defRPr sz="1000" b="0" i="0" u="none" strike="noStrike" cap="none">
                <a:solidFill>
                  <a:schemeClr val="lt1"/>
                </a:solidFill>
                <a:latin typeface="Arial"/>
                <a:ea typeface="Arial"/>
                <a:cs typeface="Arial"/>
                <a:sym typeface="Arial"/>
              </a:defRPr>
            </a:lvl7pPr>
            <a:lvl8pPr marL="0" marR="0" lvl="7" indent="0" algn="r" rtl="0">
              <a:spcBef>
                <a:spcPts val="0"/>
              </a:spcBef>
              <a:buNone/>
              <a:defRPr sz="1000" b="0" i="0" u="none" strike="noStrike" cap="none">
                <a:solidFill>
                  <a:schemeClr val="lt1"/>
                </a:solidFill>
                <a:latin typeface="Arial"/>
                <a:ea typeface="Arial"/>
                <a:cs typeface="Arial"/>
                <a:sym typeface="Arial"/>
              </a:defRPr>
            </a:lvl8pPr>
            <a:lvl9pPr marL="0" marR="0" lvl="8" indent="0" algn="r" rtl="0">
              <a:spcBef>
                <a:spcPts val="0"/>
              </a:spcBef>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26"/>
        <p:cNvGrpSpPr/>
        <p:nvPr/>
      </p:nvGrpSpPr>
      <p:grpSpPr>
        <a:xfrm>
          <a:off x="0" y="0"/>
          <a:ext cx="0" cy="0"/>
          <a:chOff x="0" y="0"/>
          <a:chExt cx="0" cy="0"/>
        </a:xfrm>
      </p:grpSpPr>
      <p:sp>
        <p:nvSpPr>
          <p:cNvPr id="27" name="Google Shape;27;p28"/>
          <p:cNvSpPr txBox="1">
            <a:spLocks noGrp="1"/>
          </p:cNvSpPr>
          <p:nvPr>
            <p:ph type="title"/>
          </p:nvPr>
        </p:nvSpPr>
        <p:spPr>
          <a:xfrm>
            <a:off x="628650" y="365126"/>
            <a:ext cx="7886700" cy="12811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7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3766"/>
              </a:buClr>
              <a:buSzPts val="1800"/>
              <a:buChar char="•"/>
              <a:defRPr/>
            </a:lvl1pPr>
            <a:lvl2pPr marL="914400" lvl="1" indent="-342900" algn="l">
              <a:lnSpc>
                <a:spcPct val="90000"/>
              </a:lnSpc>
              <a:spcBef>
                <a:spcPts val="500"/>
              </a:spcBef>
              <a:spcAft>
                <a:spcPts val="0"/>
              </a:spcAft>
              <a:buClr>
                <a:srgbClr val="1C3766"/>
              </a:buClr>
              <a:buSzPts val="1800"/>
              <a:buChar char="•"/>
              <a:defRPr/>
            </a:lvl2pPr>
            <a:lvl3pPr marL="1371600" lvl="2" indent="-342900" algn="l">
              <a:lnSpc>
                <a:spcPct val="90000"/>
              </a:lnSpc>
              <a:spcBef>
                <a:spcPts val="500"/>
              </a:spcBef>
              <a:spcAft>
                <a:spcPts val="0"/>
              </a:spcAft>
              <a:buClr>
                <a:srgbClr val="1C3766"/>
              </a:buClr>
              <a:buSzPts val="1800"/>
              <a:buChar char="•"/>
              <a:defRPr/>
            </a:lvl3pPr>
            <a:lvl4pPr marL="1828800" lvl="3" indent="-342900" algn="l">
              <a:lnSpc>
                <a:spcPct val="90000"/>
              </a:lnSpc>
              <a:spcBef>
                <a:spcPts val="500"/>
              </a:spcBef>
              <a:spcAft>
                <a:spcPts val="0"/>
              </a:spcAft>
              <a:buClr>
                <a:srgbClr val="1C3766"/>
              </a:buClr>
              <a:buSzPts val="1800"/>
              <a:buChar char="•"/>
              <a:defRPr/>
            </a:lvl4pPr>
            <a:lvl5pPr marL="2286000" lvl="4" indent="-342900" algn="l">
              <a:lnSpc>
                <a:spcPct val="90000"/>
              </a:lnSpc>
              <a:spcBef>
                <a:spcPts val="500"/>
              </a:spcBef>
              <a:spcAft>
                <a:spcPts val="0"/>
              </a:spcAft>
              <a:buClr>
                <a:srgbClr val="1C37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3766"/>
              </a:buClr>
              <a:buSzPts val="1800"/>
              <a:buChar char="•"/>
              <a:defRPr/>
            </a:lvl1pPr>
            <a:lvl2pPr marL="914400" lvl="1" indent="-342900" algn="l">
              <a:lnSpc>
                <a:spcPct val="90000"/>
              </a:lnSpc>
              <a:spcBef>
                <a:spcPts val="500"/>
              </a:spcBef>
              <a:spcAft>
                <a:spcPts val="0"/>
              </a:spcAft>
              <a:buClr>
                <a:srgbClr val="1C3766"/>
              </a:buClr>
              <a:buSzPts val="1800"/>
              <a:buChar char="•"/>
              <a:defRPr/>
            </a:lvl2pPr>
            <a:lvl3pPr marL="1371600" lvl="2" indent="-342900" algn="l">
              <a:lnSpc>
                <a:spcPct val="90000"/>
              </a:lnSpc>
              <a:spcBef>
                <a:spcPts val="500"/>
              </a:spcBef>
              <a:spcAft>
                <a:spcPts val="0"/>
              </a:spcAft>
              <a:buClr>
                <a:srgbClr val="1C3766"/>
              </a:buClr>
              <a:buSzPts val="1800"/>
              <a:buChar char="•"/>
              <a:defRPr/>
            </a:lvl3pPr>
            <a:lvl4pPr marL="1828800" lvl="3" indent="-342900" algn="l">
              <a:lnSpc>
                <a:spcPct val="90000"/>
              </a:lnSpc>
              <a:spcBef>
                <a:spcPts val="500"/>
              </a:spcBef>
              <a:spcAft>
                <a:spcPts val="0"/>
              </a:spcAft>
              <a:buClr>
                <a:srgbClr val="1C3766"/>
              </a:buClr>
              <a:buSzPts val="1800"/>
              <a:buChar char="•"/>
              <a:defRPr/>
            </a:lvl4pPr>
            <a:lvl5pPr marL="2286000" lvl="4" indent="-342900" algn="l">
              <a:lnSpc>
                <a:spcPct val="90000"/>
              </a:lnSpc>
              <a:spcBef>
                <a:spcPts val="500"/>
              </a:spcBef>
              <a:spcAft>
                <a:spcPts val="0"/>
              </a:spcAft>
              <a:buClr>
                <a:srgbClr val="1C37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8"/>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0" i="0" u="none" strike="noStrike" cap="none">
                <a:solidFill>
                  <a:schemeClr val="lt1"/>
                </a:solidFill>
                <a:latin typeface="Arial"/>
                <a:ea typeface="Arial"/>
                <a:cs typeface="Arial"/>
                <a:sym typeface="Arial"/>
              </a:defRPr>
            </a:lvl1pPr>
            <a:lvl2pPr marL="0" marR="0" lvl="1" indent="0" algn="r" rtl="0">
              <a:spcBef>
                <a:spcPts val="0"/>
              </a:spcBef>
              <a:buNone/>
              <a:defRPr sz="1000" b="0" i="0" u="none" strike="noStrike" cap="none">
                <a:solidFill>
                  <a:schemeClr val="lt1"/>
                </a:solidFill>
                <a:latin typeface="Arial"/>
                <a:ea typeface="Arial"/>
                <a:cs typeface="Arial"/>
                <a:sym typeface="Arial"/>
              </a:defRPr>
            </a:lvl2pPr>
            <a:lvl3pPr marL="0" marR="0" lvl="2" indent="0" algn="r" rtl="0">
              <a:spcBef>
                <a:spcPts val="0"/>
              </a:spcBef>
              <a:buNone/>
              <a:defRPr sz="1000" b="0" i="0" u="none" strike="noStrike" cap="none">
                <a:solidFill>
                  <a:schemeClr val="lt1"/>
                </a:solidFill>
                <a:latin typeface="Arial"/>
                <a:ea typeface="Arial"/>
                <a:cs typeface="Arial"/>
                <a:sym typeface="Arial"/>
              </a:defRPr>
            </a:lvl3pPr>
            <a:lvl4pPr marL="0" marR="0" lvl="3" indent="0" algn="r" rtl="0">
              <a:spcBef>
                <a:spcPts val="0"/>
              </a:spcBef>
              <a:buNone/>
              <a:defRPr sz="1000" b="0" i="0" u="none" strike="noStrike" cap="none">
                <a:solidFill>
                  <a:schemeClr val="lt1"/>
                </a:solidFill>
                <a:latin typeface="Arial"/>
                <a:ea typeface="Arial"/>
                <a:cs typeface="Arial"/>
                <a:sym typeface="Arial"/>
              </a:defRPr>
            </a:lvl4pPr>
            <a:lvl5pPr marL="0" marR="0" lvl="4" indent="0" algn="r" rtl="0">
              <a:spcBef>
                <a:spcPts val="0"/>
              </a:spcBef>
              <a:buNone/>
              <a:defRPr sz="1000" b="0" i="0" u="none" strike="noStrike" cap="none">
                <a:solidFill>
                  <a:schemeClr val="lt1"/>
                </a:solidFill>
                <a:latin typeface="Arial"/>
                <a:ea typeface="Arial"/>
                <a:cs typeface="Arial"/>
                <a:sym typeface="Arial"/>
              </a:defRPr>
            </a:lvl5pPr>
            <a:lvl6pPr marL="0" marR="0" lvl="5" indent="0" algn="r" rtl="0">
              <a:spcBef>
                <a:spcPts val="0"/>
              </a:spcBef>
              <a:buNone/>
              <a:defRPr sz="1000" b="0" i="0" u="none" strike="noStrike" cap="none">
                <a:solidFill>
                  <a:schemeClr val="lt1"/>
                </a:solidFill>
                <a:latin typeface="Arial"/>
                <a:ea typeface="Arial"/>
                <a:cs typeface="Arial"/>
                <a:sym typeface="Arial"/>
              </a:defRPr>
            </a:lvl6pPr>
            <a:lvl7pPr marL="0" marR="0" lvl="6" indent="0" algn="r" rtl="0">
              <a:spcBef>
                <a:spcPts val="0"/>
              </a:spcBef>
              <a:buNone/>
              <a:defRPr sz="1000" b="0" i="0" u="none" strike="noStrike" cap="none">
                <a:solidFill>
                  <a:schemeClr val="lt1"/>
                </a:solidFill>
                <a:latin typeface="Arial"/>
                <a:ea typeface="Arial"/>
                <a:cs typeface="Arial"/>
                <a:sym typeface="Arial"/>
              </a:defRPr>
            </a:lvl7pPr>
            <a:lvl8pPr marL="0" marR="0" lvl="7" indent="0" algn="r" rtl="0">
              <a:spcBef>
                <a:spcPts val="0"/>
              </a:spcBef>
              <a:buNone/>
              <a:defRPr sz="1000" b="0" i="0" u="none" strike="noStrike" cap="none">
                <a:solidFill>
                  <a:schemeClr val="lt1"/>
                </a:solidFill>
                <a:latin typeface="Arial"/>
                <a:ea typeface="Arial"/>
                <a:cs typeface="Arial"/>
                <a:sym typeface="Arial"/>
              </a:defRPr>
            </a:lvl8pPr>
            <a:lvl9pPr marL="0" marR="0" lvl="8" indent="0" algn="r" rtl="0">
              <a:spcBef>
                <a:spcPts val="0"/>
              </a:spcBef>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628650" y="365126"/>
            <a:ext cx="7886700" cy="12811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7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628650" y="1789113"/>
            <a:ext cx="7886700" cy="4224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3766"/>
              </a:buClr>
              <a:buSzPts val="1800"/>
              <a:buChar char="•"/>
              <a:defRPr/>
            </a:lvl1pPr>
            <a:lvl2pPr marL="914400" lvl="1" indent="-342900" algn="l">
              <a:lnSpc>
                <a:spcPct val="90000"/>
              </a:lnSpc>
              <a:spcBef>
                <a:spcPts val="500"/>
              </a:spcBef>
              <a:spcAft>
                <a:spcPts val="0"/>
              </a:spcAft>
              <a:buClr>
                <a:srgbClr val="1C3766"/>
              </a:buClr>
              <a:buSzPts val="1800"/>
              <a:buChar char="•"/>
              <a:defRPr/>
            </a:lvl2pPr>
            <a:lvl3pPr marL="1371600" lvl="2" indent="-342900" algn="l">
              <a:lnSpc>
                <a:spcPct val="90000"/>
              </a:lnSpc>
              <a:spcBef>
                <a:spcPts val="500"/>
              </a:spcBef>
              <a:spcAft>
                <a:spcPts val="0"/>
              </a:spcAft>
              <a:buClr>
                <a:srgbClr val="1C3766"/>
              </a:buClr>
              <a:buSzPts val="1800"/>
              <a:buChar char="•"/>
              <a:defRPr/>
            </a:lvl3pPr>
            <a:lvl4pPr marL="1828800" lvl="3" indent="-342900" algn="l">
              <a:lnSpc>
                <a:spcPct val="90000"/>
              </a:lnSpc>
              <a:spcBef>
                <a:spcPts val="500"/>
              </a:spcBef>
              <a:spcAft>
                <a:spcPts val="0"/>
              </a:spcAft>
              <a:buClr>
                <a:srgbClr val="1C3766"/>
              </a:buClr>
              <a:buSzPts val="1800"/>
              <a:buChar char="•"/>
              <a:defRPr/>
            </a:lvl4pPr>
            <a:lvl5pPr marL="2286000" lvl="4" indent="-342900" algn="l">
              <a:lnSpc>
                <a:spcPct val="90000"/>
              </a:lnSpc>
              <a:spcBef>
                <a:spcPts val="500"/>
              </a:spcBef>
              <a:spcAft>
                <a:spcPts val="0"/>
              </a:spcAft>
              <a:buClr>
                <a:srgbClr val="1C37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9"/>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a:solidFill>
                  <a:schemeClr val="lt1"/>
                </a:solidFill>
                <a:latin typeface="Arial"/>
                <a:ea typeface="Arial"/>
                <a:cs typeface="Arial"/>
                <a:sym typeface="Arial"/>
              </a:defRPr>
            </a:lvl1pPr>
            <a:lvl2pPr marL="0" marR="0" lvl="1" indent="0" algn="r" rtl="0">
              <a:spcBef>
                <a:spcPts val="0"/>
              </a:spcBef>
              <a:buNone/>
              <a:defRPr sz="1000">
                <a:solidFill>
                  <a:schemeClr val="lt1"/>
                </a:solidFill>
                <a:latin typeface="Arial"/>
                <a:ea typeface="Arial"/>
                <a:cs typeface="Arial"/>
                <a:sym typeface="Arial"/>
              </a:defRPr>
            </a:lvl2pPr>
            <a:lvl3pPr marL="0" marR="0" lvl="2" indent="0" algn="r" rtl="0">
              <a:spcBef>
                <a:spcPts val="0"/>
              </a:spcBef>
              <a:buNone/>
              <a:defRPr sz="1000">
                <a:solidFill>
                  <a:schemeClr val="lt1"/>
                </a:solidFill>
                <a:latin typeface="Arial"/>
                <a:ea typeface="Arial"/>
                <a:cs typeface="Arial"/>
                <a:sym typeface="Arial"/>
              </a:defRPr>
            </a:lvl3pPr>
            <a:lvl4pPr marL="0" marR="0" lvl="3" indent="0" algn="r" rtl="0">
              <a:spcBef>
                <a:spcPts val="0"/>
              </a:spcBef>
              <a:buNone/>
              <a:defRPr sz="1000">
                <a:solidFill>
                  <a:schemeClr val="lt1"/>
                </a:solidFill>
                <a:latin typeface="Arial"/>
                <a:ea typeface="Arial"/>
                <a:cs typeface="Arial"/>
                <a:sym typeface="Arial"/>
              </a:defRPr>
            </a:lvl4pPr>
            <a:lvl5pPr marL="0" marR="0" lvl="4" indent="0" algn="r" rtl="0">
              <a:spcBef>
                <a:spcPts val="0"/>
              </a:spcBef>
              <a:buNone/>
              <a:defRPr sz="1000">
                <a:solidFill>
                  <a:schemeClr val="lt1"/>
                </a:solidFill>
                <a:latin typeface="Arial"/>
                <a:ea typeface="Arial"/>
                <a:cs typeface="Arial"/>
                <a:sym typeface="Arial"/>
              </a:defRPr>
            </a:lvl5pPr>
            <a:lvl6pPr marL="0" marR="0" lvl="5" indent="0" algn="r" rtl="0">
              <a:spcBef>
                <a:spcPts val="0"/>
              </a:spcBef>
              <a:buNone/>
              <a:defRPr sz="1000">
                <a:solidFill>
                  <a:schemeClr val="lt1"/>
                </a:solidFill>
                <a:latin typeface="Arial"/>
                <a:ea typeface="Arial"/>
                <a:cs typeface="Arial"/>
                <a:sym typeface="Arial"/>
              </a:defRPr>
            </a:lvl6pPr>
            <a:lvl7pPr marL="0" marR="0" lvl="6" indent="0" algn="r" rtl="0">
              <a:spcBef>
                <a:spcPts val="0"/>
              </a:spcBef>
              <a:buNone/>
              <a:defRPr sz="1000">
                <a:solidFill>
                  <a:schemeClr val="lt1"/>
                </a:solidFill>
                <a:latin typeface="Arial"/>
                <a:ea typeface="Arial"/>
                <a:cs typeface="Arial"/>
                <a:sym typeface="Arial"/>
              </a:defRPr>
            </a:lvl7pPr>
            <a:lvl8pPr marL="0" marR="0" lvl="7" indent="0" algn="r" rtl="0">
              <a:spcBef>
                <a:spcPts val="0"/>
              </a:spcBef>
              <a:buNone/>
              <a:defRPr sz="1000">
                <a:solidFill>
                  <a:schemeClr val="lt1"/>
                </a:solidFill>
                <a:latin typeface="Arial"/>
                <a:ea typeface="Arial"/>
                <a:cs typeface="Arial"/>
                <a:sym typeface="Arial"/>
              </a:defRPr>
            </a:lvl8pPr>
            <a:lvl9pPr marL="0" marR="0" lvl="8" indent="0" algn="r" rtl="0">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35"/>
        <p:cNvGrpSpPr/>
        <p:nvPr/>
      </p:nvGrpSpPr>
      <p:grpSpPr>
        <a:xfrm>
          <a:off x="0" y="0"/>
          <a:ext cx="0" cy="0"/>
          <a:chOff x="0" y="0"/>
          <a:chExt cx="0" cy="0"/>
        </a:xfrm>
      </p:grpSpPr>
      <p:pic>
        <p:nvPicPr>
          <p:cNvPr id="36" name="Google Shape;36;p30"/>
          <p:cNvPicPr preferRelativeResize="0"/>
          <p:nvPr/>
        </p:nvPicPr>
        <p:blipFill rotWithShape="1">
          <a:blip r:embed="rId3">
            <a:alphaModFix/>
          </a:blip>
          <a:srcRect/>
          <a:stretch/>
        </p:blipFill>
        <p:spPr>
          <a:xfrm>
            <a:off x="3782986" y="3058269"/>
            <a:ext cx="4855545" cy="41961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623888" y="1333819"/>
            <a:ext cx="7886700" cy="261302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3766"/>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623888" y="4066872"/>
            <a:ext cx="7886700" cy="20392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C3766"/>
              </a:buClr>
              <a:buSzPts val="2400"/>
              <a:buNone/>
              <a:defRPr sz="2400">
                <a:solidFill>
                  <a:srgbClr val="1C3766"/>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31"/>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a:solidFill>
                  <a:schemeClr val="lt1"/>
                </a:solidFill>
                <a:latin typeface="Arial"/>
                <a:ea typeface="Arial"/>
                <a:cs typeface="Arial"/>
                <a:sym typeface="Arial"/>
              </a:defRPr>
            </a:lvl1pPr>
            <a:lvl2pPr marL="0" marR="0" lvl="1" indent="0" algn="r" rtl="0">
              <a:spcBef>
                <a:spcPts val="0"/>
              </a:spcBef>
              <a:buNone/>
              <a:defRPr sz="1000">
                <a:solidFill>
                  <a:schemeClr val="lt1"/>
                </a:solidFill>
                <a:latin typeface="Arial"/>
                <a:ea typeface="Arial"/>
                <a:cs typeface="Arial"/>
                <a:sym typeface="Arial"/>
              </a:defRPr>
            </a:lvl2pPr>
            <a:lvl3pPr marL="0" marR="0" lvl="2" indent="0" algn="r" rtl="0">
              <a:spcBef>
                <a:spcPts val="0"/>
              </a:spcBef>
              <a:buNone/>
              <a:defRPr sz="1000">
                <a:solidFill>
                  <a:schemeClr val="lt1"/>
                </a:solidFill>
                <a:latin typeface="Arial"/>
                <a:ea typeface="Arial"/>
                <a:cs typeface="Arial"/>
                <a:sym typeface="Arial"/>
              </a:defRPr>
            </a:lvl3pPr>
            <a:lvl4pPr marL="0" marR="0" lvl="3" indent="0" algn="r" rtl="0">
              <a:spcBef>
                <a:spcPts val="0"/>
              </a:spcBef>
              <a:buNone/>
              <a:defRPr sz="1000">
                <a:solidFill>
                  <a:schemeClr val="lt1"/>
                </a:solidFill>
                <a:latin typeface="Arial"/>
                <a:ea typeface="Arial"/>
                <a:cs typeface="Arial"/>
                <a:sym typeface="Arial"/>
              </a:defRPr>
            </a:lvl4pPr>
            <a:lvl5pPr marL="0" marR="0" lvl="4" indent="0" algn="r" rtl="0">
              <a:spcBef>
                <a:spcPts val="0"/>
              </a:spcBef>
              <a:buNone/>
              <a:defRPr sz="1000">
                <a:solidFill>
                  <a:schemeClr val="lt1"/>
                </a:solidFill>
                <a:latin typeface="Arial"/>
                <a:ea typeface="Arial"/>
                <a:cs typeface="Arial"/>
                <a:sym typeface="Arial"/>
              </a:defRPr>
            </a:lvl5pPr>
            <a:lvl6pPr marL="0" marR="0" lvl="5" indent="0" algn="r" rtl="0">
              <a:spcBef>
                <a:spcPts val="0"/>
              </a:spcBef>
              <a:buNone/>
              <a:defRPr sz="1000">
                <a:solidFill>
                  <a:schemeClr val="lt1"/>
                </a:solidFill>
                <a:latin typeface="Arial"/>
                <a:ea typeface="Arial"/>
                <a:cs typeface="Arial"/>
                <a:sym typeface="Arial"/>
              </a:defRPr>
            </a:lvl6pPr>
            <a:lvl7pPr marL="0" marR="0" lvl="6" indent="0" algn="r" rtl="0">
              <a:spcBef>
                <a:spcPts val="0"/>
              </a:spcBef>
              <a:buNone/>
              <a:defRPr sz="1000">
                <a:solidFill>
                  <a:schemeClr val="lt1"/>
                </a:solidFill>
                <a:latin typeface="Arial"/>
                <a:ea typeface="Arial"/>
                <a:cs typeface="Arial"/>
                <a:sym typeface="Arial"/>
              </a:defRPr>
            </a:lvl7pPr>
            <a:lvl8pPr marL="0" marR="0" lvl="7" indent="0" algn="r" rtl="0">
              <a:spcBef>
                <a:spcPts val="0"/>
              </a:spcBef>
              <a:buNone/>
              <a:defRPr sz="1000">
                <a:solidFill>
                  <a:schemeClr val="lt1"/>
                </a:solidFill>
                <a:latin typeface="Arial"/>
                <a:ea typeface="Arial"/>
                <a:cs typeface="Arial"/>
                <a:sym typeface="Arial"/>
              </a:defRPr>
            </a:lvl8pPr>
            <a:lvl9pPr marL="0" marR="0" lvl="8" indent="0" algn="r" rtl="0">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32"/>
          <p:cNvSpPr txBox="1">
            <a:spLocks noGrp="1"/>
          </p:cNvSpPr>
          <p:nvPr>
            <p:ph type="title"/>
          </p:nvPr>
        </p:nvSpPr>
        <p:spPr>
          <a:xfrm>
            <a:off x="628650" y="365126"/>
            <a:ext cx="7886700" cy="12811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7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3766"/>
              </a:buClr>
              <a:buSzPts val="1800"/>
              <a:buChar char="•"/>
              <a:defRPr/>
            </a:lvl1pPr>
            <a:lvl2pPr marL="914400" lvl="1" indent="-342900" algn="l">
              <a:lnSpc>
                <a:spcPct val="90000"/>
              </a:lnSpc>
              <a:spcBef>
                <a:spcPts val="500"/>
              </a:spcBef>
              <a:spcAft>
                <a:spcPts val="0"/>
              </a:spcAft>
              <a:buClr>
                <a:srgbClr val="1C3766"/>
              </a:buClr>
              <a:buSzPts val="1800"/>
              <a:buChar char="•"/>
              <a:defRPr/>
            </a:lvl2pPr>
            <a:lvl3pPr marL="1371600" lvl="2" indent="-342900" algn="l">
              <a:lnSpc>
                <a:spcPct val="90000"/>
              </a:lnSpc>
              <a:spcBef>
                <a:spcPts val="500"/>
              </a:spcBef>
              <a:spcAft>
                <a:spcPts val="0"/>
              </a:spcAft>
              <a:buClr>
                <a:srgbClr val="1C3766"/>
              </a:buClr>
              <a:buSzPts val="1800"/>
              <a:buChar char="•"/>
              <a:defRPr/>
            </a:lvl3pPr>
            <a:lvl4pPr marL="1828800" lvl="3" indent="-342900" algn="l">
              <a:lnSpc>
                <a:spcPct val="90000"/>
              </a:lnSpc>
              <a:spcBef>
                <a:spcPts val="500"/>
              </a:spcBef>
              <a:spcAft>
                <a:spcPts val="0"/>
              </a:spcAft>
              <a:buClr>
                <a:srgbClr val="1C3766"/>
              </a:buClr>
              <a:buSzPts val="1800"/>
              <a:buChar char="•"/>
              <a:defRPr/>
            </a:lvl4pPr>
            <a:lvl5pPr marL="2286000" lvl="4" indent="-342900" algn="l">
              <a:lnSpc>
                <a:spcPct val="90000"/>
              </a:lnSpc>
              <a:spcBef>
                <a:spcPts val="500"/>
              </a:spcBef>
              <a:spcAft>
                <a:spcPts val="0"/>
              </a:spcAft>
              <a:buClr>
                <a:srgbClr val="1C37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3766"/>
              </a:buClr>
              <a:buSzPts val="1800"/>
              <a:buChar char="•"/>
              <a:defRPr/>
            </a:lvl1pPr>
            <a:lvl2pPr marL="914400" lvl="1" indent="-342900" algn="l">
              <a:lnSpc>
                <a:spcPct val="90000"/>
              </a:lnSpc>
              <a:spcBef>
                <a:spcPts val="500"/>
              </a:spcBef>
              <a:spcAft>
                <a:spcPts val="0"/>
              </a:spcAft>
              <a:buClr>
                <a:srgbClr val="1C3766"/>
              </a:buClr>
              <a:buSzPts val="1800"/>
              <a:buChar char="•"/>
              <a:defRPr/>
            </a:lvl2pPr>
            <a:lvl3pPr marL="1371600" lvl="2" indent="-342900" algn="l">
              <a:lnSpc>
                <a:spcPct val="90000"/>
              </a:lnSpc>
              <a:spcBef>
                <a:spcPts val="500"/>
              </a:spcBef>
              <a:spcAft>
                <a:spcPts val="0"/>
              </a:spcAft>
              <a:buClr>
                <a:srgbClr val="1C3766"/>
              </a:buClr>
              <a:buSzPts val="1800"/>
              <a:buChar char="•"/>
              <a:defRPr/>
            </a:lvl3pPr>
            <a:lvl4pPr marL="1828800" lvl="3" indent="-342900" algn="l">
              <a:lnSpc>
                <a:spcPct val="90000"/>
              </a:lnSpc>
              <a:spcBef>
                <a:spcPts val="500"/>
              </a:spcBef>
              <a:spcAft>
                <a:spcPts val="0"/>
              </a:spcAft>
              <a:buClr>
                <a:srgbClr val="1C3766"/>
              </a:buClr>
              <a:buSzPts val="1800"/>
              <a:buChar char="•"/>
              <a:defRPr/>
            </a:lvl4pPr>
            <a:lvl5pPr marL="2286000" lvl="4" indent="-342900" algn="l">
              <a:lnSpc>
                <a:spcPct val="90000"/>
              </a:lnSpc>
              <a:spcBef>
                <a:spcPts val="500"/>
              </a:spcBef>
              <a:spcAft>
                <a:spcPts val="0"/>
              </a:spcAft>
              <a:buClr>
                <a:srgbClr val="1C37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2"/>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a:solidFill>
                  <a:schemeClr val="lt1"/>
                </a:solidFill>
                <a:latin typeface="Arial"/>
                <a:ea typeface="Arial"/>
                <a:cs typeface="Arial"/>
                <a:sym typeface="Arial"/>
              </a:defRPr>
            </a:lvl1pPr>
            <a:lvl2pPr marL="0" marR="0" lvl="1" indent="0" algn="r" rtl="0">
              <a:spcBef>
                <a:spcPts val="0"/>
              </a:spcBef>
              <a:buNone/>
              <a:defRPr sz="1000">
                <a:solidFill>
                  <a:schemeClr val="lt1"/>
                </a:solidFill>
                <a:latin typeface="Arial"/>
                <a:ea typeface="Arial"/>
                <a:cs typeface="Arial"/>
                <a:sym typeface="Arial"/>
              </a:defRPr>
            </a:lvl2pPr>
            <a:lvl3pPr marL="0" marR="0" lvl="2" indent="0" algn="r" rtl="0">
              <a:spcBef>
                <a:spcPts val="0"/>
              </a:spcBef>
              <a:buNone/>
              <a:defRPr sz="1000">
                <a:solidFill>
                  <a:schemeClr val="lt1"/>
                </a:solidFill>
                <a:latin typeface="Arial"/>
                <a:ea typeface="Arial"/>
                <a:cs typeface="Arial"/>
                <a:sym typeface="Arial"/>
              </a:defRPr>
            </a:lvl3pPr>
            <a:lvl4pPr marL="0" marR="0" lvl="3" indent="0" algn="r" rtl="0">
              <a:spcBef>
                <a:spcPts val="0"/>
              </a:spcBef>
              <a:buNone/>
              <a:defRPr sz="1000">
                <a:solidFill>
                  <a:schemeClr val="lt1"/>
                </a:solidFill>
                <a:latin typeface="Arial"/>
                <a:ea typeface="Arial"/>
                <a:cs typeface="Arial"/>
                <a:sym typeface="Arial"/>
              </a:defRPr>
            </a:lvl4pPr>
            <a:lvl5pPr marL="0" marR="0" lvl="4" indent="0" algn="r" rtl="0">
              <a:spcBef>
                <a:spcPts val="0"/>
              </a:spcBef>
              <a:buNone/>
              <a:defRPr sz="1000">
                <a:solidFill>
                  <a:schemeClr val="lt1"/>
                </a:solidFill>
                <a:latin typeface="Arial"/>
                <a:ea typeface="Arial"/>
                <a:cs typeface="Arial"/>
                <a:sym typeface="Arial"/>
              </a:defRPr>
            </a:lvl5pPr>
            <a:lvl6pPr marL="0" marR="0" lvl="5" indent="0" algn="r" rtl="0">
              <a:spcBef>
                <a:spcPts val="0"/>
              </a:spcBef>
              <a:buNone/>
              <a:defRPr sz="1000">
                <a:solidFill>
                  <a:schemeClr val="lt1"/>
                </a:solidFill>
                <a:latin typeface="Arial"/>
                <a:ea typeface="Arial"/>
                <a:cs typeface="Arial"/>
                <a:sym typeface="Arial"/>
              </a:defRPr>
            </a:lvl6pPr>
            <a:lvl7pPr marL="0" marR="0" lvl="6" indent="0" algn="r" rtl="0">
              <a:spcBef>
                <a:spcPts val="0"/>
              </a:spcBef>
              <a:buNone/>
              <a:defRPr sz="1000">
                <a:solidFill>
                  <a:schemeClr val="lt1"/>
                </a:solidFill>
                <a:latin typeface="Arial"/>
                <a:ea typeface="Arial"/>
                <a:cs typeface="Arial"/>
                <a:sym typeface="Arial"/>
              </a:defRPr>
            </a:lvl7pPr>
            <a:lvl8pPr marL="0" marR="0" lvl="7" indent="0" algn="r" rtl="0">
              <a:spcBef>
                <a:spcPts val="0"/>
              </a:spcBef>
              <a:buNone/>
              <a:defRPr sz="1000">
                <a:solidFill>
                  <a:schemeClr val="lt1"/>
                </a:solidFill>
                <a:latin typeface="Arial"/>
                <a:ea typeface="Arial"/>
                <a:cs typeface="Arial"/>
                <a:sym typeface="Arial"/>
              </a:defRPr>
            </a:lvl8pPr>
            <a:lvl9pPr marL="0" marR="0" lvl="8" indent="0" algn="r" rtl="0">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628650" y="365126"/>
            <a:ext cx="7886700" cy="128111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3766"/>
              </a:buClr>
              <a:buSzPts val="4200"/>
              <a:buFont typeface="Arial"/>
              <a:buNone/>
              <a:defRPr sz="4200" b="1" i="0" u="none" strike="noStrike" cap="none">
                <a:solidFill>
                  <a:srgbClr val="1C376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C3766"/>
              </a:buClr>
              <a:buSzPts val="2800"/>
              <a:buFont typeface="Arial"/>
              <a:buChar char="•"/>
              <a:defRPr sz="2800" b="0" i="0" u="none" strike="noStrike" cap="none">
                <a:solidFill>
                  <a:srgbClr val="1C3766"/>
                </a:solidFill>
                <a:latin typeface="Arial"/>
                <a:ea typeface="Arial"/>
                <a:cs typeface="Arial"/>
                <a:sym typeface="Arial"/>
              </a:defRPr>
            </a:lvl1pPr>
            <a:lvl2pPr marL="914400" marR="0" lvl="1" indent="-381000" algn="l" rtl="0">
              <a:lnSpc>
                <a:spcPct val="90000"/>
              </a:lnSpc>
              <a:spcBef>
                <a:spcPts val="500"/>
              </a:spcBef>
              <a:spcAft>
                <a:spcPts val="0"/>
              </a:spcAft>
              <a:buClr>
                <a:srgbClr val="1C3766"/>
              </a:buClr>
              <a:buSzPts val="2400"/>
              <a:buFont typeface="Arial"/>
              <a:buChar char="•"/>
              <a:defRPr sz="2400" b="0" i="0" u="none" strike="noStrike" cap="none">
                <a:solidFill>
                  <a:srgbClr val="1C3766"/>
                </a:solidFill>
                <a:latin typeface="Arial"/>
                <a:ea typeface="Arial"/>
                <a:cs typeface="Arial"/>
                <a:sym typeface="Arial"/>
              </a:defRPr>
            </a:lvl2pPr>
            <a:lvl3pPr marL="1371600" marR="0" lvl="2" indent="-355600" algn="l" rtl="0">
              <a:lnSpc>
                <a:spcPct val="90000"/>
              </a:lnSpc>
              <a:spcBef>
                <a:spcPts val="500"/>
              </a:spcBef>
              <a:spcAft>
                <a:spcPts val="0"/>
              </a:spcAft>
              <a:buClr>
                <a:srgbClr val="1C3766"/>
              </a:buClr>
              <a:buSzPts val="2000"/>
              <a:buFont typeface="Arial"/>
              <a:buChar char="•"/>
              <a:defRPr sz="2000" b="0" i="0" u="none" strike="noStrike" cap="none">
                <a:solidFill>
                  <a:srgbClr val="1C3766"/>
                </a:solidFill>
                <a:latin typeface="Arial"/>
                <a:ea typeface="Arial"/>
                <a:cs typeface="Arial"/>
                <a:sym typeface="Arial"/>
              </a:defRPr>
            </a:lvl3pPr>
            <a:lvl4pPr marL="1828800" marR="0" lvl="3" indent="-342900" algn="l" rtl="0">
              <a:lnSpc>
                <a:spcPct val="90000"/>
              </a:lnSpc>
              <a:spcBef>
                <a:spcPts val="500"/>
              </a:spcBef>
              <a:spcAft>
                <a:spcPts val="0"/>
              </a:spcAft>
              <a:buClr>
                <a:srgbClr val="1C3766"/>
              </a:buClr>
              <a:buSzPts val="1800"/>
              <a:buFont typeface="Arial"/>
              <a:buChar char="•"/>
              <a:defRPr sz="1800" b="0" i="0" u="none" strike="noStrike" cap="none">
                <a:solidFill>
                  <a:srgbClr val="1C3766"/>
                </a:solidFill>
                <a:latin typeface="Arial"/>
                <a:ea typeface="Arial"/>
                <a:cs typeface="Arial"/>
                <a:sym typeface="Arial"/>
              </a:defRPr>
            </a:lvl4pPr>
            <a:lvl5pPr marL="2286000" marR="0" lvl="4" indent="-342900" algn="l" rtl="0">
              <a:lnSpc>
                <a:spcPct val="90000"/>
              </a:lnSpc>
              <a:spcBef>
                <a:spcPts val="500"/>
              </a:spcBef>
              <a:spcAft>
                <a:spcPts val="0"/>
              </a:spcAft>
              <a:buClr>
                <a:srgbClr val="1C3766"/>
              </a:buClr>
              <a:buSzPts val="1800"/>
              <a:buFont typeface="Arial"/>
              <a:buChar char="•"/>
              <a:defRPr sz="1800" b="0" i="0" u="none" strike="noStrike" cap="none">
                <a:solidFill>
                  <a:srgbClr val="1C376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3"/>
          <p:cNvSpPr txBox="1"/>
          <p:nvPr/>
        </p:nvSpPr>
        <p:spPr>
          <a:xfrm>
            <a:off x="7204634" y="6368866"/>
            <a:ext cx="192061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i="0" u="none" strike="noStrike" cap="none">
                <a:solidFill>
                  <a:schemeClr val="lt1"/>
                </a:solidFill>
                <a:latin typeface="Arial"/>
                <a:ea typeface="Arial"/>
                <a:cs typeface="Arial"/>
                <a:sym typeface="Arial"/>
              </a:rPr>
              <a:t>EXCEPTIONAL CHILDREN</a:t>
            </a:r>
            <a:endParaRPr/>
          </a:p>
          <a:p>
            <a:pPr marL="0" marR="0" lvl="0" indent="0" algn="ctr" rtl="0">
              <a:spcBef>
                <a:spcPts val="0"/>
              </a:spcBef>
              <a:spcAft>
                <a:spcPts val="0"/>
              </a:spcAft>
              <a:buNone/>
            </a:pPr>
            <a:r>
              <a:rPr lang="en-US" sz="800" b="1" i="0" u="none" strike="noStrike" cap="none">
                <a:solidFill>
                  <a:schemeClr val="lt1"/>
                </a:solidFill>
                <a:latin typeface="Arial"/>
                <a:ea typeface="Arial"/>
                <a:cs typeface="Arial"/>
                <a:sym typeface="Arial"/>
              </a:rPr>
              <a:t>DIVISION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dpi.nc.gov/districts-schools/classroom-resources/exceptional-children/finance-grants#special-grant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ncgov.webex.com/meet/adam.parent" TargetMode="External"/><Relationship Id="rId2" Type="http://schemas.openxmlformats.org/officeDocument/2006/relationships/hyperlink" Target="https://www.dpi.nc.gov/districts-schools/classroom-resources/exceptional-children/compliance-and-fiscal-monitoring/fiscal-monitoring"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document/d/1qz3qu9hy8ol9D5IXgTCvnEmEpuAkUsoreook3rNgoVc/copy"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ncdpi.az1.qualtrics.com/jfe/form/SV_bemd4L5Nsb9tcl8"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dpi.nc.gov/districts-schools/classroom-resources/exceptional-children/federal-regulations-state-policies#form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crystal.patrick@dpi.nc.gov"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mailto:alan.chase@dpi.nc.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title"/>
          </p:nvPr>
        </p:nvSpPr>
        <p:spPr>
          <a:xfrm>
            <a:off x="2117036" y="815009"/>
            <a:ext cx="6480312" cy="4830417"/>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4000"/>
              <a:buFont typeface="Arial"/>
              <a:buNone/>
            </a:pPr>
            <a:r>
              <a:rPr lang="en-US"/>
              <a:t>NCDPI</a:t>
            </a:r>
            <a:br>
              <a:rPr lang="en-US"/>
            </a:br>
            <a:r>
              <a:rPr lang="en-US"/>
              <a:t>Exceptional Children</a:t>
            </a:r>
            <a:br>
              <a:rPr lang="en-US"/>
            </a:br>
            <a:r>
              <a:rPr lang="en-US"/>
              <a:t>Director and Coordinator Webinar</a:t>
            </a:r>
            <a:br>
              <a:rPr lang="en-US"/>
            </a:br>
            <a:br>
              <a:rPr lang="en-US"/>
            </a:br>
            <a:r>
              <a:rPr lang="en-US" sz="2800"/>
              <a:t>10/12/2021</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0"/>
          <p:cNvSpPr txBox="1">
            <a:spLocks noGrp="1"/>
          </p:cNvSpPr>
          <p:nvPr>
            <p:ph type="title"/>
          </p:nvPr>
        </p:nvSpPr>
        <p:spPr>
          <a:xfrm>
            <a:off x="510068" y="2466623"/>
            <a:ext cx="7886700" cy="112312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1C3766"/>
              </a:buClr>
              <a:buSzPts val="3600"/>
              <a:buFont typeface="Arial"/>
              <a:buNone/>
            </a:pPr>
            <a:r>
              <a:rPr lang="en-US"/>
              <a:t>Indicators 11 &amp; 12</a:t>
            </a:r>
            <a:endParaRPr/>
          </a:p>
        </p:txBody>
      </p:sp>
      <p:sp>
        <p:nvSpPr>
          <p:cNvPr id="141" name="Google Shape;141;p10"/>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1"/>
          <p:cNvSpPr txBox="1">
            <a:spLocks noGrp="1"/>
          </p:cNvSpPr>
          <p:nvPr>
            <p:ph type="title"/>
          </p:nvPr>
        </p:nvSpPr>
        <p:spPr>
          <a:xfrm>
            <a:off x="628650" y="365126"/>
            <a:ext cx="7886700" cy="12811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200"/>
              <a:buFont typeface="Arial"/>
              <a:buNone/>
            </a:pPr>
            <a:r>
              <a:rPr lang="en-US" b="0"/>
              <a:t>This Year…..</a:t>
            </a:r>
            <a:endParaRPr/>
          </a:p>
        </p:txBody>
      </p:sp>
      <p:sp>
        <p:nvSpPr>
          <p:cNvPr id="147" name="Google Shape;147;p11"/>
          <p:cNvSpPr txBox="1">
            <a:spLocks noGrp="1"/>
          </p:cNvSpPr>
          <p:nvPr>
            <p:ph type="body" idx="1"/>
          </p:nvPr>
        </p:nvSpPr>
        <p:spPr>
          <a:xfrm>
            <a:off x="628649" y="1262082"/>
            <a:ext cx="7886700" cy="50544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C3766"/>
              </a:buClr>
              <a:buSzPts val="2800"/>
              <a:buChar char="•"/>
            </a:pPr>
            <a:r>
              <a:rPr lang="en-US"/>
              <a:t>No process or calculation change in 20-21</a:t>
            </a:r>
            <a:endParaRPr/>
          </a:p>
          <a:p>
            <a:pPr marL="228600" lvl="0" indent="-50800" algn="l" rtl="0">
              <a:lnSpc>
                <a:spcPct val="90000"/>
              </a:lnSpc>
              <a:spcBef>
                <a:spcPts val="1000"/>
              </a:spcBef>
              <a:spcAft>
                <a:spcPts val="0"/>
              </a:spcAft>
              <a:buClr>
                <a:srgbClr val="1C3766"/>
              </a:buClr>
              <a:buSzPts val="2800"/>
              <a:buNone/>
            </a:pPr>
            <a:endParaRPr/>
          </a:p>
          <a:p>
            <a:pPr marL="228600" lvl="0" indent="-228600" algn="l" rtl="0">
              <a:lnSpc>
                <a:spcPct val="90000"/>
              </a:lnSpc>
              <a:spcBef>
                <a:spcPts val="1000"/>
              </a:spcBef>
              <a:spcAft>
                <a:spcPts val="0"/>
              </a:spcAft>
              <a:buClr>
                <a:srgbClr val="1C3766"/>
              </a:buClr>
              <a:buSzPts val="2800"/>
              <a:buChar char="•"/>
            </a:pPr>
            <a:r>
              <a:rPr lang="en-US"/>
              <a:t>Presented to Superintendents &amp; Charter Administrators</a:t>
            </a:r>
            <a:endParaRPr/>
          </a:p>
          <a:p>
            <a:pPr marL="228600" lvl="0" indent="-50800" algn="l" rtl="0">
              <a:lnSpc>
                <a:spcPct val="90000"/>
              </a:lnSpc>
              <a:spcBef>
                <a:spcPts val="1000"/>
              </a:spcBef>
              <a:spcAft>
                <a:spcPts val="0"/>
              </a:spcAft>
              <a:buClr>
                <a:srgbClr val="1C3766"/>
              </a:buClr>
              <a:buSzPts val="2800"/>
              <a:buNone/>
            </a:pPr>
            <a:endParaRPr/>
          </a:p>
          <a:p>
            <a:pPr marL="228600" lvl="0" indent="-228600" algn="l" rtl="0">
              <a:lnSpc>
                <a:spcPct val="90000"/>
              </a:lnSpc>
              <a:spcBef>
                <a:spcPts val="1000"/>
              </a:spcBef>
              <a:spcAft>
                <a:spcPts val="0"/>
              </a:spcAft>
              <a:buClr>
                <a:srgbClr val="1C3766"/>
              </a:buClr>
              <a:buSzPts val="2800"/>
              <a:buChar char="•"/>
            </a:pPr>
            <a:r>
              <a:rPr lang="en-US"/>
              <a:t>Quarterly meeting August 11 &amp; 12</a:t>
            </a:r>
            <a:endParaRPr/>
          </a:p>
          <a:p>
            <a:pPr marL="228600" lvl="0" indent="-50800" algn="l" rtl="0">
              <a:lnSpc>
                <a:spcPct val="90000"/>
              </a:lnSpc>
              <a:spcBef>
                <a:spcPts val="1000"/>
              </a:spcBef>
              <a:spcAft>
                <a:spcPts val="0"/>
              </a:spcAft>
              <a:buClr>
                <a:srgbClr val="1C3766"/>
              </a:buClr>
              <a:buSzPts val="2800"/>
              <a:buNone/>
            </a:pPr>
            <a:endParaRPr/>
          </a:p>
          <a:p>
            <a:pPr marL="228600" lvl="0" indent="-228600" algn="l" rtl="0">
              <a:lnSpc>
                <a:spcPct val="90000"/>
              </a:lnSpc>
              <a:spcBef>
                <a:spcPts val="1000"/>
              </a:spcBef>
              <a:spcAft>
                <a:spcPts val="0"/>
              </a:spcAft>
              <a:buClr>
                <a:srgbClr val="1C3766"/>
              </a:buClr>
              <a:buSzPts val="2800"/>
              <a:buChar char="•"/>
            </a:pPr>
            <a:r>
              <a:rPr lang="en-US"/>
              <a:t>Anticipate non-compliance data on indicators</a:t>
            </a:r>
            <a:endParaRPr/>
          </a:p>
          <a:p>
            <a:pPr marL="0" lvl="0" indent="0" algn="l" rtl="0">
              <a:lnSpc>
                <a:spcPct val="90000"/>
              </a:lnSpc>
              <a:spcBef>
                <a:spcPts val="1000"/>
              </a:spcBef>
              <a:spcAft>
                <a:spcPts val="0"/>
              </a:spcAft>
              <a:buClr>
                <a:srgbClr val="1C3766"/>
              </a:buClr>
              <a:buSzPts val="2800"/>
              <a:buNone/>
            </a:pPr>
            <a:endParaRPr/>
          </a:p>
          <a:p>
            <a:pPr marL="228600" lvl="0" indent="-228600" algn="l" rtl="0">
              <a:lnSpc>
                <a:spcPct val="90000"/>
              </a:lnSpc>
              <a:spcBef>
                <a:spcPts val="1000"/>
              </a:spcBef>
              <a:spcAft>
                <a:spcPts val="0"/>
              </a:spcAft>
              <a:buClr>
                <a:srgbClr val="1C3766"/>
              </a:buClr>
              <a:buSzPts val="2800"/>
              <a:buChar char="•"/>
            </a:pPr>
            <a:r>
              <a:rPr lang="en-US"/>
              <a:t>State impact on OSEP Determination</a:t>
            </a:r>
            <a:endParaRPr/>
          </a:p>
          <a:p>
            <a:pPr marL="228600" lvl="0" indent="-50800" algn="l" rtl="0">
              <a:lnSpc>
                <a:spcPct val="90000"/>
              </a:lnSpc>
              <a:spcBef>
                <a:spcPts val="1000"/>
              </a:spcBef>
              <a:spcAft>
                <a:spcPts val="0"/>
              </a:spcAft>
              <a:buClr>
                <a:srgbClr val="1C3766"/>
              </a:buClr>
              <a:buSzPts val="2800"/>
              <a:buNone/>
            </a:pPr>
            <a:endParaRPr/>
          </a:p>
        </p:txBody>
      </p:sp>
      <p:sp>
        <p:nvSpPr>
          <p:cNvPr id="148" name="Google Shape;148;p11"/>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2"/>
          <p:cNvSpPr txBox="1">
            <a:spLocks noGrp="1"/>
          </p:cNvSpPr>
          <p:nvPr>
            <p:ph type="title"/>
          </p:nvPr>
        </p:nvSpPr>
        <p:spPr>
          <a:xfrm>
            <a:off x="623888" y="1333819"/>
            <a:ext cx="7886700" cy="26130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C3766"/>
              </a:buClr>
              <a:buSzPts val="4800"/>
              <a:buFont typeface="Arial"/>
              <a:buNone/>
            </a:pPr>
            <a:r>
              <a:rPr lang="en-US"/>
              <a:t>Fiscal Updates</a:t>
            </a:r>
            <a:endParaRPr/>
          </a:p>
        </p:txBody>
      </p:sp>
      <p:sp>
        <p:nvSpPr>
          <p:cNvPr id="154" name="Google Shape;154;p12"/>
          <p:cNvSpPr txBox="1">
            <a:spLocks noGrp="1"/>
          </p:cNvSpPr>
          <p:nvPr>
            <p:ph type="body" idx="1"/>
          </p:nvPr>
        </p:nvSpPr>
        <p:spPr>
          <a:xfrm>
            <a:off x="623888" y="4066872"/>
            <a:ext cx="7886700" cy="20392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C3766"/>
              </a:buClr>
              <a:buSzPts val="2400"/>
              <a:buNone/>
            </a:pPr>
            <a:endParaRPr/>
          </a:p>
        </p:txBody>
      </p:sp>
      <p:sp>
        <p:nvSpPr>
          <p:cNvPr id="155" name="Google Shape;155;p12"/>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f32292b0b3_1_0"/>
          <p:cNvSpPr txBox="1">
            <a:spLocks noGrp="1"/>
          </p:cNvSpPr>
          <p:nvPr>
            <p:ph type="title"/>
          </p:nvPr>
        </p:nvSpPr>
        <p:spPr>
          <a:xfrm>
            <a:off x="628650" y="365126"/>
            <a:ext cx="7886700" cy="1281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Fiscal Updates</a:t>
            </a:r>
            <a:endParaRPr/>
          </a:p>
        </p:txBody>
      </p:sp>
      <p:sp>
        <p:nvSpPr>
          <p:cNvPr id="162" name="Google Shape;162;gf32292b0b3_1_0"/>
          <p:cNvSpPr txBox="1">
            <a:spLocks noGrp="1"/>
          </p:cNvSpPr>
          <p:nvPr>
            <p:ph type="body" idx="1"/>
          </p:nvPr>
        </p:nvSpPr>
        <p:spPr>
          <a:xfrm>
            <a:off x="628650" y="1789113"/>
            <a:ext cx="7886700" cy="42243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ARP Funds (PRC 185 and 186)</a:t>
            </a:r>
            <a:endParaRPr/>
          </a:p>
          <a:p>
            <a:pPr marL="914400" lvl="1" indent="-342900" algn="l" rtl="0">
              <a:spcBef>
                <a:spcPts val="0"/>
              </a:spcBef>
              <a:spcAft>
                <a:spcPts val="0"/>
              </a:spcAft>
              <a:buSzPts val="1800"/>
              <a:buChar char="•"/>
            </a:pPr>
            <a:r>
              <a:rPr lang="en-US"/>
              <a:t>Allotment, applications, budget, period of availability, MOE</a:t>
            </a:r>
            <a:endParaRPr/>
          </a:p>
          <a:p>
            <a:pPr marL="914400" lvl="0" indent="0" algn="l" rtl="0">
              <a:spcBef>
                <a:spcPts val="1000"/>
              </a:spcBef>
              <a:spcAft>
                <a:spcPts val="0"/>
              </a:spcAft>
              <a:buNone/>
            </a:pPr>
            <a:endParaRPr/>
          </a:p>
          <a:p>
            <a:pPr marL="457200" lvl="1" indent="-342900" algn="l" rtl="0">
              <a:spcBef>
                <a:spcPts val="500"/>
              </a:spcBef>
              <a:spcAft>
                <a:spcPts val="0"/>
              </a:spcAft>
              <a:buSzPts val="1800"/>
              <a:buChar char="•"/>
            </a:pPr>
            <a:r>
              <a:rPr lang="en-US"/>
              <a:t> PRC 082</a:t>
            </a:r>
            <a:endParaRPr/>
          </a:p>
          <a:p>
            <a:pPr marL="1371600" lvl="2" indent="-342900" algn="l" rtl="0">
              <a:spcBef>
                <a:spcPts val="0"/>
              </a:spcBef>
              <a:spcAft>
                <a:spcPts val="0"/>
              </a:spcAft>
              <a:buSzPts val="1800"/>
              <a:buChar char="•"/>
            </a:pPr>
            <a:r>
              <a:rPr lang="en-US"/>
              <a:t>No cost extension, applications</a:t>
            </a:r>
            <a:endParaRPr/>
          </a:p>
        </p:txBody>
      </p:sp>
      <p:sp>
        <p:nvSpPr>
          <p:cNvPr id="163" name="Google Shape;163;gf32292b0b3_1_0"/>
          <p:cNvSpPr txBox="1">
            <a:spLocks noGrp="1"/>
          </p:cNvSpPr>
          <p:nvPr>
            <p:ph type="sldNum" idx="12"/>
          </p:nvPr>
        </p:nvSpPr>
        <p:spPr>
          <a:xfrm>
            <a:off x="5394463" y="6410960"/>
            <a:ext cx="1727700" cy="284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BF6D-3981-492F-A7EF-D71DF1EDAB95}"/>
              </a:ext>
            </a:extLst>
          </p:cNvPr>
          <p:cNvSpPr>
            <a:spLocks noGrp="1"/>
          </p:cNvSpPr>
          <p:nvPr>
            <p:ph type="title"/>
          </p:nvPr>
        </p:nvSpPr>
        <p:spPr/>
        <p:txBody>
          <a:bodyPr/>
          <a:lstStyle/>
          <a:p>
            <a:r>
              <a:rPr lang="en-US" dirty="0"/>
              <a:t>Special Grants</a:t>
            </a:r>
          </a:p>
        </p:txBody>
      </p:sp>
      <p:sp>
        <p:nvSpPr>
          <p:cNvPr id="3" name="Text Placeholder 2">
            <a:extLst>
              <a:ext uri="{FF2B5EF4-FFF2-40B4-BE49-F238E27FC236}">
                <a16:creationId xmlns:a16="http://schemas.microsoft.com/office/drawing/2014/main" id="{887AB328-BCD7-43EA-9647-393C2C778A6E}"/>
              </a:ext>
            </a:extLst>
          </p:cNvPr>
          <p:cNvSpPr>
            <a:spLocks noGrp="1"/>
          </p:cNvSpPr>
          <p:nvPr>
            <p:ph type="body" idx="1"/>
          </p:nvPr>
        </p:nvSpPr>
        <p:spPr/>
        <p:txBody>
          <a:bodyPr>
            <a:normAutofit/>
          </a:bodyPr>
          <a:lstStyle/>
          <a:p>
            <a:r>
              <a:rPr lang="en-US" b="0" i="0" u="none" strike="noStrike" dirty="0">
                <a:solidFill>
                  <a:schemeClr val="accent5">
                    <a:lumMod val="50000"/>
                  </a:schemeClr>
                </a:solidFill>
                <a:effectLst/>
                <a:latin typeface="Calibri" panose="020F0502020204030204" pitchFamily="34" charset="0"/>
              </a:rPr>
              <a:t>Grant applications opened on September 7, 2021.  Special grants, with the status of Chief Administrator Approved, are reviewed monthly after the 15th.  Notification of review is made through NCCCIP  </a:t>
            </a:r>
          </a:p>
          <a:p>
            <a:r>
              <a:rPr lang="en-US" b="0" i="0" u="none" strike="noStrike" dirty="0">
                <a:solidFill>
                  <a:schemeClr val="accent5">
                    <a:lumMod val="50000"/>
                  </a:schemeClr>
                </a:solidFill>
                <a:effectLst/>
                <a:latin typeface="Calibri" panose="020F0502020204030204" pitchFamily="34" charset="0"/>
              </a:rPr>
              <a:t>For your review, the Special Grants Training recording, along with the PowerPoint are available on the EC Website</a:t>
            </a:r>
            <a:r>
              <a:rPr lang="en-US" b="0" i="0" u="none" strike="noStrike" dirty="0">
                <a:solidFill>
                  <a:srgbClr val="0563C1"/>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 </a:t>
            </a:r>
            <a:r>
              <a:rPr lang="en-US" b="0" i="0" u="sng" strike="noStrike" dirty="0">
                <a:solidFill>
                  <a:schemeClr val="accent5">
                    <a:lumMod val="50000"/>
                  </a:schemeClr>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here</a:t>
            </a:r>
            <a:r>
              <a:rPr lang="en-US" b="0" i="0" u="none" strike="noStrike" dirty="0">
                <a:solidFill>
                  <a:schemeClr val="accent5">
                    <a:lumMod val="50000"/>
                  </a:schemeClr>
                </a:solidFill>
                <a:effectLst/>
                <a:latin typeface="Calibri" panose="020F0502020204030204" pitchFamily="34" charset="0"/>
              </a:rPr>
              <a:t> under the Special Grants section</a:t>
            </a: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CC691A1B-18B4-4D49-95F2-95B9BEF291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439266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9EF4-BC04-4AF0-97CF-38E0F7B592AA}"/>
              </a:ext>
            </a:extLst>
          </p:cNvPr>
          <p:cNvSpPr>
            <a:spLocks noGrp="1"/>
          </p:cNvSpPr>
          <p:nvPr>
            <p:ph type="title"/>
          </p:nvPr>
        </p:nvSpPr>
        <p:spPr/>
        <p:txBody>
          <a:bodyPr/>
          <a:lstStyle/>
          <a:p>
            <a:r>
              <a:rPr lang="en-US" dirty="0"/>
              <a:t>MOE</a:t>
            </a:r>
          </a:p>
        </p:txBody>
      </p:sp>
      <p:sp>
        <p:nvSpPr>
          <p:cNvPr id="3" name="Text Placeholder 2">
            <a:extLst>
              <a:ext uri="{FF2B5EF4-FFF2-40B4-BE49-F238E27FC236}">
                <a16:creationId xmlns:a16="http://schemas.microsoft.com/office/drawing/2014/main" id="{1A426B37-CDDE-4F7F-9742-A1941E2FE066}"/>
              </a:ext>
            </a:extLst>
          </p:cNvPr>
          <p:cNvSpPr>
            <a:spLocks noGrp="1"/>
          </p:cNvSpPr>
          <p:nvPr>
            <p:ph type="body" idx="1"/>
          </p:nvPr>
        </p:nvSpPr>
        <p:spPr/>
        <p:txBody>
          <a:bodyPr>
            <a:normAutofit fontScale="92500" lnSpcReduction="10000"/>
          </a:bodyPr>
          <a:lstStyle/>
          <a:p>
            <a:pPr marL="0" marR="0" indent="0">
              <a:spcBef>
                <a:spcPts val="0"/>
              </a:spcBef>
              <a:spcAft>
                <a:spcPts val="0"/>
              </a:spcAft>
              <a:buNone/>
            </a:pPr>
            <a:r>
              <a:rPr lang="en-US" sz="2400" b="1" dirty="0">
                <a:effectLst/>
                <a:latin typeface="Calibri" panose="020F0502020204030204" pitchFamily="34" charset="0"/>
                <a:ea typeface="Calibri" panose="020F0502020204030204" pitchFamily="34" charset="0"/>
              </a:rPr>
              <a:t>Maintenance of Effort (MOE) Training &amp; Technical Assistance</a:t>
            </a:r>
            <a:endParaRPr lang="en-US" sz="2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rPr>
              <a:t>If you were unable to attend the MOE training or if you need a refresher, the recording, along with the PowerPoint, are available on the Exceptional Children website here: </a:t>
            </a:r>
            <a:r>
              <a:rPr lang="en-US" sz="2000" u="sng" dirty="0">
                <a:solidFill>
                  <a:srgbClr val="0563C1"/>
                </a:solidFill>
                <a:effectLst/>
                <a:latin typeface="Calibri" panose="020F0502020204030204" pitchFamily="34" charset="0"/>
                <a:ea typeface="Calibri" panose="020F0502020204030204" pitchFamily="34" charset="0"/>
                <a:hlinkClick r:id="rId2"/>
              </a:rPr>
              <a:t>https://www.dpi.nc.gov/districts-schools/classroom-resources/exceptional-children/compliance-and-fiscal-monitoring/fiscal-monitoring</a:t>
            </a:r>
            <a:r>
              <a:rPr lang="en-US" sz="2000" dirty="0">
                <a:effectLst/>
                <a:latin typeface="Calibri" panose="020F0502020204030204" pitchFamily="34" charset="0"/>
                <a:ea typeface="Calibri" panose="020F0502020204030204" pitchFamily="34" charset="0"/>
              </a:rPr>
              <a:t> and on the NC CCIP Home Page.  The </a:t>
            </a:r>
            <a:r>
              <a:rPr lang="en-US" sz="2000" dirty="0">
                <a:solidFill>
                  <a:srgbClr val="000000"/>
                </a:solidFill>
                <a:effectLst/>
                <a:latin typeface="Calibri" panose="020F0502020204030204" pitchFamily="34" charset="0"/>
                <a:ea typeface="Calibri" panose="020F0502020204030204" pitchFamily="34" charset="0"/>
              </a:rPr>
              <a:t>MOE Expenditure Table opened for PSUs with approved IDEA grant on October 1, 2021 and is due on October 31, 2021. </a:t>
            </a:r>
            <a:endParaRPr lang="en-US" sz="2000" dirty="0">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b="1" dirty="0">
              <a:solidFill>
                <a:srgbClr val="000000"/>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b="1" dirty="0">
                <a:solidFill>
                  <a:srgbClr val="000000"/>
                </a:solidFill>
                <a:effectLst/>
                <a:latin typeface="Calibri" panose="020F0502020204030204" pitchFamily="34" charset="0"/>
                <a:ea typeface="Calibri" panose="020F0502020204030204" pitchFamily="34" charset="0"/>
              </a:rPr>
              <a:t>Note:</a:t>
            </a:r>
            <a:r>
              <a:rPr lang="en-US" sz="2000" dirty="0">
                <a:solidFill>
                  <a:srgbClr val="000000"/>
                </a:solidFill>
                <a:effectLst/>
                <a:latin typeface="Calibri" panose="020F0502020204030204" pitchFamily="34" charset="0"/>
                <a:ea typeface="Calibri" panose="020F0502020204030204" pitchFamily="34" charset="0"/>
              </a:rPr>
              <a:t>  If you were unable to attend the MOE technical assistance session last week, there will be another session from 8-11:30 and 1-4:30 on Tuesday, October 19th.  These sessions are available for EC Directors to ask MOE questions and receive direct feedback from the Fiscal Monitors about the new MOE process.  Please click on this link to attend the session: </a:t>
            </a:r>
            <a:r>
              <a:rPr lang="en-US" sz="2000" u="sng" dirty="0">
                <a:solidFill>
                  <a:srgbClr val="0563C1"/>
                </a:solidFill>
                <a:effectLst/>
                <a:latin typeface="Calibri" panose="020F0502020204030204" pitchFamily="34" charset="0"/>
                <a:ea typeface="Calibri" panose="020F0502020204030204" pitchFamily="34" charset="0"/>
                <a:hlinkClick r:id="rId3"/>
              </a:rPr>
              <a:t>https://ncgov.webex.com/meet/adam.parent</a:t>
            </a:r>
            <a:r>
              <a:rPr lang="en-US" sz="2000" dirty="0">
                <a:solidFill>
                  <a:srgbClr val="0F0F0F"/>
                </a:solidFill>
                <a:effectLst/>
                <a:latin typeface="Calibri" panose="020F0502020204030204" pitchFamily="34" charset="0"/>
                <a:ea typeface="Calibri" panose="020F0502020204030204" pitchFamily="34" charset="0"/>
              </a:rPr>
              <a:t>.</a:t>
            </a:r>
            <a:endParaRPr lang="en-US" sz="20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8DC24236-429B-4A6E-8A8C-A66F23223E5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1905284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f32292b0b3_1_7"/>
          <p:cNvSpPr txBox="1">
            <a:spLocks noGrp="1"/>
          </p:cNvSpPr>
          <p:nvPr>
            <p:ph type="title"/>
          </p:nvPr>
        </p:nvSpPr>
        <p:spPr>
          <a:xfrm>
            <a:off x="628650" y="365126"/>
            <a:ext cx="7886700" cy="1281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Reminder</a:t>
            </a:r>
            <a:endParaRPr/>
          </a:p>
        </p:txBody>
      </p:sp>
      <p:sp>
        <p:nvSpPr>
          <p:cNvPr id="170" name="Google Shape;170;gf32292b0b3_1_7"/>
          <p:cNvSpPr txBox="1">
            <a:spLocks noGrp="1"/>
          </p:cNvSpPr>
          <p:nvPr>
            <p:ph type="body" idx="1"/>
          </p:nvPr>
        </p:nvSpPr>
        <p:spPr>
          <a:xfrm>
            <a:off x="628650" y="1789113"/>
            <a:ext cx="7886700" cy="4224300"/>
          </a:xfrm>
          <a:prstGeom prst="rect">
            <a:avLst/>
          </a:prstGeom>
        </p:spPr>
        <p:txBody>
          <a:bodyPr spcFirstLastPara="1" wrap="square" lIns="91425" tIns="45700" rIns="91425" bIns="45700" anchor="t" anchorCtr="0">
            <a:normAutofit fontScale="55000" lnSpcReduction="20000"/>
          </a:bodyPr>
          <a:lstStyle/>
          <a:p>
            <a:pPr marL="457200" lvl="0" indent="-399256" algn="l" rtl="0">
              <a:spcBef>
                <a:spcPts val="1000"/>
              </a:spcBef>
              <a:spcAft>
                <a:spcPts val="0"/>
              </a:spcAft>
              <a:buClr>
                <a:srgbClr val="073763"/>
              </a:buClr>
              <a:buSzPct val="100000"/>
              <a:buChar char="•"/>
            </a:pPr>
            <a:r>
              <a:rPr lang="en-US" sz="4886" b="1">
                <a:solidFill>
                  <a:srgbClr val="073763"/>
                </a:solidFill>
              </a:rPr>
              <a:t>LEA Self Assessments </a:t>
            </a:r>
            <a:endParaRPr sz="4886" b="1">
              <a:solidFill>
                <a:srgbClr val="073763"/>
              </a:solidFill>
            </a:endParaRPr>
          </a:p>
          <a:p>
            <a:pPr marL="457200" lvl="0" indent="0" algn="l" rtl="0">
              <a:spcBef>
                <a:spcPts val="1000"/>
              </a:spcBef>
              <a:spcAft>
                <a:spcPts val="0"/>
              </a:spcAft>
              <a:buNone/>
            </a:pPr>
            <a:endParaRPr sz="3250">
              <a:solidFill>
                <a:srgbClr val="073763"/>
              </a:solidFill>
            </a:endParaRPr>
          </a:p>
          <a:p>
            <a:pPr marL="914400" lvl="1" indent="-342106" algn="l" rtl="0">
              <a:lnSpc>
                <a:spcPct val="150000"/>
              </a:lnSpc>
              <a:spcBef>
                <a:spcPts val="500"/>
              </a:spcBef>
              <a:spcAft>
                <a:spcPts val="0"/>
              </a:spcAft>
              <a:buClr>
                <a:srgbClr val="073763"/>
              </a:buClr>
              <a:buSzPct val="100000"/>
              <a:buChar char="•"/>
            </a:pPr>
            <a:r>
              <a:rPr lang="en-US" sz="3250">
                <a:solidFill>
                  <a:srgbClr val="073763"/>
                </a:solidFill>
              </a:rPr>
              <a:t>The LEASA Improvement Plan is due October 31, 2021 </a:t>
            </a:r>
            <a:endParaRPr sz="3250">
              <a:solidFill>
                <a:srgbClr val="073763"/>
              </a:solidFill>
            </a:endParaRPr>
          </a:p>
          <a:p>
            <a:pPr marL="914400" lvl="1" indent="-342106" algn="l" rtl="0">
              <a:lnSpc>
                <a:spcPct val="150000"/>
              </a:lnSpc>
              <a:spcBef>
                <a:spcPts val="0"/>
              </a:spcBef>
              <a:spcAft>
                <a:spcPts val="0"/>
              </a:spcAft>
              <a:buClr>
                <a:srgbClr val="073763"/>
              </a:buClr>
              <a:buSzPct val="100000"/>
              <a:buChar char="•"/>
            </a:pPr>
            <a:r>
              <a:rPr lang="en-US" sz="3250">
                <a:solidFill>
                  <a:srgbClr val="073763"/>
                </a:solidFill>
              </a:rPr>
              <a:t>PSUs will submit only the improvement plan portion this year (Core Element ratings are not required).</a:t>
            </a:r>
            <a:endParaRPr sz="3250">
              <a:solidFill>
                <a:srgbClr val="073763"/>
              </a:solidFill>
            </a:endParaRPr>
          </a:p>
          <a:p>
            <a:pPr marL="914400" lvl="1" indent="-342106" algn="l" rtl="0">
              <a:lnSpc>
                <a:spcPct val="150000"/>
              </a:lnSpc>
              <a:spcBef>
                <a:spcPts val="0"/>
              </a:spcBef>
              <a:spcAft>
                <a:spcPts val="0"/>
              </a:spcAft>
              <a:buClr>
                <a:srgbClr val="073763"/>
              </a:buClr>
              <a:buSzPct val="100000"/>
              <a:buChar char="•"/>
            </a:pPr>
            <a:r>
              <a:rPr lang="en-US" sz="3250">
                <a:solidFill>
                  <a:srgbClr val="073763"/>
                </a:solidFill>
              </a:rPr>
              <a:t>PSUs can write/upload a new plan, revise/upload an existing plan, or maintain an existing plan (no upload/changes).</a:t>
            </a:r>
            <a:endParaRPr sz="3250">
              <a:solidFill>
                <a:srgbClr val="073763"/>
              </a:solidFill>
            </a:endParaRPr>
          </a:p>
          <a:p>
            <a:pPr marL="914400" lvl="1" indent="-342106" algn="l" rtl="0">
              <a:lnSpc>
                <a:spcPct val="150000"/>
              </a:lnSpc>
              <a:spcBef>
                <a:spcPts val="0"/>
              </a:spcBef>
              <a:spcAft>
                <a:spcPts val="0"/>
              </a:spcAft>
              <a:buClr>
                <a:srgbClr val="073763"/>
              </a:buClr>
              <a:buSzPct val="100000"/>
              <a:buChar char="•"/>
            </a:pPr>
            <a:r>
              <a:rPr lang="en-US" sz="3250">
                <a:solidFill>
                  <a:srgbClr val="073763"/>
                </a:solidFill>
              </a:rPr>
              <a:t>A</a:t>
            </a:r>
            <a:r>
              <a:rPr lang="en-US" sz="3250">
                <a:solidFill>
                  <a:srgbClr val="073763"/>
                </a:solidFill>
                <a:uFill>
                  <a:noFill/>
                </a:uFill>
                <a:hlinkClick r:id="rId3">
                  <a:extLst>
                    <a:ext uri="{A12FA001-AC4F-418D-AE19-62706E023703}">
                      <ahyp:hlinkClr xmlns:ahyp="http://schemas.microsoft.com/office/drawing/2018/hyperlinkcolor" val="tx"/>
                    </a:ext>
                  </a:extLst>
                </a:hlinkClick>
              </a:rPr>
              <a:t> </a:t>
            </a:r>
            <a:r>
              <a:rPr lang="en-US" sz="3250" b="1" u="sng">
                <a:solidFill>
                  <a:srgbClr val="073763"/>
                </a:solidFill>
                <a:hlinkClick r:id="rId3">
                  <a:extLst>
                    <a:ext uri="{A12FA001-AC4F-418D-AE19-62706E023703}">
                      <ahyp:hlinkClr xmlns:ahyp="http://schemas.microsoft.com/office/drawing/2018/hyperlinkcolor" val="tx"/>
                    </a:ext>
                  </a:extLst>
                </a:hlinkClick>
              </a:rPr>
              <a:t>blank template</a:t>
            </a:r>
            <a:r>
              <a:rPr lang="en-US" sz="3250">
                <a:solidFill>
                  <a:srgbClr val="073763"/>
                </a:solidFill>
              </a:rPr>
              <a:t> for the Improvement Plan can be used as a work space prior to submission in Qualtrics at </a:t>
            </a:r>
            <a:r>
              <a:rPr lang="en-US" sz="3250" b="1" u="sng">
                <a:solidFill>
                  <a:srgbClr val="073763"/>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https://ncdpi.az1.qualtrics.com/jfe/form/SV_bemd4L5Nsb9tcl8</a:t>
            </a:r>
            <a:endParaRPr sz="3250" b="1" u="sng">
              <a:solidFill>
                <a:srgbClr val="073763"/>
              </a:solidFill>
              <a:latin typeface="Calibri"/>
              <a:ea typeface="Calibri"/>
              <a:cs typeface="Calibri"/>
              <a:sym typeface="Calibri"/>
            </a:endParaRPr>
          </a:p>
          <a:p>
            <a:pPr marL="457200" lvl="0" indent="0" algn="l" rtl="0">
              <a:lnSpc>
                <a:spcPct val="150000"/>
              </a:lnSpc>
              <a:spcBef>
                <a:spcPts val="1200"/>
              </a:spcBef>
              <a:spcAft>
                <a:spcPts val="0"/>
              </a:spcAft>
              <a:buNone/>
            </a:pPr>
            <a:r>
              <a:rPr lang="en-US" sz="1200">
                <a:solidFill>
                  <a:srgbClr val="073763"/>
                </a:solidFill>
              </a:rPr>
              <a:t> </a:t>
            </a:r>
            <a:endParaRPr sz="1200">
              <a:solidFill>
                <a:srgbClr val="073763"/>
              </a:solidFill>
            </a:endParaRPr>
          </a:p>
          <a:p>
            <a:pPr marL="457200" lvl="0" indent="0" algn="l" rtl="0">
              <a:spcBef>
                <a:spcPts val="1200"/>
              </a:spcBef>
              <a:spcAft>
                <a:spcPts val="0"/>
              </a:spcAft>
              <a:buNone/>
            </a:pPr>
            <a:endParaRPr/>
          </a:p>
        </p:txBody>
      </p:sp>
      <p:sp>
        <p:nvSpPr>
          <p:cNvPr id="171" name="Google Shape;171;gf32292b0b3_1_7"/>
          <p:cNvSpPr txBox="1">
            <a:spLocks noGrp="1"/>
          </p:cNvSpPr>
          <p:nvPr>
            <p:ph type="sldNum" idx="12"/>
          </p:nvPr>
        </p:nvSpPr>
        <p:spPr>
          <a:xfrm>
            <a:off x="5394463" y="6410960"/>
            <a:ext cx="1727700" cy="284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2"/>
          <p:cNvSpPr txBox="1">
            <a:spLocks noGrp="1"/>
          </p:cNvSpPr>
          <p:nvPr>
            <p:ph type="title"/>
          </p:nvPr>
        </p:nvSpPr>
        <p:spPr>
          <a:xfrm>
            <a:off x="623888" y="1333819"/>
            <a:ext cx="7886700" cy="26130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C3766"/>
              </a:buClr>
              <a:buSzPts val="4800"/>
              <a:buFont typeface="Arial"/>
              <a:buNone/>
            </a:pPr>
            <a:r>
              <a:rPr lang="en-US" dirty="0"/>
              <a:t>House Bill 1030</a:t>
            </a:r>
            <a:endParaRPr dirty="0"/>
          </a:p>
        </p:txBody>
      </p:sp>
      <p:sp>
        <p:nvSpPr>
          <p:cNvPr id="155" name="Google Shape;155;p12"/>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982400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4"/>
          <p:cNvSpPr txBox="1">
            <a:spLocks noGrp="1"/>
          </p:cNvSpPr>
          <p:nvPr>
            <p:ph type="title"/>
          </p:nvPr>
        </p:nvSpPr>
        <p:spPr>
          <a:xfrm>
            <a:off x="628650" y="365126"/>
            <a:ext cx="7886700" cy="12811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200"/>
              <a:buFont typeface="Arial"/>
              <a:buNone/>
            </a:pPr>
            <a:r>
              <a:rPr lang="en-US"/>
              <a:t>House Bill 1030</a:t>
            </a:r>
            <a:endParaRPr/>
          </a:p>
        </p:txBody>
      </p:sp>
      <p:sp>
        <p:nvSpPr>
          <p:cNvPr id="177" name="Google Shape;177;p14"/>
          <p:cNvSpPr txBox="1">
            <a:spLocks noGrp="1"/>
          </p:cNvSpPr>
          <p:nvPr>
            <p:ph type="body" idx="1"/>
          </p:nvPr>
        </p:nvSpPr>
        <p:spPr>
          <a:xfrm>
            <a:off x="628650" y="1789113"/>
            <a:ext cx="7886700" cy="4458049"/>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1C3766"/>
              </a:buClr>
              <a:buSzPts val="2800"/>
              <a:buChar char="•"/>
            </a:pPr>
            <a:r>
              <a:rPr lang="en-US"/>
              <a:t>Consent for Release of Information to the Residential Schools for the Deaf and Blind</a:t>
            </a:r>
            <a:endParaRPr/>
          </a:p>
          <a:p>
            <a:pPr marL="685800" lvl="1" indent="-228600" algn="l" rtl="0">
              <a:lnSpc>
                <a:spcPct val="90000"/>
              </a:lnSpc>
              <a:spcBef>
                <a:spcPts val="500"/>
              </a:spcBef>
              <a:spcAft>
                <a:spcPts val="0"/>
              </a:spcAft>
              <a:buClr>
                <a:srgbClr val="1C3766"/>
              </a:buClr>
              <a:buSzPts val="2400"/>
              <a:buChar char="•"/>
            </a:pPr>
            <a:r>
              <a:rPr lang="en-US"/>
              <a:t>October 1 deadline to disseminate consent form to parents of students with:</a:t>
            </a:r>
            <a:endParaRPr/>
          </a:p>
          <a:p>
            <a:pPr marL="1143000" lvl="2" indent="-228600" algn="l" rtl="0">
              <a:lnSpc>
                <a:spcPct val="90000"/>
              </a:lnSpc>
              <a:spcBef>
                <a:spcPts val="500"/>
              </a:spcBef>
              <a:spcAft>
                <a:spcPts val="0"/>
              </a:spcAft>
              <a:buClr>
                <a:srgbClr val="1C3766"/>
              </a:buClr>
              <a:buSzPts val="2000"/>
              <a:buChar char="•"/>
            </a:pPr>
            <a:r>
              <a:rPr lang="en-US"/>
              <a:t>Primary eligibilitiies of DF, HI, DB, VI, MU with vision and/or hearing impairment</a:t>
            </a:r>
            <a:endParaRPr/>
          </a:p>
          <a:p>
            <a:pPr marL="685800" lvl="1" indent="-76200" algn="l" rtl="0">
              <a:lnSpc>
                <a:spcPct val="90000"/>
              </a:lnSpc>
              <a:spcBef>
                <a:spcPts val="500"/>
              </a:spcBef>
              <a:spcAft>
                <a:spcPts val="0"/>
              </a:spcAft>
              <a:buClr>
                <a:srgbClr val="1C3766"/>
              </a:buClr>
              <a:buSzPts val="2400"/>
              <a:buNone/>
            </a:pPr>
            <a:endParaRPr/>
          </a:p>
          <a:p>
            <a:pPr marL="685800" lvl="1" indent="-228600" algn="l" rtl="0">
              <a:lnSpc>
                <a:spcPct val="90000"/>
              </a:lnSpc>
              <a:spcBef>
                <a:spcPts val="500"/>
              </a:spcBef>
              <a:spcAft>
                <a:spcPts val="0"/>
              </a:spcAft>
              <a:buClr>
                <a:srgbClr val="1C3766"/>
              </a:buClr>
              <a:buSzPts val="2400"/>
              <a:buChar char="•"/>
            </a:pPr>
            <a:r>
              <a:rPr lang="en-US"/>
              <a:t>November 30 deadline to:</a:t>
            </a:r>
            <a:endParaRPr/>
          </a:p>
          <a:p>
            <a:pPr marL="1143000" lvl="2" indent="-228600" algn="l" rtl="0">
              <a:lnSpc>
                <a:spcPct val="90000"/>
              </a:lnSpc>
              <a:spcBef>
                <a:spcPts val="500"/>
              </a:spcBef>
              <a:spcAft>
                <a:spcPts val="0"/>
              </a:spcAft>
              <a:buClr>
                <a:srgbClr val="1C3766"/>
              </a:buClr>
              <a:buSzPts val="2000"/>
              <a:buChar char="•"/>
            </a:pPr>
            <a:r>
              <a:rPr lang="en-US"/>
              <a:t>submit any "yes" consents; OR</a:t>
            </a:r>
            <a:endParaRPr/>
          </a:p>
          <a:p>
            <a:pPr marL="1143000" lvl="2" indent="-228600" algn="l" rtl="0">
              <a:lnSpc>
                <a:spcPct val="90000"/>
              </a:lnSpc>
              <a:spcBef>
                <a:spcPts val="500"/>
              </a:spcBef>
              <a:spcAft>
                <a:spcPts val="0"/>
              </a:spcAft>
              <a:buClr>
                <a:srgbClr val="1C3766"/>
              </a:buClr>
              <a:buSzPts val="2000"/>
              <a:buChar char="•"/>
            </a:pPr>
            <a:r>
              <a:rPr lang="en-US"/>
              <a:t>Indicate no parents in district provided consent</a:t>
            </a:r>
            <a:endParaRPr/>
          </a:p>
          <a:p>
            <a:pPr marL="0" lvl="0" indent="0" algn="l" rtl="0">
              <a:lnSpc>
                <a:spcPct val="90000"/>
              </a:lnSpc>
              <a:spcBef>
                <a:spcPts val="1000"/>
              </a:spcBef>
              <a:spcAft>
                <a:spcPts val="0"/>
              </a:spcAft>
              <a:buClr>
                <a:srgbClr val="1C3766"/>
              </a:buClr>
              <a:buSzPts val="2800"/>
              <a:buNone/>
            </a:pPr>
            <a:endParaRPr/>
          </a:p>
          <a:p>
            <a:pPr marL="0" lvl="0" indent="0" algn="l" rtl="0">
              <a:lnSpc>
                <a:spcPct val="90000"/>
              </a:lnSpc>
              <a:spcBef>
                <a:spcPts val="1000"/>
              </a:spcBef>
              <a:spcAft>
                <a:spcPts val="0"/>
              </a:spcAft>
              <a:buClr>
                <a:srgbClr val="1C3766"/>
              </a:buClr>
              <a:buSzPts val="2800"/>
              <a:buNone/>
            </a:pPr>
            <a:r>
              <a:rPr lang="en-US" u="sng">
                <a:solidFill>
                  <a:schemeClr val="hlink"/>
                </a:solidFill>
                <a:hlinkClick r:id="rId3"/>
              </a:rPr>
              <a:t>Electronic forms and reporting link</a:t>
            </a:r>
            <a:endParaRPr/>
          </a:p>
          <a:p>
            <a:pPr marL="685800" lvl="1" indent="-76200" algn="l" rtl="0">
              <a:lnSpc>
                <a:spcPct val="90000"/>
              </a:lnSpc>
              <a:spcBef>
                <a:spcPts val="500"/>
              </a:spcBef>
              <a:spcAft>
                <a:spcPts val="0"/>
              </a:spcAft>
              <a:buClr>
                <a:srgbClr val="1C3766"/>
              </a:buClr>
              <a:buSzPts val="2400"/>
              <a:buNone/>
            </a:pPr>
            <a:endParaRPr/>
          </a:p>
        </p:txBody>
      </p:sp>
      <p:sp>
        <p:nvSpPr>
          <p:cNvPr id="178" name="Google Shape;178;p14"/>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title"/>
          </p:nvPr>
        </p:nvSpPr>
        <p:spPr>
          <a:xfrm>
            <a:off x="431456" y="365126"/>
            <a:ext cx="8441766" cy="12811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200"/>
              <a:buFont typeface="Arial"/>
              <a:buNone/>
            </a:pPr>
            <a:r>
              <a:rPr lang="en-US"/>
              <a:t>Converting Text to Braille Demo</a:t>
            </a:r>
            <a:endParaRPr/>
          </a:p>
        </p:txBody>
      </p:sp>
      <p:sp>
        <p:nvSpPr>
          <p:cNvPr id="184" name="Google Shape;184;p15"/>
          <p:cNvSpPr txBox="1">
            <a:spLocks noGrp="1"/>
          </p:cNvSpPr>
          <p:nvPr>
            <p:ph type="body" idx="1"/>
          </p:nvPr>
        </p:nvSpPr>
        <p:spPr>
          <a:xfrm>
            <a:off x="467973" y="1789113"/>
            <a:ext cx="8441765" cy="42243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C3766"/>
              </a:buClr>
              <a:buSzPts val="2800"/>
              <a:buChar char="•"/>
            </a:pPr>
            <a:r>
              <a:rPr lang="en-US"/>
              <a:t>Braille Blaster demo</a:t>
            </a:r>
            <a:endParaRPr/>
          </a:p>
          <a:p>
            <a:pPr marL="685800" lvl="1" indent="-228600" algn="l" rtl="0">
              <a:lnSpc>
                <a:spcPct val="90000"/>
              </a:lnSpc>
              <a:spcBef>
                <a:spcPts val="500"/>
              </a:spcBef>
              <a:spcAft>
                <a:spcPts val="0"/>
              </a:spcAft>
              <a:buClr>
                <a:srgbClr val="1C3766"/>
              </a:buClr>
              <a:buSzPts val="2400"/>
              <a:buChar char="•"/>
            </a:pPr>
            <a:r>
              <a:rPr lang="en-US"/>
              <a:t>Free through American Printing House for the Blind</a:t>
            </a:r>
            <a:endParaRPr/>
          </a:p>
          <a:p>
            <a:pPr marL="228600" lvl="0" indent="-50800" algn="l" rtl="0">
              <a:lnSpc>
                <a:spcPct val="90000"/>
              </a:lnSpc>
              <a:spcBef>
                <a:spcPts val="1000"/>
              </a:spcBef>
              <a:spcAft>
                <a:spcPts val="0"/>
              </a:spcAft>
              <a:buClr>
                <a:srgbClr val="1C3766"/>
              </a:buClr>
              <a:buSzPts val="2800"/>
              <a:buNone/>
            </a:pPr>
            <a:endParaRPr/>
          </a:p>
          <a:p>
            <a:pPr marL="228600" lvl="0" indent="-228600" algn="l" rtl="0">
              <a:lnSpc>
                <a:spcPct val="90000"/>
              </a:lnSpc>
              <a:spcBef>
                <a:spcPts val="1000"/>
              </a:spcBef>
              <a:spcAft>
                <a:spcPts val="0"/>
              </a:spcAft>
              <a:buClr>
                <a:srgbClr val="1C3766"/>
              </a:buClr>
              <a:buSzPts val="2800"/>
              <a:buChar char="•"/>
            </a:pPr>
            <a:r>
              <a:rPr lang="en-US"/>
              <a:t>Can convert text to different size fonts or braille</a:t>
            </a:r>
            <a:endParaRPr/>
          </a:p>
          <a:p>
            <a:pPr marL="228600" lvl="0" indent="-228600" algn="l" rtl="0">
              <a:lnSpc>
                <a:spcPct val="90000"/>
              </a:lnSpc>
              <a:spcBef>
                <a:spcPts val="1000"/>
              </a:spcBef>
              <a:spcAft>
                <a:spcPts val="0"/>
              </a:spcAft>
              <a:buClr>
                <a:srgbClr val="1C3766"/>
              </a:buClr>
              <a:buSzPts val="2800"/>
              <a:buChar char="•"/>
            </a:pPr>
            <a:r>
              <a:rPr lang="en-US"/>
              <a:t>If you have a braillist or someone interested in learning to convert files to braille, reach out to: </a:t>
            </a:r>
            <a:endParaRPr/>
          </a:p>
          <a:p>
            <a:pPr marL="685800" lvl="1" indent="-228600" algn="l" rtl="0">
              <a:lnSpc>
                <a:spcPct val="90000"/>
              </a:lnSpc>
              <a:spcBef>
                <a:spcPts val="500"/>
              </a:spcBef>
              <a:spcAft>
                <a:spcPts val="0"/>
              </a:spcAft>
              <a:buClr>
                <a:srgbClr val="1C3766"/>
              </a:buClr>
              <a:buSzPts val="2400"/>
              <a:buChar char="•"/>
            </a:pPr>
            <a:r>
              <a:rPr lang="en-US"/>
              <a:t>Crystal Patrick, </a:t>
            </a:r>
            <a:r>
              <a:rPr lang="en-US" u="sng">
                <a:solidFill>
                  <a:schemeClr val="hlink"/>
                </a:solidFill>
                <a:hlinkClick r:id="rId3"/>
              </a:rPr>
              <a:t>crystal.patrick@dpi.nc.gov</a:t>
            </a:r>
            <a:endParaRPr/>
          </a:p>
          <a:p>
            <a:pPr marL="685800" lvl="1" indent="-228600" algn="l" rtl="0">
              <a:lnSpc>
                <a:spcPct val="90000"/>
              </a:lnSpc>
              <a:spcBef>
                <a:spcPts val="500"/>
              </a:spcBef>
              <a:spcAft>
                <a:spcPts val="0"/>
              </a:spcAft>
              <a:buClr>
                <a:srgbClr val="1C3766"/>
              </a:buClr>
              <a:buSzPts val="2400"/>
              <a:buChar char="•"/>
            </a:pPr>
            <a:r>
              <a:rPr lang="en-US"/>
              <a:t>Dr. Alan Chase, </a:t>
            </a:r>
            <a:r>
              <a:rPr lang="en-US" u="sng">
                <a:solidFill>
                  <a:schemeClr val="hlink"/>
                </a:solidFill>
                <a:hlinkClick r:id="rId4"/>
              </a:rPr>
              <a:t>alan.chase@dpi.nc.gov</a:t>
            </a:r>
            <a:r>
              <a:rPr lang="en-US"/>
              <a:t> </a:t>
            </a:r>
            <a:endParaRPr/>
          </a:p>
          <a:p>
            <a:pPr marL="228600" lvl="0" indent="-50800" algn="l" rtl="0">
              <a:lnSpc>
                <a:spcPct val="90000"/>
              </a:lnSpc>
              <a:spcBef>
                <a:spcPts val="1000"/>
              </a:spcBef>
              <a:spcAft>
                <a:spcPts val="0"/>
              </a:spcAft>
              <a:buClr>
                <a:srgbClr val="1C3766"/>
              </a:buClr>
              <a:buSzPts val="2800"/>
              <a:buNone/>
            </a:pPr>
            <a:endParaRPr/>
          </a:p>
        </p:txBody>
      </p:sp>
      <p:sp>
        <p:nvSpPr>
          <p:cNvPr id="185" name="Google Shape;185;p15"/>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txBox="1">
            <a:spLocks noGrp="1"/>
          </p:cNvSpPr>
          <p:nvPr>
            <p:ph type="title"/>
          </p:nvPr>
        </p:nvSpPr>
        <p:spPr>
          <a:xfrm>
            <a:off x="628650" y="477078"/>
            <a:ext cx="7886700" cy="577417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1C3766"/>
              </a:buClr>
              <a:buSzPts val="3600"/>
              <a:buFont typeface="Arial"/>
              <a:buNone/>
            </a:pPr>
            <a:endParaRPr/>
          </a:p>
          <a:p>
            <a:pPr marL="0" lvl="0" indent="0" algn="ctr" rtl="0">
              <a:lnSpc>
                <a:spcPct val="90000"/>
              </a:lnSpc>
              <a:spcBef>
                <a:spcPts val="0"/>
              </a:spcBef>
              <a:spcAft>
                <a:spcPts val="0"/>
              </a:spcAft>
              <a:buClr>
                <a:srgbClr val="1C3766"/>
              </a:buClr>
              <a:buSzPts val="3600"/>
              <a:buFont typeface="Arial"/>
              <a:buNone/>
            </a:pPr>
            <a:endParaRPr/>
          </a:p>
        </p:txBody>
      </p:sp>
      <p:sp>
        <p:nvSpPr>
          <p:cNvPr id="81" name="Google Shape;81;p2"/>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a:t>
            </a:fld>
            <a:endParaRPr/>
          </a:p>
        </p:txBody>
      </p:sp>
      <p:graphicFrame>
        <p:nvGraphicFramePr>
          <p:cNvPr id="82" name="Google Shape;82;p2"/>
          <p:cNvGraphicFramePr/>
          <p:nvPr/>
        </p:nvGraphicFramePr>
        <p:xfrm>
          <a:off x="1180959" y="1138782"/>
          <a:ext cx="6949425" cy="4232075"/>
        </p:xfrm>
        <a:graphic>
          <a:graphicData uri="http://schemas.openxmlformats.org/drawingml/2006/table">
            <a:tbl>
              <a:tblPr firstRow="1" bandRow="1">
                <a:noFill/>
                <a:tableStyleId>{5E0FFAEE-9024-4CBC-87EF-AD7375326E15}</a:tableStyleId>
              </a:tblPr>
              <a:tblGrid>
                <a:gridCol w="1305225">
                  <a:extLst>
                    <a:ext uri="{9D8B030D-6E8A-4147-A177-3AD203B41FA5}">
                      <a16:colId xmlns:a16="http://schemas.microsoft.com/office/drawing/2014/main" val="20000"/>
                    </a:ext>
                  </a:extLst>
                </a:gridCol>
                <a:gridCol w="3457075">
                  <a:extLst>
                    <a:ext uri="{9D8B030D-6E8A-4147-A177-3AD203B41FA5}">
                      <a16:colId xmlns:a16="http://schemas.microsoft.com/office/drawing/2014/main" val="20001"/>
                    </a:ext>
                  </a:extLst>
                </a:gridCol>
                <a:gridCol w="2187125">
                  <a:extLst>
                    <a:ext uri="{9D8B030D-6E8A-4147-A177-3AD203B41FA5}">
                      <a16:colId xmlns:a16="http://schemas.microsoft.com/office/drawing/2014/main" val="20002"/>
                    </a:ext>
                  </a:extLst>
                </a:gridCol>
              </a:tblGrid>
              <a:tr h="413475">
                <a:tc>
                  <a:txBody>
                    <a:bodyPr/>
                    <a:lstStyle/>
                    <a:p>
                      <a:pPr marL="0" marR="0" lvl="0" indent="0" algn="l" rtl="0">
                        <a:spcBef>
                          <a:spcPts val="0"/>
                        </a:spcBef>
                        <a:spcAft>
                          <a:spcPts val="0"/>
                        </a:spcAft>
                        <a:buNone/>
                      </a:pPr>
                      <a:r>
                        <a:rPr lang="en-US" sz="1100" u="none" strike="noStrike" cap="none"/>
                        <a:t>Time </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100" u="none" strike="noStrike" cap="none"/>
                        <a:t>Agenda Item </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100" u="none" strike="noStrike" cap="none"/>
                        <a:t>Presenter </a:t>
                      </a:r>
                      <a:endParaRPr sz="1800" u="none" strike="noStrike" cap="none"/>
                    </a:p>
                  </a:txBody>
                  <a:tcPr marL="91450" marR="91450" marT="45725" marB="45725"/>
                </a:tc>
                <a:extLst>
                  <a:ext uri="{0D108BD9-81ED-4DB2-BD59-A6C34878D82A}">
                    <a16:rowId xmlns:a16="http://schemas.microsoft.com/office/drawing/2014/main" val="10000"/>
                  </a:ext>
                </a:extLst>
              </a:tr>
              <a:tr h="413475">
                <a:tc>
                  <a:txBody>
                    <a:bodyPr/>
                    <a:lstStyle/>
                    <a:p>
                      <a:pPr marL="0" marR="0" lvl="0" indent="0" algn="l" rtl="0">
                        <a:spcBef>
                          <a:spcPts val="0"/>
                        </a:spcBef>
                        <a:spcAft>
                          <a:spcPts val="0"/>
                        </a:spcAft>
                        <a:buNone/>
                      </a:pPr>
                      <a:r>
                        <a:rPr lang="en-US" sz="1100" u="none" strike="noStrike" cap="none"/>
                        <a:t>10:00 - 10:05 </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100" u="none" strike="noStrike" cap="none"/>
                        <a:t>Welcome </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100" u="none" strike="noStrike" cap="none"/>
                        <a:t>Sherry Thomas </a:t>
                      </a:r>
                      <a:endParaRPr sz="1800" u="none" strike="noStrike" cap="none"/>
                    </a:p>
                  </a:txBody>
                  <a:tcPr marL="91450" marR="91450" marT="45725" marB="45725"/>
                </a:tc>
                <a:extLst>
                  <a:ext uri="{0D108BD9-81ED-4DB2-BD59-A6C34878D82A}">
                    <a16:rowId xmlns:a16="http://schemas.microsoft.com/office/drawing/2014/main" val="10001"/>
                  </a:ext>
                </a:extLst>
              </a:tr>
              <a:tr h="413475">
                <a:tc>
                  <a:txBody>
                    <a:bodyPr/>
                    <a:lstStyle/>
                    <a:p>
                      <a:pPr marL="0" marR="0" lvl="0" indent="0" algn="l" rtl="0">
                        <a:spcBef>
                          <a:spcPts val="0"/>
                        </a:spcBef>
                        <a:spcAft>
                          <a:spcPts val="0"/>
                        </a:spcAft>
                        <a:buNone/>
                      </a:pPr>
                      <a:r>
                        <a:rPr lang="en-US" sz="1100" u="none" strike="noStrike" cap="none"/>
                        <a:t>10:05 - 10:15 </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100" u="none" strike="noStrike" cap="none"/>
                        <a:t>Re-evaluation and Rules of Completion </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100" u="none" strike="noStrike" cap="none"/>
                        <a:t>Carol Ann Hudgens </a:t>
                      </a:r>
                      <a:endParaRPr sz="1800" u="none" strike="noStrike" cap="none"/>
                    </a:p>
                  </a:txBody>
                  <a:tcPr marL="91450" marR="91450" marT="45725" marB="45725"/>
                </a:tc>
                <a:extLst>
                  <a:ext uri="{0D108BD9-81ED-4DB2-BD59-A6C34878D82A}">
                    <a16:rowId xmlns:a16="http://schemas.microsoft.com/office/drawing/2014/main" val="10002"/>
                  </a:ext>
                </a:extLst>
              </a:tr>
              <a:tr h="413475">
                <a:tc>
                  <a:txBody>
                    <a:bodyPr/>
                    <a:lstStyle/>
                    <a:p>
                      <a:pPr marL="0" marR="0" lvl="0" indent="0" algn="l" rtl="0">
                        <a:spcBef>
                          <a:spcPts val="0"/>
                        </a:spcBef>
                        <a:spcAft>
                          <a:spcPts val="0"/>
                        </a:spcAft>
                        <a:buNone/>
                      </a:pPr>
                      <a:r>
                        <a:rPr lang="en-US" sz="1100" u="none" strike="noStrike" cap="none"/>
                        <a:t>10:15 - 10:25 </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100" u="none" strike="noStrike" cap="none"/>
                        <a:t>Indicators 11 and 12 and Determinations </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100" u="none" strike="noStrike" cap="none"/>
                        <a:t>Sherry Thomas </a:t>
                      </a:r>
                      <a:endParaRPr sz="1800" u="none" strike="noStrike" cap="none"/>
                    </a:p>
                  </a:txBody>
                  <a:tcPr marL="91450" marR="91450" marT="45725" marB="45725"/>
                </a:tc>
                <a:extLst>
                  <a:ext uri="{0D108BD9-81ED-4DB2-BD59-A6C34878D82A}">
                    <a16:rowId xmlns:a16="http://schemas.microsoft.com/office/drawing/2014/main" val="10003"/>
                  </a:ext>
                </a:extLst>
              </a:tr>
              <a:tr h="668875">
                <a:tc>
                  <a:txBody>
                    <a:bodyPr/>
                    <a:lstStyle/>
                    <a:p>
                      <a:pPr marL="0" marR="0" lvl="0" indent="0" algn="l" rtl="0">
                        <a:spcBef>
                          <a:spcPts val="0"/>
                        </a:spcBef>
                        <a:spcAft>
                          <a:spcPts val="0"/>
                        </a:spcAft>
                        <a:buNone/>
                      </a:pPr>
                      <a:r>
                        <a:rPr lang="en-US" sz="1100" u="none" strike="noStrike" cap="none"/>
                        <a:t>10:25 - 10:35 </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100" u="none" strike="noStrike" cap="none"/>
                        <a:t>Fiscal Updates:  </a:t>
                      </a:r>
                      <a:endParaRPr sz="1800" u="none" strike="noStrike" cap="none"/>
                    </a:p>
                    <a:p>
                      <a:pPr marL="0" marR="0" lvl="0" indent="0" algn="l" rtl="0">
                        <a:spcBef>
                          <a:spcPts val="0"/>
                        </a:spcBef>
                        <a:spcAft>
                          <a:spcPts val="0"/>
                        </a:spcAft>
                        <a:buNone/>
                      </a:pPr>
                      <a:r>
                        <a:rPr lang="en-US" sz="1100" u="none" strike="noStrike" cap="none"/>
                        <a:t>ESSER/ PRC 082 / Special Grants </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100" u="none" strike="noStrike" cap="none"/>
                        <a:t>Matt Hoskins </a:t>
                      </a:r>
                      <a:endParaRPr sz="1800" u="none" strike="noStrike" cap="none"/>
                    </a:p>
                  </a:txBody>
                  <a:tcPr marL="91450" marR="91450" marT="45725" marB="45725"/>
                </a:tc>
                <a:extLst>
                  <a:ext uri="{0D108BD9-81ED-4DB2-BD59-A6C34878D82A}">
                    <a16:rowId xmlns:a16="http://schemas.microsoft.com/office/drawing/2014/main" val="10004"/>
                  </a:ext>
                </a:extLst>
              </a:tr>
              <a:tr h="668875">
                <a:tc>
                  <a:txBody>
                    <a:bodyPr/>
                    <a:lstStyle/>
                    <a:p>
                      <a:pPr marL="0" marR="0" lvl="0" indent="0" algn="l" rtl="0">
                        <a:spcBef>
                          <a:spcPts val="0"/>
                        </a:spcBef>
                        <a:spcAft>
                          <a:spcPts val="0"/>
                        </a:spcAft>
                        <a:buNone/>
                      </a:pPr>
                      <a:r>
                        <a:rPr lang="en-US" sz="1100" u="none" strike="noStrike" cap="none"/>
                        <a:t>10:35 - 10:40 </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100" u="none" strike="noStrike" cap="none"/>
                        <a:t>HB 1030 &amp; Text to Braille Conversion Demonstration </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100" u="none" strike="noStrike" cap="none"/>
                        <a:t>Sherri Vernelson </a:t>
                      </a:r>
                      <a:endParaRPr sz="1800" u="none" strike="noStrike" cap="none"/>
                    </a:p>
                  </a:txBody>
                  <a:tcPr marL="91450" marR="91450" marT="45725" marB="45725"/>
                </a:tc>
                <a:extLst>
                  <a:ext uri="{0D108BD9-81ED-4DB2-BD59-A6C34878D82A}">
                    <a16:rowId xmlns:a16="http://schemas.microsoft.com/office/drawing/2014/main" val="10005"/>
                  </a:ext>
                </a:extLst>
              </a:tr>
              <a:tr h="413475">
                <a:tc>
                  <a:txBody>
                    <a:bodyPr/>
                    <a:lstStyle/>
                    <a:p>
                      <a:pPr marL="0" marR="0" lvl="0" indent="0" algn="l" rtl="0">
                        <a:spcBef>
                          <a:spcPts val="0"/>
                        </a:spcBef>
                        <a:spcAft>
                          <a:spcPts val="0"/>
                        </a:spcAft>
                        <a:buNone/>
                      </a:pPr>
                      <a:r>
                        <a:rPr lang="en-US" sz="1100" u="none" strike="noStrike" cap="none"/>
                        <a:t>10:40 - 10:45 </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100" u="none" strike="noStrike" cap="none"/>
                        <a:t>Staff Updates </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100" u="none" strike="noStrike" cap="none"/>
                        <a:t>Sherry Thomas </a:t>
                      </a:r>
                      <a:endParaRPr sz="1800" u="none" strike="noStrike" cap="none"/>
                    </a:p>
                  </a:txBody>
                  <a:tcPr marL="91450" marR="91450" marT="45725" marB="45725"/>
                </a:tc>
                <a:extLst>
                  <a:ext uri="{0D108BD9-81ED-4DB2-BD59-A6C34878D82A}">
                    <a16:rowId xmlns:a16="http://schemas.microsoft.com/office/drawing/2014/main" val="10006"/>
                  </a:ext>
                </a:extLst>
              </a:tr>
              <a:tr h="413475">
                <a:tc>
                  <a:txBody>
                    <a:bodyPr/>
                    <a:lstStyle/>
                    <a:p>
                      <a:pPr marL="0" marR="0" lvl="0" indent="0" algn="l" rtl="0">
                        <a:spcBef>
                          <a:spcPts val="0"/>
                        </a:spcBef>
                        <a:spcAft>
                          <a:spcPts val="0"/>
                        </a:spcAft>
                        <a:buNone/>
                      </a:pPr>
                      <a:r>
                        <a:rPr lang="en-US" sz="1100" u="none" strike="noStrike" cap="none"/>
                        <a:t>10:45 - 10:55 </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100" u="none" strike="noStrike" cap="none"/>
                        <a:t>Compliance Cohort </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100" u="none" strike="noStrike" cap="none"/>
                        <a:t>Carol Ann Hudgens </a:t>
                      </a:r>
                      <a:endParaRPr sz="1800" u="none" strike="noStrike" cap="none"/>
                    </a:p>
                  </a:txBody>
                  <a:tcPr marL="91450" marR="91450" marT="45725" marB="45725"/>
                </a:tc>
                <a:extLst>
                  <a:ext uri="{0D108BD9-81ED-4DB2-BD59-A6C34878D82A}">
                    <a16:rowId xmlns:a16="http://schemas.microsoft.com/office/drawing/2014/main" val="10007"/>
                  </a:ext>
                </a:extLst>
              </a:tr>
              <a:tr h="413475">
                <a:tc>
                  <a:txBody>
                    <a:bodyPr/>
                    <a:lstStyle/>
                    <a:p>
                      <a:pPr marL="0" marR="0" lvl="0" indent="0" algn="l" rtl="0">
                        <a:spcBef>
                          <a:spcPts val="0"/>
                        </a:spcBef>
                        <a:spcAft>
                          <a:spcPts val="0"/>
                        </a:spcAft>
                        <a:buNone/>
                      </a:pPr>
                      <a:r>
                        <a:rPr lang="en-US" sz="1100" u="none" strike="noStrike" cap="none"/>
                        <a:t>10:55 -11:00 </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100" u="none" strike="noStrike" cap="none"/>
                        <a:t>CEC Next Steps </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100" u="none" strike="noStrike" cap="none"/>
                        <a:t>Matt Hoskins </a:t>
                      </a:r>
                      <a:endParaRPr sz="1800" u="none" strike="noStrike" cap="none"/>
                    </a:p>
                  </a:txBody>
                  <a:tcPr marL="91450" marR="91450" marT="45725" marB="45725"/>
                </a:tc>
                <a:extLst>
                  <a:ext uri="{0D108BD9-81ED-4DB2-BD59-A6C34878D82A}">
                    <a16:rowId xmlns:a16="http://schemas.microsoft.com/office/drawing/2014/main" val="1000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6"/>
          <p:cNvSpPr txBox="1">
            <a:spLocks noGrp="1"/>
          </p:cNvSpPr>
          <p:nvPr>
            <p:ph type="title"/>
          </p:nvPr>
        </p:nvSpPr>
        <p:spPr>
          <a:xfrm>
            <a:off x="628650" y="-343478"/>
            <a:ext cx="7886700" cy="12811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200"/>
              <a:buFont typeface="Arial"/>
              <a:buNone/>
            </a:pPr>
            <a:r>
              <a:rPr lang="en-US" b="0" dirty="0"/>
              <a:t>Staff Changes</a:t>
            </a:r>
            <a:endParaRPr dirty="0"/>
          </a:p>
        </p:txBody>
      </p:sp>
      <p:sp>
        <p:nvSpPr>
          <p:cNvPr id="191" name="Google Shape;191;p16"/>
          <p:cNvSpPr txBox="1">
            <a:spLocks noGrp="1"/>
          </p:cNvSpPr>
          <p:nvPr>
            <p:ph type="body" idx="1"/>
          </p:nvPr>
        </p:nvSpPr>
        <p:spPr>
          <a:xfrm>
            <a:off x="628650" y="937633"/>
            <a:ext cx="7886700" cy="4738192"/>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90000"/>
              </a:lnSpc>
              <a:spcBef>
                <a:spcPts val="0"/>
              </a:spcBef>
              <a:spcAft>
                <a:spcPts val="0"/>
              </a:spcAft>
              <a:buClr>
                <a:srgbClr val="1C3766"/>
              </a:buClr>
              <a:buSzPct val="100000"/>
              <a:buChar char="•"/>
            </a:pPr>
            <a:r>
              <a:rPr lang="en-US" dirty="0"/>
              <a:t>PIPD SC--In interview process</a:t>
            </a:r>
            <a:endParaRPr dirty="0"/>
          </a:p>
          <a:p>
            <a:pPr marL="228600" lvl="0" indent="-77470" algn="l" rtl="0">
              <a:lnSpc>
                <a:spcPct val="90000"/>
              </a:lnSpc>
              <a:spcBef>
                <a:spcPts val="1000"/>
              </a:spcBef>
              <a:spcAft>
                <a:spcPts val="0"/>
              </a:spcAft>
              <a:buClr>
                <a:srgbClr val="1C3766"/>
              </a:buClr>
              <a:buSzPct val="100000"/>
              <a:buNone/>
            </a:pPr>
            <a:endParaRPr dirty="0"/>
          </a:p>
          <a:p>
            <a:pPr marL="228600" lvl="0" indent="-228600" algn="l" rtl="0">
              <a:lnSpc>
                <a:spcPct val="90000"/>
              </a:lnSpc>
              <a:spcBef>
                <a:spcPts val="1000"/>
              </a:spcBef>
              <a:spcAft>
                <a:spcPts val="0"/>
              </a:spcAft>
              <a:buClr>
                <a:srgbClr val="1C3766"/>
              </a:buClr>
              <a:buSzPct val="100000"/>
              <a:buChar char="•"/>
            </a:pPr>
            <a:r>
              <a:rPr lang="en-US" dirty="0"/>
              <a:t>SPD SC--In interview process</a:t>
            </a:r>
            <a:endParaRPr dirty="0"/>
          </a:p>
          <a:p>
            <a:pPr marL="228600" lvl="0" indent="-77470" algn="l" rtl="0">
              <a:lnSpc>
                <a:spcPct val="90000"/>
              </a:lnSpc>
              <a:spcBef>
                <a:spcPts val="1000"/>
              </a:spcBef>
              <a:spcAft>
                <a:spcPts val="0"/>
              </a:spcAft>
              <a:buClr>
                <a:srgbClr val="1C3766"/>
              </a:buClr>
              <a:buSzPct val="100000"/>
              <a:buNone/>
            </a:pPr>
            <a:endParaRPr dirty="0"/>
          </a:p>
          <a:p>
            <a:pPr marL="228600" lvl="0" indent="-228600" algn="l" rtl="0">
              <a:lnSpc>
                <a:spcPct val="90000"/>
              </a:lnSpc>
              <a:spcBef>
                <a:spcPts val="1000"/>
              </a:spcBef>
              <a:spcAft>
                <a:spcPts val="0"/>
              </a:spcAft>
              <a:buClr>
                <a:srgbClr val="1C3766"/>
              </a:buClr>
              <a:buSzPct val="100000"/>
              <a:buChar char="•"/>
            </a:pPr>
            <a:r>
              <a:rPr lang="en-US" dirty="0"/>
              <a:t>NEW IDEA Fiscal Consultants</a:t>
            </a:r>
            <a:endParaRPr dirty="0"/>
          </a:p>
          <a:p>
            <a:pPr marL="228600" lvl="0" indent="-228600" algn="l" rtl="0">
              <a:lnSpc>
                <a:spcPct val="90000"/>
              </a:lnSpc>
              <a:spcBef>
                <a:spcPts val="1000"/>
              </a:spcBef>
              <a:spcAft>
                <a:spcPts val="0"/>
              </a:spcAft>
              <a:buClr>
                <a:srgbClr val="1C3766"/>
              </a:buClr>
              <a:buSzPct val="100000"/>
              <a:buChar char="•"/>
            </a:pPr>
            <a:r>
              <a:rPr lang="en-US" dirty="0"/>
              <a:t>Milinda Martina</a:t>
            </a:r>
            <a:endParaRPr dirty="0"/>
          </a:p>
          <a:p>
            <a:pPr marL="228600" lvl="0" indent="-228600" algn="l" rtl="0">
              <a:lnSpc>
                <a:spcPct val="90000"/>
              </a:lnSpc>
              <a:spcBef>
                <a:spcPts val="1000"/>
              </a:spcBef>
              <a:spcAft>
                <a:spcPts val="0"/>
              </a:spcAft>
              <a:buClr>
                <a:srgbClr val="1C3766"/>
              </a:buClr>
              <a:buSzPct val="100000"/>
              <a:buChar char="•"/>
            </a:pPr>
            <a:r>
              <a:rPr lang="en-US" dirty="0"/>
              <a:t>Lisa Blanton</a:t>
            </a:r>
            <a:endParaRPr dirty="0"/>
          </a:p>
          <a:p>
            <a:pPr marL="228600" lvl="0" indent="-77470" algn="l" rtl="0">
              <a:lnSpc>
                <a:spcPct val="90000"/>
              </a:lnSpc>
              <a:spcBef>
                <a:spcPts val="1000"/>
              </a:spcBef>
              <a:spcAft>
                <a:spcPts val="0"/>
              </a:spcAft>
              <a:buClr>
                <a:srgbClr val="1C3766"/>
              </a:buClr>
              <a:buSzPct val="100000"/>
              <a:buNone/>
            </a:pPr>
            <a:endParaRPr dirty="0"/>
          </a:p>
          <a:p>
            <a:pPr marL="228600" lvl="0" indent="-228600" algn="l" rtl="0">
              <a:lnSpc>
                <a:spcPct val="90000"/>
              </a:lnSpc>
              <a:spcBef>
                <a:spcPts val="1000"/>
              </a:spcBef>
              <a:spcAft>
                <a:spcPts val="0"/>
              </a:spcAft>
              <a:buClr>
                <a:srgbClr val="1C3766"/>
              </a:buClr>
              <a:buSzPct val="100000"/>
              <a:buChar char="•"/>
            </a:pPr>
            <a:r>
              <a:rPr lang="en-US" dirty="0"/>
              <a:t>New:  Consultant for VI</a:t>
            </a:r>
            <a:endParaRPr dirty="0"/>
          </a:p>
          <a:p>
            <a:pPr marL="228600" lvl="0" indent="-228600" algn="l" rtl="0">
              <a:lnSpc>
                <a:spcPct val="90000"/>
              </a:lnSpc>
              <a:spcBef>
                <a:spcPts val="1000"/>
              </a:spcBef>
              <a:spcAft>
                <a:spcPts val="0"/>
              </a:spcAft>
              <a:buClr>
                <a:srgbClr val="1C3766"/>
              </a:buClr>
              <a:buSzPct val="100000"/>
              <a:buChar char="•"/>
            </a:pPr>
            <a:r>
              <a:rPr lang="en-US" dirty="0"/>
              <a:t>Dr. Alan Chase</a:t>
            </a:r>
          </a:p>
          <a:p>
            <a:pPr marL="228600" indent="-228600">
              <a:buSzPct val="100000"/>
            </a:pPr>
            <a:r>
              <a:rPr lang="en-US" dirty="0"/>
              <a:t>Virginia </a:t>
            </a:r>
            <a:r>
              <a:rPr lang="en-US" dirty="0" err="1"/>
              <a:t>Madorin</a:t>
            </a:r>
            <a:r>
              <a:rPr lang="en-US" dirty="0"/>
              <a:t> and Dr. Alan Chase will serve as co-directors of the Deaf/Blind grant</a:t>
            </a:r>
          </a:p>
          <a:p>
            <a:pPr marL="228600" lvl="0" indent="-228600" algn="l" rtl="0">
              <a:lnSpc>
                <a:spcPct val="90000"/>
              </a:lnSpc>
              <a:spcBef>
                <a:spcPts val="1000"/>
              </a:spcBef>
              <a:spcAft>
                <a:spcPts val="0"/>
              </a:spcAft>
              <a:buClr>
                <a:srgbClr val="1C3766"/>
              </a:buClr>
              <a:buSzPct val="100000"/>
              <a:buChar char="•"/>
            </a:pPr>
            <a:endParaRPr dirty="0"/>
          </a:p>
          <a:p>
            <a:pPr marL="228600" lvl="0" indent="-77470" algn="l" rtl="0">
              <a:lnSpc>
                <a:spcPct val="90000"/>
              </a:lnSpc>
              <a:spcBef>
                <a:spcPts val="1000"/>
              </a:spcBef>
              <a:spcAft>
                <a:spcPts val="0"/>
              </a:spcAft>
              <a:buClr>
                <a:srgbClr val="1C3766"/>
              </a:buClr>
              <a:buSzPct val="100000"/>
              <a:buNone/>
            </a:pPr>
            <a:endParaRPr dirty="0"/>
          </a:p>
          <a:p>
            <a:pPr marL="228600" lvl="0" indent="-228600" algn="l" rtl="0">
              <a:lnSpc>
                <a:spcPct val="90000"/>
              </a:lnSpc>
              <a:spcBef>
                <a:spcPts val="1000"/>
              </a:spcBef>
              <a:spcAft>
                <a:spcPts val="0"/>
              </a:spcAft>
              <a:buClr>
                <a:srgbClr val="1C3766"/>
              </a:buClr>
              <a:buSzPct val="100000"/>
              <a:buChar char="•"/>
            </a:pPr>
            <a:r>
              <a:rPr lang="en-US" dirty="0"/>
              <a:t>NE/SE Regional Coordinator -- In Process</a:t>
            </a:r>
          </a:p>
          <a:p>
            <a:pPr marL="228600" lvl="0" indent="-77470" algn="l" rtl="0">
              <a:lnSpc>
                <a:spcPct val="90000"/>
              </a:lnSpc>
              <a:spcBef>
                <a:spcPts val="1000"/>
              </a:spcBef>
              <a:spcAft>
                <a:spcPts val="0"/>
              </a:spcAft>
              <a:buClr>
                <a:srgbClr val="1C3766"/>
              </a:buClr>
              <a:buSzPct val="100000"/>
              <a:buNone/>
            </a:pPr>
            <a:endParaRPr dirty="0"/>
          </a:p>
        </p:txBody>
      </p:sp>
      <p:sp>
        <p:nvSpPr>
          <p:cNvPr id="192" name="Google Shape;192;p16"/>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7"/>
          <p:cNvSpPr txBox="1">
            <a:spLocks noGrp="1"/>
          </p:cNvSpPr>
          <p:nvPr>
            <p:ph type="title"/>
          </p:nvPr>
        </p:nvSpPr>
        <p:spPr>
          <a:xfrm>
            <a:off x="628650" y="101610"/>
            <a:ext cx="7886700" cy="12811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200"/>
              <a:buFont typeface="Arial"/>
              <a:buNone/>
            </a:pPr>
            <a:r>
              <a:rPr lang="en-US"/>
              <a:t>Staff Updates</a:t>
            </a:r>
            <a:endParaRPr/>
          </a:p>
        </p:txBody>
      </p:sp>
      <p:sp>
        <p:nvSpPr>
          <p:cNvPr id="198" name="Google Shape;198;p17"/>
          <p:cNvSpPr txBox="1">
            <a:spLocks noGrp="1"/>
          </p:cNvSpPr>
          <p:nvPr>
            <p:ph type="body" idx="1"/>
          </p:nvPr>
        </p:nvSpPr>
        <p:spPr>
          <a:xfrm>
            <a:off x="628650" y="1459719"/>
            <a:ext cx="7886700" cy="4553731"/>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1C3766"/>
              </a:buClr>
              <a:buSzPts val="2800"/>
              <a:buChar char="•"/>
            </a:pPr>
            <a:r>
              <a:rPr lang="en-US" dirty="0"/>
              <a:t>New:  PIPD re-assignments:</a:t>
            </a:r>
            <a:endParaRPr dirty="0"/>
          </a:p>
          <a:p>
            <a:pPr marL="228600" lvl="0" indent="-228600" algn="l" rtl="0">
              <a:lnSpc>
                <a:spcPct val="90000"/>
              </a:lnSpc>
              <a:spcBef>
                <a:spcPts val="1000"/>
              </a:spcBef>
              <a:spcAft>
                <a:spcPts val="0"/>
              </a:spcAft>
              <a:buClr>
                <a:srgbClr val="1C3766"/>
              </a:buClr>
              <a:buSzPts val="2800"/>
              <a:buChar char="•"/>
            </a:pPr>
            <a:r>
              <a:rPr lang="en-US" dirty="0"/>
              <a:t>Melissa Towery-- Project Director for NCSIP</a:t>
            </a:r>
            <a:endParaRPr dirty="0"/>
          </a:p>
          <a:p>
            <a:pPr marL="228600" lvl="0" indent="-228600" algn="l" rtl="0">
              <a:lnSpc>
                <a:spcPct val="90000"/>
              </a:lnSpc>
              <a:spcBef>
                <a:spcPts val="1000"/>
              </a:spcBef>
              <a:spcAft>
                <a:spcPts val="0"/>
              </a:spcAft>
              <a:buClr>
                <a:srgbClr val="1C3766"/>
              </a:buClr>
              <a:buSzPts val="2800"/>
              <a:buChar char="•"/>
            </a:pPr>
            <a:r>
              <a:rPr lang="en-US" dirty="0"/>
              <a:t>Currently, FOM backup</a:t>
            </a:r>
            <a:endParaRPr dirty="0"/>
          </a:p>
          <a:p>
            <a:pPr marL="228600" lvl="0" indent="-50800" algn="l" rtl="0">
              <a:lnSpc>
                <a:spcPct val="90000"/>
              </a:lnSpc>
              <a:spcBef>
                <a:spcPts val="1000"/>
              </a:spcBef>
              <a:spcAft>
                <a:spcPts val="0"/>
              </a:spcAft>
              <a:buClr>
                <a:srgbClr val="1C3766"/>
              </a:buClr>
              <a:buSzPts val="2800"/>
              <a:buNone/>
            </a:pPr>
            <a:endParaRPr dirty="0"/>
          </a:p>
          <a:p>
            <a:pPr marL="228600" lvl="0" indent="-228600" algn="l" rtl="0">
              <a:lnSpc>
                <a:spcPct val="90000"/>
              </a:lnSpc>
              <a:spcBef>
                <a:spcPts val="1000"/>
              </a:spcBef>
              <a:spcAft>
                <a:spcPts val="0"/>
              </a:spcAft>
              <a:buClr>
                <a:srgbClr val="1C3766"/>
              </a:buClr>
              <a:buSzPts val="2800"/>
              <a:buChar char="•"/>
            </a:pPr>
            <a:r>
              <a:rPr lang="en-US" dirty="0"/>
              <a:t>Regions 7 &amp; 8 Literacy:  Teri Queen</a:t>
            </a:r>
            <a:endParaRPr dirty="0"/>
          </a:p>
          <a:p>
            <a:pPr marL="228600" lvl="0" indent="-50800" algn="l" rtl="0">
              <a:lnSpc>
                <a:spcPct val="90000"/>
              </a:lnSpc>
              <a:spcBef>
                <a:spcPts val="1000"/>
              </a:spcBef>
              <a:spcAft>
                <a:spcPts val="0"/>
              </a:spcAft>
              <a:buClr>
                <a:srgbClr val="1C3766"/>
              </a:buClr>
              <a:buSzPts val="2800"/>
              <a:buNone/>
            </a:pPr>
            <a:endParaRPr dirty="0"/>
          </a:p>
          <a:p>
            <a:pPr marL="228600" lvl="0" indent="-228600" algn="l" rtl="0">
              <a:lnSpc>
                <a:spcPct val="90000"/>
              </a:lnSpc>
              <a:spcBef>
                <a:spcPts val="1000"/>
              </a:spcBef>
              <a:spcAft>
                <a:spcPts val="0"/>
              </a:spcAft>
              <a:buClr>
                <a:srgbClr val="1C3766"/>
              </a:buClr>
              <a:buSzPts val="2800"/>
              <a:buChar char="•"/>
            </a:pPr>
            <a:r>
              <a:rPr lang="en-US" dirty="0"/>
              <a:t>Regions 7 &amp; 8 Math: In hiring process</a:t>
            </a:r>
            <a:endParaRPr dirty="0"/>
          </a:p>
          <a:p>
            <a:pPr marL="228600" lvl="0" indent="-50800" algn="l" rtl="0">
              <a:lnSpc>
                <a:spcPct val="90000"/>
              </a:lnSpc>
              <a:spcBef>
                <a:spcPts val="1000"/>
              </a:spcBef>
              <a:spcAft>
                <a:spcPts val="0"/>
              </a:spcAft>
              <a:buClr>
                <a:srgbClr val="1C3766"/>
              </a:buClr>
              <a:buSzPts val="2800"/>
              <a:buNone/>
            </a:pPr>
            <a:endParaRPr dirty="0"/>
          </a:p>
          <a:p>
            <a:pPr marL="228600" lvl="0" indent="-228600" algn="l" rtl="0">
              <a:lnSpc>
                <a:spcPct val="90000"/>
              </a:lnSpc>
              <a:spcBef>
                <a:spcPts val="1000"/>
              </a:spcBef>
              <a:spcAft>
                <a:spcPts val="0"/>
              </a:spcAft>
              <a:buClr>
                <a:srgbClr val="1C3766"/>
              </a:buClr>
              <a:buSzPts val="2800"/>
              <a:buChar char="•"/>
            </a:pPr>
            <a:r>
              <a:rPr lang="en-US" dirty="0"/>
              <a:t>Region 5 &amp; 6 Math:  In hiring process</a:t>
            </a:r>
            <a:endParaRPr dirty="0"/>
          </a:p>
          <a:p>
            <a:pPr marL="228600" lvl="0" indent="-50800" algn="l" rtl="0">
              <a:lnSpc>
                <a:spcPct val="90000"/>
              </a:lnSpc>
              <a:spcBef>
                <a:spcPts val="1000"/>
              </a:spcBef>
              <a:spcAft>
                <a:spcPts val="0"/>
              </a:spcAft>
              <a:buClr>
                <a:srgbClr val="1C3766"/>
              </a:buClr>
              <a:buSzPts val="2800"/>
              <a:buNone/>
            </a:pPr>
            <a:endParaRPr dirty="0"/>
          </a:p>
        </p:txBody>
      </p:sp>
      <p:sp>
        <p:nvSpPr>
          <p:cNvPr id="199" name="Google Shape;199;p17"/>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8"/>
          <p:cNvSpPr txBox="1">
            <a:spLocks noGrp="1"/>
          </p:cNvSpPr>
          <p:nvPr>
            <p:ph type="title"/>
          </p:nvPr>
        </p:nvSpPr>
        <p:spPr>
          <a:xfrm>
            <a:off x="628650" y="365126"/>
            <a:ext cx="7886700" cy="12811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200"/>
              <a:buFont typeface="Arial"/>
              <a:buNone/>
            </a:pPr>
            <a:r>
              <a:rPr lang="en-US"/>
              <a:t>Compliance Cohort</a:t>
            </a:r>
            <a:endParaRPr/>
          </a:p>
        </p:txBody>
      </p:sp>
      <p:sp>
        <p:nvSpPr>
          <p:cNvPr id="205" name="Google Shape;205;p18"/>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22</a:t>
            </a:fld>
            <a:endParaRPr/>
          </a:p>
        </p:txBody>
      </p:sp>
      <p:pic>
        <p:nvPicPr>
          <p:cNvPr id="206" name="Google Shape;206;p18"/>
          <p:cNvPicPr preferRelativeResize="0"/>
          <p:nvPr/>
        </p:nvPicPr>
        <p:blipFill rotWithShape="1">
          <a:blip r:embed="rId3">
            <a:alphaModFix/>
          </a:blip>
          <a:srcRect/>
          <a:stretch/>
        </p:blipFill>
        <p:spPr>
          <a:xfrm>
            <a:off x="414683" y="1272208"/>
            <a:ext cx="8314633" cy="4956802"/>
          </a:xfrm>
          <a:prstGeom prst="rect">
            <a:avLst/>
          </a:prstGeom>
          <a:noFill/>
          <a:ln>
            <a:noFill/>
          </a:ln>
        </p:spPr>
      </p:pic>
      <p:sp>
        <p:nvSpPr>
          <p:cNvPr id="207" name="Google Shape;207;p18"/>
          <p:cNvSpPr txBox="1"/>
          <p:nvPr/>
        </p:nvSpPr>
        <p:spPr>
          <a:xfrm>
            <a:off x="546226" y="5302964"/>
            <a:ext cx="3374571"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131 Participants</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61	Public School Units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f32292b0b3_1_158"/>
          <p:cNvSpPr txBox="1">
            <a:spLocks noGrp="1"/>
          </p:cNvSpPr>
          <p:nvPr>
            <p:ph type="title"/>
          </p:nvPr>
        </p:nvSpPr>
        <p:spPr>
          <a:xfrm>
            <a:off x="352375" y="2788501"/>
            <a:ext cx="7886700" cy="1281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CEC Partnership</a:t>
            </a:r>
            <a:endParaRPr/>
          </a:p>
        </p:txBody>
      </p:sp>
      <p:sp>
        <p:nvSpPr>
          <p:cNvPr id="214" name="Google Shape;214;gf32292b0b3_1_158"/>
          <p:cNvSpPr txBox="1">
            <a:spLocks noGrp="1"/>
          </p:cNvSpPr>
          <p:nvPr>
            <p:ph type="sldNum" idx="12"/>
          </p:nvPr>
        </p:nvSpPr>
        <p:spPr>
          <a:xfrm>
            <a:off x="5394463" y="6410960"/>
            <a:ext cx="1727700" cy="284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f32292b0b3_1_80"/>
          <p:cNvSpPr txBox="1">
            <a:spLocks noGrp="1"/>
          </p:cNvSpPr>
          <p:nvPr>
            <p:ph type="title"/>
          </p:nvPr>
        </p:nvSpPr>
        <p:spPr>
          <a:xfrm>
            <a:off x="628650" y="365126"/>
            <a:ext cx="7886700" cy="1281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200"/>
              <a:buFont typeface="Arial"/>
              <a:buNone/>
            </a:pPr>
            <a:r>
              <a:rPr lang="en-US" sz="4000"/>
              <a:t>CEC Partnership</a:t>
            </a:r>
            <a:endParaRPr sz="4000"/>
          </a:p>
        </p:txBody>
      </p:sp>
      <p:sp>
        <p:nvSpPr>
          <p:cNvPr id="220" name="Google Shape;220;gf32292b0b3_1_80"/>
          <p:cNvSpPr txBox="1">
            <a:spLocks noGrp="1"/>
          </p:cNvSpPr>
          <p:nvPr>
            <p:ph type="body" idx="1"/>
          </p:nvPr>
        </p:nvSpPr>
        <p:spPr>
          <a:xfrm>
            <a:off x="282050" y="1914900"/>
            <a:ext cx="8520600" cy="40986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US" b="1"/>
              <a:t>Purpose:</a:t>
            </a:r>
            <a:r>
              <a:rPr lang="en-US"/>
              <a:t> Increase retention of early career special educators</a:t>
            </a:r>
            <a:endParaRPr/>
          </a:p>
          <a:p>
            <a:pPr marL="914400" lvl="1" indent="-342900" algn="l" rtl="0">
              <a:lnSpc>
                <a:spcPct val="90000"/>
              </a:lnSpc>
              <a:spcBef>
                <a:spcPts val="0"/>
              </a:spcBef>
              <a:spcAft>
                <a:spcPts val="0"/>
              </a:spcAft>
              <a:buSzPts val="1800"/>
              <a:buChar char="•"/>
            </a:pPr>
            <a:r>
              <a:rPr lang="en-US"/>
              <a:t>Teachers are twice as likely to leave the profession within the first two years of employment</a:t>
            </a:r>
            <a:endParaRPr/>
          </a:p>
          <a:p>
            <a:pPr marL="914400" lvl="1" indent="-342900" algn="l" rtl="0">
              <a:lnSpc>
                <a:spcPct val="90000"/>
              </a:lnSpc>
              <a:spcBef>
                <a:spcPts val="0"/>
              </a:spcBef>
              <a:spcAft>
                <a:spcPts val="0"/>
              </a:spcAft>
              <a:buSzPts val="1800"/>
              <a:buChar char="•"/>
            </a:pPr>
            <a:r>
              <a:rPr lang="en-US"/>
              <a:t>Most common exit interview reasons:</a:t>
            </a:r>
            <a:endParaRPr/>
          </a:p>
          <a:p>
            <a:pPr marL="1371600" lvl="2" indent="-342900" algn="l" rtl="0">
              <a:lnSpc>
                <a:spcPct val="90000"/>
              </a:lnSpc>
              <a:spcBef>
                <a:spcPts val="0"/>
              </a:spcBef>
              <a:spcAft>
                <a:spcPts val="0"/>
              </a:spcAft>
              <a:buSzPts val="1800"/>
              <a:buChar char="•"/>
            </a:pPr>
            <a:r>
              <a:rPr lang="en-US"/>
              <a:t>Lack of administrative support</a:t>
            </a:r>
            <a:endParaRPr/>
          </a:p>
          <a:p>
            <a:pPr marL="1371600" lvl="2" indent="-342900" algn="l" rtl="0">
              <a:lnSpc>
                <a:spcPct val="90000"/>
              </a:lnSpc>
              <a:spcBef>
                <a:spcPts val="0"/>
              </a:spcBef>
              <a:spcAft>
                <a:spcPts val="0"/>
              </a:spcAft>
              <a:buSzPts val="1800"/>
              <a:buChar char="•"/>
            </a:pPr>
            <a:r>
              <a:rPr lang="en-US"/>
              <a:t>Behavioral issues</a:t>
            </a:r>
            <a:endParaRPr/>
          </a:p>
          <a:p>
            <a:pPr marL="1371600" lvl="2" indent="-342900" algn="l" rtl="0">
              <a:lnSpc>
                <a:spcPct val="90000"/>
              </a:lnSpc>
              <a:spcBef>
                <a:spcPts val="0"/>
              </a:spcBef>
              <a:spcAft>
                <a:spcPts val="0"/>
              </a:spcAft>
              <a:buSzPts val="1800"/>
              <a:buChar char="•"/>
            </a:pPr>
            <a:r>
              <a:rPr lang="en-US"/>
              <a:t>Paperwork</a:t>
            </a:r>
            <a:endParaRPr/>
          </a:p>
          <a:p>
            <a:pPr marL="228600" lvl="0" indent="0" algn="l" rtl="0">
              <a:lnSpc>
                <a:spcPct val="90000"/>
              </a:lnSpc>
              <a:spcBef>
                <a:spcPts val="1000"/>
              </a:spcBef>
              <a:spcAft>
                <a:spcPts val="0"/>
              </a:spcAft>
              <a:buSzPts val="1800"/>
              <a:buNone/>
            </a:pPr>
            <a:endParaRPr/>
          </a:p>
        </p:txBody>
      </p:sp>
      <p:sp>
        <p:nvSpPr>
          <p:cNvPr id="221" name="Google Shape;221;gf32292b0b3_1_80"/>
          <p:cNvSpPr txBox="1">
            <a:spLocks noGrp="1"/>
          </p:cNvSpPr>
          <p:nvPr>
            <p:ph type="sldNum" idx="12"/>
          </p:nvPr>
        </p:nvSpPr>
        <p:spPr>
          <a:xfrm>
            <a:off x="5394463" y="6410960"/>
            <a:ext cx="1727700" cy="284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f32292b0b3_1_86"/>
          <p:cNvSpPr txBox="1">
            <a:spLocks noGrp="1"/>
          </p:cNvSpPr>
          <p:nvPr>
            <p:ph type="title"/>
          </p:nvPr>
        </p:nvSpPr>
        <p:spPr>
          <a:xfrm>
            <a:off x="628650" y="365125"/>
            <a:ext cx="7886700" cy="60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3766"/>
              </a:buClr>
              <a:buSzPct val="104999"/>
              <a:buFont typeface="Arial"/>
              <a:buNone/>
            </a:pPr>
            <a:r>
              <a:rPr lang="en-US" sz="4000"/>
              <a:t>CEC Partnership</a:t>
            </a:r>
            <a:endParaRPr sz="4000"/>
          </a:p>
        </p:txBody>
      </p:sp>
      <p:sp>
        <p:nvSpPr>
          <p:cNvPr id="227" name="Google Shape;227;gf32292b0b3_1_86"/>
          <p:cNvSpPr txBox="1">
            <a:spLocks noGrp="1"/>
          </p:cNvSpPr>
          <p:nvPr>
            <p:ph type="body" idx="1"/>
          </p:nvPr>
        </p:nvSpPr>
        <p:spPr>
          <a:xfrm>
            <a:off x="312425" y="1381200"/>
            <a:ext cx="8743200" cy="4869000"/>
          </a:xfrm>
          <a:prstGeom prst="rect">
            <a:avLst/>
          </a:prstGeom>
          <a:noFill/>
          <a:ln>
            <a:noFill/>
          </a:ln>
        </p:spPr>
        <p:txBody>
          <a:bodyPr spcFirstLastPara="1" wrap="square" lIns="91425" tIns="45700" rIns="91425" bIns="45700" anchor="t" anchorCtr="0">
            <a:normAutofit fontScale="85000" lnSpcReduction="20000"/>
          </a:bodyPr>
          <a:lstStyle/>
          <a:p>
            <a:pPr marL="457200" lvl="0" indent="-325755" algn="l" rtl="0">
              <a:lnSpc>
                <a:spcPct val="150000"/>
              </a:lnSpc>
              <a:spcBef>
                <a:spcPts val="1000"/>
              </a:spcBef>
              <a:spcAft>
                <a:spcPts val="0"/>
              </a:spcAft>
              <a:buSzPct val="64285"/>
              <a:buChar char="•"/>
            </a:pPr>
            <a:r>
              <a:rPr lang="en-US" b="1"/>
              <a:t>First and Second Year teachers / RSPs receive:</a:t>
            </a:r>
            <a:endParaRPr b="1"/>
          </a:p>
          <a:p>
            <a:pPr marL="914400" lvl="1" indent="-325755" algn="l" rtl="0">
              <a:lnSpc>
                <a:spcPct val="150000"/>
              </a:lnSpc>
              <a:spcBef>
                <a:spcPts val="0"/>
              </a:spcBef>
              <a:spcAft>
                <a:spcPts val="0"/>
              </a:spcAft>
              <a:buSzPct val="75000"/>
              <a:buChar char="•"/>
            </a:pPr>
            <a:r>
              <a:rPr lang="en-US"/>
              <a:t>CEC membership / Special Division membership</a:t>
            </a:r>
            <a:endParaRPr/>
          </a:p>
          <a:p>
            <a:pPr marL="914400" lvl="1" indent="-325755" algn="l" rtl="0">
              <a:lnSpc>
                <a:spcPct val="150000"/>
              </a:lnSpc>
              <a:spcBef>
                <a:spcPts val="0"/>
              </a:spcBef>
              <a:spcAft>
                <a:spcPts val="0"/>
              </a:spcAft>
              <a:buSzPct val="75000"/>
              <a:buChar char="•"/>
            </a:pPr>
            <a:r>
              <a:rPr lang="en-US"/>
              <a:t>All print journals</a:t>
            </a:r>
            <a:endParaRPr/>
          </a:p>
          <a:p>
            <a:pPr marL="914400" lvl="1" indent="-325755" algn="l" rtl="0">
              <a:lnSpc>
                <a:spcPct val="150000"/>
              </a:lnSpc>
              <a:spcBef>
                <a:spcPts val="0"/>
              </a:spcBef>
              <a:spcAft>
                <a:spcPts val="0"/>
              </a:spcAft>
              <a:buSzPct val="75000"/>
              <a:buChar char="•"/>
            </a:pPr>
            <a:r>
              <a:rPr lang="en-US"/>
              <a:t>Access to all CEC webinars</a:t>
            </a:r>
            <a:endParaRPr/>
          </a:p>
          <a:p>
            <a:pPr marL="914400" lvl="1" indent="-325755" algn="l" rtl="0">
              <a:lnSpc>
                <a:spcPct val="150000"/>
              </a:lnSpc>
              <a:spcBef>
                <a:spcPts val="0"/>
              </a:spcBef>
              <a:spcAft>
                <a:spcPts val="0"/>
              </a:spcAft>
              <a:buSzPct val="75000"/>
              <a:buChar char="•"/>
            </a:pPr>
            <a:r>
              <a:rPr lang="en-US"/>
              <a:t>National CEC mentorship</a:t>
            </a:r>
            <a:endParaRPr/>
          </a:p>
          <a:p>
            <a:pPr marL="914400" lvl="1" indent="-325755" algn="l" rtl="0">
              <a:lnSpc>
                <a:spcPct val="150000"/>
              </a:lnSpc>
              <a:spcBef>
                <a:spcPts val="0"/>
              </a:spcBef>
              <a:spcAft>
                <a:spcPts val="0"/>
              </a:spcAft>
              <a:buSzPct val="75000"/>
              <a:buChar char="•"/>
            </a:pPr>
            <a:r>
              <a:rPr lang="en-US"/>
              <a:t>NC CEC conference registration</a:t>
            </a:r>
            <a:endParaRPr/>
          </a:p>
          <a:p>
            <a:pPr marL="914400" lvl="1" indent="-325755" algn="l" rtl="0">
              <a:lnSpc>
                <a:spcPct val="150000"/>
              </a:lnSpc>
              <a:spcBef>
                <a:spcPts val="0"/>
              </a:spcBef>
              <a:spcAft>
                <a:spcPts val="0"/>
              </a:spcAft>
              <a:buSzPct val="75000"/>
              <a:buChar char="•"/>
            </a:pPr>
            <a:r>
              <a:rPr lang="en-US"/>
              <a:t>NC CEC mentoring</a:t>
            </a:r>
            <a:endParaRPr/>
          </a:p>
          <a:p>
            <a:pPr marL="914400" lvl="1" indent="-325755" algn="l" rtl="0">
              <a:lnSpc>
                <a:spcPct val="150000"/>
              </a:lnSpc>
              <a:spcBef>
                <a:spcPts val="0"/>
              </a:spcBef>
              <a:spcAft>
                <a:spcPts val="0"/>
              </a:spcAft>
              <a:buSzPct val="75000"/>
              <a:buChar char="•"/>
            </a:pPr>
            <a:r>
              <a:rPr lang="en-US"/>
              <a:t>NC EC Conference registration</a:t>
            </a:r>
            <a:endParaRPr/>
          </a:p>
          <a:p>
            <a:pPr marL="914400" lvl="1" indent="-325755" algn="l" rtl="0">
              <a:lnSpc>
                <a:spcPct val="150000"/>
              </a:lnSpc>
              <a:spcBef>
                <a:spcPts val="0"/>
              </a:spcBef>
              <a:spcAft>
                <a:spcPts val="0"/>
              </a:spcAft>
              <a:buSzPct val="75000"/>
              <a:buChar char="•"/>
            </a:pPr>
            <a:r>
              <a:rPr lang="en-US"/>
              <a:t>Ongoing meetings with DPI and CEC</a:t>
            </a:r>
            <a:endParaRPr/>
          </a:p>
          <a:p>
            <a:pPr marL="914400" lvl="1" indent="-325755" algn="l" rtl="0">
              <a:lnSpc>
                <a:spcPct val="150000"/>
              </a:lnSpc>
              <a:spcBef>
                <a:spcPts val="0"/>
              </a:spcBef>
              <a:spcAft>
                <a:spcPts val="0"/>
              </a:spcAft>
              <a:buSzPct val="75000"/>
              <a:buChar char="•"/>
            </a:pPr>
            <a:r>
              <a:rPr lang="en-US"/>
              <a:t>First Year Special Education Teacher Survival Guide</a:t>
            </a:r>
            <a:endParaRPr/>
          </a:p>
          <a:p>
            <a:pPr marL="228600" lvl="0" indent="0" algn="l" rtl="0">
              <a:lnSpc>
                <a:spcPct val="90000"/>
              </a:lnSpc>
              <a:spcBef>
                <a:spcPts val="1000"/>
              </a:spcBef>
              <a:spcAft>
                <a:spcPts val="0"/>
              </a:spcAft>
              <a:buSzPct val="64285"/>
              <a:buNone/>
            </a:pPr>
            <a:endParaRPr/>
          </a:p>
        </p:txBody>
      </p:sp>
      <p:sp>
        <p:nvSpPr>
          <p:cNvPr id="228" name="Google Shape;228;gf32292b0b3_1_86"/>
          <p:cNvSpPr txBox="1">
            <a:spLocks noGrp="1"/>
          </p:cNvSpPr>
          <p:nvPr>
            <p:ph type="sldNum" idx="12"/>
          </p:nvPr>
        </p:nvSpPr>
        <p:spPr>
          <a:xfrm>
            <a:off x="5394463" y="6410960"/>
            <a:ext cx="1727700" cy="284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title"/>
          </p:nvPr>
        </p:nvSpPr>
        <p:spPr>
          <a:xfrm>
            <a:off x="623888" y="1333819"/>
            <a:ext cx="7886700" cy="26130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C3766"/>
              </a:buClr>
              <a:buSzPts val="4800"/>
              <a:buFont typeface="Arial"/>
              <a:buNone/>
            </a:pPr>
            <a:r>
              <a:rPr lang="en-US"/>
              <a:t>Child Count &amp; Eligibility</a:t>
            </a:r>
            <a:endParaRPr/>
          </a:p>
        </p:txBody>
      </p:sp>
      <p:sp>
        <p:nvSpPr>
          <p:cNvPr id="88" name="Google Shape;88;p3"/>
          <p:cNvSpPr txBox="1">
            <a:spLocks noGrp="1"/>
          </p:cNvSpPr>
          <p:nvPr>
            <p:ph type="body" idx="1"/>
          </p:nvPr>
        </p:nvSpPr>
        <p:spPr>
          <a:xfrm>
            <a:off x="623888" y="4066872"/>
            <a:ext cx="7886700" cy="20392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C3766"/>
              </a:buClr>
              <a:buSzPts val="2400"/>
              <a:buNone/>
            </a:pPr>
            <a:endParaRPr/>
          </a:p>
        </p:txBody>
      </p:sp>
      <p:sp>
        <p:nvSpPr>
          <p:cNvPr id="89" name="Google Shape;89;p3"/>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a:t>
            </a:fld>
            <a:endParaRPr/>
          </a:p>
        </p:txBody>
      </p:sp>
      <p:graphicFrame>
        <p:nvGraphicFramePr>
          <p:cNvPr id="96" name="Google Shape;96;p4"/>
          <p:cNvGraphicFramePr/>
          <p:nvPr/>
        </p:nvGraphicFramePr>
        <p:xfrm>
          <a:off x="323636" y="265302"/>
          <a:ext cx="8496725" cy="5449770"/>
        </p:xfrm>
        <a:graphic>
          <a:graphicData uri="http://schemas.openxmlformats.org/drawingml/2006/table">
            <a:tbl>
              <a:tblPr firstRow="1" bandRow="1">
                <a:noFill/>
                <a:tableStyleId>{5E0FFAEE-9024-4CBC-87EF-AD7375326E15}</a:tableStyleId>
              </a:tblPr>
              <a:tblGrid>
                <a:gridCol w="2536450">
                  <a:extLst>
                    <a:ext uri="{9D8B030D-6E8A-4147-A177-3AD203B41FA5}">
                      <a16:colId xmlns:a16="http://schemas.microsoft.com/office/drawing/2014/main" val="20000"/>
                    </a:ext>
                  </a:extLst>
                </a:gridCol>
                <a:gridCol w="5960275">
                  <a:extLst>
                    <a:ext uri="{9D8B030D-6E8A-4147-A177-3AD203B41FA5}">
                      <a16:colId xmlns:a16="http://schemas.microsoft.com/office/drawing/2014/main" val="20001"/>
                    </a:ext>
                  </a:extLst>
                </a:gridCol>
              </a:tblGrid>
              <a:tr h="623150">
                <a:tc>
                  <a:txBody>
                    <a:bodyPr/>
                    <a:lstStyle/>
                    <a:p>
                      <a:pPr marL="0" marR="0" lvl="0" indent="0" algn="ctr" rtl="0">
                        <a:spcBef>
                          <a:spcPts val="0"/>
                        </a:spcBef>
                        <a:spcAft>
                          <a:spcPts val="0"/>
                        </a:spcAft>
                        <a:buNone/>
                      </a:pPr>
                      <a:r>
                        <a:rPr lang="en-US" sz="1800" u="none" strike="noStrike" cap="none"/>
                        <a:t>Essential Questions</a:t>
                      </a:r>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t>Initial</a:t>
                      </a:r>
                      <a:endParaRPr/>
                    </a:p>
                  </a:txBody>
                  <a:tcPr marL="91450" marR="91450" marT="45725" marB="45725" anchor="ctr"/>
                </a:tc>
                <a:extLst>
                  <a:ext uri="{0D108BD9-81ED-4DB2-BD59-A6C34878D82A}">
                    <a16:rowId xmlns:a16="http://schemas.microsoft.com/office/drawing/2014/main" val="10000"/>
                  </a:ext>
                </a:extLst>
              </a:tr>
              <a:tr h="894675">
                <a:tc>
                  <a:txBody>
                    <a:bodyPr/>
                    <a:lstStyle/>
                    <a:p>
                      <a:pPr marL="0" marR="0" lvl="0" indent="0" algn="l" rtl="0">
                        <a:spcBef>
                          <a:spcPts val="0"/>
                        </a:spcBef>
                        <a:spcAft>
                          <a:spcPts val="0"/>
                        </a:spcAft>
                        <a:buClr>
                          <a:srgbClr val="FF0000"/>
                        </a:buClr>
                        <a:buSzPts val="1800"/>
                        <a:buFont typeface="Arial"/>
                        <a:buNone/>
                      </a:pPr>
                      <a:r>
                        <a:rPr lang="en-US" sz="1800" u="none" strike="noStrike" cap="none">
                          <a:solidFill>
                            <a:srgbClr val="FF0000"/>
                          </a:solidFill>
                        </a:rPr>
                        <a:t>When do I initiate the process?</a:t>
                      </a:r>
                      <a:endParaRPr/>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t>Suspect Disability </a:t>
                      </a:r>
                      <a:r>
                        <a:rPr lang="en-US" sz="1800" u="none" strike="noStrike" cap="none">
                          <a:solidFill>
                            <a:srgbClr val="FF0000"/>
                          </a:solidFill>
                        </a:rPr>
                        <a:t>OR</a:t>
                      </a:r>
                      <a:endParaRPr/>
                    </a:p>
                    <a:p>
                      <a:pPr marL="285750" marR="0" lvl="0" indent="-285750" algn="l" rtl="0">
                        <a:spcBef>
                          <a:spcPts val="0"/>
                        </a:spcBef>
                        <a:spcAft>
                          <a:spcPts val="0"/>
                        </a:spcAft>
                        <a:buClr>
                          <a:schemeClr val="dk1"/>
                        </a:buClr>
                        <a:buSzPts val="1800"/>
                        <a:buFont typeface="Arial"/>
                        <a:buChar char="•"/>
                      </a:pPr>
                      <a:r>
                        <a:rPr lang="en-US" sz="1800" u="none" strike="noStrike" cap="none"/>
                        <a:t>Out of State Transfer</a:t>
                      </a:r>
                      <a:endParaRPr/>
                    </a:p>
                  </a:txBody>
                  <a:tcPr marL="91450" marR="91450" marT="45725" marB="45725"/>
                </a:tc>
                <a:extLst>
                  <a:ext uri="{0D108BD9-81ED-4DB2-BD59-A6C34878D82A}">
                    <a16:rowId xmlns:a16="http://schemas.microsoft.com/office/drawing/2014/main" val="10001"/>
                  </a:ext>
                </a:extLst>
              </a:tr>
              <a:tr h="2518100">
                <a:tc>
                  <a:txBody>
                    <a:bodyPr/>
                    <a:lstStyle/>
                    <a:p>
                      <a:pPr marL="0" marR="0" lvl="0" indent="0" algn="l" rtl="0">
                        <a:spcBef>
                          <a:spcPts val="0"/>
                        </a:spcBef>
                        <a:spcAft>
                          <a:spcPts val="0"/>
                        </a:spcAft>
                        <a:buNone/>
                      </a:pPr>
                      <a:r>
                        <a:rPr lang="en-US" sz="1800" u="none" strike="noStrike" cap="none">
                          <a:solidFill>
                            <a:srgbClr val="FF0000"/>
                          </a:solidFill>
                        </a:rPr>
                        <a:t>Must I complete evaluations (testing)?</a:t>
                      </a:r>
                      <a:endParaRPr/>
                    </a:p>
                  </a:txBody>
                  <a:tcPr marL="91450" marR="91450" marT="45725" marB="45725"/>
                </a:tc>
                <a:tc>
                  <a:txBody>
                    <a:bodyPr/>
                    <a:lstStyle/>
                    <a:p>
                      <a:pPr marL="0" marR="0" lvl="0" indent="0" algn="l" rtl="0">
                        <a:spcBef>
                          <a:spcPts val="0"/>
                        </a:spcBef>
                        <a:spcAft>
                          <a:spcPts val="0"/>
                        </a:spcAft>
                        <a:buNone/>
                      </a:pPr>
                      <a:r>
                        <a:rPr lang="en-US" sz="1800" u="none" strike="noStrike" cap="none"/>
                        <a:t>Yes</a:t>
                      </a:r>
                      <a:endParaRPr/>
                    </a:p>
                    <a:p>
                      <a:pPr marL="285750" marR="0" lvl="0" indent="-285750" algn="l" rtl="0">
                        <a:spcBef>
                          <a:spcPts val="0"/>
                        </a:spcBef>
                        <a:spcAft>
                          <a:spcPts val="0"/>
                        </a:spcAft>
                        <a:buClr>
                          <a:schemeClr val="dk1"/>
                        </a:buClr>
                        <a:buSzPts val="1800"/>
                        <a:buFont typeface="Arial"/>
                        <a:buChar char="•"/>
                      </a:pPr>
                      <a:r>
                        <a:rPr lang="en-US" sz="1800" u="none" strike="noStrike" cap="none"/>
                        <a:t>If there are no current relevant, and existing data for the NC required screening/evaluations for each suspected disability.</a:t>
                      </a:r>
                      <a:endParaRPr/>
                    </a:p>
                    <a:p>
                      <a:pPr marL="0" marR="0" lvl="0" indent="0" algn="l" rtl="0">
                        <a:spcBef>
                          <a:spcPts val="0"/>
                        </a:spcBef>
                        <a:spcAft>
                          <a:spcPts val="0"/>
                        </a:spcAft>
                        <a:buClr>
                          <a:schemeClr val="dk1"/>
                        </a:buClr>
                        <a:buSzPts val="1800"/>
                        <a:buFont typeface="Arial"/>
                        <a:buNone/>
                      </a:pPr>
                      <a:r>
                        <a:rPr lang="en-US" sz="1800" u="none" strike="noStrike" cap="none"/>
                        <a:t>No</a:t>
                      </a:r>
                      <a:endParaRPr/>
                    </a:p>
                    <a:p>
                      <a:pPr marL="285750" marR="0" lvl="0" indent="-285750" algn="l" rtl="0">
                        <a:lnSpc>
                          <a:spcPct val="100000"/>
                        </a:lnSpc>
                        <a:spcBef>
                          <a:spcPts val="0"/>
                        </a:spcBef>
                        <a:spcAft>
                          <a:spcPts val="0"/>
                        </a:spcAft>
                        <a:buClr>
                          <a:schemeClr val="dk1"/>
                        </a:buClr>
                        <a:buSzPts val="1800"/>
                        <a:buFont typeface="Arial"/>
                        <a:buChar char="•"/>
                      </a:pPr>
                      <a:r>
                        <a:rPr lang="en-US" sz="1800" u="none" strike="noStrike" cap="none"/>
                        <a:t>If there is current, relevant, and existing data for the required screening/evaluations for each suspected disability needed to establish eligibility and develop the IEP.</a:t>
                      </a:r>
                      <a:endParaRPr/>
                    </a:p>
                  </a:txBody>
                  <a:tcPr marL="91450" marR="91450" marT="45725" marB="45725"/>
                </a:tc>
                <a:extLst>
                  <a:ext uri="{0D108BD9-81ED-4DB2-BD59-A6C34878D82A}">
                    <a16:rowId xmlns:a16="http://schemas.microsoft.com/office/drawing/2014/main" val="10002"/>
                  </a:ext>
                </a:extLst>
              </a:tr>
              <a:tr h="731525">
                <a:tc>
                  <a:txBody>
                    <a:bodyPr/>
                    <a:lstStyle/>
                    <a:p>
                      <a:pPr marL="0" marR="0" lvl="0" indent="0" algn="l" rtl="0">
                        <a:spcBef>
                          <a:spcPts val="0"/>
                        </a:spcBef>
                        <a:spcAft>
                          <a:spcPts val="0"/>
                        </a:spcAft>
                        <a:buNone/>
                      </a:pPr>
                      <a:r>
                        <a:rPr lang="en-US" sz="1800" u="none" strike="noStrike" cap="none">
                          <a:solidFill>
                            <a:srgbClr val="FF0000"/>
                          </a:solidFill>
                        </a:rPr>
                        <a:t>What happens to eligibility?</a:t>
                      </a:r>
                      <a:endParaRPr/>
                    </a:p>
                  </a:txBody>
                  <a:tcPr marL="91450" marR="91450" marT="45725" marB="45725"/>
                </a:tc>
                <a:tc>
                  <a:txBody>
                    <a:bodyPr/>
                    <a:lstStyle/>
                    <a:p>
                      <a:pPr marL="0" marR="0" lvl="0" indent="0" algn="l" rtl="0">
                        <a:spcBef>
                          <a:spcPts val="0"/>
                        </a:spcBef>
                        <a:spcAft>
                          <a:spcPts val="0"/>
                        </a:spcAft>
                        <a:buNone/>
                      </a:pPr>
                      <a:r>
                        <a:rPr lang="en-US" sz="1800" u="none" strike="noStrike" cap="none"/>
                        <a:t>Eligibility is determined once the IEP Team reviews all the required evaluation data.</a:t>
                      </a:r>
                      <a:endParaRPr/>
                    </a:p>
                  </a:txBody>
                  <a:tcPr marL="91450" marR="91450" marT="45725" marB="45725"/>
                </a:tc>
                <a:extLst>
                  <a:ext uri="{0D108BD9-81ED-4DB2-BD59-A6C34878D82A}">
                    <a16:rowId xmlns:a16="http://schemas.microsoft.com/office/drawing/2014/main" val="10003"/>
                  </a:ext>
                </a:extLst>
              </a:tr>
              <a:tr h="548650">
                <a:tc>
                  <a:txBody>
                    <a:bodyPr/>
                    <a:lstStyle/>
                    <a:p>
                      <a:pPr marL="0" marR="0" lvl="0" indent="0" algn="l" rtl="0">
                        <a:spcBef>
                          <a:spcPts val="0"/>
                        </a:spcBef>
                        <a:spcAft>
                          <a:spcPts val="0"/>
                        </a:spcAft>
                        <a:buNone/>
                      </a:pPr>
                      <a:r>
                        <a:rPr lang="en-US" sz="1800" u="none" strike="noStrike" cap="none">
                          <a:solidFill>
                            <a:srgbClr val="FF0000"/>
                          </a:solidFill>
                        </a:rPr>
                        <a:t>May I count on Child Count?</a:t>
                      </a:r>
                      <a:endParaRPr/>
                    </a:p>
                  </a:txBody>
                  <a:tcPr marL="91450" marR="91450" marT="45725" marB="45725"/>
                </a:tc>
                <a:tc>
                  <a:txBody>
                    <a:bodyPr/>
                    <a:lstStyle/>
                    <a:p>
                      <a:pPr marL="0" marR="0" lvl="0" indent="0" algn="l" rtl="0">
                        <a:spcBef>
                          <a:spcPts val="0"/>
                        </a:spcBef>
                        <a:spcAft>
                          <a:spcPts val="0"/>
                        </a:spcAft>
                        <a:buNone/>
                      </a:pPr>
                      <a:r>
                        <a:rPr lang="en-US" sz="1800" u="none" strike="noStrike" cap="none"/>
                        <a:t>Yes, if there is a current eligibility </a:t>
                      </a:r>
                      <a:r>
                        <a:rPr lang="en-US" sz="1800" u="sng" strike="noStrike" cap="none"/>
                        <a:t>and</a:t>
                      </a:r>
                      <a:r>
                        <a:rPr lang="en-US" sz="1800" u="none" strike="noStrike" cap="none"/>
                        <a:t> IEP on December 1 and April 1.</a:t>
                      </a:r>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5"/>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a:t>
            </a:fld>
            <a:endParaRPr/>
          </a:p>
        </p:txBody>
      </p:sp>
      <p:graphicFrame>
        <p:nvGraphicFramePr>
          <p:cNvPr id="103" name="Google Shape;103;p5"/>
          <p:cNvGraphicFramePr/>
          <p:nvPr/>
        </p:nvGraphicFramePr>
        <p:xfrm>
          <a:off x="485451" y="548640"/>
          <a:ext cx="8429950" cy="5184700"/>
        </p:xfrm>
        <a:graphic>
          <a:graphicData uri="http://schemas.openxmlformats.org/drawingml/2006/table">
            <a:tbl>
              <a:tblPr firstRow="1" bandRow="1">
                <a:noFill/>
                <a:tableStyleId>{5E0FFAEE-9024-4CBC-87EF-AD7375326E15}</a:tableStyleId>
              </a:tblPr>
              <a:tblGrid>
                <a:gridCol w="1974275">
                  <a:extLst>
                    <a:ext uri="{9D8B030D-6E8A-4147-A177-3AD203B41FA5}">
                      <a16:colId xmlns:a16="http://schemas.microsoft.com/office/drawing/2014/main" val="20000"/>
                    </a:ext>
                  </a:extLst>
                </a:gridCol>
                <a:gridCol w="6455675">
                  <a:extLst>
                    <a:ext uri="{9D8B030D-6E8A-4147-A177-3AD203B41FA5}">
                      <a16:colId xmlns:a16="http://schemas.microsoft.com/office/drawing/2014/main" val="20001"/>
                    </a:ext>
                  </a:extLst>
                </a:gridCol>
              </a:tblGrid>
              <a:tr h="704100">
                <a:tc>
                  <a:txBody>
                    <a:bodyPr/>
                    <a:lstStyle/>
                    <a:p>
                      <a:pPr marL="0" marR="0" lvl="0" indent="0" algn="ctr" rtl="0">
                        <a:spcBef>
                          <a:spcPts val="0"/>
                        </a:spcBef>
                        <a:spcAft>
                          <a:spcPts val="0"/>
                        </a:spcAft>
                        <a:buNone/>
                      </a:pPr>
                      <a:r>
                        <a:rPr lang="en-US" sz="1800" u="none" strike="noStrike" cap="none"/>
                        <a:t>Essential Questions</a:t>
                      </a:r>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t>Reevaluation</a:t>
                      </a:r>
                      <a:endParaRPr/>
                    </a:p>
                  </a:txBody>
                  <a:tcPr marL="91450" marR="91450" marT="45725" marB="45725" anchor="ctr"/>
                </a:tc>
                <a:extLst>
                  <a:ext uri="{0D108BD9-81ED-4DB2-BD59-A6C34878D82A}">
                    <a16:rowId xmlns:a16="http://schemas.microsoft.com/office/drawing/2014/main" val="10000"/>
                  </a:ext>
                </a:extLst>
              </a:tr>
              <a:tr h="640075">
                <a:tc>
                  <a:txBody>
                    <a:bodyPr/>
                    <a:lstStyle/>
                    <a:p>
                      <a:pPr marL="0" marR="0" lvl="0" indent="0" algn="ctr" rtl="0">
                        <a:spcBef>
                          <a:spcPts val="0"/>
                        </a:spcBef>
                        <a:spcAft>
                          <a:spcPts val="0"/>
                        </a:spcAft>
                        <a:buClr>
                          <a:srgbClr val="FF0000"/>
                        </a:buClr>
                        <a:buSzPts val="1800"/>
                        <a:buFont typeface="Arial"/>
                        <a:buNone/>
                      </a:pPr>
                      <a:r>
                        <a:rPr lang="en-US" sz="1800" u="none" strike="noStrike" cap="none">
                          <a:solidFill>
                            <a:srgbClr val="FF0000"/>
                          </a:solidFill>
                        </a:rPr>
                        <a:t>When do I initiate the process?</a:t>
                      </a:r>
                      <a:endParaRPr/>
                    </a:p>
                  </a:txBody>
                  <a:tcPr marL="91450" marR="91450" marT="45725" marB="45725" anchor="ctr"/>
                </a:tc>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t>Suspect a change in eligibility </a:t>
                      </a:r>
                      <a:r>
                        <a:rPr lang="en-US" sz="1800" u="none" strike="noStrike" cap="none">
                          <a:solidFill>
                            <a:srgbClr val="FF0000"/>
                          </a:solidFill>
                        </a:rPr>
                        <a:t>OR</a:t>
                      </a:r>
                      <a:endParaRPr/>
                    </a:p>
                    <a:p>
                      <a:pPr marL="285750" marR="0" lvl="0" indent="-285750" algn="l" rtl="0">
                        <a:spcBef>
                          <a:spcPts val="0"/>
                        </a:spcBef>
                        <a:spcAft>
                          <a:spcPts val="0"/>
                        </a:spcAft>
                        <a:buClr>
                          <a:schemeClr val="dk1"/>
                        </a:buClr>
                        <a:buSzPts val="1800"/>
                        <a:buFont typeface="Arial"/>
                        <a:buChar char="•"/>
                      </a:pPr>
                      <a:r>
                        <a:rPr lang="en-US" sz="1800" u="none" strike="noStrike" cap="none"/>
                        <a:t>Information needed for programming</a:t>
                      </a:r>
                      <a:endParaRPr/>
                    </a:p>
                  </a:txBody>
                  <a:tcPr marL="91450" marR="91450" marT="45725" marB="45725" anchor="ctr"/>
                </a:tc>
                <a:extLst>
                  <a:ext uri="{0D108BD9-81ED-4DB2-BD59-A6C34878D82A}">
                    <a16:rowId xmlns:a16="http://schemas.microsoft.com/office/drawing/2014/main" val="10001"/>
                  </a:ext>
                </a:extLst>
              </a:tr>
              <a:tr h="640075">
                <a:tc>
                  <a:txBody>
                    <a:bodyPr/>
                    <a:lstStyle/>
                    <a:p>
                      <a:pPr marL="0" marR="0" lvl="0" indent="0" algn="ctr" rtl="0">
                        <a:spcBef>
                          <a:spcPts val="0"/>
                        </a:spcBef>
                        <a:spcAft>
                          <a:spcPts val="0"/>
                        </a:spcAft>
                        <a:buNone/>
                      </a:pPr>
                      <a:r>
                        <a:rPr lang="en-US" sz="1800" u="none" strike="noStrike" cap="none">
                          <a:solidFill>
                            <a:srgbClr val="FF0000"/>
                          </a:solidFill>
                        </a:rPr>
                        <a:t>Must I complete evaluations?</a:t>
                      </a:r>
                      <a:endParaRPr/>
                    </a:p>
                  </a:txBody>
                  <a:tcPr marL="91450" marR="91450" marT="45725" marB="45725" anchor="ctr"/>
                </a:tc>
                <a:tc>
                  <a:txBody>
                    <a:bodyPr/>
                    <a:lstStyle/>
                    <a:p>
                      <a:pPr marL="0" marR="0" lvl="0" indent="0" algn="l" rtl="0">
                        <a:spcBef>
                          <a:spcPts val="0"/>
                        </a:spcBef>
                        <a:spcAft>
                          <a:spcPts val="0"/>
                        </a:spcAft>
                        <a:buNone/>
                      </a:pPr>
                      <a:r>
                        <a:rPr lang="en-US" sz="1800" u="none" strike="noStrike" cap="none"/>
                        <a:t>Yes</a:t>
                      </a:r>
                      <a:endParaRPr/>
                    </a:p>
                    <a:p>
                      <a:pPr marL="285750" marR="0" lvl="0" indent="-285750" algn="l" rtl="0">
                        <a:spcBef>
                          <a:spcPts val="0"/>
                        </a:spcBef>
                        <a:spcAft>
                          <a:spcPts val="0"/>
                        </a:spcAft>
                        <a:buClr>
                          <a:schemeClr val="dk1"/>
                        </a:buClr>
                        <a:buSzPts val="1800"/>
                        <a:buFont typeface="Arial"/>
                        <a:buChar char="•"/>
                      </a:pPr>
                      <a:r>
                        <a:rPr lang="en-US" sz="1800" u="none" strike="noStrike" cap="none"/>
                        <a:t>If the IEP Team suspects the eligibility category has changed </a:t>
                      </a:r>
                      <a:r>
                        <a:rPr lang="en-US" sz="1800" u="none" strike="noStrike" cap="none">
                          <a:solidFill>
                            <a:srgbClr val="FF0000"/>
                          </a:solidFill>
                        </a:rPr>
                        <a:t>OR</a:t>
                      </a:r>
                      <a:r>
                        <a:rPr lang="en-US" sz="1800" u="none" strike="noStrike" cap="none"/>
                        <a:t> the IEP Team requires formal evaluation data for programming.</a:t>
                      </a:r>
                      <a:endParaRPr/>
                    </a:p>
                    <a:p>
                      <a:pPr marL="0" marR="0" lvl="0" indent="0" algn="l" rtl="0">
                        <a:spcBef>
                          <a:spcPts val="0"/>
                        </a:spcBef>
                        <a:spcAft>
                          <a:spcPts val="0"/>
                        </a:spcAft>
                        <a:buClr>
                          <a:schemeClr val="dk1"/>
                        </a:buClr>
                        <a:buSzPts val="1800"/>
                        <a:buFont typeface="Arial"/>
                        <a:buNone/>
                      </a:pPr>
                      <a:endParaRPr sz="1800" u="none" strike="noStrike" cap="none"/>
                    </a:p>
                  </a:txBody>
                  <a:tcPr marL="91450" marR="91450" marT="45725" marB="45725" anchor="ctr"/>
                </a:tc>
                <a:extLst>
                  <a:ext uri="{0D108BD9-81ED-4DB2-BD59-A6C34878D82A}">
                    <a16:rowId xmlns:a16="http://schemas.microsoft.com/office/drawing/2014/main" val="10002"/>
                  </a:ext>
                </a:extLst>
              </a:tr>
              <a:tr h="640075">
                <a:tc>
                  <a:txBody>
                    <a:bodyPr/>
                    <a:lstStyle/>
                    <a:p>
                      <a:pPr marL="0" marR="0" lvl="0" indent="0" algn="ctr" rtl="0">
                        <a:spcBef>
                          <a:spcPts val="0"/>
                        </a:spcBef>
                        <a:spcAft>
                          <a:spcPts val="0"/>
                        </a:spcAft>
                        <a:buNone/>
                      </a:pPr>
                      <a:r>
                        <a:rPr lang="en-US" sz="1800" u="none" strike="noStrike" cap="none">
                          <a:solidFill>
                            <a:srgbClr val="FF0000"/>
                          </a:solidFill>
                        </a:rPr>
                        <a:t>What happens to eligibility?</a:t>
                      </a:r>
                      <a:endParaRPr/>
                    </a:p>
                  </a:txBody>
                  <a:tcPr marL="91450" marR="91450" marT="45725" marB="45725" anchor="ctr"/>
                </a:tc>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t>No change to eligibility if the purpose of the reevaluation is programming only.</a:t>
                      </a:r>
                      <a:endParaRPr/>
                    </a:p>
                    <a:p>
                      <a:pPr marL="285750" marR="0" lvl="0" indent="-285750" algn="l" rtl="0">
                        <a:spcBef>
                          <a:spcPts val="0"/>
                        </a:spcBef>
                        <a:spcAft>
                          <a:spcPts val="0"/>
                        </a:spcAft>
                        <a:buClr>
                          <a:schemeClr val="dk1"/>
                        </a:buClr>
                        <a:buSzPts val="1800"/>
                        <a:buFont typeface="Arial"/>
                        <a:buChar char="•"/>
                      </a:pPr>
                      <a:r>
                        <a:rPr lang="en-US" sz="1800" u="none" strike="noStrike" cap="none"/>
                        <a:t>If the IEP Team suspects the disability has changed, then evaluations must be completed. Once completed, the IEP Team must convene for the purposes of eligibility.</a:t>
                      </a:r>
                      <a:endParaRPr/>
                    </a:p>
                  </a:txBody>
                  <a:tcPr marL="91450" marR="91450" marT="45725" marB="45725" anchor="ctr"/>
                </a:tc>
                <a:extLst>
                  <a:ext uri="{0D108BD9-81ED-4DB2-BD59-A6C34878D82A}">
                    <a16:rowId xmlns:a16="http://schemas.microsoft.com/office/drawing/2014/main" val="10003"/>
                  </a:ext>
                </a:extLst>
              </a:tr>
              <a:tr h="640075">
                <a:tc>
                  <a:txBody>
                    <a:bodyPr/>
                    <a:lstStyle/>
                    <a:p>
                      <a:pPr marL="0" marR="0" lvl="0" indent="0" algn="ctr" rtl="0">
                        <a:lnSpc>
                          <a:spcPct val="100000"/>
                        </a:lnSpc>
                        <a:spcBef>
                          <a:spcPts val="0"/>
                        </a:spcBef>
                        <a:spcAft>
                          <a:spcPts val="0"/>
                        </a:spcAft>
                        <a:buClr>
                          <a:srgbClr val="FF0000"/>
                        </a:buClr>
                        <a:buSzPts val="1800"/>
                        <a:buFont typeface="Arial"/>
                        <a:buNone/>
                      </a:pPr>
                      <a:r>
                        <a:rPr lang="en-US" sz="1800" u="none" strike="noStrike" cap="none">
                          <a:solidFill>
                            <a:srgbClr val="FF0000"/>
                          </a:solidFill>
                        </a:rPr>
                        <a:t>May I count on Child Count?</a:t>
                      </a:r>
                      <a:endParaRPr/>
                    </a:p>
                    <a:p>
                      <a:pPr marL="0" marR="0" lvl="0" indent="0" algn="ctr" rtl="0">
                        <a:spcBef>
                          <a:spcPts val="0"/>
                        </a:spcBef>
                        <a:spcAft>
                          <a:spcPts val="0"/>
                        </a:spcAft>
                        <a:buNone/>
                      </a:pPr>
                      <a:endParaRPr sz="1800" u="none" strike="noStrike" cap="none">
                        <a:solidFill>
                          <a:srgbClr val="FF0000"/>
                        </a:solidFill>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Yes, if there is a current IEP on December 1 and April 1.</a:t>
                      </a:r>
                      <a:endParaRPr/>
                    </a:p>
                  </a:txBody>
                  <a:tcPr marL="91450" marR="91450" marT="45725" marB="4572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6"/>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a:t>
            </a:fld>
            <a:endParaRPr/>
          </a:p>
        </p:txBody>
      </p:sp>
      <p:graphicFrame>
        <p:nvGraphicFramePr>
          <p:cNvPr id="110" name="Google Shape;110;p6"/>
          <p:cNvGraphicFramePr/>
          <p:nvPr/>
        </p:nvGraphicFramePr>
        <p:xfrm>
          <a:off x="202914" y="0"/>
          <a:ext cx="8648475" cy="5943650"/>
        </p:xfrm>
        <a:graphic>
          <a:graphicData uri="http://schemas.openxmlformats.org/drawingml/2006/table">
            <a:tbl>
              <a:tblPr firstRow="1" bandRow="1">
                <a:noFill/>
                <a:tableStyleId>{5E0FFAEE-9024-4CBC-87EF-AD7375326E15}</a:tableStyleId>
              </a:tblPr>
              <a:tblGrid>
                <a:gridCol w="1461300">
                  <a:extLst>
                    <a:ext uri="{9D8B030D-6E8A-4147-A177-3AD203B41FA5}">
                      <a16:colId xmlns:a16="http://schemas.microsoft.com/office/drawing/2014/main" val="20000"/>
                    </a:ext>
                  </a:extLst>
                </a:gridCol>
                <a:gridCol w="7187175">
                  <a:extLst>
                    <a:ext uri="{9D8B030D-6E8A-4147-A177-3AD203B41FA5}">
                      <a16:colId xmlns:a16="http://schemas.microsoft.com/office/drawing/2014/main" val="20001"/>
                    </a:ext>
                  </a:extLst>
                </a:gridCol>
              </a:tblGrid>
              <a:tr h="640075">
                <a:tc>
                  <a:txBody>
                    <a:bodyPr/>
                    <a:lstStyle/>
                    <a:p>
                      <a:pPr marL="0" marR="0" lvl="0" indent="0" algn="ctr" rtl="0">
                        <a:spcBef>
                          <a:spcPts val="0"/>
                        </a:spcBef>
                        <a:spcAft>
                          <a:spcPts val="0"/>
                        </a:spcAft>
                        <a:buNone/>
                      </a:pPr>
                      <a:r>
                        <a:rPr lang="en-US" sz="1800" u="none" strike="noStrike" cap="none"/>
                        <a:t>Essential Questions</a:t>
                      </a:r>
                      <a:endParaRPr/>
                    </a:p>
                  </a:txBody>
                  <a:tcPr marL="91450" marR="91450" marT="45725" marB="45725" anchor="ctr"/>
                </a:tc>
                <a:tc>
                  <a:txBody>
                    <a:bodyPr/>
                    <a:lstStyle/>
                    <a:p>
                      <a:pPr marL="0" marR="0" lvl="0" indent="0" algn="ctr" rtl="0">
                        <a:spcBef>
                          <a:spcPts val="0"/>
                        </a:spcBef>
                        <a:spcAft>
                          <a:spcPts val="0"/>
                        </a:spcAft>
                        <a:buNone/>
                      </a:pPr>
                      <a:r>
                        <a:rPr lang="en-US" sz="2400" u="none" strike="noStrike" cap="none"/>
                        <a:t>Triennial</a:t>
                      </a:r>
                      <a:endParaRPr/>
                    </a:p>
                  </a:txBody>
                  <a:tcPr marL="91450" marR="91450" marT="45725" marB="45725" anchor="ctr"/>
                </a:tc>
                <a:extLst>
                  <a:ext uri="{0D108BD9-81ED-4DB2-BD59-A6C34878D82A}">
                    <a16:rowId xmlns:a16="http://schemas.microsoft.com/office/drawing/2014/main" val="10000"/>
                  </a:ext>
                </a:extLst>
              </a:tr>
              <a:tr h="640075">
                <a:tc>
                  <a:txBody>
                    <a:bodyPr/>
                    <a:lstStyle/>
                    <a:p>
                      <a:pPr marL="0" marR="0" lvl="0" indent="0" algn="ctr" rtl="0">
                        <a:spcBef>
                          <a:spcPts val="0"/>
                        </a:spcBef>
                        <a:spcAft>
                          <a:spcPts val="0"/>
                        </a:spcAft>
                        <a:buClr>
                          <a:srgbClr val="FF0000"/>
                        </a:buClr>
                        <a:buSzPts val="1800"/>
                        <a:buFont typeface="Arial"/>
                        <a:buNone/>
                      </a:pPr>
                      <a:r>
                        <a:rPr lang="en-US" sz="1800" u="none" strike="noStrike" cap="none">
                          <a:solidFill>
                            <a:srgbClr val="FF0000"/>
                          </a:solidFill>
                        </a:rPr>
                        <a:t>When do I initiate the process?</a:t>
                      </a:r>
                      <a:endParaRPr/>
                    </a:p>
                  </a:txBody>
                  <a:tcPr marL="91450" marR="91450" marT="45725" marB="45725" anchor="ctr"/>
                </a:tc>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t>Required every three years to review eligibility </a:t>
                      </a:r>
                      <a:r>
                        <a:rPr lang="en-US" sz="1800" u="none" strike="noStrike" cap="none">
                          <a:solidFill>
                            <a:srgbClr val="FF0000"/>
                          </a:solidFill>
                        </a:rPr>
                        <a:t>AND</a:t>
                      </a:r>
                      <a:r>
                        <a:rPr lang="en-US" sz="1800" u="none" strike="noStrike" cap="none"/>
                        <a:t> programming</a:t>
                      </a:r>
                      <a:endParaRPr/>
                    </a:p>
                  </a:txBody>
                  <a:tcPr marL="91450" marR="91450" marT="45725" marB="45725"/>
                </a:tc>
                <a:extLst>
                  <a:ext uri="{0D108BD9-81ED-4DB2-BD59-A6C34878D82A}">
                    <a16:rowId xmlns:a16="http://schemas.microsoft.com/office/drawing/2014/main" val="10001"/>
                  </a:ext>
                </a:extLst>
              </a:tr>
              <a:tr h="640075">
                <a:tc>
                  <a:txBody>
                    <a:bodyPr/>
                    <a:lstStyle/>
                    <a:p>
                      <a:pPr marL="0" marR="0" lvl="0" indent="0" algn="ctr" rtl="0">
                        <a:spcBef>
                          <a:spcPts val="0"/>
                        </a:spcBef>
                        <a:spcAft>
                          <a:spcPts val="0"/>
                        </a:spcAft>
                        <a:buNone/>
                      </a:pPr>
                      <a:r>
                        <a:rPr lang="en-US" sz="1800" u="none" strike="noStrike" cap="none">
                          <a:solidFill>
                            <a:srgbClr val="FF0000"/>
                          </a:solidFill>
                        </a:rPr>
                        <a:t>Must I complete evaluations?</a:t>
                      </a:r>
                      <a:endParaRPr/>
                    </a:p>
                  </a:txBody>
                  <a:tcPr marL="91450" marR="91450" marT="45725" marB="45725" anchor="ctr"/>
                </a:tc>
                <a:tc>
                  <a:txBody>
                    <a:bodyPr/>
                    <a:lstStyle/>
                    <a:p>
                      <a:pPr marL="0" marR="0" lvl="0" indent="0" algn="l" rtl="0">
                        <a:spcBef>
                          <a:spcPts val="0"/>
                        </a:spcBef>
                        <a:spcAft>
                          <a:spcPts val="0"/>
                        </a:spcAft>
                        <a:buNone/>
                      </a:pPr>
                      <a:r>
                        <a:rPr lang="en-US" sz="1800" u="none" strike="noStrike" cap="none"/>
                        <a:t>Yes</a:t>
                      </a:r>
                      <a:endParaRPr/>
                    </a:p>
                    <a:p>
                      <a:pPr marL="285750" marR="0" lvl="0" indent="-285750" algn="l" rtl="0">
                        <a:lnSpc>
                          <a:spcPct val="100000"/>
                        </a:lnSpc>
                        <a:spcBef>
                          <a:spcPts val="0"/>
                        </a:spcBef>
                        <a:spcAft>
                          <a:spcPts val="0"/>
                        </a:spcAft>
                        <a:buClr>
                          <a:schemeClr val="dk1"/>
                        </a:buClr>
                        <a:buSzPts val="1800"/>
                        <a:buFont typeface="Arial"/>
                        <a:buChar char="•"/>
                      </a:pPr>
                      <a:r>
                        <a:rPr lang="en-US" sz="1800"/>
                        <a:t>If the IEP Team suspects the eligibility category has changed </a:t>
                      </a:r>
                      <a:r>
                        <a:rPr lang="en-US" sz="1800">
                          <a:solidFill>
                            <a:srgbClr val="FF0000"/>
                          </a:solidFill>
                        </a:rPr>
                        <a:t>OR</a:t>
                      </a:r>
                      <a:r>
                        <a:rPr lang="en-US" sz="1800"/>
                        <a:t> the IEP Team requires formal evaluation data for programming.</a:t>
                      </a:r>
                      <a:endParaRPr/>
                    </a:p>
                    <a:p>
                      <a:pPr marL="0" marR="0" lvl="0" indent="0" algn="l" rtl="0">
                        <a:lnSpc>
                          <a:spcPct val="100000"/>
                        </a:lnSpc>
                        <a:spcBef>
                          <a:spcPts val="0"/>
                        </a:spcBef>
                        <a:spcAft>
                          <a:spcPts val="0"/>
                        </a:spcAft>
                        <a:buClr>
                          <a:schemeClr val="dk1"/>
                        </a:buClr>
                        <a:buSzPts val="1800"/>
                        <a:buFont typeface="Arial"/>
                        <a:buNone/>
                      </a:pPr>
                      <a:r>
                        <a:rPr lang="en-US" sz="1800"/>
                        <a:t>No</a:t>
                      </a:r>
                      <a:endParaRPr/>
                    </a:p>
                    <a:p>
                      <a:pPr marL="285750" marR="0" lvl="0" indent="-285750" algn="l" rtl="0">
                        <a:lnSpc>
                          <a:spcPct val="100000"/>
                        </a:lnSpc>
                        <a:spcBef>
                          <a:spcPts val="0"/>
                        </a:spcBef>
                        <a:spcAft>
                          <a:spcPts val="0"/>
                        </a:spcAft>
                        <a:buClr>
                          <a:schemeClr val="dk1"/>
                        </a:buClr>
                        <a:buSzPts val="1800"/>
                        <a:buFont typeface="Arial"/>
                        <a:buChar char="•"/>
                      </a:pPr>
                      <a:r>
                        <a:rPr lang="en-US" sz="1800"/>
                        <a:t>If there is current, relevant and existing data for all required screenings/evaluations to establish eligibility and develop the IEP.</a:t>
                      </a:r>
                      <a:endParaRPr/>
                    </a:p>
                  </a:txBody>
                  <a:tcPr marL="91450" marR="91450" marT="45725" marB="45725"/>
                </a:tc>
                <a:extLst>
                  <a:ext uri="{0D108BD9-81ED-4DB2-BD59-A6C34878D82A}">
                    <a16:rowId xmlns:a16="http://schemas.microsoft.com/office/drawing/2014/main" val="10002"/>
                  </a:ext>
                </a:extLst>
              </a:tr>
              <a:tr h="640075">
                <a:tc>
                  <a:txBody>
                    <a:bodyPr/>
                    <a:lstStyle/>
                    <a:p>
                      <a:pPr marL="0" marR="0" lvl="0" indent="0" algn="ctr" rtl="0">
                        <a:spcBef>
                          <a:spcPts val="0"/>
                        </a:spcBef>
                        <a:spcAft>
                          <a:spcPts val="0"/>
                        </a:spcAft>
                        <a:buNone/>
                      </a:pPr>
                      <a:r>
                        <a:rPr lang="en-US" sz="1800">
                          <a:solidFill>
                            <a:srgbClr val="FF0000"/>
                          </a:solidFill>
                        </a:rPr>
                        <a:t>What happens to eligibility?</a:t>
                      </a:r>
                      <a:endParaRPr/>
                    </a:p>
                  </a:txBody>
                  <a:tcPr marL="91450" marR="91450" marT="45725" marB="45725" anchor="ctr"/>
                </a:tc>
                <a:tc>
                  <a:txBody>
                    <a:bodyPr/>
                    <a:lstStyle/>
                    <a:p>
                      <a:pPr marL="285750" marR="0" lvl="0" indent="-285750" algn="l" rtl="0">
                        <a:spcBef>
                          <a:spcPts val="0"/>
                        </a:spcBef>
                        <a:spcAft>
                          <a:spcPts val="0"/>
                        </a:spcAft>
                        <a:buClr>
                          <a:schemeClr val="dk1"/>
                        </a:buClr>
                        <a:buSzPts val="1800"/>
                        <a:buFont typeface="Arial"/>
                        <a:buChar char="•"/>
                      </a:pPr>
                      <a:r>
                        <a:rPr lang="en-US" sz="1800"/>
                        <a:t>Evaluations must be completed, and eligibility determined before current eligibility expires.</a:t>
                      </a:r>
                      <a:endParaRPr/>
                    </a:p>
                    <a:p>
                      <a:pPr marL="285750" marR="0" lvl="0" indent="-285750" algn="l" rtl="0">
                        <a:spcBef>
                          <a:spcPts val="0"/>
                        </a:spcBef>
                        <a:spcAft>
                          <a:spcPts val="0"/>
                        </a:spcAft>
                        <a:buClr>
                          <a:schemeClr val="dk1"/>
                        </a:buClr>
                        <a:buSzPts val="1800"/>
                        <a:buFont typeface="Arial"/>
                        <a:buChar char="•"/>
                      </a:pPr>
                      <a:r>
                        <a:rPr lang="en-US" sz="1800"/>
                        <a:t>If there is current, relevant and existing data for all required screening/evaluations at the time of the triennial and the IEP Team agrees that the eligibility category remains appropriate, eligibility can be determined, and the three-year clock is restarted.</a:t>
                      </a:r>
                      <a:endParaRPr/>
                    </a:p>
                  </a:txBody>
                  <a:tcPr marL="91450" marR="91450" marT="45725" marB="45725"/>
                </a:tc>
                <a:extLst>
                  <a:ext uri="{0D108BD9-81ED-4DB2-BD59-A6C34878D82A}">
                    <a16:rowId xmlns:a16="http://schemas.microsoft.com/office/drawing/2014/main" val="10003"/>
                  </a:ext>
                </a:extLst>
              </a:tr>
              <a:tr h="640075">
                <a:tc>
                  <a:txBody>
                    <a:bodyPr/>
                    <a:lstStyle/>
                    <a:p>
                      <a:pPr marL="0" marR="0" lvl="0" indent="0" algn="ctr" rtl="0">
                        <a:lnSpc>
                          <a:spcPct val="100000"/>
                        </a:lnSpc>
                        <a:spcBef>
                          <a:spcPts val="0"/>
                        </a:spcBef>
                        <a:spcAft>
                          <a:spcPts val="0"/>
                        </a:spcAft>
                        <a:buClr>
                          <a:srgbClr val="FF0000"/>
                        </a:buClr>
                        <a:buSzPts val="1800"/>
                        <a:buFont typeface="Arial"/>
                        <a:buNone/>
                      </a:pPr>
                      <a:r>
                        <a:rPr lang="en-US" sz="1800">
                          <a:solidFill>
                            <a:srgbClr val="FF0000"/>
                          </a:solidFill>
                        </a:rPr>
                        <a:t>May I count on Child Count?</a:t>
                      </a:r>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800"/>
                        <a:buFont typeface="Arial"/>
                        <a:buNone/>
                      </a:pPr>
                      <a:r>
                        <a:rPr lang="en-US" sz="1800"/>
                        <a:t>Yes, if there is a current IEP on December 1 and April 1.</a:t>
                      </a:r>
                      <a:endParaRPr/>
                    </a:p>
                  </a:txBody>
                  <a:tcPr marL="91450" marR="91450" marT="45725" marB="4572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txBox="1">
            <a:spLocks noGrp="1"/>
          </p:cNvSpPr>
          <p:nvPr>
            <p:ph type="title"/>
          </p:nvPr>
        </p:nvSpPr>
        <p:spPr>
          <a:xfrm>
            <a:off x="628650" y="365126"/>
            <a:ext cx="7886700" cy="12811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200"/>
              <a:buFont typeface="Arial"/>
              <a:buNone/>
            </a:pPr>
            <a:r>
              <a:rPr lang="en-US"/>
              <a:t>ECATS: Rules of Completion</a:t>
            </a:r>
            <a:endParaRPr/>
          </a:p>
        </p:txBody>
      </p:sp>
      <p:sp>
        <p:nvSpPr>
          <p:cNvPr id="117" name="Google Shape;117;p7"/>
          <p:cNvSpPr txBox="1">
            <a:spLocks noGrp="1"/>
          </p:cNvSpPr>
          <p:nvPr>
            <p:ph type="body" idx="1"/>
          </p:nvPr>
        </p:nvSpPr>
        <p:spPr>
          <a:xfrm>
            <a:off x="628650" y="1825625"/>
            <a:ext cx="3886200" cy="2545207"/>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1C3766"/>
              </a:buClr>
              <a:buSzPct val="100000"/>
              <a:buNone/>
            </a:pPr>
            <a:r>
              <a:rPr lang="en-US"/>
              <a:t>EC Process</a:t>
            </a:r>
            <a:endParaRPr/>
          </a:p>
          <a:p>
            <a:pPr marL="228600" lvl="0" indent="-228600" algn="l" rtl="0">
              <a:lnSpc>
                <a:spcPct val="90000"/>
              </a:lnSpc>
              <a:spcBef>
                <a:spcPts val="1000"/>
              </a:spcBef>
              <a:spcAft>
                <a:spcPts val="0"/>
              </a:spcAft>
              <a:buClr>
                <a:srgbClr val="1C3766"/>
              </a:buClr>
              <a:buSzPct val="100000"/>
              <a:buChar char="•"/>
            </a:pPr>
            <a:r>
              <a:rPr lang="en-US"/>
              <a:t>A new IEP cannot be finalized if the eligibility has expired.	</a:t>
            </a:r>
            <a:endParaRPr/>
          </a:p>
        </p:txBody>
      </p:sp>
      <p:sp>
        <p:nvSpPr>
          <p:cNvPr id="118" name="Google Shape;118;p7"/>
          <p:cNvSpPr txBox="1">
            <a:spLocks noGrp="1"/>
          </p:cNvSpPr>
          <p:nvPr>
            <p:ph type="body" idx="2"/>
          </p:nvPr>
        </p:nvSpPr>
        <p:spPr>
          <a:xfrm>
            <a:off x="4629150" y="1825625"/>
            <a:ext cx="3886200" cy="2545207"/>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1C3766"/>
              </a:buClr>
              <a:buSzPct val="100000"/>
              <a:buNone/>
            </a:pPr>
            <a:r>
              <a:rPr lang="en-US"/>
              <a:t>Federal Reporting</a:t>
            </a:r>
            <a:endParaRPr/>
          </a:p>
          <a:p>
            <a:pPr marL="228600" lvl="0" indent="-228600" algn="l" rtl="0">
              <a:lnSpc>
                <a:spcPct val="90000"/>
              </a:lnSpc>
              <a:spcBef>
                <a:spcPts val="1000"/>
              </a:spcBef>
              <a:spcAft>
                <a:spcPts val="0"/>
              </a:spcAft>
              <a:buClr>
                <a:srgbClr val="1C3766"/>
              </a:buClr>
              <a:buSzPct val="100000"/>
              <a:buChar char="•"/>
            </a:pPr>
            <a:r>
              <a:rPr lang="en-US"/>
              <a:t>A student may be counted on Child Count if there is a current IEP on December 1 and April 1.</a:t>
            </a:r>
            <a:endParaRPr/>
          </a:p>
        </p:txBody>
      </p:sp>
      <p:sp>
        <p:nvSpPr>
          <p:cNvPr id="119" name="Google Shape;119;p7"/>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a:t>
            </a:fld>
            <a:endParaRPr/>
          </a:p>
        </p:txBody>
      </p:sp>
      <p:sp>
        <p:nvSpPr>
          <p:cNvPr id="120" name="Google Shape;120;p7"/>
          <p:cNvSpPr txBox="1"/>
          <p:nvPr/>
        </p:nvSpPr>
        <p:spPr>
          <a:xfrm>
            <a:off x="628650" y="4385628"/>
            <a:ext cx="8286750" cy="17851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1" u="none" strike="noStrike" cap="none">
                <a:solidFill>
                  <a:srgbClr val="FF0000"/>
                </a:solidFill>
                <a:latin typeface="Arial"/>
                <a:ea typeface="Arial"/>
                <a:cs typeface="Arial"/>
                <a:sym typeface="Arial"/>
              </a:rPr>
              <a:t>Trouble spot - when these two separate rules of completion intersect.</a:t>
            </a:r>
            <a:endParaRPr/>
          </a:p>
          <a:p>
            <a:pPr marL="0" marR="0" lvl="0" indent="0" algn="l" rtl="0">
              <a:spcBef>
                <a:spcPts val="0"/>
              </a:spcBef>
              <a:spcAft>
                <a:spcPts val="0"/>
              </a:spcAft>
              <a:buNone/>
            </a:pPr>
            <a:endParaRPr sz="1800" i="1">
              <a:solidFill>
                <a:srgbClr val="FF0000"/>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Eligibility Expired		Student cannot be counted on Child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IEP Expired                    Count if these two events exist on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                                            December 1 or April 1.</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 name="Google Shape;121;p7"/>
          <p:cNvSpPr/>
          <p:nvPr/>
        </p:nvSpPr>
        <p:spPr>
          <a:xfrm>
            <a:off x="2706624" y="4994716"/>
            <a:ext cx="429768" cy="566928"/>
          </a:xfrm>
          <a:prstGeom prst="rightBrace">
            <a:avLst>
              <a:gd name="adj1" fmla="val 8333"/>
              <a:gd name="adj2" fmla="val 50000"/>
            </a:avLst>
          </a:prstGeom>
          <a:noFill/>
          <a:ln w="349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fade">
                                      <p:cBhvr>
                                        <p:cTn id="7" dur="500"/>
                                        <p:tgtEl>
                                          <p:spTgt spid="1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xEl>
                                              <p:pRg st="1" end="1"/>
                                            </p:txEl>
                                          </p:spTgt>
                                        </p:tgtEl>
                                        <p:attrNameLst>
                                          <p:attrName>style.visibility</p:attrName>
                                        </p:attrNameLst>
                                      </p:cBhvr>
                                      <p:to>
                                        <p:strVal val="visible"/>
                                      </p:to>
                                    </p:set>
                                    <p:animEffect transition="in" filter="fade">
                                      <p:cBhvr>
                                        <p:cTn id="12" dur="500"/>
                                        <p:tgtEl>
                                          <p:spTgt spid="1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fade">
                                      <p:cBhvr>
                                        <p:cTn id="1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txBox="1">
            <a:spLocks noGrp="1"/>
          </p:cNvSpPr>
          <p:nvPr>
            <p:ph type="title"/>
          </p:nvPr>
        </p:nvSpPr>
        <p:spPr>
          <a:xfrm>
            <a:off x="628650" y="365126"/>
            <a:ext cx="7886700" cy="12811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200"/>
              <a:buFont typeface="Arial"/>
              <a:buNone/>
            </a:pPr>
            <a:r>
              <a:rPr lang="en-US"/>
              <a:t>Troubleshooting</a:t>
            </a:r>
            <a:endParaRPr/>
          </a:p>
        </p:txBody>
      </p:sp>
      <p:sp>
        <p:nvSpPr>
          <p:cNvPr id="127" name="Google Shape;127;p8"/>
          <p:cNvSpPr txBox="1">
            <a:spLocks noGrp="1"/>
          </p:cNvSpPr>
          <p:nvPr>
            <p:ph type="body" idx="1"/>
          </p:nvPr>
        </p:nvSpPr>
        <p:spPr>
          <a:xfrm>
            <a:off x="628650" y="1789113"/>
            <a:ext cx="7886700" cy="4224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C3766"/>
              </a:buClr>
              <a:buSzPts val="2800"/>
              <a:buNone/>
            </a:pPr>
            <a:r>
              <a:rPr lang="en-US" u="sng"/>
              <a:t>Review Local Practices That May be Problematic</a:t>
            </a:r>
            <a:endParaRPr/>
          </a:p>
          <a:p>
            <a:pPr marL="228600" lvl="0" indent="-228600" algn="l" rtl="0">
              <a:lnSpc>
                <a:spcPct val="90000"/>
              </a:lnSpc>
              <a:spcBef>
                <a:spcPts val="1000"/>
              </a:spcBef>
              <a:spcAft>
                <a:spcPts val="0"/>
              </a:spcAft>
              <a:buClr>
                <a:srgbClr val="1C3766"/>
              </a:buClr>
              <a:buSzPts val="2800"/>
              <a:buChar char="•"/>
            </a:pPr>
            <a:r>
              <a:rPr lang="en-US"/>
              <a:t>Is testing required for all required screening/evaluations at initial, reevaluation and/or triennial, regardless?</a:t>
            </a:r>
            <a:endParaRPr/>
          </a:p>
          <a:p>
            <a:pPr marL="685800" lvl="1" indent="-228600" algn="l" rtl="0">
              <a:lnSpc>
                <a:spcPct val="90000"/>
              </a:lnSpc>
              <a:spcBef>
                <a:spcPts val="500"/>
              </a:spcBef>
              <a:spcAft>
                <a:spcPts val="0"/>
              </a:spcAft>
              <a:buClr>
                <a:srgbClr val="1C3766"/>
              </a:buClr>
              <a:buSzPts val="2400"/>
              <a:buChar char="•"/>
            </a:pPr>
            <a:r>
              <a:rPr lang="en-US"/>
              <a:t>We test every other triennial?</a:t>
            </a:r>
            <a:endParaRPr/>
          </a:p>
          <a:p>
            <a:pPr marL="685800" lvl="1" indent="-228600" algn="l" rtl="0">
              <a:lnSpc>
                <a:spcPct val="90000"/>
              </a:lnSpc>
              <a:spcBef>
                <a:spcPts val="500"/>
              </a:spcBef>
              <a:spcAft>
                <a:spcPts val="0"/>
              </a:spcAft>
              <a:buClr>
                <a:srgbClr val="1C3766"/>
              </a:buClr>
              <a:buSzPts val="2400"/>
              <a:buChar char="•"/>
            </a:pPr>
            <a:r>
              <a:rPr lang="en-US"/>
              <a:t>We test for all required evaluations even if we have existing data that may be current and relevant?</a:t>
            </a:r>
            <a:endParaRPr/>
          </a:p>
          <a:p>
            <a:pPr marL="685800" lvl="1" indent="-228600" algn="l" rtl="0">
              <a:lnSpc>
                <a:spcPct val="90000"/>
              </a:lnSpc>
              <a:spcBef>
                <a:spcPts val="500"/>
              </a:spcBef>
              <a:spcAft>
                <a:spcPts val="0"/>
              </a:spcAft>
              <a:buClr>
                <a:srgbClr val="1C3766"/>
              </a:buClr>
              <a:buSzPts val="2400"/>
              <a:buChar char="•"/>
            </a:pPr>
            <a:r>
              <a:rPr lang="en-US"/>
              <a:t>We test all </a:t>
            </a:r>
            <a:r>
              <a:rPr lang="en-US" i="1"/>
              <a:t>out</a:t>
            </a:r>
            <a:r>
              <a:rPr lang="en-US"/>
              <a:t> of state transfers?</a:t>
            </a:r>
            <a:endParaRPr/>
          </a:p>
          <a:p>
            <a:pPr marL="685800" lvl="1" indent="-228600" algn="l" rtl="0">
              <a:lnSpc>
                <a:spcPct val="90000"/>
              </a:lnSpc>
              <a:spcBef>
                <a:spcPts val="500"/>
              </a:spcBef>
              <a:spcAft>
                <a:spcPts val="0"/>
              </a:spcAft>
              <a:buClr>
                <a:srgbClr val="1C3766"/>
              </a:buClr>
              <a:buSzPts val="2400"/>
              <a:buChar char="•"/>
            </a:pPr>
            <a:r>
              <a:rPr lang="en-US"/>
              <a:t>We test all </a:t>
            </a:r>
            <a:r>
              <a:rPr lang="en-US" i="1"/>
              <a:t>in</a:t>
            </a:r>
            <a:r>
              <a:rPr lang="en-US"/>
              <a:t> state transfers?</a:t>
            </a:r>
            <a:endParaRPr/>
          </a:p>
        </p:txBody>
      </p:sp>
      <p:sp>
        <p:nvSpPr>
          <p:cNvPr id="128" name="Google Shape;128;p8"/>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9"/>
          <p:cNvSpPr txBox="1">
            <a:spLocks noGrp="1"/>
          </p:cNvSpPr>
          <p:nvPr>
            <p:ph type="title"/>
          </p:nvPr>
        </p:nvSpPr>
        <p:spPr>
          <a:xfrm>
            <a:off x="628650" y="365126"/>
            <a:ext cx="7886700" cy="12811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3766"/>
              </a:buClr>
              <a:buSzPts val="4200"/>
              <a:buFont typeface="Arial"/>
              <a:buNone/>
            </a:pPr>
            <a:r>
              <a:rPr lang="en-US"/>
              <a:t>Troubleshooting</a:t>
            </a:r>
            <a:endParaRPr/>
          </a:p>
        </p:txBody>
      </p:sp>
      <p:sp>
        <p:nvSpPr>
          <p:cNvPr id="134" name="Google Shape;134;p9"/>
          <p:cNvSpPr txBox="1">
            <a:spLocks noGrp="1"/>
          </p:cNvSpPr>
          <p:nvPr>
            <p:ph type="body" idx="1"/>
          </p:nvPr>
        </p:nvSpPr>
        <p:spPr>
          <a:xfrm>
            <a:off x="628650" y="1789113"/>
            <a:ext cx="7886700" cy="4224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C3766"/>
              </a:buClr>
              <a:buSzPts val="2800"/>
              <a:buNone/>
            </a:pPr>
            <a:r>
              <a:rPr lang="en-US" u="sng"/>
              <a:t>Review Local Practices That May be Problematic</a:t>
            </a:r>
            <a:endParaRPr/>
          </a:p>
          <a:p>
            <a:pPr marL="228600" lvl="0" indent="-228600" algn="l" rtl="0">
              <a:lnSpc>
                <a:spcPct val="90000"/>
              </a:lnSpc>
              <a:spcBef>
                <a:spcPts val="1000"/>
              </a:spcBef>
              <a:spcAft>
                <a:spcPts val="0"/>
              </a:spcAft>
              <a:buClr>
                <a:srgbClr val="1C3766"/>
              </a:buClr>
              <a:buSzPts val="2800"/>
              <a:buChar char="•"/>
            </a:pPr>
            <a:r>
              <a:rPr lang="en-US"/>
              <a:t>Do we address eligibility at every reevaluation even if it is only for programming?</a:t>
            </a:r>
            <a:endParaRPr/>
          </a:p>
          <a:p>
            <a:pPr marL="228600" lvl="0" indent="-228600" algn="l" rtl="0">
              <a:lnSpc>
                <a:spcPct val="90000"/>
              </a:lnSpc>
              <a:spcBef>
                <a:spcPts val="1000"/>
              </a:spcBef>
              <a:spcAft>
                <a:spcPts val="0"/>
              </a:spcAft>
              <a:buClr>
                <a:srgbClr val="1C3766"/>
              </a:buClr>
              <a:buSzPts val="2800"/>
              <a:buChar char="•"/>
            </a:pPr>
            <a:r>
              <a:rPr lang="en-US"/>
              <a:t>Do we schedule the triennial reevaluation too close to the eligibility expiration date?</a:t>
            </a:r>
            <a:endParaRPr/>
          </a:p>
          <a:p>
            <a:pPr marL="0" lvl="0" indent="0" algn="l" rtl="0">
              <a:lnSpc>
                <a:spcPct val="90000"/>
              </a:lnSpc>
              <a:spcBef>
                <a:spcPts val="1000"/>
              </a:spcBef>
              <a:spcAft>
                <a:spcPts val="0"/>
              </a:spcAft>
              <a:buClr>
                <a:srgbClr val="1C3766"/>
              </a:buClr>
              <a:buSzPts val="2800"/>
              <a:buNone/>
            </a:pPr>
            <a:endParaRPr/>
          </a:p>
          <a:p>
            <a:pPr marL="228600" lvl="0" indent="-50800" algn="l" rtl="0">
              <a:lnSpc>
                <a:spcPct val="90000"/>
              </a:lnSpc>
              <a:spcBef>
                <a:spcPts val="1000"/>
              </a:spcBef>
              <a:spcAft>
                <a:spcPts val="0"/>
              </a:spcAft>
              <a:buClr>
                <a:srgbClr val="1C3766"/>
              </a:buClr>
              <a:buSzPts val="2800"/>
              <a:buNone/>
            </a:pPr>
            <a:endParaRPr/>
          </a:p>
        </p:txBody>
      </p:sp>
      <p:sp>
        <p:nvSpPr>
          <p:cNvPr id="135" name="Google Shape;135;p9"/>
          <p:cNvSpPr txBox="1">
            <a:spLocks noGrp="1"/>
          </p:cNvSpPr>
          <p:nvPr>
            <p:ph type="sldNum" idx="12"/>
          </p:nvPr>
        </p:nvSpPr>
        <p:spPr>
          <a:xfrm>
            <a:off x="5394463" y="6410960"/>
            <a:ext cx="1727697" cy="28448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4327</TotalTime>
  <Words>1462</Words>
  <Application>Microsoft Office PowerPoint</Application>
  <PresentationFormat>On-screen Show (4:3)</PresentationFormat>
  <Paragraphs>224</Paragraphs>
  <Slides>25</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NCDPI Exceptional Children Director and Coordinator Webinar  10/12/2021</vt:lpstr>
      <vt:lpstr> </vt:lpstr>
      <vt:lpstr>Child Count &amp; Eligibility</vt:lpstr>
      <vt:lpstr>PowerPoint Presentation</vt:lpstr>
      <vt:lpstr>PowerPoint Presentation</vt:lpstr>
      <vt:lpstr>PowerPoint Presentation</vt:lpstr>
      <vt:lpstr>ECATS: Rules of Completion</vt:lpstr>
      <vt:lpstr>Troubleshooting</vt:lpstr>
      <vt:lpstr>Troubleshooting</vt:lpstr>
      <vt:lpstr>Indicators 11 &amp; 12</vt:lpstr>
      <vt:lpstr>This Year…..</vt:lpstr>
      <vt:lpstr>Fiscal Updates</vt:lpstr>
      <vt:lpstr>Fiscal Updates</vt:lpstr>
      <vt:lpstr>Special Grants</vt:lpstr>
      <vt:lpstr>MOE</vt:lpstr>
      <vt:lpstr>Reminder</vt:lpstr>
      <vt:lpstr>House Bill 1030</vt:lpstr>
      <vt:lpstr>House Bill 1030</vt:lpstr>
      <vt:lpstr>Converting Text to Braille Demo</vt:lpstr>
      <vt:lpstr>Staff Changes</vt:lpstr>
      <vt:lpstr>Staff Updates</vt:lpstr>
      <vt:lpstr>Compliance Cohort</vt:lpstr>
      <vt:lpstr>CEC Partnership</vt:lpstr>
      <vt:lpstr>CEC Partnership</vt:lpstr>
      <vt:lpstr>CEC Partnership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NCDPI Exceptional Children Director and Coordinator Webinar  10/12/2021</dc:title>
  <dc:creator>Laura Weakland</dc:creator>
  <cp:lastModifiedBy>Kelly Breest</cp:lastModifiedBy>
  <cp:revision>4</cp:revision>
  <dcterms:created xsi:type="dcterms:W3CDTF">2019-09-26T21:27:00Z</dcterms:created>
  <dcterms:modified xsi:type="dcterms:W3CDTF">2021-10-15T14:04:42Z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0x01010097169C2F7ED92A43AD41C9A74032A5E5</vt:lpwstr>
  </property>
</Properties>
</file>