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erriweather"/>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7" roundtripDataSignature="AMtx7mgtfuZDZQZsy7dCUbRA82T/5FvL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22" Type="http://schemas.openxmlformats.org/officeDocument/2006/relationships/font" Target="fonts/Merriweather-boldItalic.fntdata"/><Relationship Id="rId21" Type="http://schemas.openxmlformats.org/officeDocument/2006/relationships/font" Target="fonts/Merriweather-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erriweather-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334b34a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12334b34a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234670162e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234670162e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1234670162e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234670162e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1234670162e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334b34a7d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2334b34a7d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Your bottom control panel has the following functions:</a:t>
            </a:r>
            <a:endParaRPr/>
          </a:p>
          <a:p>
            <a:pPr indent="0" lvl="0" marL="0" rtl="0" algn="l">
              <a:lnSpc>
                <a:spcPct val="100000"/>
              </a:lnSpc>
              <a:spcBef>
                <a:spcPts val="0"/>
              </a:spcBef>
              <a:spcAft>
                <a:spcPts val="0"/>
              </a:spcAft>
              <a:buSzPts val="1400"/>
              <a:buNone/>
            </a:pPr>
            <a:r>
              <a:rPr lang="en-US"/>
              <a:t>Mute/Unmute</a:t>
            </a:r>
            <a:endParaRPr/>
          </a:p>
          <a:p>
            <a:pPr indent="0" lvl="0" marL="0" rtl="0" algn="l">
              <a:lnSpc>
                <a:spcPct val="100000"/>
              </a:lnSpc>
              <a:spcBef>
                <a:spcPts val="0"/>
              </a:spcBef>
              <a:spcAft>
                <a:spcPts val="0"/>
              </a:spcAft>
              <a:buSzPts val="1400"/>
              <a:buNone/>
            </a:pPr>
            <a:r>
              <a:rPr lang="en-US"/>
              <a:t>Video/Stop Video</a:t>
            </a:r>
            <a:endParaRPr/>
          </a:p>
          <a:p>
            <a:pPr indent="0" lvl="0" marL="0" rtl="0" algn="l">
              <a:lnSpc>
                <a:spcPct val="100000"/>
              </a:lnSpc>
              <a:spcBef>
                <a:spcPts val="0"/>
              </a:spcBef>
              <a:spcAft>
                <a:spcPts val="0"/>
              </a:spcAft>
              <a:buSzPts val="1400"/>
              <a:buNone/>
            </a:pPr>
            <a:r>
              <a:rPr lang="en-US"/>
              <a:t>Share</a:t>
            </a:r>
            <a:endParaRPr/>
          </a:p>
          <a:p>
            <a:pPr indent="0" lvl="0" marL="0" rtl="0" algn="l">
              <a:lnSpc>
                <a:spcPct val="100000"/>
              </a:lnSpc>
              <a:spcBef>
                <a:spcPts val="0"/>
              </a:spcBef>
              <a:spcAft>
                <a:spcPts val="0"/>
              </a:spcAft>
              <a:buSzPts val="1400"/>
              <a:buNone/>
            </a:pPr>
            <a:r>
              <a:rPr lang="en-US"/>
              <a:t>Emoji/Reactions</a:t>
            </a:r>
            <a:endParaRPr/>
          </a:p>
          <a:p>
            <a:pPr indent="0" lvl="0" marL="0" rtl="0" algn="l">
              <a:lnSpc>
                <a:spcPct val="100000"/>
              </a:lnSpc>
              <a:spcBef>
                <a:spcPts val="0"/>
              </a:spcBef>
              <a:spcAft>
                <a:spcPts val="0"/>
              </a:spcAft>
              <a:buSzPts val="1400"/>
              <a:buNone/>
            </a:pPr>
            <a:r>
              <a:rPr lang="en-US"/>
              <a:t>Ellipsis (3 dots) which will lead you to your Computer Audio Settings</a:t>
            </a:r>
            <a:endParaRPr/>
          </a:p>
          <a:p>
            <a:pPr indent="0" lvl="0" marL="0" rtl="0" algn="l">
              <a:lnSpc>
                <a:spcPct val="100000"/>
              </a:lnSpc>
              <a:spcBef>
                <a:spcPts val="0"/>
              </a:spcBef>
              <a:spcAft>
                <a:spcPts val="0"/>
              </a:spcAft>
              <a:buSzPts val="1400"/>
              <a:buNone/>
            </a:pPr>
            <a:r>
              <a:rPr lang="en-US"/>
              <a:t>Leave Meeting Button (Red X)</a:t>
            </a:r>
            <a:endParaRPr/>
          </a:p>
        </p:txBody>
      </p:sp>
      <p:sp>
        <p:nvSpPr>
          <p:cNvPr id="158" name="Google Shape;158;g12334b34a7d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334b34a7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12334b34a7d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 the far right of the bottom control panel you will see the participant list button, chat and another ellipsis that will take you to a Q&amp;A Box.</a:t>
            </a:r>
            <a:endParaRPr/>
          </a:p>
          <a:p>
            <a:pPr indent="0" lvl="0" marL="0" rtl="0" algn="l">
              <a:lnSpc>
                <a:spcPct val="100000"/>
              </a:lnSpc>
              <a:spcBef>
                <a:spcPts val="0"/>
              </a:spcBef>
              <a:spcAft>
                <a:spcPts val="0"/>
              </a:spcAft>
              <a:buSzPts val="1400"/>
              <a:buNone/>
            </a:pPr>
            <a:r>
              <a:rPr lang="en-US"/>
              <a:t>NOTE: (Customize this slide, depending on how you would like questions to be asked/entered.)</a:t>
            </a:r>
            <a:endParaRPr/>
          </a:p>
        </p:txBody>
      </p:sp>
      <p:sp>
        <p:nvSpPr>
          <p:cNvPr id="170" name="Google Shape;170;g12334b34a7d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334b34a7d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2334b34a7d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06e209989_0_1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Good Afternoon everyone, we just want to give you a brief overview of the review process that has been developed for Indicators 4, 9, 10. As a reminder, this is a requirement from the OSEP measurement table that any district found to have Significant Discrepancy in discipline which is Indicator 4 or Disproportionate Representation in Identification (Indicators 9/10) are required to conduct a review of their policies, procedures and practices to determine if the discrepancy or disproportionate representation is due to either inappropriate identification or as a result of ineffective policies and practices.</a:t>
            </a:r>
            <a:endParaRPr/>
          </a:p>
          <a:p>
            <a:pPr indent="0" lvl="0" marL="0" rtl="0" algn="l">
              <a:lnSpc>
                <a:spcPct val="115000"/>
              </a:lnSpc>
              <a:spcBef>
                <a:spcPts val="1200"/>
              </a:spcBef>
              <a:spcAft>
                <a:spcPts val="0"/>
              </a:spcAft>
              <a:buClr>
                <a:schemeClr val="dk1"/>
              </a:buClr>
              <a:buSzPts val="1100"/>
              <a:buFont typeface="Arial"/>
              <a:buNone/>
            </a:pPr>
            <a:r>
              <a:rPr lang="en-US"/>
              <a:t>Another important distinction is that the notifications that will go out to districts around these indicators are separate and apart from the notifications districts received on Friday around Significant Disproportionality. Indicators 9 and 10 are a subset of the data from the significant disproportionality data for Identification. The only difference in the calculation is that Indicator 9/10 uses students ages 5k-21 while the calculation for Significant Disproportionality uses students ages 3-21. Indicator 4 is also a subset of the Significant Disproportionality data for Discipline. Instead of using multiple consequences such as in school suspension &lt; 10 days and &gt; 10 days, like we do in Sig Dispro, Indicator 4 only looks at Out of School Suspensions and Expulsions cumulating greater than 10 days. Also, the calculation for Indicator 4 is different in that instead of looking at a risk ratio of greater than 3.0, Indicator 4 uses a rate ratio comparing out of school suspension and expulsions for SWD to non-disabled students. If a district is found to be suspending and expelling SWD at a rate of greater than 2.5 x the amount that they are suspending and expelling non-disabled students, they are considered to have a significant discrepancy and identified on Indicator 4.</a:t>
            </a:r>
            <a:endParaRPr/>
          </a:p>
          <a:p>
            <a:pPr indent="0" lvl="0" marL="0" rtl="0" algn="l">
              <a:lnSpc>
                <a:spcPct val="100000"/>
              </a:lnSpc>
              <a:spcBef>
                <a:spcPts val="1200"/>
              </a:spcBef>
              <a:spcAft>
                <a:spcPts val="0"/>
              </a:spcAft>
              <a:buSzPts val="1100"/>
              <a:buNone/>
            </a:pPr>
            <a:r>
              <a:t/>
            </a:r>
            <a:endParaRPr/>
          </a:p>
        </p:txBody>
      </p:sp>
      <p:sp>
        <p:nvSpPr>
          <p:cNvPr id="187" name="Google Shape;187;g1206e209989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High level overview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Process for digging in the data - teams eventually created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234670162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234670162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234670162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234670162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g1206e209989_0_171"/>
          <p:cNvSpPr txBox="1"/>
          <p:nvPr>
            <p:ph type="title"/>
          </p:nvPr>
        </p:nvSpPr>
        <p:spPr>
          <a:xfrm>
            <a:off x="2117036" y="611257"/>
            <a:ext cx="6480300" cy="36228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g1206e209989_0_201"/>
          <p:cNvSpPr txBox="1"/>
          <p:nvPr>
            <p:ph type="title"/>
          </p:nvPr>
        </p:nvSpPr>
        <p:spPr>
          <a:xfrm>
            <a:off x="628650" y="357809"/>
            <a:ext cx="7886700" cy="84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1C376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1206e209989_0_201"/>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6" name="Shape 46"/>
        <p:cNvGrpSpPr/>
        <p:nvPr/>
      </p:nvGrpSpPr>
      <p:grpSpPr>
        <a:xfrm>
          <a:off x="0" y="0"/>
          <a:ext cx="0" cy="0"/>
          <a:chOff x="0" y="0"/>
          <a:chExt cx="0" cy="0"/>
        </a:xfrm>
      </p:grpSpPr>
      <p:sp>
        <p:nvSpPr>
          <p:cNvPr id="47" name="Google Shape;47;g1206e209989_0_204"/>
          <p:cNvSpPr txBox="1"/>
          <p:nvPr>
            <p:ph type="title"/>
          </p:nvPr>
        </p:nvSpPr>
        <p:spPr>
          <a:xfrm>
            <a:off x="628650" y="357809"/>
            <a:ext cx="7886700" cy="84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1C376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1206e209989_0_204"/>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g1206e209989_0_207"/>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3766"/>
              </a:buClr>
              <a:buSzPts val="3200"/>
              <a:buFont typeface="Arial"/>
              <a:buNone/>
              <a:defRPr sz="3200" u="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206e209989_0_207"/>
          <p:cNvSpPr txBox="1"/>
          <p:nvPr>
            <p:ph idx="1" type="body"/>
          </p:nvPr>
        </p:nvSpPr>
        <p:spPr>
          <a:xfrm>
            <a:off x="3887391" y="529261"/>
            <a:ext cx="4629300" cy="38667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C3766"/>
              </a:buClr>
              <a:buSzPts val="3200"/>
              <a:buChar char="•"/>
              <a:defRPr sz="3200"/>
            </a:lvl1pPr>
            <a:lvl2pPr indent="-406400" lvl="1" marL="914400" algn="l">
              <a:lnSpc>
                <a:spcPct val="90000"/>
              </a:lnSpc>
              <a:spcBef>
                <a:spcPts val="500"/>
              </a:spcBef>
              <a:spcAft>
                <a:spcPts val="0"/>
              </a:spcAft>
              <a:buClr>
                <a:srgbClr val="1C3766"/>
              </a:buClr>
              <a:buSzPts val="2800"/>
              <a:buChar char="•"/>
              <a:defRPr sz="2800"/>
            </a:lvl2pPr>
            <a:lvl3pPr indent="-381000" lvl="2" marL="1371600" algn="l">
              <a:lnSpc>
                <a:spcPct val="90000"/>
              </a:lnSpc>
              <a:spcBef>
                <a:spcPts val="500"/>
              </a:spcBef>
              <a:spcAft>
                <a:spcPts val="0"/>
              </a:spcAft>
              <a:buClr>
                <a:srgbClr val="1C3766"/>
              </a:buClr>
              <a:buSzPts val="2400"/>
              <a:buChar char="•"/>
              <a:defRPr sz="2400"/>
            </a:lvl3pPr>
            <a:lvl4pPr indent="-355600" lvl="3" marL="1828800" algn="l">
              <a:lnSpc>
                <a:spcPct val="90000"/>
              </a:lnSpc>
              <a:spcBef>
                <a:spcPts val="500"/>
              </a:spcBef>
              <a:spcAft>
                <a:spcPts val="0"/>
              </a:spcAft>
              <a:buClr>
                <a:srgbClr val="1C3766"/>
              </a:buClr>
              <a:buSzPts val="2000"/>
              <a:buChar char="•"/>
              <a:defRPr sz="2000"/>
            </a:lvl4pPr>
            <a:lvl5pPr indent="-355600" lvl="4" marL="2286000" algn="l">
              <a:lnSpc>
                <a:spcPct val="90000"/>
              </a:lnSpc>
              <a:spcBef>
                <a:spcPts val="500"/>
              </a:spcBef>
              <a:spcAft>
                <a:spcPts val="0"/>
              </a:spcAft>
              <a:buClr>
                <a:srgbClr val="1C376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 name="Google Shape;52;g1206e209989_0_207"/>
          <p:cNvSpPr txBox="1"/>
          <p:nvPr>
            <p:ph idx="2" type="body"/>
          </p:nvPr>
        </p:nvSpPr>
        <p:spPr>
          <a:xfrm>
            <a:off x="629841" y="1617592"/>
            <a:ext cx="2949300" cy="2784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3766"/>
              </a:buClr>
              <a:buSzPts val="1600"/>
              <a:buNone/>
              <a:defRPr sz="1600"/>
            </a:lvl1pPr>
            <a:lvl2pPr indent="-228600" lvl="1" marL="914400" algn="l">
              <a:lnSpc>
                <a:spcPct val="90000"/>
              </a:lnSpc>
              <a:spcBef>
                <a:spcPts val="500"/>
              </a:spcBef>
              <a:spcAft>
                <a:spcPts val="0"/>
              </a:spcAft>
              <a:buClr>
                <a:srgbClr val="1C3766"/>
              </a:buClr>
              <a:buSzPts val="1400"/>
              <a:buNone/>
              <a:defRPr sz="1400"/>
            </a:lvl2pPr>
            <a:lvl3pPr indent="-228600" lvl="2" marL="1371600" algn="l">
              <a:lnSpc>
                <a:spcPct val="90000"/>
              </a:lnSpc>
              <a:spcBef>
                <a:spcPts val="500"/>
              </a:spcBef>
              <a:spcAft>
                <a:spcPts val="0"/>
              </a:spcAft>
              <a:buClr>
                <a:srgbClr val="1C3766"/>
              </a:buClr>
              <a:buSzPts val="1200"/>
              <a:buNone/>
              <a:defRPr sz="1200"/>
            </a:lvl3pPr>
            <a:lvl4pPr indent="-228600" lvl="3" marL="1828800" algn="l">
              <a:lnSpc>
                <a:spcPct val="90000"/>
              </a:lnSpc>
              <a:spcBef>
                <a:spcPts val="500"/>
              </a:spcBef>
              <a:spcAft>
                <a:spcPts val="0"/>
              </a:spcAft>
              <a:buClr>
                <a:srgbClr val="1C3766"/>
              </a:buClr>
              <a:buSzPts val="1000"/>
              <a:buNone/>
              <a:defRPr sz="1000"/>
            </a:lvl4pPr>
            <a:lvl5pPr indent="-228600" lvl="4" marL="2286000" algn="l">
              <a:lnSpc>
                <a:spcPct val="90000"/>
              </a:lnSpc>
              <a:spcBef>
                <a:spcPts val="500"/>
              </a:spcBef>
              <a:spcAft>
                <a:spcPts val="0"/>
              </a:spcAft>
              <a:buClr>
                <a:srgbClr val="1C376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53" name="Google Shape;53;g1206e209989_0_207"/>
          <p:cNvCxnSpPr/>
          <p:nvPr/>
        </p:nvCxnSpPr>
        <p:spPr>
          <a:xfrm>
            <a:off x="629841" y="1550504"/>
            <a:ext cx="2949300" cy="0"/>
          </a:xfrm>
          <a:prstGeom prst="straightConnector1">
            <a:avLst/>
          </a:prstGeom>
          <a:noFill/>
          <a:ln cap="flat" cmpd="sng" w="9525">
            <a:solidFill>
              <a:srgbClr val="1C3766"/>
            </a:solidFill>
            <a:prstDash val="solid"/>
            <a:miter lim="800000"/>
            <a:headEnd len="sm" w="sm" type="none"/>
            <a:tailEnd len="sm" w="sm" type="none"/>
          </a:ln>
        </p:spPr>
      </p:cxnSp>
      <p:sp>
        <p:nvSpPr>
          <p:cNvPr id="54" name="Google Shape;54;g1206e209989_0_207"/>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5" name="Shape 55"/>
        <p:cNvGrpSpPr/>
        <p:nvPr/>
      </p:nvGrpSpPr>
      <p:grpSpPr>
        <a:xfrm>
          <a:off x="0" y="0"/>
          <a:ext cx="0" cy="0"/>
          <a:chOff x="0" y="0"/>
          <a:chExt cx="0" cy="0"/>
        </a:xfrm>
      </p:grpSpPr>
      <p:sp>
        <p:nvSpPr>
          <p:cNvPr id="56" name="Google Shape;56;g1206e209989_0_213"/>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3766"/>
              </a:buClr>
              <a:buSzPts val="3200"/>
              <a:buFont typeface="Arial"/>
              <a:buNone/>
              <a:defRPr sz="3200" u="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206e209989_0_213"/>
          <p:cNvSpPr txBox="1"/>
          <p:nvPr>
            <p:ph idx="1" type="body"/>
          </p:nvPr>
        </p:nvSpPr>
        <p:spPr>
          <a:xfrm>
            <a:off x="3887391" y="529261"/>
            <a:ext cx="4629300" cy="38667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C3766"/>
              </a:buClr>
              <a:buSzPts val="3200"/>
              <a:buChar char="•"/>
              <a:defRPr sz="3200"/>
            </a:lvl1pPr>
            <a:lvl2pPr indent="-406400" lvl="1" marL="914400" algn="l">
              <a:lnSpc>
                <a:spcPct val="90000"/>
              </a:lnSpc>
              <a:spcBef>
                <a:spcPts val="500"/>
              </a:spcBef>
              <a:spcAft>
                <a:spcPts val="0"/>
              </a:spcAft>
              <a:buClr>
                <a:srgbClr val="1C3766"/>
              </a:buClr>
              <a:buSzPts val="2800"/>
              <a:buChar char="•"/>
              <a:defRPr sz="2800"/>
            </a:lvl2pPr>
            <a:lvl3pPr indent="-381000" lvl="2" marL="1371600" algn="l">
              <a:lnSpc>
                <a:spcPct val="90000"/>
              </a:lnSpc>
              <a:spcBef>
                <a:spcPts val="500"/>
              </a:spcBef>
              <a:spcAft>
                <a:spcPts val="0"/>
              </a:spcAft>
              <a:buClr>
                <a:srgbClr val="1C3766"/>
              </a:buClr>
              <a:buSzPts val="2400"/>
              <a:buChar char="•"/>
              <a:defRPr sz="2400"/>
            </a:lvl3pPr>
            <a:lvl4pPr indent="-355600" lvl="3" marL="1828800" algn="l">
              <a:lnSpc>
                <a:spcPct val="90000"/>
              </a:lnSpc>
              <a:spcBef>
                <a:spcPts val="500"/>
              </a:spcBef>
              <a:spcAft>
                <a:spcPts val="0"/>
              </a:spcAft>
              <a:buClr>
                <a:srgbClr val="1C3766"/>
              </a:buClr>
              <a:buSzPts val="2000"/>
              <a:buChar char="•"/>
              <a:defRPr sz="2000"/>
            </a:lvl4pPr>
            <a:lvl5pPr indent="-355600" lvl="4" marL="2286000" algn="l">
              <a:lnSpc>
                <a:spcPct val="90000"/>
              </a:lnSpc>
              <a:spcBef>
                <a:spcPts val="500"/>
              </a:spcBef>
              <a:spcAft>
                <a:spcPts val="0"/>
              </a:spcAft>
              <a:buClr>
                <a:srgbClr val="1C376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g1206e209989_0_213"/>
          <p:cNvSpPr txBox="1"/>
          <p:nvPr>
            <p:ph idx="2" type="body"/>
          </p:nvPr>
        </p:nvSpPr>
        <p:spPr>
          <a:xfrm>
            <a:off x="629841" y="1617592"/>
            <a:ext cx="2949300" cy="2784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3766"/>
              </a:buClr>
              <a:buSzPts val="1600"/>
              <a:buNone/>
              <a:defRPr sz="1600"/>
            </a:lvl1pPr>
            <a:lvl2pPr indent="-228600" lvl="1" marL="914400" algn="l">
              <a:lnSpc>
                <a:spcPct val="90000"/>
              </a:lnSpc>
              <a:spcBef>
                <a:spcPts val="500"/>
              </a:spcBef>
              <a:spcAft>
                <a:spcPts val="0"/>
              </a:spcAft>
              <a:buClr>
                <a:srgbClr val="1C3766"/>
              </a:buClr>
              <a:buSzPts val="1400"/>
              <a:buNone/>
              <a:defRPr sz="1400"/>
            </a:lvl2pPr>
            <a:lvl3pPr indent="-228600" lvl="2" marL="1371600" algn="l">
              <a:lnSpc>
                <a:spcPct val="90000"/>
              </a:lnSpc>
              <a:spcBef>
                <a:spcPts val="500"/>
              </a:spcBef>
              <a:spcAft>
                <a:spcPts val="0"/>
              </a:spcAft>
              <a:buClr>
                <a:srgbClr val="1C3766"/>
              </a:buClr>
              <a:buSzPts val="1200"/>
              <a:buNone/>
              <a:defRPr sz="1200"/>
            </a:lvl3pPr>
            <a:lvl4pPr indent="-228600" lvl="3" marL="1828800" algn="l">
              <a:lnSpc>
                <a:spcPct val="90000"/>
              </a:lnSpc>
              <a:spcBef>
                <a:spcPts val="500"/>
              </a:spcBef>
              <a:spcAft>
                <a:spcPts val="0"/>
              </a:spcAft>
              <a:buClr>
                <a:srgbClr val="1C3766"/>
              </a:buClr>
              <a:buSzPts val="1000"/>
              <a:buNone/>
              <a:defRPr sz="1000"/>
            </a:lvl4pPr>
            <a:lvl5pPr indent="-228600" lvl="4" marL="2286000" algn="l">
              <a:lnSpc>
                <a:spcPct val="90000"/>
              </a:lnSpc>
              <a:spcBef>
                <a:spcPts val="500"/>
              </a:spcBef>
              <a:spcAft>
                <a:spcPts val="0"/>
              </a:spcAft>
              <a:buClr>
                <a:srgbClr val="1C376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59" name="Google Shape;59;g1206e209989_0_213"/>
          <p:cNvCxnSpPr/>
          <p:nvPr/>
        </p:nvCxnSpPr>
        <p:spPr>
          <a:xfrm>
            <a:off x="629841" y="1550504"/>
            <a:ext cx="2949300" cy="0"/>
          </a:xfrm>
          <a:prstGeom prst="straightConnector1">
            <a:avLst/>
          </a:prstGeom>
          <a:noFill/>
          <a:ln cap="flat" cmpd="sng" w="9525">
            <a:solidFill>
              <a:srgbClr val="1C3766"/>
            </a:solidFill>
            <a:prstDash val="solid"/>
            <a:miter lim="800000"/>
            <a:headEnd len="sm" w="sm" type="none"/>
            <a:tailEnd len="sm" w="sm" type="none"/>
          </a:ln>
        </p:spPr>
      </p:cxnSp>
      <p:sp>
        <p:nvSpPr>
          <p:cNvPr id="60" name="Google Shape;60;g1206e209989_0_213"/>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g1206e209989_0_21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37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1206e209989_0_219"/>
          <p:cNvSpPr/>
          <p:nvPr>
            <p:ph idx="2" type="pic"/>
          </p:nvPr>
        </p:nvSpPr>
        <p:spPr>
          <a:xfrm>
            <a:off x="3887391" y="740570"/>
            <a:ext cx="4629300" cy="3655200"/>
          </a:xfrm>
          <a:prstGeom prst="rect">
            <a:avLst/>
          </a:prstGeom>
          <a:noFill/>
          <a:ln>
            <a:noFill/>
          </a:ln>
        </p:spPr>
      </p:sp>
      <p:sp>
        <p:nvSpPr>
          <p:cNvPr id="64" name="Google Shape;64;g1206e209989_0_219"/>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3766"/>
              </a:buClr>
              <a:buSzPts val="1600"/>
              <a:buNone/>
              <a:defRPr sz="1600"/>
            </a:lvl1pPr>
            <a:lvl2pPr indent="-228600" lvl="1" marL="914400" algn="l">
              <a:lnSpc>
                <a:spcPct val="90000"/>
              </a:lnSpc>
              <a:spcBef>
                <a:spcPts val="500"/>
              </a:spcBef>
              <a:spcAft>
                <a:spcPts val="0"/>
              </a:spcAft>
              <a:buClr>
                <a:srgbClr val="1C3766"/>
              </a:buClr>
              <a:buSzPts val="1400"/>
              <a:buNone/>
              <a:defRPr sz="1400"/>
            </a:lvl2pPr>
            <a:lvl3pPr indent="-228600" lvl="2" marL="1371600" algn="l">
              <a:lnSpc>
                <a:spcPct val="90000"/>
              </a:lnSpc>
              <a:spcBef>
                <a:spcPts val="500"/>
              </a:spcBef>
              <a:spcAft>
                <a:spcPts val="0"/>
              </a:spcAft>
              <a:buClr>
                <a:srgbClr val="1C3766"/>
              </a:buClr>
              <a:buSzPts val="1200"/>
              <a:buNone/>
              <a:defRPr sz="1200"/>
            </a:lvl3pPr>
            <a:lvl4pPr indent="-228600" lvl="3" marL="1828800" algn="l">
              <a:lnSpc>
                <a:spcPct val="90000"/>
              </a:lnSpc>
              <a:spcBef>
                <a:spcPts val="500"/>
              </a:spcBef>
              <a:spcAft>
                <a:spcPts val="0"/>
              </a:spcAft>
              <a:buClr>
                <a:srgbClr val="1C3766"/>
              </a:buClr>
              <a:buSzPts val="1000"/>
              <a:buNone/>
              <a:defRPr sz="1000"/>
            </a:lvl4pPr>
            <a:lvl5pPr indent="-228600" lvl="4" marL="2286000" algn="l">
              <a:lnSpc>
                <a:spcPct val="90000"/>
              </a:lnSpc>
              <a:spcBef>
                <a:spcPts val="500"/>
              </a:spcBef>
              <a:spcAft>
                <a:spcPts val="0"/>
              </a:spcAft>
              <a:buClr>
                <a:srgbClr val="1C376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g1206e209989_0_219"/>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66" name="Shape 66"/>
        <p:cNvGrpSpPr/>
        <p:nvPr/>
      </p:nvGrpSpPr>
      <p:grpSpPr>
        <a:xfrm>
          <a:off x="0" y="0"/>
          <a:ext cx="0" cy="0"/>
          <a:chOff x="0" y="0"/>
          <a:chExt cx="0" cy="0"/>
        </a:xfrm>
      </p:grpSpPr>
      <p:sp>
        <p:nvSpPr>
          <p:cNvPr id="67" name="Google Shape;67;g1206e209989_0_224"/>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37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1206e209989_0_224"/>
          <p:cNvSpPr/>
          <p:nvPr>
            <p:ph idx="2" type="pic"/>
          </p:nvPr>
        </p:nvSpPr>
        <p:spPr>
          <a:xfrm>
            <a:off x="3887391" y="740570"/>
            <a:ext cx="4629300" cy="3655200"/>
          </a:xfrm>
          <a:prstGeom prst="rect">
            <a:avLst/>
          </a:prstGeom>
          <a:noFill/>
          <a:ln>
            <a:noFill/>
          </a:ln>
        </p:spPr>
      </p:sp>
      <p:sp>
        <p:nvSpPr>
          <p:cNvPr id="69" name="Google Shape;69;g1206e209989_0_224"/>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3766"/>
              </a:buClr>
              <a:buSzPts val="1600"/>
              <a:buNone/>
              <a:defRPr sz="1600"/>
            </a:lvl1pPr>
            <a:lvl2pPr indent="-228600" lvl="1" marL="914400" algn="l">
              <a:lnSpc>
                <a:spcPct val="90000"/>
              </a:lnSpc>
              <a:spcBef>
                <a:spcPts val="500"/>
              </a:spcBef>
              <a:spcAft>
                <a:spcPts val="0"/>
              </a:spcAft>
              <a:buClr>
                <a:srgbClr val="1C3766"/>
              </a:buClr>
              <a:buSzPts val="1400"/>
              <a:buNone/>
              <a:defRPr sz="1400"/>
            </a:lvl2pPr>
            <a:lvl3pPr indent="-228600" lvl="2" marL="1371600" algn="l">
              <a:lnSpc>
                <a:spcPct val="90000"/>
              </a:lnSpc>
              <a:spcBef>
                <a:spcPts val="500"/>
              </a:spcBef>
              <a:spcAft>
                <a:spcPts val="0"/>
              </a:spcAft>
              <a:buClr>
                <a:srgbClr val="1C3766"/>
              </a:buClr>
              <a:buSzPts val="1200"/>
              <a:buNone/>
              <a:defRPr sz="1200"/>
            </a:lvl3pPr>
            <a:lvl4pPr indent="-228600" lvl="3" marL="1828800" algn="l">
              <a:lnSpc>
                <a:spcPct val="90000"/>
              </a:lnSpc>
              <a:spcBef>
                <a:spcPts val="500"/>
              </a:spcBef>
              <a:spcAft>
                <a:spcPts val="0"/>
              </a:spcAft>
              <a:buClr>
                <a:srgbClr val="1C3766"/>
              </a:buClr>
              <a:buSzPts val="1000"/>
              <a:buNone/>
              <a:defRPr sz="1000"/>
            </a:lvl4pPr>
            <a:lvl5pPr indent="-228600" lvl="4" marL="2286000" algn="l">
              <a:lnSpc>
                <a:spcPct val="90000"/>
              </a:lnSpc>
              <a:spcBef>
                <a:spcPts val="500"/>
              </a:spcBef>
              <a:spcAft>
                <a:spcPts val="0"/>
              </a:spcAft>
              <a:buClr>
                <a:srgbClr val="1C376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g1206e209989_0_224"/>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sp>
        <p:nvSpPr>
          <p:cNvPr id="78" name="Google Shape;7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 name="Google Shape;79;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80" name="Google Shape;8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1" name="Shape 81"/>
        <p:cNvGrpSpPr/>
        <p:nvPr/>
      </p:nvGrpSpPr>
      <p:grpSpPr>
        <a:xfrm>
          <a:off x="0" y="0"/>
          <a:ext cx="0" cy="0"/>
          <a:chOff x="0" y="0"/>
          <a:chExt cx="0" cy="0"/>
        </a:xfrm>
      </p:grpSpPr>
      <p:sp>
        <p:nvSpPr>
          <p:cNvPr id="82" name="Google Shape;82;p9"/>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84" name="Google Shape;84;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1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11"/>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96" name="Google Shape;96;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11" name="Shape 11"/>
        <p:cNvGrpSpPr/>
        <p:nvPr/>
      </p:nvGrpSpPr>
      <p:grpSpPr>
        <a:xfrm>
          <a:off x="0" y="0"/>
          <a:ext cx="0" cy="0"/>
          <a:chOff x="0" y="0"/>
          <a:chExt cx="0" cy="0"/>
        </a:xfrm>
      </p:grpSpPr>
      <p:sp>
        <p:nvSpPr>
          <p:cNvPr id="12" name="Google Shape;12;g1206e209989_0_187"/>
          <p:cNvSpPr txBox="1"/>
          <p:nvPr>
            <p:ph type="title"/>
          </p:nvPr>
        </p:nvSpPr>
        <p:spPr>
          <a:xfrm>
            <a:off x="628650" y="273844"/>
            <a:ext cx="7886700" cy="960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37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g1206e209989_0_18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3766"/>
              </a:buClr>
              <a:buSzPts val="1800"/>
              <a:buChar char="•"/>
              <a:defRPr/>
            </a:lvl1pPr>
            <a:lvl2pPr indent="-342900" lvl="1" marL="914400" algn="l">
              <a:lnSpc>
                <a:spcPct val="90000"/>
              </a:lnSpc>
              <a:spcBef>
                <a:spcPts val="500"/>
              </a:spcBef>
              <a:spcAft>
                <a:spcPts val="0"/>
              </a:spcAft>
              <a:buClr>
                <a:srgbClr val="1C3766"/>
              </a:buClr>
              <a:buSzPts val="1800"/>
              <a:buChar char="•"/>
              <a:defRPr/>
            </a:lvl2pPr>
            <a:lvl3pPr indent="-342900" lvl="2" marL="1371600" algn="l">
              <a:lnSpc>
                <a:spcPct val="90000"/>
              </a:lnSpc>
              <a:spcBef>
                <a:spcPts val="500"/>
              </a:spcBef>
              <a:spcAft>
                <a:spcPts val="0"/>
              </a:spcAft>
              <a:buClr>
                <a:srgbClr val="1C3766"/>
              </a:buClr>
              <a:buSzPts val="1800"/>
              <a:buChar char="•"/>
              <a:defRPr/>
            </a:lvl3pPr>
            <a:lvl4pPr indent="-342900" lvl="3" marL="1828800" algn="l">
              <a:lnSpc>
                <a:spcPct val="90000"/>
              </a:lnSpc>
              <a:spcBef>
                <a:spcPts val="500"/>
              </a:spcBef>
              <a:spcAft>
                <a:spcPts val="0"/>
              </a:spcAft>
              <a:buClr>
                <a:srgbClr val="1C3766"/>
              </a:buClr>
              <a:buSzPts val="1800"/>
              <a:buChar char="•"/>
              <a:defRPr/>
            </a:lvl4pPr>
            <a:lvl5pPr indent="-342900" lvl="4" marL="2286000" algn="l">
              <a:lnSpc>
                <a:spcPct val="90000"/>
              </a:lnSpc>
              <a:spcBef>
                <a:spcPts val="500"/>
              </a:spcBef>
              <a:spcAft>
                <a:spcPts val="0"/>
              </a:spcAft>
              <a:buClr>
                <a:srgbClr val="1C376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g1206e209989_0_18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3766"/>
              </a:buClr>
              <a:buSzPts val="1800"/>
              <a:buChar char="•"/>
              <a:defRPr/>
            </a:lvl1pPr>
            <a:lvl2pPr indent="-342900" lvl="1" marL="914400" algn="l">
              <a:lnSpc>
                <a:spcPct val="90000"/>
              </a:lnSpc>
              <a:spcBef>
                <a:spcPts val="500"/>
              </a:spcBef>
              <a:spcAft>
                <a:spcPts val="0"/>
              </a:spcAft>
              <a:buClr>
                <a:srgbClr val="1C3766"/>
              </a:buClr>
              <a:buSzPts val="1800"/>
              <a:buChar char="•"/>
              <a:defRPr/>
            </a:lvl2pPr>
            <a:lvl3pPr indent="-342900" lvl="2" marL="1371600" algn="l">
              <a:lnSpc>
                <a:spcPct val="90000"/>
              </a:lnSpc>
              <a:spcBef>
                <a:spcPts val="500"/>
              </a:spcBef>
              <a:spcAft>
                <a:spcPts val="0"/>
              </a:spcAft>
              <a:buClr>
                <a:srgbClr val="1C3766"/>
              </a:buClr>
              <a:buSzPts val="1800"/>
              <a:buChar char="•"/>
              <a:defRPr/>
            </a:lvl3pPr>
            <a:lvl4pPr indent="-342900" lvl="3" marL="1828800" algn="l">
              <a:lnSpc>
                <a:spcPct val="90000"/>
              </a:lnSpc>
              <a:spcBef>
                <a:spcPts val="500"/>
              </a:spcBef>
              <a:spcAft>
                <a:spcPts val="0"/>
              </a:spcAft>
              <a:buClr>
                <a:srgbClr val="1C3766"/>
              </a:buClr>
              <a:buSzPts val="1800"/>
              <a:buChar char="•"/>
              <a:defRPr/>
            </a:lvl4pPr>
            <a:lvl5pPr indent="-342900" lvl="4" marL="2286000" algn="l">
              <a:lnSpc>
                <a:spcPct val="90000"/>
              </a:lnSpc>
              <a:spcBef>
                <a:spcPts val="500"/>
              </a:spcBef>
              <a:spcAft>
                <a:spcPts val="0"/>
              </a:spcAft>
              <a:buClr>
                <a:srgbClr val="1C376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 name="Google Shape;15;g1206e209989_0_187"/>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9" name="Shape 99"/>
        <p:cNvGrpSpPr/>
        <p:nvPr/>
      </p:nvGrpSpPr>
      <p:grpSpPr>
        <a:xfrm>
          <a:off x="0" y="0"/>
          <a:ext cx="0" cy="0"/>
          <a:chOff x="0" y="0"/>
          <a:chExt cx="0" cy="0"/>
        </a:xfrm>
      </p:grpSpPr>
      <p:sp>
        <p:nvSpPr>
          <p:cNvPr id="100" name="Google Shape;100;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12"/>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3" name="Google Shape;103;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6" name="Shape 106"/>
        <p:cNvGrpSpPr/>
        <p:nvPr/>
      </p:nvGrpSpPr>
      <p:grpSpPr>
        <a:xfrm>
          <a:off x="0" y="0"/>
          <a:ext cx="0" cy="0"/>
          <a:chOff x="0" y="0"/>
          <a:chExt cx="0" cy="0"/>
        </a:xfrm>
      </p:grpSpPr>
      <p:sp>
        <p:nvSpPr>
          <p:cNvPr id="107" name="Google Shape;107;p13"/>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3"/>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9" name="Google Shape;109;p13"/>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13"/>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1" name="Google Shape;111;p13"/>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1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4" name="Shape 124"/>
        <p:cNvGrpSpPr/>
        <p:nvPr/>
      </p:nvGrpSpPr>
      <p:grpSpPr>
        <a:xfrm>
          <a:off x="0" y="0"/>
          <a:ext cx="0" cy="0"/>
          <a:chOff x="0" y="0"/>
          <a:chExt cx="0" cy="0"/>
        </a:xfrm>
      </p:grpSpPr>
      <p:sp>
        <p:nvSpPr>
          <p:cNvPr id="125" name="Google Shape;125;p1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27" name="Google Shape;127;p1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28" name="Google Shape;128;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1" name="Shape 131"/>
        <p:cNvGrpSpPr/>
        <p:nvPr/>
      </p:nvGrpSpPr>
      <p:grpSpPr>
        <a:xfrm>
          <a:off x="0" y="0"/>
          <a:ext cx="0" cy="0"/>
          <a:chOff x="0" y="0"/>
          <a:chExt cx="0" cy="0"/>
        </a:xfrm>
      </p:grpSpPr>
      <p:sp>
        <p:nvSpPr>
          <p:cNvPr id="132" name="Google Shape;132;p1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7"/>
          <p:cNvSpPr/>
          <p:nvPr>
            <p:ph idx="2" type="pic"/>
          </p:nvPr>
        </p:nvSpPr>
        <p:spPr>
          <a:xfrm>
            <a:off x="3887391" y="740569"/>
            <a:ext cx="4629150" cy="3655219"/>
          </a:xfrm>
          <a:prstGeom prst="rect">
            <a:avLst/>
          </a:prstGeom>
          <a:noFill/>
          <a:ln>
            <a:noFill/>
          </a:ln>
        </p:spPr>
      </p:sp>
      <p:sp>
        <p:nvSpPr>
          <p:cNvPr id="134" name="Google Shape;134;p1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5" name="Google Shape;135;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8" name="Shape 138"/>
        <p:cNvGrpSpPr/>
        <p:nvPr/>
      </p:nvGrpSpPr>
      <p:grpSpPr>
        <a:xfrm>
          <a:off x="0" y="0"/>
          <a:ext cx="0" cy="0"/>
          <a:chOff x="0" y="0"/>
          <a:chExt cx="0" cy="0"/>
        </a:xfrm>
      </p:grpSpPr>
      <p:sp>
        <p:nvSpPr>
          <p:cNvPr id="139" name="Google Shape;139;p1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8"/>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1" name="Google Shape;141;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19"/>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9"/>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 name="Google Shape;147;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g1206e209989_0_192"/>
          <p:cNvSpPr txBox="1"/>
          <p:nvPr>
            <p:ph type="title"/>
          </p:nvPr>
        </p:nvSpPr>
        <p:spPr>
          <a:xfrm>
            <a:off x="628650" y="273844"/>
            <a:ext cx="7886700" cy="960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37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1206e209989_0_192"/>
          <p:cNvSpPr txBox="1"/>
          <p:nvPr>
            <p:ph idx="1" type="body"/>
          </p:nvPr>
        </p:nvSpPr>
        <p:spPr>
          <a:xfrm>
            <a:off x="628650" y="1341835"/>
            <a:ext cx="7886700" cy="3168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3766"/>
              </a:buClr>
              <a:buSzPts val="1800"/>
              <a:buChar char="•"/>
              <a:defRPr/>
            </a:lvl1pPr>
            <a:lvl2pPr indent="-342900" lvl="1" marL="914400" algn="l">
              <a:lnSpc>
                <a:spcPct val="90000"/>
              </a:lnSpc>
              <a:spcBef>
                <a:spcPts val="500"/>
              </a:spcBef>
              <a:spcAft>
                <a:spcPts val="0"/>
              </a:spcAft>
              <a:buClr>
                <a:srgbClr val="1C3766"/>
              </a:buClr>
              <a:buSzPts val="1800"/>
              <a:buChar char="•"/>
              <a:defRPr/>
            </a:lvl2pPr>
            <a:lvl3pPr indent="-342900" lvl="2" marL="1371600" algn="l">
              <a:lnSpc>
                <a:spcPct val="90000"/>
              </a:lnSpc>
              <a:spcBef>
                <a:spcPts val="500"/>
              </a:spcBef>
              <a:spcAft>
                <a:spcPts val="0"/>
              </a:spcAft>
              <a:buClr>
                <a:srgbClr val="1C3766"/>
              </a:buClr>
              <a:buSzPts val="1800"/>
              <a:buChar char="•"/>
              <a:defRPr/>
            </a:lvl3pPr>
            <a:lvl4pPr indent="-342900" lvl="3" marL="1828800" algn="l">
              <a:lnSpc>
                <a:spcPct val="90000"/>
              </a:lnSpc>
              <a:spcBef>
                <a:spcPts val="500"/>
              </a:spcBef>
              <a:spcAft>
                <a:spcPts val="0"/>
              </a:spcAft>
              <a:buClr>
                <a:srgbClr val="1C3766"/>
              </a:buClr>
              <a:buSzPts val="1800"/>
              <a:buChar char="•"/>
              <a:defRPr/>
            </a:lvl4pPr>
            <a:lvl5pPr indent="-342900" lvl="4" marL="2286000" algn="l">
              <a:lnSpc>
                <a:spcPct val="90000"/>
              </a:lnSpc>
              <a:spcBef>
                <a:spcPts val="500"/>
              </a:spcBef>
              <a:spcAft>
                <a:spcPts val="0"/>
              </a:spcAft>
              <a:buClr>
                <a:srgbClr val="1C376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g1206e209989_0_192"/>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1206e209989_0_2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g1206e209989_0_2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3" name="Google Shape;23;g1206e209989_0_2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24" name="Shape 24"/>
        <p:cNvGrpSpPr/>
        <p:nvPr/>
      </p:nvGrpSpPr>
      <p:grpSpPr>
        <a:xfrm>
          <a:off x="0" y="0"/>
          <a:ext cx="0" cy="0"/>
          <a:chOff x="0" y="0"/>
          <a:chExt cx="0" cy="0"/>
        </a:xfrm>
      </p:grpSpPr>
      <p:pic>
        <p:nvPicPr>
          <p:cNvPr id="25" name="Google Shape;25;g1206e209989_0_173"/>
          <p:cNvPicPr preferRelativeResize="0"/>
          <p:nvPr/>
        </p:nvPicPr>
        <p:blipFill rotWithShape="1">
          <a:blip r:embed="rId3">
            <a:alphaModFix/>
          </a:blip>
          <a:srcRect b="0" l="0" r="0" t="0"/>
          <a:stretch/>
        </p:blipFill>
        <p:spPr>
          <a:xfrm>
            <a:off x="4751071" y="2265045"/>
            <a:ext cx="2524601" cy="5248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g1206e209989_0_175"/>
          <p:cNvSpPr txBox="1"/>
          <p:nvPr>
            <p:ph type="title"/>
          </p:nvPr>
        </p:nvSpPr>
        <p:spPr>
          <a:xfrm>
            <a:off x="623888" y="1000364"/>
            <a:ext cx="7886700" cy="1959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3766"/>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1206e209989_0_175"/>
          <p:cNvSpPr txBox="1"/>
          <p:nvPr>
            <p:ph idx="1" type="body"/>
          </p:nvPr>
        </p:nvSpPr>
        <p:spPr>
          <a:xfrm>
            <a:off x="623888" y="3050154"/>
            <a:ext cx="7886700" cy="1529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3766"/>
              </a:buClr>
              <a:buSzPts val="2400"/>
              <a:buNone/>
              <a:defRPr sz="2400">
                <a:solidFill>
                  <a:srgbClr val="1C3766"/>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g1206e209989_0_175"/>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g1206e209989_0_179"/>
          <p:cNvSpPr txBox="1"/>
          <p:nvPr>
            <p:ph type="title"/>
          </p:nvPr>
        </p:nvSpPr>
        <p:spPr>
          <a:xfrm>
            <a:off x="623888" y="1000364"/>
            <a:ext cx="7886700" cy="1959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3766"/>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1206e209989_0_179"/>
          <p:cNvSpPr txBox="1"/>
          <p:nvPr>
            <p:ph idx="1" type="body"/>
          </p:nvPr>
        </p:nvSpPr>
        <p:spPr>
          <a:xfrm>
            <a:off x="623888" y="3050154"/>
            <a:ext cx="7886700" cy="1529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3766"/>
              </a:buClr>
              <a:buSzPts val="2400"/>
              <a:buNone/>
              <a:defRPr sz="2400">
                <a:solidFill>
                  <a:srgbClr val="1C3766"/>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g1206e209989_0_179"/>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g1206e209989_0_183"/>
          <p:cNvSpPr txBox="1"/>
          <p:nvPr>
            <p:ph type="title"/>
          </p:nvPr>
        </p:nvSpPr>
        <p:spPr>
          <a:xfrm>
            <a:off x="628650" y="273844"/>
            <a:ext cx="7886700" cy="960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37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1206e209989_0_183"/>
          <p:cNvSpPr txBox="1"/>
          <p:nvPr>
            <p:ph idx="1" type="body"/>
          </p:nvPr>
        </p:nvSpPr>
        <p:spPr>
          <a:xfrm>
            <a:off x="628650" y="1341835"/>
            <a:ext cx="7886700" cy="3168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3766"/>
              </a:buClr>
              <a:buSzPts val="1800"/>
              <a:buChar char="•"/>
              <a:defRPr/>
            </a:lvl1pPr>
            <a:lvl2pPr indent="-342900" lvl="1" marL="914400" algn="l">
              <a:lnSpc>
                <a:spcPct val="90000"/>
              </a:lnSpc>
              <a:spcBef>
                <a:spcPts val="500"/>
              </a:spcBef>
              <a:spcAft>
                <a:spcPts val="0"/>
              </a:spcAft>
              <a:buClr>
                <a:srgbClr val="1C3766"/>
              </a:buClr>
              <a:buSzPts val="1800"/>
              <a:buChar char="•"/>
              <a:defRPr/>
            </a:lvl2pPr>
            <a:lvl3pPr indent="-342900" lvl="2" marL="1371600" algn="l">
              <a:lnSpc>
                <a:spcPct val="90000"/>
              </a:lnSpc>
              <a:spcBef>
                <a:spcPts val="500"/>
              </a:spcBef>
              <a:spcAft>
                <a:spcPts val="0"/>
              </a:spcAft>
              <a:buClr>
                <a:srgbClr val="1C3766"/>
              </a:buClr>
              <a:buSzPts val="1800"/>
              <a:buChar char="•"/>
              <a:defRPr/>
            </a:lvl3pPr>
            <a:lvl4pPr indent="-342900" lvl="3" marL="1828800" algn="l">
              <a:lnSpc>
                <a:spcPct val="90000"/>
              </a:lnSpc>
              <a:spcBef>
                <a:spcPts val="500"/>
              </a:spcBef>
              <a:spcAft>
                <a:spcPts val="0"/>
              </a:spcAft>
              <a:buClr>
                <a:srgbClr val="1C3766"/>
              </a:buClr>
              <a:buSzPts val="1800"/>
              <a:buChar char="•"/>
              <a:defRPr/>
            </a:lvl4pPr>
            <a:lvl5pPr indent="-342900" lvl="4" marL="2286000" algn="l">
              <a:lnSpc>
                <a:spcPct val="90000"/>
              </a:lnSpc>
              <a:spcBef>
                <a:spcPts val="500"/>
              </a:spcBef>
              <a:spcAft>
                <a:spcPts val="0"/>
              </a:spcAft>
              <a:buClr>
                <a:srgbClr val="1C376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g1206e209989_0_183"/>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g1206e209989_0_196"/>
          <p:cNvSpPr txBox="1"/>
          <p:nvPr>
            <p:ph type="title"/>
          </p:nvPr>
        </p:nvSpPr>
        <p:spPr>
          <a:xfrm>
            <a:off x="628650" y="273844"/>
            <a:ext cx="7886700" cy="960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37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1206e209989_0_196"/>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3766"/>
              </a:buClr>
              <a:buSzPts val="1800"/>
              <a:buChar char="•"/>
              <a:defRPr/>
            </a:lvl1pPr>
            <a:lvl2pPr indent="-342900" lvl="1" marL="914400" algn="l">
              <a:lnSpc>
                <a:spcPct val="90000"/>
              </a:lnSpc>
              <a:spcBef>
                <a:spcPts val="500"/>
              </a:spcBef>
              <a:spcAft>
                <a:spcPts val="0"/>
              </a:spcAft>
              <a:buClr>
                <a:srgbClr val="1C3766"/>
              </a:buClr>
              <a:buSzPts val="1800"/>
              <a:buChar char="•"/>
              <a:defRPr/>
            </a:lvl2pPr>
            <a:lvl3pPr indent="-342900" lvl="2" marL="1371600" algn="l">
              <a:lnSpc>
                <a:spcPct val="90000"/>
              </a:lnSpc>
              <a:spcBef>
                <a:spcPts val="500"/>
              </a:spcBef>
              <a:spcAft>
                <a:spcPts val="0"/>
              </a:spcAft>
              <a:buClr>
                <a:srgbClr val="1C3766"/>
              </a:buClr>
              <a:buSzPts val="1800"/>
              <a:buChar char="•"/>
              <a:defRPr/>
            </a:lvl3pPr>
            <a:lvl4pPr indent="-342900" lvl="3" marL="1828800" algn="l">
              <a:lnSpc>
                <a:spcPct val="90000"/>
              </a:lnSpc>
              <a:spcBef>
                <a:spcPts val="500"/>
              </a:spcBef>
              <a:spcAft>
                <a:spcPts val="0"/>
              </a:spcAft>
              <a:buClr>
                <a:srgbClr val="1C3766"/>
              </a:buClr>
              <a:buSzPts val="1800"/>
              <a:buChar char="•"/>
              <a:defRPr/>
            </a:lvl4pPr>
            <a:lvl5pPr indent="-342900" lvl="4" marL="2286000" algn="l">
              <a:lnSpc>
                <a:spcPct val="90000"/>
              </a:lnSpc>
              <a:spcBef>
                <a:spcPts val="500"/>
              </a:spcBef>
              <a:spcAft>
                <a:spcPts val="0"/>
              </a:spcAft>
              <a:buClr>
                <a:srgbClr val="1C376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g1206e209989_0_196"/>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3766"/>
              </a:buClr>
              <a:buSzPts val="1800"/>
              <a:buChar char="•"/>
              <a:defRPr/>
            </a:lvl1pPr>
            <a:lvl2pPr indent="-342900" lvl="1" marL="914400" algn="l">
              <a:lnSpc>
                <a:spcPct val="90000"/>
              </a:lnSpc>
              <a:spcBef>
                <a:spcPts val="500"/>
              </a:spcBef>
              <a:spcAft>
                <a:spcPts val="0"/>
              </a:spcAft>
              <a:buClr>
                <a:srgbClr val="1C3766"/>
              </a:buClr>
              <a:buSzPts val="1800"/>
              <a:buChar char="•"/>
              <a:defRPr/>
            </a:lvl2pPr>
            <a:lvl3pPr indent="-342900" lvl="2" marL="1371600" algn="l">
              <a:lnSpc>
                <a:spcPct val="90000"/>
              </a:lnSpc>
              <a:spcBef>
                <a:spcPts val="500"/>
              </a:spcBef>
              <a:spcAft>
                <a:spcPts val="0"/>
              </a:spcAft>
              <a:buClr>
                <a:srgbClr val="1C3766"/>
              </a:buClr>
              <a:buSzPts val="1800"/>
              <a:buChar char="•"/>
              <a:defRPr/>
            </a:lvl3pPr>
            <a:lvl4pPr indent="-342900" lvl="3" marL="1828800" algn="l">
              <a:lnSpc>
                <a:spcPct val="90000"/>
              </a:lnSpc>
              <a:spcBef>
                <a:spcPts val="500"/>
              </a:spcBef>
              <a:spcAft>
                <a:spcPts val="0"/>
              </a:spcAft>
              <a:buClr>
                <a:srgbClr val="1C3766"/>
              </a:buClr>
              <a:buSzPts val="1800"/>
              <a:buChar char="•"/>
              <a:defRPr/>
            </a:lvl4pPr>
            <a:lvl5pPr indent="-342900" lvl="4" marL="2286000" algn="l">
              <a:lnSpc>
                <a:spcPct val="90000"/>
              </a:lnSpc>
              <a:spcBef>
                <a:spcPts val="500"/>
              </a:spcBef>
              <a:spcAft>
                <a:spcPts val="0"/>
              </a:spcAft>
              <a:buClr>
                <a:srgbClr val="1C376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1206e209989_0_196"/>
          <p:cNvSpPr txBox="1"/>
          <p:nvPr>
            <p:ph idx="12" type="sldNum"/>
          </p:nvPr>
        </p:nvSpPr>
        <p:spPr>
          <a:xfrm>
            <a:off x="5394463" y="4808220"/>
            <a:ext cx="1727700" cy="213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1.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g1206e209989_0_167"/>
          <p:cNvSpPr txBox="1"/>
          <p:nvPr>
            <p:ph type="title"/>
          </p:nvPr>
        </p:nvSpPr>
        <p:spPr>
          <a:xfrm>
            <a:off x="628650" y="273844"/>
            <a:ext cx="7886700" cy="960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C3766"/>
              </a:buClr>
              <a:buSzPts val="4200"/>
              <a:buFont typeface="Arial"/>
              <a:buNone/>
              <a:defRPr b="1" i="0" sz="4200" u="none" cap="none" strike="noStrike">
                <a:solidFill>
                  <a:srgbClr val="1C376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1206e209989_0_16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C3766"/>
              </a:buClr>
              <a:buSzPts val="2800"/>
              <a:buFont typeface="Arial"/>
              <a:buChar char="•"/>
              <a:defRPr b="0" i="0" sz="2800" u="none" cap="none" strike="noStrike">
                <a:solidFill>
                  <a:srgbClr val="1C3766"/>
                </a:solidFill>
                <a:latin typeface="Arial"/>
                <a:ea typeface="Arial"/>
                <a:cs typeface="Arial"/>
                <a:sym typeface="Arial"/>
              </a:defRPr>
            </a:lvl1pPr>
            <a:lvl2pPr indent="-381000" lvl="1" marL="914400" marR="0" rtl="0" algn="l">
              <a:lnSpc>
                <a:spcPct val="90000"/>
              </a:lnSpc>
              <a:spcBef>
                <a:spcPts val="500"/>
              </a:spcBef>
              <a:spcAft>
                <a:spcPts val="0"/>
              </a:spcAft>
              <a:buClr>
                <a:srgbClr val="1C3766"/>
              </a:buClr>
              <a:buSzPts val="2400"/>
              <a:buFont typeface="Arial"/>
              <a:buChar char="•"/>
              <a:defRPr b="0" i="0" sz="2400" u="none" cap="none" strike="noStrike">
                <a:solidFill>
                  <a:srgbClr val="1C3766"/>
                </a:solidFill>
                <a:latin typeface="Arial"/>
                <a:ea typeface="Arial"/>
                <a:cs typeface="Arial"/>
                <a:sym typeface="Arial"/>
              </a:defRPr>
            </a:lvl2pPr>
            <a:lvl3pPr indent="-355600" lvl="2" marL="1371600" marR="0" rtl="0" algn="l">
              <a:lnSpc>
                <a:spcPct val="90000"/>
              </a:lnSpc>
              <a:spcBef>
                <a:spcPts val="500"/>
              </a:spcBef>
              <a:spcAft>
                <a:spcPts val="0"/>
              </a:spcAft>
              <a:buClr>
                <a:srgbClr val="1C3766"/>
              </a:buClr>
              <a:buSzPts val="2000"/>
              <a:buFont typeface="Arial"/>
              <a:buChar char="•"/>
              <a:defRPr b="0" i="0" sz="2000" u="none" cap="none" strike="noStrike">
                <a:solidFill>
                  <a:srgbClr val="1C3766"/>
                </a:solidFill>
                <a:latin typeface="Arial"/>
                <a:ea typeface="Arial"/>
                <a:cs typeface="Arial"/>
                <a:sym typeface="Arial"/>
              </a:defRPr>
            </a:lvl3pPr>
            <a:lvl4pPr indent="-342900" lvl="3" marL="1828800" marR="0" rtl="0" algn="l">
              <a:lnSpc>
                <a:spcPct val="90000"/>
              </a:lnSpc>
              <a:spcBef>
                <a:spcPts val="500"/>
              </a:spcBef>
              <a:spcAft>
                <a:spcPts val="0"/>
              </a:spcAft>
              <a:buClr>
                <a:srgbClr val="1C3766"/>
              </a:buClr>
              <a:buSzPts val="1800"/>
              <a:buFont typeface="Arial"/>
              <a:buChar char="•"/>
              <a:defRPr b="0" i="0" sz="1800" u="none" cap="none" strike="noStrike">
                <a:solidFill>
                  <a:srgbClr val="1C3766"/>
                </a:solidFill>
                <a:latin typeface="Arial"/>
                <a:ea typeface="Arial"/>
                <a:cs typeface="Arial"/>
                <a:sym typeface="Arial"/>
              </a:defRPr>
            </a:lvl4pPr>
            <a:lvl5pPr indent="-342900" lvl="4" marL="2286000" marR="0" rtl="0" algn="l">
              <a:lnSpc>
                <a:spcPct val="90000"/>
              </a:lnSpc>
              <a:spcBef>
                <a:spcPts val="500"/>
              </a:spcBef>
              <a:spcAft>
                <a:spcPts val="0"/>
              </a:spcAft>
              <a:buClr>
                <a:srgbClr val="1C3766"/>
              </a:buClr>
              <a:buSzPts val="1800"/>
              <a:buFont typeface="Arial"/>
              <a:buChar char="•"/>
              <a:defRPr b="0" i="0" sz="1800" u="none" cap="none" strike="noStrike">
                <a:solidFill>
                  <a:srgbClr val="1C376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g1206e209989_0_167"/>
          <p:cNvSpPr txBox="1"/>
          <p:nvPr/>
        </p:nvSpPr>
        <p:spPr>
          <a:xfrm>
            <a:off x="7213599" y="4784355"/>
            <a:ext cx="192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EXCEPTIONAL CHILDREN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DIVISION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4" name="Google Shape;74;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document/d/1BcUZUvyuaDKB1kqANwsRxu-VRglCLdS2DYAvn6H97HM/edit?usp=sharing" TargetMode="External"/><Relationship Id="rId4" Type="http://schemas.openxmlformats.org/officeDocument/2006/relationships/hyperlink" Target="https://docs.google.com/spreadsheets/d/1t5xJoi-SQznwoNRQpimdvuOl-rPqXZNj1LJ4eMhDtI8/edit?usp=sharing" TargetMode="External"/><Relationship Id="rId5" Type="http://schemas.openxmlformats.org/officeDocument/2006/relationships/hyperlink" Target="https://docs.google.com/document/d/1Bac4Uy2xFR73Fc-gtZWThL4gxNuV2FcBM6P-xqZrfGs/edit?usp=sharing" TargetMode="External"/><Relationship Id="rId6" Type="http://schemas.openxmlformats.org/officeDocument/2006/relationships/hyperlink" Target="https://docs.google.com/spreadsheets/d/1OqcoF3N8L-_RikoRWigF14l0hx15hc5i89h4BO2TAjE/edit?usp=sharing" TargetMode="External"/><Relationship Id="rId7" Type="http://schemas.openxmlformats.org/officeDocument/2006/relationships/hyperlink" Target="https://docs.google.com/document/d/1rD5FOwMB4CFv-baKC6-NuWZwjjtQZlATlxXcHR7Mqn4/edit?usp=sharing" TargetMode="External"/><Relationship Id="rId8" Type="http://schemas.openxmlformats.org/officeDocument/2006/relationships/hyperlink" Target="https://docs.google.com/document/d/1rD5FOwMB4CFv-baKC6-NuWZwjjtQZlATlxXcHR7Mqn4/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mailto:kelley.steen@dpi.nc.gov" TargetMode="External"/><Relationship Id="rId4" Type="http://schemas.openxmlformats.org/officeDocument/2006/relationships/hyperlink" Target="mailto:Lauren.holahan@dpi.nc.gov" TargetMode="External"/><Relationship Id="rId5" Type="http://schemas.openxmlformats.org/officeDocument/2006/relationships/hyperlink" Target="mailto:Lauren.holahan@dpi.nc.gov" TargetMode="External"/><Relationship Id="rId6" Type="http://schemas.openxmlformats.org/officeDocument/2006/relationships/hyperlink" Target="https://padlet.com/cfavasul/cle1puhtz5vuz5xj" TargetMode="External"/><Relationship Id="rId7" Type="http://schemas.openxmlformats.org/officeDocument/2006/relationships/hyperlink" Target="https://www.dpi.nc.gov/districts-schools/classroom-resources/exceptional-children/every-child-accountability-tracking-system-ecats/repor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2334b34a7d_0_0"/>
          <p:cNvSpPr txBox="1"/>
          <p:nvPr>
            <p:ph type="title"/>
          </p:nvPr>
        </p:nvSpPr>
        <p:spPr>
          <a:xfrm>
            <a:off x="2117036" y="458443"/>
            <a:ext cx="6480300" cy="2717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Arial"/>
              <a:buNone/>
            </a:pPr>
            <a:r>
              <a:rPr lang="en-US"/>
              <a:t>Indicator 4, 9/10 Webinar</a:t>
            </a:r>
            <a:br>
              <a:rPr lang="en-US"/>
            </a:br>
            <a:r>
              <a:rPr lang="en-US"/>
              <a:t> April 7, 2022</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94276"/>
              <a:buFont typeface="Calibri"/>
              <a:buNone/>
            </a:pPr>
            <a:r>
              <a:rPr lang="en-US"/>
              <a:t>Review Teams for Indicators 4/9/10 (2022 APR)</a:t>
            </a:r>
            <a:endParaRPr/>
          </a:p>
        </p:txBody>
      </p:sp>
      <p:sp>
        <p:nvSpPr>
          <p:cNvPr id="295" name="Google Shape;295;p3"/>
          <p:cNvSpPr txBox="1"/>
          <p:nvPr>
            <p:ph idx="1" type="body"/>
          </p:nvPr>
        </p:nvSpPr>
        <p:spPr>
          <a:xfrm>
            <a:off x="311700" y="1524182"/>
            <a:ext cx="8520600" cy="3416400"/>
          </a:xfrm>
          <a:prstGeom prst="rect">
            <a:avLst/>
          </a:prstGeom>
          <a:noFill/>
          <a:ln>
            <a:noFill/>
          </a:ln>
        </p:spPr>
        <p:txBody>
          <a:bodyPr anchorCtr="0" anchor="t" bIns="91425" lIns="91425" spcFirstLastPara="1" rIns="91425" wrap="square" tIns="91425">
            <a:normAutofit/>
          </a:bodyPr>
          <a:lstStyle/>
          <a:p>
            <a:pPr indent="-368300" lvl="0" marL="457200" rtl="0" algn="l">
              <a:lnSpc>
                <a:spcPct val="90000"/>
              </a:lnSpc>
              <a:spcBef>
                <a:spcPts val="0"/>
              </a:spcBef>
              <a:spcAft>
                <a:spcPts val="0"/>
              </a:spcAft>
              <a:buSzPts val="2200"/>
              <a:buChar char="●"/>
            </a:pPr>
            <a:r>
              <a:rPr lang="en-US" sz="2500"/>
              <a:t>19 PSU’s Identified</a:t>
            </a:r>
            <a:endParaRPr sz="2500"/>
          </a:p>
          <a:p>
            <a:pPr indent="-368300" lvl="0" marL="457200" rtl="0" algn="l">
              <a:lnSpc>
                <a:spcPct val="90000"/>
              </a:lnSpc>
              <a:spcBef>
                <a:spcPts val="0"/>
              </a:spcBef>
              <a:spcAft>
                <a:spcPts val="0"/>
              </a:spcAft>
              <a:buSzPts val="2200"/>
              <a:buChar char="●"/>
            </a:pPr>
            <a:r>
              <a:rPr lang="en-US" sz="2500"/>
              <a:t>Teams of 3-4 DPI staff per PSU Review</a:t>
            </a:r>
            <a:endParaRPr sz="2500"/>
          </a:p>
          <a:p>
            <a:pPr indent="-368300" lvl="0" marL="457200" rtl="0" algn="l">
              <a:lnSpc>
                <a:spcPct val="90000"/>
              </a:lnSpc>
              <a:spcBef>
                <a:spcPts val="0"/>
              </a:spcBef>
              <a:spcAft>
                <a:spcPts val="0"/>
              </a:spcAft>
              <a:buClr>
                <a:schemeClr val="dk1"/>
              </a:buClr>
              <a:buSzPts val="2200"/>
              <a:buChar char="●"/>
            </a:pPr>
            <a:r>
              <a:rPr lang="en-US" sz="2500"/>
              <a:t>PSU Review Team composition suggestions:</a:t>
            </a:r>
            <a:endParaRPr sz="1600"/>
          </a:p>
          <a:p>
            <a:pPr indent="-330200" lvl="2" marL="1371600" rtl="0" algn="l">
              <a:lnSpc>
                <a:spcPct val="90000"/>
              </a:lnSpc>
              <a:spcBef>
                <a:spcPts val="0"/>
              </a:spcBef>
              <a:spcAft>
                <a:spcPts val="0"/>
              </a:spcAft>
              <a:buSzPts val="1600"/>
              <a:buFont typeface="Calibri"/>
              <a:buChar char="■"/>
            </a:pPr>
            <a:r>
              <a:rPr lang="en-US" sz="1600">
                <a:highlight>
                  <a:srgbClr val="FFFFFF"/>
                </a:highlight>
              </a:rPr>
              <a:t>Curriculum Leads</a:t>
            </a:r>
            <a:endParaRPr sz="1600">
              <a:highlight>
                <a:srgbClr val="FFFFFF"/>
              </a:highlight>
            </a:endParaRPr>
          </a:p>
          <a:p>
            <a:pPr indent="-330200" lvl="2" marL="1371600" rtl="0" algn="l">
              <a:lnSpc>
                <a:spcPct val="90000"/>
              </a:lnSpc>
              <a:spcBef>
                <a:spcPts val="0"/>
              </a:spcBef>
              <a:spcAft>
                <a:spcPts val="0"/>
              </a:spcAft>
              <a:buSzPts val="1600"/>
              <a:buFont typeface="Calibri"/>
              <a:buChar char="■"/>
            </a:pPr>
            <a:r>
              <a:rPr lang="en-US" sz="1600">
                <a:highlight>
                  <a:srgbClr val="FFFFFF"/>
                </a:highlight>
              </a:rPr>
              <a:t>EC Director</a:t>
            </a:r>
            <a:endParaRPr sz="1600">
              <a:highlight>
                <a:srgbClr val="FFFFFF"/>
              </a:highlight>
            </a:endParaRPr>
          </a:p>
          <a:p>
            <a:pPr indent="-330200" lvl="2" marL="1371600" rtl="0" algn="l">
              <a:lnSpc>
                <a:spcPct val="90000"/>
              </a:lnSpc>
              <a:spcBef>
                <a:spcPts val="0"/>
              </a:spcBef>
              <a:spcAft>
                <a:spcPts val="0"/>
              </a:spcAft>
              <a:buSzPts val="1600"/>
              <a:buFont typeface="Calibri"/>
              <a:buChar char="■"/>
            </a:pPr>
            <a:r>
              <a:rPr lang="en-US" sz="1600">
                <a:highlight>
                  <a:srgbClr val="FFFFFF"/>
                </a:highlight>
              </a:rPr>
              <a:t>Student Services Director</a:t>
            </a:r>
            <a:endParaRPr sz="1600">
              <a:highlight>
                <a:srgbClr val="FFFFFF"/>
              </a:highlight>
            </a:endParaRPr>
          </a:p>
          <a:p>
            <a:pPr indent="-330200" lvl="2" marL="1371600" rtl="0" algn="l">
              <a:lnSpc>
                <a:spcPct val="90000"/>
              </a:lnSpc>
              <a:spcBef>
                <a:spcPts val="0"/>
              </a:spcBef>
              <a:spcAft>
                <a:spcPts val="0"/>
              </a:spcAft>
              <a:buSzPts val="1600"/>
              <a:buFont typeface="Calibri"/>
              <a:buChar char="■"/>
            </a:pPr>
            <a:r>
              <a:rPr lang="en-US" sz="1600">
                <a:highlight>
                  <a:srgbClr val="FFFFFF"/>
                </a:highlight>
              </a:rPr>
              <a:t>Equity Officer</a:t>
            </a:r>
            <a:endParaRPr sz="1600">
              <a:highlight>
                <a:srgbClr val="FFFFFF"/>
              </a:highlight>
            </a:endParaRPr>
          </a:p>
          <a:p>
            <a:pPr indent="-330200" lvl="2" marL="1371600" rtl="0" algn="l">
              <a:lnSpc>
                <a:spcPct val="90000"/>
              </a:lnSpc>
              <a:spcBef>
                <a:spcPts val="0"/>
              </a:spcBef>
              <a:spcAft>
                <a:spcPts val="0"/>
              </a:spcAft>
              <a:buSzPts val="1600"/>
              <a:buFont typeface="Calibri"/>
              <a:buChar char="■"/>
            </a:pPr>
            <a:r>
              <a:rPr lang="en-US" sz="1600">
                <a:highlight>
                  <a:srgbClr val="FFFFFF"/>
                </a:highlight>
              </a:rPr>
              <a:t>MTSS Coordinator</a:t>
            </a:r>
            <a:endParaRPr sz="1600">
              <a:highlight>
                <a:srgbClr val="FFFFFF"/>
              </a:highlight>
            </a:endParaRPr>
          </a:p>
          <a:p>
            <a:pPr indent="-330200" lvl="2" marL="1371600" rtl="0" algn="l">
              <a:lnSpc>
                <a:spcPct val="90000"/>
              </a:lnSpc>
              <a:spcBef>
                <a:spcPts val="0"/>
              </a:spcBef>
              <a:spcAft>
                <a:spcPts val="0"/>
              </a:spcAft>
              <a:buSzPts val="1600"/>
              <a:buFont typeface="Calibri"/>
              <a:buChar char="■"/>
            </a:pPr>
            <a:r>
              <a:rPr lang="en-US" sz="1600">
                <a:highlight>
                  <a:srgbClr val="FFFFFF"/>
                </a:highlight>
              </a:rPr>
              <a:t>Building Administrator</a:t>
            </a:r>
            <a:endParaRPr sz="1600">
              <a:highlight>
                <a:srgbClr val="FFFFFF"/>
              </a:highlight>
            </a:endParaRPr>
          </a:p>
          <a:p>
            <a:pPr indent="-330200" lvl="2" marL="1371600" rtl="0" algn="l">
              <a:lnSpc>
                <a:spcPct val="90000"/>
              </a:lnSpc>
              <a:spcBef>
                <a:spcPts val="0"/>
              </a:spcBef>
              <a:spcAft>
                <a:spcPts val="0"/>
              </a:spcAft>
              <a:buSzPts val="1600"/>
              <a:buFont typeface="Calibri"/>
              <a:buChar char="■"/>
            </a:pPr>
            <a:r>
              <a:rPr lang="en-US" sz="1600">
                <a:highlight>
                  <a:srgbClr val="FFFFFF"/>
                </a:highlight>
              </a:rPr>
              <a:t>SISP (e.g., school counselor, social worker, </a:t>
            </a:r>
            <a:r>
              <a:rPr lang="en-US" sz="1600">
                <a:highlight>
                  <a:srgbClr val="FFFFFF"/>
                </a:highlight>
              </a:rPr>
              <a:t>school psychologist)</a:t>
            </a:r>
            <a:endParaRPr sz="1600"/>
          </a:p>
          <a:p>
            <a:pPr indent="-330200" lvl="2" marL="1371600" rtl="0" algn="l">
              <a:lnSpc>
                <a:spcPct val="90000"/>
              </a:lnSpc>
              <a:spcBef>
                <a:spcPts val="0"/>
              </a:spcBef>
              <a:spcAft>
                <a:spcPts val="0"/>
              </a:spcAft>
              <a:buSzPts val="1600"/>
              <a:buFont typeface="Calibri"/>
              <a:buChar char="■"/>
            </a:pPr>
            <a:r>
              <a:rPr lang="en-US" sz="1600">
                <a:highlight>
                  <a:srgbClr val="FFFFFF"/>
                </a:highlight>
              </a:rPr>
              <a:t>S</a:t>
            </a:r>
            <a:r>
              <a:rPr lang="en-US" sz="1600">
                <a:highlight>
                  <a:srgbClr val="FFFFFF"/>
                </a:highlight>
              </a:rPr>
              <a:t>pecial education teacher &amp; general education teacher</a:t>
            </a:r>
            <a:endParaRPr sz="1600">
              <a:highlight>
                <a:srgbClr val="FFFFFF"/>
              </a:highlight>
            </a:endParaRPr>
          </a:p>
          <a:p>
            <a:pPr indent="-330200" lvl="2" marL="1371600" rtl="0" algn="l">
              <a:lnSpc>
                <a:spcPct val="90000"/>
              </a:lnSpc>
              <a:spcBef>
                <a:spcPts val="0"/>
              </a:spcBef>
              <a:spcAft>
                <a:spcPts val="0"/>
              </a:spcAft>
              <a:buSzPts val="1600"/>
              <a:buFont typeface="Calibri"/>
              <a:buChar char="■"/>
            </a:pPr>
            <a:r>
              <a:rPr lang="en-US" sz="1600">
                <a:highlight>
                  <a:srgbClr val="FFFFFF"/>
                </a:highlight>
              </a:rPr>
              <a:t>Parent of a student with a disability</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234670162e_0_5"/>
          <p:cNvSpPr txBox="1"/>
          <p:nvPr>
            <p:ph type="title"/>
          </p:nvPr>
        </p:nvSpPr>
        <p:spPr>
          <a:xfrm>
            <a:off x="628650" y="205383"/>
            <a:ext cx="7886700" cy="72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3766"/>
              </a:buClr>
              <a:buSzPts val="4200"/>
              <a:buFont typeface="Arial"/>
              <a:buNone/>
            </a:pPr>
            <a:r>
              <a:rPr lang="en-US"/>
              <a:t>PSU Resources</a:t>
            </a:r>
            <a:endParaRPr/>
          </a:p>
        </p:txBody>
      </p:sp>
      <p:sp>
        <p:nvSpPr>
          <p:cNvPr id="302" name="Google Shape;302;g1234670162e_0_5"/>
          <p:cNvSpPr txBox="1"/>
          <p:nvPr>
            <p:ph idx="12" type="sldNum"/>
          </p:nvPr>
        </p:nvSpPr>
        <p:spPr>
          <a:xfrm>
            <a:off x="5394463" y="3606165"/>
            <a:ext cx="1727700" cy="159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303" name="Google Shape;303;g1234670162e_0_5"/>
          <p:cNvSpPr txBox="1"/>
          <p:nvPr/>
        </p:nvSpPr>
        <p:spPr>
          <a:xfrm>
            <a:off x="791350" y="1449453"/>
            <a:ext cx="79917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u="sng">
                <a:solidFill>
                  <a:schemeClr val="hlink"/>
                </a:solidFill>
                <a:hlinkClick r:id="rId3"/>
              </a:rPr>
              <a:t>PSU Preparation for review of policies, practices and procedures</a:t>
            </a:r>
            <a:endParaRPr/>
          </a:p>
          <a:p>
            <a:pPr indent="0" lvl="0" marL="0" marR="0" rtl="0" algn="l">
              <a:lnSpc>
                <a:spcPct val="100000"/>
              </a:lnSpc>
              <a:spcBef>
                <a:spcPts val="0"/>
              </a:spcBef>
              <a:spcAft>
                <a:spcPts val="0"/>
              </a:spcAft>
              <a:buClr>
                <a:srgbClr val="000000"/>
              </a:buClr>
              <a:buSzPts val="2000"/>
              <a:buFont typeface="Arial"/>
              <a:buNone/>
            </a:pPr>
            <a:r>
              <a:t/>
            </a:r>
            <a:endParaRPr/>
          </a:p>
          <a:p>
            <a:pPr indent="0" lvl="0" marL="0" marR="0" rtl="0" algn="l">
              <a:lnSpc>
                <a:spcPct val="100000"/>
              </a:lnSpc>
              <a:spcBef>
                <a:spcPts val="0"/>
              </a:spcBef>
              <a:spcAft>
                <a:spcPts val="0"/>
              </a:spcAft>
              <a:buClr>
                <a:srgbClr val="000000"/>
              </a:buClr>
              <a:buSzPts val="2000"/>
              <a:buFont typeface="Arial"/>
              <a:buNone/>
            </a:pPr>
            <a:r>
              <a:rPr lang="en-US" u="sng">
                <a:solidFill>
                  <a:schemeClr val="hlink"/>
                </a:solidFill>
                <a:hlinkClick r:id="rId4"/>
              </a:rPr>
              <a:t>Indicator 4 Review Process Tool</a:t>
            </a:r>
            <a:endParaRPr/>
          </a:p>
          <a:p>
            <a:pPr indent="0" lvl="0" marL="0" marR="0" rtl="0" algn="l">
              <a:lnSpc>
                <a:spcPct val="100000"/>
              </a:lnSpc>
              <a:spcBef>
                <a:spcPts val="0"/>
              </a:spcBef>
              <a:spcAft>
                <a:spcPts val="0"/>
              </a:spcAft>
              <a:buClr>
                <a:srgbClr val="000000"/>
              </a:buClr>
              <a:buSzPts val="2000"/>
              <a:buFont typeface="Arial"/>
              <a:buNone/>
            </a:pPr>
            <a:r>
              <a:t/>
            </a:r>
            <a:endParaRPr/>
          </a:p>
          <a:p>
            <a:pPr indent="0" lvl="0" marL="0" marR="0" rtl="0" algn="l">
              <a:lnSpc>
                <a:spcPct val="100000"/>
              </a:lnSpc>
              <a:spcBef>
                <a:spcPts val="0"/>
              </a:spcBef>
              <a:spcAft>
                <a:spcPts val="0"/>
              </a:spcAft>
              <a:buClr>
                <a:srgbClr val="000000"/>
              </a:buClr>
              <a:buSzPts val="2000"/>
              <a:buFont typeface="Arial"/>
              <a:buNone/>
            </a:pPr>
            <a:r>
              <a:rPr lang="en-US" u="sng">
                <a:solidFill>
                  <a:schemeClr val="hlink"/>
                </a:solidFill>
                <a:hlinkClick r:id="rId5"/>
              </a:rPr>
              <a:t>Indicator 4 Methodology</a:t>
            </a:r>
            <a:endParaRPr/>
          </a:p>
          <a:p>
            <a:pPr indent="0" lvl="0" marL="0" marR="0" rtl="0" algn="l">
              <a:lnSpc>
                <a:spcPct val="100000"/>
              </a:lnSpc>
              <a:spcBef>
                <a:spcPts val="0"/>
              </a:spcBef>
              <a:spcAft>
                <a:spcPts val="0"/>
              </a:spcAft>
              <a:buClr>
                <a:srgbClr val="000000"/>
              </a:buClr>
              <a:buSzPts val="2000"/>
              <a:buFont typeface="Arial"/>
              <a:buNone/>
            </a:pPr>
            <a:r>
              <a:t/>
            </a:r>
            <a:endParaRPr/>
          </a:p>
          <a:p>
            <a:pPr indent="0" lvl="0" marL="0" marR="0" rtl="0" algn="l">
              <a:lnSpc>
                <a:spcPct val="100000"/>
              </a:lnSpc>
              <a:spcBef>
                <a:spcPts val="0"/>
              </a:spcBef>
              <a:spcAft>
                <a:spcPts val="0"/>
              </a:spcAft>
              <a:buClr>
                <a:srgbClr val="000000"/>
              </a:buClr>
              <a:buSzPts val="2000"/>
              <a:buFont typeface="Arial"/>
              <a:buNone/>
            </a:pPr>
            <a:r>
              <a:rPr lang="en-US" u="sng">
                <a:solidFill>
                  <a:schemeClr val="hlink"/>
                </a:solidFill>
                <a:hlinkClick r:id="rId6"/>
              </a:rPr>
              <a:t>Indicator 9/10 Review Process Tool</a:t>
            </a:r>
            <a:endParaRPr/>
          </a:p>
          <a:p>
            <a:pPr indent="0" lvl="0" marL="0" marR="0" rtl="0" algn="l">
              <a:lnSpc>
                <a:spcPct val="100000"/>
              </a:lnSpc>
              <a:spcBef>
                <a:spcPts val="0"/>
              </a:spcBef>
              <a:spcAft>
                <a:spcPts val="0"/>
              </a:spcAft>
              <a:buClr>
                <a:srgbClr val="000000"/>
              </a:buClr>
              <a:buSzPts val="2000"/>
              <a:buFont typeface="Arial"/>
              <a:buNone/>
            </a:pPr>
            <a:r>
              <a:t/>
            </a:r>
            <a:endParaRPr/>
          </a:p>
          <a:p>
            <a:pPr indent="0" lvl="0" marL="0" marR="0" rtl="0" algn="l">
              <a:lnSpc>
                <a:spcPct val="100000"/>
              </a:lnSpc>
              <a:spcBef>
                <a:spcPts val="0"/>
              </a:spcBef>
              <a:spcAft>
                <a:spcPts val="0"/>
              </a:spcAft>
              <a:buClr>
                <a:srgbClr val="000000"/>
              </a:buClr>
              <a:buSzPts val="2000"/>
              <a:buFont typeface="Arial"/>
              <a:buNone/>
            </a:pPr>
            <a:r>
              <a:rPr lang="en-US" u="sng">
                <a:solidFill>
                  <a:schemeClr val="hlink"/>
                </a:solidFill>
                <a:hlinkClick r:id="rId7"/>
              </a:rPr>
              <a:t>Indicator 9/10 </a:t>
            </a:r>
            <a:r>
              <a:rPr lang="en-US" u="sng">
                <a:solidFill>
                  <a:schemeClr val="hlink"/>
                </a:solidFill>
                <a:hlinkClick r:id="rId8"/>
              </a:rPr>
              <a:t>Methodology</a:t>
            </a:r>
            <a:endParaRPr/>
          </a:p>
          <a:p>
            <a:pPr indent="0" lvl="0" marL="0" marR="0" rtl="0" algn="l">
              <a:lnSpc>
                <a:spcPct val="100000"/>
              </a:lnSpc>
              <a:spcBef>
                <a:spcPts val="0"/>
              </a:spcBef>
              <a:spcAft>
                <a:spcPts val="0"/>
              </a:spcAft>
              <a:buClr>
                <a:srgbClr val="000000"/>
              </a:buClr>
              <a:buSzPts val="2000"/>
              <a:buFont typeface="Arial"/>
              <a:buNone/>
            </a:pPr>
            <a:r>
              <a:t/>
            </a:r>
            <a:endParaRPr/>
          </a:p>
          <a:p>
            <a:pPr indent="0" lvl="0" marL="0" marR="0" rtl="0" algn="l">
              <a:lnSpc>
                <a:spcPct val="100000"/>
              </a:lnSpc>
              <a:spcBef>
                <a:spcPts val="0"/>
              </a:spcBef>
              <a:spcAft>
                <a:spcPts val="0"/>
              </a:spcAft>
              <a:buClr>
                <a:srgbClr val="000000"/>
              </a:buClr>
              <a:buSzPts val="20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234670162e_0_17"/>
          <p:cNvSpPr txBox="1"/>
          <p:nvPr>
            <p:ph type="title"/>
          </p:nvPr>
        </p:nvSpPr>
        <p:spPr>
          <a:xfrm>
            <a:off x="628650" y="205383"/>
            <a:ext cx="7886700" cy="72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3766"/>
              </a:buClr>
              <a:buSzPts val="4200"/>
              <a:buFont typeface="Arial"/>
              <a:buNone/>
            </a:pPr>
            <a:r>
              <a:rPr lang="en-US"/>
              <a:t>Contact Information</a:t>
            </a:r>
            <a:endParaRPr/>
          </a:p>
        </p:txBody>
      </p:sp>
      <p:sp>
        <p:nvSpPr>
          <p:cNvPr id="309" name="Google Shape;309;g1234670162e_0_17"/>
          <p:cNvSpPr txBox="1"/>
          <p:nvPr>
            <p:ph idx="1" type="body"/>
          </p:nvPr>
        </p:nvSpPr>
        <p:spPr>
          <a:xfrm>
            <a:off x="537725" y="1006374"/>
            <a:ext cx="7977600" cy="35526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ctr">
              <a:lnSpc>
                <a:spcPct val="100000"/>
              </a:lnSpc>
              <a:spcBef>
                <a:spcPts val="1000"/>
              </a:spcBef>
              <a:spcAft>
                <a:spcPts val="0"/>
              </a:spcAft>
              <a:buClr>
                <a:srgbClr val="1C3766"/>
              </a:buClr>
              <a:buSzPct val="26470"/>
              <a:buFont typeface="Verdana"/>
              <a:buNone/>
            </a:pPr>
            <a:r>
              <a:t/>
            </a:r>
            <a:endParaRPr sz="6800">
              <a:latin typeface="Verdana"/>
              <a:ea typeface="Verdana"/>
              <a:cs typeface="Verdana"/>
              <a:sym typeface="Verdana"/>
            </a:endParaRPr>
          </a:p>
          <a:p>
            <a:pPr indent="-228600" lvl="0" marL="228600" rtl="0" algn="ctr">
              <a:lnSpc>
                <a:spcPct val="100000"/>
              </a:lnSpc>
              <a:spcBef>
                <a:spcPts val="1000"/>
              </a:spcBef>
              <a:spcAft>
                <a:spcPts val="0"/>
              </a:spcAft>
              <a:buClr>
                <a:srgbClr val="1C3766"/>
              </a:buClr>
              <a:buSzPct val="26470"/>
              <a:buFont typeface="Verdana"/>
              <a:buNone/>
            </a:pPr>
            <a:r>
              <a:t/>
            </a:r>
            <a:endParaRPr sz="6800">
              <a:latin typeface="Verdana"/>
              <a:ea typeface="Verdana"/>
              <a:cs typeface="Verdana"/>
              <a:sym typeface="Verdana"/>
            </a:endParaRPr>
          </a:p>
          <a:p>
            <a:pPr indent="-228600" lvl="0" marL="228600" rtl="0" algn="ctr">
              <a:lnSpc>
                <a:spcPct val="100000"/>
              </a:lnSpc>
              <a:spcBef>
                <a:spcPts val="1000"/>
              </a:spcBef>
              <a:spcAft>
                <a:spcPts val="0"/>
              </a:spcAft>
              <a:buClr>
                <a:srgbClr val="1C3766"/>
              </a:buClr>
              <a:buSzPct val="26470"/>
              <a:buFont typeface="Arial"/>
              <a:buNone/>
            </a:pPr>
            <a:r>
              <a:rPr lang="en-US" sz="6800">
                <a:latin typeface="Verdana"/>
                <a:ea typeface="Verdana"/>
                <a:cs typeface="Verdana"/>
                <a:sym typeface="Verdana"/>
              </a:rPr>
              <a:t>Contact your Regional Consultant for review process questions</a:t>
            </a:r>
            <a:endParaRPr sz="6800">
              <a:latin typeface="Verdana"/>
              <a:ea typeface="Verdana"/>
              <a:cs typeface="Verdana"/>
              <a:sym typeface="Verdana"/>
            </a:endParaRPr>
          </a:p>
          <a:p>
            <a:pPr indent="-228600" lvl="0" marL="228600" rtl="0" algn="ctr">
              <a:lnSpc>
                <a:spcPct val="100000"/>
              </a:lnSpc>
              <a:spcBef>
                <a:spcPts val="1000"/>
              </a:spcBef>
              <a:spcAft>
                <a:spcPts val="0"/>
              </a:spcAft>
              <a:buClr>
                <a:srgbClr val="1C3766"/>
              </a:buClr>
              <a:buSzPct val="26470"/>
              <a:buFont typeface="Arial"/>
              <a:buNone/>
            </a:pPr>
            <a:r>
              <a:rPr lang="en-US" sz="6800">
                <a:latin typeface="Verdana"/>
                <a:ea typeface="Verdana"/>
                <a:cs typeface="Verdana"/>
                <a:sym typeface="Verdana"/>
              </a:rPr>
              <a:t>Contact </a:t>
            </a:r>
            <a:r>
              <a:rPr lang="en-US" sz="6800" u="sng">
                <a:solidFill>
                  <a:schemeClr val="hlink"/>
                </a:solidFill>
                <a:latin typeface="Verdana"/>
                <a:ea typeface="Verdana"/>
                <a:cs typeface="Verdana"/>
                <a:sym typeface="Verdana"/>
                <a:hlinkClick r:id="rId3"/>
              </a:rPr>
              <a:t>Kelley Blas </a:t>
            </a:r>
            <a:r>
              <a:rPr lang="en-US" sz="6800">
                <a:latin typeface="Verdana"/>
                <a:ea typeface="Verdana"/>
                <a:cs typeface="Verdana"/>
                <a:sym typeface="Verdana"/>
              </a:rPr>
              <a:t>or </a:t>
            </a:r>
            <a:r>
              <a:rPr lang="en-US" sz="6800" u="sng">
                <a:solidFill>
                  <a:schemeClr val="hlink"/>
                </a:solidFill>
                <a:latin typeface="Verdana"/>
                <a:ea typeface="Verdana"/>
                <a:cs typeface="Verdana"/>
                <a:sym typeface="Verdana"/>
                <a:hlinkClick r:id="rId4"/>
              </a:rPr>
              <a:t>Lauren </a:t>
            </a:r>
            <a:r>
              <a:rPr lang="en-US" sz="6800" u="sng">
                <a:solidFill>
                  <a:schemeClr val="hlink"/>
                </a:solidFill>
                <a:latin typeface="Verdana"/>
                <a:ea typeface="Verdana"/>
                <a:cs typeface="Verdana"/>
                <a:sym typeface="Verdana"/>
                <a:hlinkClick r:id="rId5"/>
              </a:rPr>
              <a:t>Holahan</a:t>
            </a:r>
            <a:r>
              <a:rPr lang="en-US" sz="6800">
                <a:latin typeface="Verdana"/>
                <a:ea typeface="Verdana"/>
                <a:cs typeface="Verdana"/>
                <a:sym typeface="Verdana"/>
              </a:rPr>
              <a:t> for data questions.</a:t>
            </a:r>
            <a:endParaRPr sz="6800">
              <a:latin typeface="Verdana"/>
              <a:ea typeface="Verdana"/>
              <a:cs typeface="Verdana"/>
              <a:sym typeface="Verdana"/>
            </a:endParaRPr>
          </a:p>
          <a:p>
            <a:pPr indent="-228600" lvl="0" marL="228600" rtl="0" algn="ctr">
              <a:lnSpc>
                <a:spcPct val="100000"/>
              </a:lnSpc>
              <a:spcBef>
                <a:spcPts val="1000"/>
              </a:spcBef>
              <a:spcAft>
                <a:spcPts val="0"/>
              </a:spcAft>
              <a:buClr>
                <a:srgbClr val="1C3766"/>
              </a:buClr>
              <a:buSzPct val="26470"/>
              <a:buFont typeface="Arial"/>
              <a:buNone/>
            </a:pPr>
            <a:r>
              <a:t/>
            </a:r>
            <a:endParaRPr sz="6800">
              <a:latin typeface="Verdana"/>
              <a:ea typeface="Verdana"/>
              <a:cs typeface="Verdana"/>
              <a:sym typeface="Verdana"/>
            </a:endParaRPr>
          </a:p>
          <a:p>
            <a:pPr indent="-228600" lvl="0" marL="228600" rtl="0" algn="ctr">
              <a:lnSpc>
                <a:spcPct val="100000"/>
              </a:lnSpc>
              <a:spcBef>
                <a:spcPts val="1000"/>
              </a:spcBef>
              <a:spcAft>
                <a:spcPts val="0"/>
              </a:spcAft>
              <a:buClr>
                <a:srgbClr val="1C3766"/>
              </a:buClr>
              <a:buSzPct val="26470"/>
              <a:buFont typeface="Arial"/>
              <a:buNone/>
            </a:pPr>
            <a:r>
              <a:rPr lang="en-US" sz="6800">
                <a:latin typeface="Verdana"/>
                <a:ea typeface="Verdana"/>
                <a:cs typeface="Verdana"/>
                <a:sym typeface="Verdana"/>
              </a:rPr>
              <a:t>Questions about the review process or tools can be entered into our </a:t>
            </a:r>
            <a:r>
              <a:rPr lang="en-US" sz="6800" u="sng">
                <a:solidFill>
                  <a:schemeClr val="hlink"/>
                </a:solidFill>
                <a:latin typeface="Verdana"/>
                <a:ea typeface="Verdana"/>
                <a:cs typeface="Verdana"/>
                <a:sym typeface="Verdana"/>
                <a:hlinkClick r:id="rId6"/>
              </a:rPr>
              <a:t>Indicators 4, 9/10 Padlet</a:t>
            </a:r>
            <a:r>
              <a:rPr lang="en-US" sz="6800">
                <a:latin typeface="Verdana"/>
                <a:ea typeface="Verdana"/>
                <a:cs typeface="Verdana"/>
                <a:sym typeface="Verdana"/>
              </a:rPr>
              <a:t> so that an FAQ and technical assistance can be developed. </a:t>
            </a:r>
            <a:endParaRPr sz="6800">
              <a:latin typeface="Verdana"/>
              <a:ea typeface="Verdana"/>
              <a:cs typeface="Verdana"/>
              <a:sym typeface="Verdana"/>
            </a:endParaRPr>
          </a:p>
          <a:p>
            <a:pPr indent="-228600" lvl="0" marL="228600" rtl="0" algn="ctr">
              <a:lnSpc>
                <a:spcPct val="100000"/>
              </a:lnSpc>
              <a:spcBef>
                <a:spcPts val="1000"/>
              </a:spcBef>
              <a:spcAft>
                <a:spcPts val="0"/>
              </a:spcAft>
              <a:buClr>
                <a:srgbClr val="1C3766"/>
              </a:buClr>
              <a:buSzPct val="26470"/>
              <a:buFont typeface="Arial"/>
              <a:buNone/>
            </a:pPr>
            <a:r>
              <a:t/>
            </a:r>
            <a:endParaRPr sz="6800">
              <a:latin typeface="Verdana"/>
              <a:ea typeface="Verdana"/>
              <a:cs typeface="Verdana"/>
              <a:sym typeface="Verdana"/>
            </a:endParaRPr>
          </a:p>
          <a:p>
            <a:pPr indent="-228600" lvl="0" marL="228600" rtl="0" algn="ctr">
              <a:lnSpc>
                <a:spcPct val="100000"/>
              </a:lnSpc>
              <a:spcBef>
                <a:spcPts val="1000"/>
              </a:spcBef>
              <a:spcAft>
                <a:spcPts val="0"/>
              </a:spcAft>
              <a:buClr>
                <a:srgbClr val="1C3766"/>
              </a:buClr>
              <a:buSzPct val="26470"/>
              <a:buFont typeface="Arial"/>
              <a:buNone/>
            </a:pPr>
            <a:r>
              <a:rPr lang="en-US" sz="6800">
                <a:latin typeface="Verdana"/>
                <a:ea typeface="Verdana"/>
                <a:cs typeface="Verdana"/>
                <a:sym typeface="Verdana"/>
              </a:rPr>
              <a:t>This webinar and materials will be posted to the EC Division website under </a:t>
            </a:r>
            <a:r>
              <a:rPr lang="en-US" sz="6800" u="sng">
                <a:solidFill>
                  <a:schemeClr val="hlink"/>
                </a:solidFill>
                <a:latin typeface="Verdana"/>
                <a:ea typeface="Verdana"/>
                <a:cs typeface="Verdana"/>
                <a:sym typeface="Verdana"/>
                <a:hlinkClick r:id="rId7"/>
              </a:rPr>
              <a:t>Reporting</a:t>
            </a:r>
            <a:endParaRPr sz="6800">
              <a:latin typeface="Verdana"/>
              <a:ea typeface="Verdana"/>
              <a:cs typeface="Verdana"/>
              <a:sym typeface="Verdana"/>
            </a:endParaRPr>
          </a:p>
          <a:p>
            <a:pPr indent="-228600" lvl="0" marL="228600" rtl="0" algn="ctr">
              <a:lnSpc>
                <a:spcPct val="90000"/>
              </a:lnSpc>
              <a:spcBef>
                <a:spcPts val="1000"/>
              </a:spcBef>
              <a:spcAft>
                <a:spcPts val="0"/>
              </a:spcAft>
              <a:buClr>
                <a:srgbClr val="1C3766"/>
              </a:buClr>
              <a:buSzPct val="37500"/>
              <a:buFont typeface="Verdana"/>
              <a:buNone/>
            </a:pPr>
            <a:r>
              <a:t/>
            </a:r>
            <a:endParaRPr b="1" sz="4800">
              <a:latin typeface="Verdana"/>
              <a:ea typeface="Verdana"/>
              <a:cs typeface="Verdana"/>
              <a:sym typeface="Verdana"/>
            </a:endParaRPr>
          </a:p>
          <a:p>
            <a:pPr indent="-228600" lvl="0" marL="228600" rtl="0" algn="l">
              <a:lnSpc>
                <a:spcPct val="90000"/>
              </a:lnSpc>
              <a:spcBef>
                <a:spcPts val="1000"/>
              </a:spcBef>
              <a:spcAft>
                <a:spcPts val="0"/>
              </a:spcAft>
              <a:buClr>
                <a:srgbClr val="1C3766"/>
              </a:buClr>
              <a:buSzPct val="37500"/>
              <a:buFont typeface="Verdana"/>
              <a:buNone/>
            </a:pPr>
            <a:r>
              <a:t/>
            </a:r>
            <a:endParaRPr b="1" sz="4800">
              <a:latin typeface="Verdana"/>
              <a:ea typeface="Verdana"/>
              <a:cs typeface="Verdana"/>
              <a:sym typeface="Verdana"/>
            </a:endParaRPr>
          </a:p>
          <a:p>
            <a:pPr indent="-228600" lvl="0" marL="228600" rtl="0" algn="ctr">
              <a:lnSpc>
                <a:spcPct val="90000"/>
              </a:lnSpc>
              <a:spcBef>
                <a:spcPts val="1000"/>
              </a:spcBef>
              <a:spcAft>
                <a:spcPts val="0"/>
              </a:spcAft>
              <a:buClr>
                <a:srgbClr val="1C3766"/>
              </a:buClr>
              <a:buSzPct val="50802"/>
              <a:buFont typeface="Arial"/>
              <a:buNone/>
            </a:pPr>
            <a:r>
              <a:t/>
            </a:r>
            <a:endParaRPr sz="5511">
              <a:latin typeface="Verdana"/>
              <a:ea typeface="Verdana"/>
              <a:cs typeface="Verdana"/>
              <a:sym typeface="Verdana"/>
            </a:endParaRPr>
          </a:p>
          <a:p>
            <a:pPr indent="-228600" lvl="0" marL="228600" rtl="0" algn="ctr">
              <a:lnSpc>
                <a:spcPct val="90000"/>
              </a:lnSpc>
              <a:spcBef>
                <a:spcPts val="1000"/>
              </a:spcBef>
              <a:spcAft>
                <a:spcPts val="0"/>
              </a:spcAft>
              <a:buClr>
                <a:srgbClr val="1C3766"/>
              </a:buClr>
              <a:buSzPct val="100000"/>
              <a:buFont typeface="Arial"/>
              <a:buNone/>
            </a:pPr>
            <a:r>
              <a:t/>
            </a:r>
            <a:endParaRPr>
              <a:latin typeface="Verdana"/>
              <a:ea typeface="Verdana"/>
              <a:cs typeface="Verdana"/>
              <a:sym typeface="Verdana"/>
            </a:endParaRPr>
          </a:p>
          <a:p>
            <a:pPr indent="-228600" lvl="0" marL="228600" rtl="0" algn="ctr">
              <a:lnSpc>
                <a:spcPct val="90000"/>
              </a:lnSpc>
              <a:spcBef>
                <a:spcPts val="1000"/>
              </a:spcBef>
              <a:spcAft>
                <a:spcPts val="0"/>
              </a:spcAft>
              <a:buClr>
                <a:srgbClr val="1C3766"/>
              </a:buClr>
              <a:buSzPct val="100000"/>
              <a:buFont typeface="Arial"/>
              <a:buNone/>
            </a:pPr>
            <a:r>
              <a:t/>
            </a:r>
            <a:endParaRPr>
              <a:latin typeface="Verdana"/>
              <a:ea typeface="Verdana"/>
              <a:cs typeface="Verdana"/>
              <a:sym typeface="Verdana"/>
            </a:endParaRPr>
          </a:p>
          <a:p>
            <a:pPr indent="-228600" lvl="0" marL="228600" rtl="0" algn="ctr">
              <a:lnSpc>
                <a:spcPct val="90000"/>
              </a:lnSpc>
              <a:spcBef>
                <a:spcPts val="1000"/>
              </a:spcBef>
              <a:spcAft>
                <a:spcPts val="0"/>
              </a:spcAft>
              <a:buClr>
                <a:srgbClr val="1C3766"/>
              </a:buClr>
              <a:buSzPct val="100000"/>
              <a:buFont typeface="Arial"/>
              <a:buNone/>
            </a:pPr>
            <a:r>
              <a:t/>
            </a:r>
            <a:endParaRPr>
              <a:latin typeface="Verdana"/>
              <a:ea typeface="Verdana"/>
              <a:cs typeface="Verdana"/>
              <a:sym typeface="Verdana"/>
            </a:endParaRPr>
          </a:p>
          <a:p>
            <a:pPr indent="-228600" lvl="0" marL="228600" rtl="0" algn="ctr">
              <a:lnSpc>
                <a:spcPct val="90000"/>
              </a:lnSpc>
              <a:spcBef>
                <a:spcPts val="1000"/>
              </a:spcBef>
              <a:spcAft>
                <a:spcPts val="0"/>
              </a:spcAft>
              <a:buClr>
                <a:srgbClr val="1C3766"/>
              </a:buClr>
              <a:buSzPct val="100000"/>
              <a:buFont typeface="Arial"/>
              <a:buNone/>
            </a:pPr>
            <a:r>
              <a:t/>
            </a:r>
            <a:endParaRPr>
              <a:latin typeface="Verdana"/>
              <a:ea typeface="Verdana"/>
              <a:cs typeface="Verdana"/>
              <a:sym typeface="Verdana"/>
            </a:endParaRPr>
          </a:p>
          <a:p>
            <a:pPr indent="-50800" lvl="0" marL="228600" rtl="0" algn="l">
              <a:lnSpc>
                <a:spcPct val="90000"/>
              </a:lnSpc>
              <a:spcBef>
                <a:spcPts val="1000"/>
              </a:spcBef>
              <a:spcAft>
                <a:spcPts val="0"/>
              </a:spcAft>
              <a:buClr>
                <a:srgbClr val="1C3766"/>
              </a:buClr>
              <a:buSzPct val="100000"/>
              <a:buNone/>
            </a:pPr>
            <a:r>
              <a:t/>
            </a:r>
            <a:endParaRPr/>
          </a:p>
        </p:txBody>
      </p:sp>
      <p:sp>
        <p:nvSpPr>
          <p:cNvPr id="310" name="Google Shape;310;g1234670162e_0_17"/>
          <p:cNvSpPr txBox="1"/>
          <p:nvPr>
            <p:ph idx="12" type="sldNum"/>
          </p:nvPr>
        </p:nvSpPr>
        <p:spPr>
          <a:xfrm>
            <a:off x="7416288" y="4558965"/>
            <a:ext cx="1727700" cy="159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2334b34a7d_0_4"/>
          <p:cNvSpPr txBox="1"/>
          <p:nvPr>
            <p:ph type="title"/>
          </p:nvPr>
        </p:nvSpPr>
        <p:spPr>
          <a:xfrm>
            <a:off x="628650" y="205383"/>
            <a:ext cx="7886700" cy="72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3766"/>
              </a:buClr>
              <a:buSzPts val="4200"/>
              <a:buFont typeface="Arial"/>
              <a:buNone/>
            </a:pPr>
            <a:r>
              <a:rPr lang="en-US"/>
              <a:t>Welcome</a:t>
            </a:r>
            <a:endParaRPr/>
          </a:p>
        </p:txBody>
      </p:sp>
      <p:sp>
        <p:nvSpPr>
          <p:cNvPr id="161" name="Google Shape;161;g12334b34a7d_0_4"/>
          <p:cNvSpPr txBox="1"/>
          <p:nvPr>
            <p:ph idx="12" type="sldNum"/>
          </p:nvPr>
        </p:nvSpPr>
        <p:spPr>
          <a:xfrm>
            <a:off x="5394463" y="3606165"/>
            <a:ext cx="1727700" cy="159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162" name="Google Shape;162;g12334b34a7d_0_4"/>
          <p:cNvSpPr txBox="1"/>
          <p:nvPr/>
        </p:nvSpPr>
        <p:spPr>
          <a:xfrm>
            <a:off x="1274618" y="1234678"/>
            <a:ext cx="47613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Bottom control panel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g12334b34a7d_0_4"/>
          <p:cNvSpPr txBox="1"/>
          <p:nvPr/>
        </p:nvSpPr>
        <p:spPr>
          <a:xfrm>
            <a:off x="791387" y="2996910"/>
            <a:ext cx="2637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Go Here to Adjust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Your Computer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Audio Settings</a:t>
            </a:r>
            <a:endParaRPr b="0" i="0" sz="1400" u="none" cap="none" strike="noStrike">
              <a:solidFill>
                <a:srgbClr val="000000"/>
              </a:solidFill>
              <a:latin typeface="Arial"/>
              <a:ea typeface="Arial"/>
              <a:cs typeface="Arial"/>
              <a:sym typeface="Arial"/>
            </a:endParaRPr>
          </a:p>
        </p:txBody>
      </p:sp>
      <p:pic>
        <p:nvPicPr>
          <p:cNvPr id="164" name="Google Shape;164;g12334b34a7d_0_4"/>
          <p:cNvPicPr preferRelativeResize="0"/>
          <p:nvPr>
            <p:ph idx="1" type="body"/>
          </p:nvPr>
        </p:nvPicPr>
        <p:blipFill rotWithShape="1">
          <a:blip r:embed="rId3">
            <a:alphaModFix/>
          </a:blip>
          <a:srcRect b="0" l="0" r="0" t="0"/>
          <a:stretch/>
        </p:blipFill>
        <p:spPr>
          <a:xfrm>
            <a:off x="210248" y="1674358"/>
            <a:ext cx="7053600" cy="582900"/>
          </a:xfrm>
          <a:prstGeom prst="rect">
            <a:avLst/>
          </a:prstGeom>
          <a:noFill/>
          <a:ln>
            <a:noFill/>
          </a:ln>
        </p:spPr>
      </p:pic>
      <p:pic>
        <p:nvPicPr>
          <p:cNvPr descr="Graphical user interface, text, application, chat or text message&#10;&#10;Description automatically generated" id="165" name="Google Shape;165;g12334b34a7d_0_4"/>
          <p:cNvPicPr preferRelativeResize="0"/>
          <p:nvPr/>
        </p:nvPicPr>
        <p:blipFill rotWithShape="1">
          <a:blip r:embed="rId4">
            <a:alphaModFix/>
          </a:blip>
          <a:srcRect b="0" l="0" r="0" t="0"/>
          <a:stretch/>
        </p:blipFill>
        <p:spPr>
          <a:xfrm>
            <a:off x="3457978" y="2480875"/>
            <a:ext cx="2899401" cy="2245690"/>
          </a:xfrm>
          <a:prstGeom prst="rect">
            <a:avLst/>
          </a:prstGeom>
          <a:noFill/>
          <a:ln>
            <a:noFill/>
          </a:ln>
        </p:spPr>
      </p:pic>
      <p:sp>
        <p:nvSpPr>
          <p:cNvPr id="166" name="Google Shape;166;g12334b34a7d_0_4"/>
          <p:cNvSpPr/>
          <p:nvPr/>
        </p:nvSpPr>
        <p:spPr>
          <a:xfrm>
            <a:off x="6035975" y="2102435"/>
            <a:ext cx="819300" cy="1129200"/>
          </a:xfrm>
          <a:prstGeom prst="curvedLeftArrow">
            <a:avLst>
              <a:gd fmla="val 9177" name="adj1"/>
              <a:gd fmla="val 50000" name="adj2"/>
              <a:gd fmla="val 35147"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2334b34a7d_0_15"/>
          <p:cNvSpPr txBox="1"/>
          <p:nvPr>
            <p:ph idx="1" type="body"/>
          </p:nvPr>
        </p:nvSpPr>
        <p:spPr>
          <a:xfrm>
            <a:off x="753341" y="529937"/>
            <a:ext cx="7886700" cy="340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C3766"/>
              </a:buClr>
              <a:buSzPts val="3200"/>
              <a:buNone/>
            </a:pPr>
            <a:r>
              <a:rPr lang="en-US" sz="3200"/>
              <a:t>To the far right of the bottom control panel: </a:t>
            </a:r>
            <a:endParaRPr/>
          </a:p>
        </p:txBody>
      </p:sp>
      <p:sp>
        <p:nvSpPr>
          <p:cNvPr id="173" name="Google Shape;173;g12334b34a7d_0_15"/>
          <p:cNvSpPr txBox="1"/>
          <p:nvPr>
            <p:ph idx="12" type="sldNum"/>
          </p:nvPr>
        </p:nvSpPr>
        <p:spPr>
          <a:xfrm>
            <a:off x="5394463" y="3606165"/>
            <a:ext cx="1727700" cy="159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descr="Graphical user interface, text, application, chat or text message&#10;&#10;Description automatically generated" id="174" name="Google Shape;174;g12334b34a7d_0_15"/>
          <p:cNvPicPr preferRelativeResize="0"/>
          <p:nvPr/>
        </p:nvPicPr>
        <p:blipFill rotWithShape="1">
          <a:blip r:embed="rId3">
            <a:alphaModFix/>
          </a:blip>
          <a:srcRect b="0" l="0" r="0" t="0"/>
          <a:stretch/>
        </p:blipFill>
        <p:spPr>
          <a:xfrm>
            <a:off x="2355988" y="996920"/>
            <a:ext cx="3137261" cy="2075419"/>
          </a:xfrm>
          <a:prstGeom prst="rect">
            <a:avLst/>
          </a:prstGeom>
          <a:noFill/>
          <a:ln>
            <a:noFill/>
          </a:ln>
        </p:spPr>
      </p:pic>
      <p:sp>
        <p:nvSpPr>
          <p:cNvPr id="175" name="Google Shape;175;g12334b34a7d_0_15"/>
          <p:cNvSpPr/>
          <p:nvPr/>
        </p:nvSpPr>
        <p:spPr>
          <a:xfrm>
            <a:off x="5133825" y="3152756"/>
            <a:ext cx="623400" cy="12528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6" name="Google Shape;176;g12334b34a7d_0_15"/>
          <p:cNvSpPr txBox="1"/>
          <p:nvPr/>
        </p:nvSpPr>
        <p:spPr>
          <a:xfrm>
            <a:off x="275350" y="3186300"/>
            <a:ext cx="4572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2800" u="none" cap="none" strike="noStrike">
                <a:solidFill>
                  <a:srgbClr val="002060"/>
                </a:solidFill>
                <a:latin typeface="Arial"/>
                <a:ea typeface="Arial"/>
                <a:cs typeface="Arial"/>
                <a:sym typeface="Arial"/>
              </a:rPr>
              <a:t>*Please use the Chat box to ask questions to our presenters today!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2334b34a7d_0_24"/>
          <p:cNvSpPr txBox="1"/>
          <p:nvPr>
            <p:ph type="title"/>
          </p:nvPr>
        </p:nvSpPr>
        <p:spPr>
          <a:xfrm>
            <a:off x="628650" y="205383"/>
            <a:ext cx="7886700" cy="72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3766"/>
              </a:buClr>
              <a:buSzPts val="4200"/>
              <a:buFont typeface="Arial"/>
              <a:buNone/>
            </a:pPr>
            <a:r>
              <a:rPr lang="en-US"/>
              <a:t>Zoom In &amp; Out </a:t>
            </a:r>
            <a:endParaRPr/>
          </a:p>
        </p:txBody>
      </p:sp>
      <p:sp>
        <p:nvSpPr>
          <p:cNvPr id="182" name="Google Shape;182;g12334b34a7d_0_24"/>
          <p:cNvSpPr txBox="1"/>
          <p:nvPr>
            <p:ph idx="1" type="body"/>
          </p:nvPr>
        </p:nvSpPr>
        <p:spPr>
          <a:xfrm>
            <a:off x="2348350" y="1341844"/>
            <a:ext cx="6167100" cy="1752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1C3766"/>
              </a:buClr>
              <a:buSzPts val="2800"/>
              <a:buNone/>
            </a:pPr>
            <a:r>
              <a:rPr lang="en-US"/>
              <a:t>When content is being shared by the presenter, you can 	control the size of the view on your screen by accessing the control panel on the left/side.</a:t>
            </a:r>
            <a:endParaRPr/>
          </a:p>
        </p:txBody>
      </p:sp>
      <p:sp>
        <p:nvSpPr>
          <p:cNvPr id="183" name="Google Shape;183;g12334b34a7d_0_24"/>
          <p:cNvSpPr txBox="1"/>
          <p:nvPr>
            <p:ph idx="12" type="sldNum"/>
          </p:nvPr>
        </p:nvSpPr>
        <p:spPr>
          <a:xfrm>
            <a:off x="5394463" y="3606165"/>
            <a:ext cx="1727700" cy="159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descr="A picture containing chart&#10;&#10;Description automatically generated" id="184" name="Google Shape;184;g12334b34a7d_0_24"/>
          <p:cNvPicPr preferRelativeResize="0"/>
          <p:nvPr/>
        </p:nvPicPr>
        <p:blipFill rotWithShape="1">
          <a:blip r:embed="rId3">
            <a:alphaModFix/>
          </a:blip>
          <a:srcRect b="0" l="0" r="23750" t="0"/>
          <a:stretch/>
        </p:blipFill>
        <p:spPr>
          <a:xfrm>
            <a:off x="484910" y="1148476"/>
            <a:ext cx="1025236" cy="33615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206e209989_0_157"/>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C3766"/>
              </a:buClr>
              <a:buSzPct val="100000"/>
              <a:buFont typeface="Arial"/>
              <a:buNone/>
            </a:pPr>
            <a:r>
              <a:rPr lang="en-US"/>
              <a:t>Significant Disproportionality</a:t>
            </a:r>
            <a:endParaRPr/>
          </a:p>
        </p:txBody>
      </p:sp>
      <p:sp>
        <p:nvSpPr>
          <p:cNvPr id="190" name="Google Shape;190;g1206e209989_0_157"/>
          <p:cNvSpPr txBox="1"/>
          <p:nvPr>
            <p:ph idx="1" type="body"/>
          </p:nvPr>
        </p:nvSpPr>
        <p:spPr>
          <a:xfrm>
            <a:off x="179225" y="1106175"/>
            <a:ext cx="2603100" cy="3600900"/>
          </a:xfrm>
          <a:prstGeom prst="rect">
            <a:avLst/>
          </a:prstGeom>
          <a:no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38000"/>
              </a:lnSpc>
              <a:spcBef>
                <a:spcPts val="0"/>
              </a:spcBef>
              <a:spcAft>
                <a:spcPts val="0"/>
              </a:spcAft>
              <a:buClr>
                <a:schemeClr val="dk1"/>
              </a:buClr>
              <a:buSzPts val="1100"/>
              <a:buNone/>
            </a:pPr>
            <a:r>
              <a:rPr lang="en-US" sz="1100">
                <a:solidFill>
                  <a:schemeClr val="dk1"/>
                </a:solidFill>
                <a:latin typeface="Merriweather"/>
                <a:ea typeface="Merriweather"/>
                <a:cs typeface="Merriweather"/>
                <a:sym typeface="Merriweather"/>
              </a:rPr>
              <a:t>Every year, as required by federal law, the NCDPI EC Division examines data to</a:t>
            </a:r>
            <a:endParaRPr sz="1100">
              <a:solidFill>
                <a:schemeClr val="dk1"/>
              </a:solidFill>
              <a:latin typeface="Merriweather"/>
              <a:ea typeface="Merriweather"/>
              <a:cs typeface="Merriweather"/>
              <a:sym typeface="Merriweather"/>
            </a:endParaRPr>
          </a:p>
          <a:p>
            <a:pPr indent="0" lvl="0" marL="0" rtl="0" algn="l">
              <a:lnSpc>
                <a:spcPct val="138000"/>
              </a:lnSpc>
              <a:spcBef>
                <a:spcPts val="0"/>
              </a:spcBef>
              <a:spcAft>
                <a:spcPts val="0"/>
              </a:spcAft>
              <a:buClr>
                <a:schemeClr val="dk1"/>
              </a:buClr>
              <a:buSzPts val="1100"/>
              <a:buNone/>
            </a:pPr>
            <a:r>
              <a:rPr lang="en-US" sz="1100">
                <a:solidFill>
                  <a:schemeClr val="dk1"/>
                </a:solidFill>
                <a:latin typeface="Merriweather"/>
                <a:ea typeface="Merriweather"/>
                <a:cs typeface="Merriweather"/>
                <a:sym typeface="Merriweather"/>
              </a:rPr>
              <a:t>determine if significant disproportionality, significant discrepancy and disproportionate</a:t>
            </a:r>
            <a:endParaRPr sz="1100">
              <a:solidFill>
                <a:schemeClr val="dk1"/>
              </a:solidFill>
              <a:latin typeface="Merriweather"/>
              <a:ea typeface="Merriweather"/>
              <a:cs typeface="Merriweather"/>
              <a:sym typeface="Merriweather"/>
            </a:endParaRPr>
          </a:p>
          <a:p>
            <a:pPr indent="0" lvl="0" marL="0" rtl="0" algn="l">
              <a:lnSpc>
                <a:spcPct val="138000"/>
              </a:lnSpc>
              <a:spcBef>
                <a:spcPts val="0"/>
              </a:spcBef>
              <a:spcAft>
                <a:spcPts val="0"/>
              </a:spcAft>
              <a:buClr>
                <a:schemeClr val="dk1"/>
              </a:buClr>
              <a:buSzPts val="1100"/>
              <a:buNone/>
            </a:pPr>
            <a:r>
              <a:rPr lang="en-US" sz="1100">
                <a:solidFill>
                  <a:schemeClr val="dk1"/>
                </a:solidFill>
                <a:latin typeface="Merriweather"/>
                <a:ea typeface="Merriweather"/>
                <a:cs typeface="Merriweather"/>
                <a:sym typeface="Merriweather"/>
              </a:rPr>
              <a:t>representation is occurring in the state and its local education agencies (LEAs). These requirements are referred to as Equity Requirements under IDEA. Below you will find more information about each requirement including definition.</a:t>
            </a:r>
            <a:endParaRPr sz="1100">
              <a:solidFill>
                <a:schemeClr val="dk1"/>
              </a:solidFill>
              <a:latin typeface="Merriweather"/>
              <a:ea typeface="Merriweather"/>
              <a:cs typeface="Merriweather"/>
              <a:sym typeface="Merriweather"/>
            </a:endParaRPr>
          </a:p>
          <a:p>
            <a:pPr indent="0" lvl="0" marL="0" rtl="0" algn="l">
              <a:lnSpc>
                <a:spcPct val="138000"/>
              </a:lnSpc>
              <a:spcBef>
                <a:spcPts val="0"/>
              </a:spcBef>
              <a:spcAft>
                <a:spcPts val="0"/>
              </a:spcAft>
              <a:buClr>
                <a:schemeClr val="dk1"/>
              </a:buClr>
              <a:buSzPts val="1100"/>
              <a:buNone/>
            </a:pPr>
            <a:r>
              <a:t/>
            </a:r>
            <a:endParaRPr sz="1100">
              <a:solidFill>
                <a:schemeClr val="dk1"/>
              </a:solidFill>
              <a:latin typeface="Merriweather"/>
              <a:ea typeface="Merriweather"/>
              <a:cs typeface="Merriweather"/>
              <a:sym typeface="Merriweather"/>
            </a:endParaRPr>
          </a:p>
          <a:p>
            <a:pPr indent="0" lvl="0" marL="0" rtl="0" algn="l">
              <a:lnSpc>
                <a:spcPct val="138000"/>
              </a:lnSpc>
              <a:spcBef>
                <a:spcPts val="0"/>
              </a:spcBef>
              <a:spcAft>
                <a:spcPts val="0"/>
              </a:spcAft>
              <a:buClr>
                <a:schemeClr val="dk1"/>
              </a:buClr>
              <a:buSzPts val="1100"/>
              <a:buNone/>
            </a:pPr>
            <a:r>
              <a:t/>
            </a:r>
            <a:endParaRPr sz="1100">
              <a:solidFill>
                <a:schemeClr val="dk1"/>
              </a:solidFill>
              <a:latin typeface="Merriweather"/>
              <a:ea typeface="Merriweather"/>
              <a:cs typeface="Merriweather"/>
              <a:sym typeface="Merriweather"/>
            </a:endParaRPr>
          </a:p>
          <a:p>
            <a:pPr indent="0" lvl="0" marL="0" rtl="0" algn="l">
              <a:lnSpc>
                <a:spcPct val="138000"/>
              </a:lnSpc>
              <a:spcBef>
                <a:spcPts val="0"/>
              </a:spcBef>
              <a:spcAft>
                <a:spcPts val="0"/>
              </a:spcAft>
              <a:buClr>
                <a:schemeClr val="dk1"/>
              </a:buClr>
              <a:buSzPts val="1100"/>
              <a:buNone/>
            </a:pPr>
            <a:r>
              <a:t/>
            </a:r>
            <a:endParaRPr sz="1100">
              <a:solidFill>
                <a:schemeClr val="dk1"/>
              </a:solidFill>
              <a:latin typeface="Merriweather"/>
              <a:ea typeface="Merriweather"/>
              <a:cs typeface="Merriweather"/>
              <a:sym typeface="Merriweather"/>
            </a:endParaRPr>
          </a:p>
          <a:p>
            <a:pPr indent="0" lvl="0" marL="0" rtl="0" algn="l">
              <a:lnSpc>
                <a:spcPct val="138000"/>
              </a:lnSpc>
              <a:spcBef>
                <a:spcPts val="0"/>
              </a:spcBef>
              <a:spcAft>
                <a:spcPts val="0"/>
              </a:spcAft>
              <a:buClr>
                <a:schemeClr val="dk1"/>
              </a:buClr>
              <a:buSzPts val="1100"/>
              <a:buNone/>
            </a:pPr>
            <a:r>
              <a:t/>
            </a:r>
            <a:endParaRPr sz="1100">
              <a:solidFill>
                <a:srgbClr val="1C1C1C"/>
              </a:solidFill>
            </a:endParaRPr>
          </a:p>
          <a:p>
            <a:pPr indent="-50800" lvl="0" marL="228600" rtl="0" algn="l">
              <a:lnSpc>
                <a:spcPct val="90000"/>
              </a:lnSpc>
              <a:spcBef>
                <a:spcPts val="0"/>
              </a:spcBef>
              <a:spcAft>
                <a:spcPts val="0"/>
              </a:spcAft>
              <a:buClr>
                <a:srgbClr val="1C3766"/>
              </a:buClr>
              <a:buSzPts val="2800"/>
              <a:buNone/>
            </a:pPr>
            <a:r>
              <a:t/>
            </a:r>
            <a:endParaRPr sz="1100"/>
          </a:p>
        </p:txBody>
      </p:sp>
      <p:sp>
        <p:nvSpPr>
          <p:cNvPr id="191" name="Google Shape;191;g1206e209989_0_157"/>
          <p:cNvSpPr txBox="1"/>
          <p:nvPr>
            <p:ph idx="12" type="sldNum"/>
          </p:nvPr>
        </p:nvSpPr>
        <p:spPr>
          <a:xfrm>
            <a:off x="8472458" y="4663217"/>
            <a:ext cx="548700" cy="3936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pic>
        <p:nvPicPr>
          <p:cNvPr id="192" name="Google Shape;192;g1206e209989_0_157"/>
          <p:cNvPicPr preferRelativeResize="0"/>
          <p:nvPr/>
        </p:nvPicPr>
        <p:blipFill rotWithShape="1">
          <a:blip r:embed="rId3">
            <a:alphaModFix/>
          </a:blip>
          <a:srcRect b="0" l="0" r="0" t="0"/>
          <a:stretch/>
        </p:blipFill>
        <p:spPr>
          <a:xfrm>
            <a:off x="2859900" y="1088025"/>
            <a:ext cx="6128276" cy="3504900"/>
          </a:xfrm>
          <a:prstGeom prst="rect">
            <a:avLst/>
          </a:prstGeom>
          <a:noFill/>
          <a:ln>
            <a:noFill/>
          </a:ln>
        </p:spPr>
      </p:pic>
      <p:sp>
        <p:nvSpPr>
          <p:cNvPr id="193" name="Google Shape;193;g1206e209989_0_157"/>
          <p:cNvSpPr txBox="1"/>
          <p:nvPr/>
        </p:nvSpPr>
        <p:spPr>
          <a:xfrm>
            <a:off x="2906875" y="4086175"/>
            <a:ext cx="19716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Warning and Significant Disproportionality List</a:t>
            </a:r>
            <a:endParaRPr b="0" i="1" sz="1200" u="none" cap="none" strike="noStrike">
              <a:solidFill>
                <a:srgbClr val="000000"/>
              </a:solidFill>
              <a:latin typeface="Arial"/>
              <a:ea typeface="Arial"/>
              <a:cs typeface="Arial"/>
              <a:sym typeface="Arial"/>
            </a:endParaRPr>
          </a:p>
        </p:txBody>
      </p:sp>
      <p:sp>
        <p:nvSpPr>
          <p:cNvPr id="194" name="Google Shape;194;g1206e209989_0_157"/>
          <p:cNvSpPr txBox="1"/>
          <p:nvPr/>
        </p:nvSpPr>
        <p:spPr>
          <a:xfrm>
            <a:off x="5162425" y="4086175"/>
            <a:ext cx="16878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Indicator 4 a and b</a:t>
            </a:r>
            <a:endParaRPr b="0" i="1" sz="1400" u="none" cap="none" strike="noStrike">
              <a:solidFill>
                <a:srgbClr val="000000"/>
              </a:solidFill>
              <a:latin typeface="Arial"/>
              <a:ea typeface="Arial"/>
              <a:cs typeface="Arial"/>
              <a:sym typeface="Arial"/>
            </a:endParaRPr>
          </a:p>
        </p:txBody>
      </p:sp>
      <p:sp>
        <p:nvSpPr>
          <p:cNvPr id="195" name="Google Shape;195;g1206e209989_0_157"/>
          <p:cNvSpPr txBox="1"/>
          <p:nvPr/>
        </p:nvSpPr>
        <p:spPr>
          <a:xfrm>
            <a:off x="7090750" y="4086175"/>
            <a:ext cx="16878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Indicator 9 &amp; 10</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9" name="Shape 199"/>
        <p:cNvGrpSpPr/>
        <p:nvPr/>
      </p:nvGrpSpPr>
      <p:grpSpPr>
        <a:xfrm>
          <a:off x="0" y="0"/>
          <a:ext cx="0" cy="0"/>
          <a:chOff x="0" y="0"/>
          <a:chExt cx="0" cy="0"/>
        </a:xfrm>
      </p:grpSpPr>
      <p:sp>
        <p:nvSpPr>
          <p:cNvPr id="200" name="Google Shape;200;p1"/>
          <p:cNvSpPr txBox="1"/>
          <p:nvPr>
            <p:ph type="title"/>
          </p:nvPr>
        </p:nvSpPr>
        <p:spPr>
          <a:xfrm>
            <a:off x="1971900" y="119600"/>
            <a:ext cx="5200200" cy="361500"/>
          </a:xfrm>
          <a:prstGeom prst="rect">
            <a:avLst/>
          </a:prstGeom>
          <a:noFill/>
          <a:ln>
            <a:noFill/>
          </a:ln>
        </p:spPr>
        <p:txBody>
          <a:bodyPr anchorCtr="0" anchor="t" bIns="91425" lIns="91425" spcFirstLastPara="1" rIns="91425" wrap="square" tIns="91425">
            <a:noAutofit/>
          </a:bodyPr>
          <a:lstStyle/>
          <a:p>
            <a:pPr indent="0" lvl="0" marL="0" rtl="0" algn="ctr">
              <a:lnSpc>
                <a:spcPct val="107916"/>
              </a:lnSpc>
              <a:spcBef>
                <a:spcPts val="0"/>
              </a:spcBef>
              <a:spcAft>
                <a:spcPts val="800"/>
              </a:spcAft>
              <a:buClr>
                <a:schemeClr val="lt1"/>
              </a:buClr>
              <a:buSzPts val="2800"/>
              <a:buFont typeface="Calibri"/>
              <a:buNone/>
            </a:pPr>
            <a:r>
              <a:rPr b="1" lang="en-US" sz="1400">
                <a:solidFill>
                  <a:schemeClr val="lt1"/>
                </a:solidFill>
                <a:latin typeface="Calibri"/>
                <a:ea typeface="Calibri"/>
                <a:cs typeface="Calibri"/>
                <a:sym typeface="Calibri"/>
              </a:rPr>
              <a:t>Universal TA on new 4/9/10 Review Process &amp; Tools</a:t>
            </a:r>
            <a:endParaRPr sz="1400">
              <a:solidFill>
                <a:schemeClr val="lt1"/>
              </a:solidFill>
            </a:endParaRPr>
          </a:p>
        </p:txBody>
      </p:sp>
      <p:sp>
        <p:nvSpPr>
          <p:cNvPr id="201" name="Google Shape;201;p1"/>
          <p:cNvSpPr txBox="1"/>
          <p:nvPr>
            <p:ph idx="4294967295" type="title"/>
          </p:nvPr>
        </p:nvSpPr>
        <p:spPr>
          <a:xfrm>
            <a:off x="2098785" y="837000"/>
            <a:ext cx="5200650" cy="54927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NCDPI calculates Significant Discrepancy/ </a:t>
            </a:r>
            <a:endParaRPr b="1" sz="1400">
              <a:solidFill>
                <a:schemeClr val="lt1"/>
              </a:solidFill>
              <a:latin typeface="Calibri"/>
              <a:ea typeface="Calibri"/>
              <a:cs typeface="Calibri"/>
              <a:sym typeface="Calibri"/>
            </a:endParaRPr>
          </a:p>
          <a:p>
            <a:pPr indent="0" lvl="0" marL="0" rtl="0" algn="ctr">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Disproportionate Representation &amp; notifies PSUs</a:t>
            </a:r>
            <a:endParaRPr b="1" sz="1400">
              <a:solidFill>
                <a:schemeClr val="lt1"/>
              </a:solidFill>
            </a:endParaRPr>
          </a:p>
        </p:txBody>
      </p:sp>
      <p:sp>
        <p:nvSpPr>
          <p:cNvPr id="202" name="Google Shape;202;p1"/>
          <p:cNvSpPr txBox="1"/>
          <p:nvPr>
            <p:ph idx="4294967295" type="title"/>
          </p:nvPr>
        </p:nvSpPr>
        <p:spPr>
          <a:xfrm>
            <a:off x="2122485" y="1715812"/>
            <a:ext cx="5200650" cy="54927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NCDPI &amp; PSUs (on list) review PSU policies and procedures</a:t>
            </a:r>
            <a:endParaRPr b="1" sz="1400">
              <a:solidFill>
                <a:schemeClr val="lt1"/>
              </a:solidFill>
            </a:endParaRPr>
          </a:p>
        </p:txBody>
      </p:sp>
      <p:sp>
        <p:nvSpPr>
          <p:cNvPr id="203" name="Google Shape;203;p1"/>
          <p:cNvSpPr txBox="1"/>
          <p:nvPr>
            <p:ph idx="4294967295" type="title"/>
          </p:nvPr>
        </p:nvSpPr>
        <p:spPr>
          <a:xfrm>
            <a:off x="6349119" y="3007150"/>
            <a:ext cx="2462212" cy="58896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B6D7A8"/>
              </a:buClr>
              <a:buSzPts val="1200"/>
              <a:buFont typeface="Calibri"/>
              <a:buNone/>
            </a:pPr>
            <a:r>
              <a:rPr b="1" lang="en-US" sz="1200">
                <a:solidFill>
                  <a:srgbClr val="B6D7A8"/>
                </a:solidFill>
                <a:latin typeface="Calibri"/>
                <a:ea typeface="Calibri"/>
                <a:cs typeface="Calibri"/>
                <a:sym typeface="Calibri"/>
              </a:rPr>
              <a:t>NCDPI provides technical assistance to address policies and procedures</a:t>
            </a:r>
            <a:endParaRPr b="1" sz="1200">
              <a:solidFill>
                <a:srgbClr val="B6D7A8"/>
              </a:solidFill>
            </a:endParaRPr>
          </a:p>
        </p:txBody>
      </p:sp>
      <p:sp>
        <p:nvSpPr>
          <p:cNvPr id="204" name="Google Shape;204;p1"/>
          <p:cNvSpPr txBox="1"/>
          <p:nvPr>
            <p:ph idx="4294967295" type="title"/>
          </p:nvPr>
        </p:nvSpPr>
        <p:spPr>
          <a:xfrm>
            <a:off x="6494375" y="3821110"/>
            <a:ext cx="2171700" cy="58896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B6D7A8"/>
              </a:buClr>
              <a:buSzPts val="1200"/>
              <a:buFont typeface="Calibri"/>
              <a:buNone/>
            </a:pPr>
            <a:r>
              <a:rPr b="1" lang="en-US" sz="1200">
                <a:solidFill>
                  <a:srgbClr val="B6D7A8"/>
                </a:solidFill>
                <a:latin typeface="Calibri"/>
                <a:ea typeface="Calibri"/>
                <a:cs typeface="Calibri"/>
                <a:sym typeface="Calibri"/>
              </a:rPr>
              <a:t>NCDPI verifies correction of non-compliant policies and procedures </a:t>
            </a:r>
            <a:endParaRPr b="1" sz="1200">
              <a:solidFill>
                <a:srgbClr val="B6D7A8"/>
              </a:solidFill>
            </a:endParaRPr>
          </a:p>
        </p:txBody>
      </p:sp>
      <p:sp>
        <p:nvSpPr>
          <p:cNvPr id="205" name="Google Shape;205;p1"/>
          <p:cNvSpPr txBox="1"/>
          <p:nvPr>
            <p:ph idx="4294967295" type="title"/>
          </p:nvPr>
        </p:nvSpPr>
        <p:spPr>
          <a:xfrm>
            <a:off x="0" y="1968500"/>
            <a:ext cx="2284413" cy="69691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D966"/>
              </a:buClr>
              <a:buSzPts val="1100"/>
              <a:buFont typeface="Calibri"/>
              <a:buNone/>
            </a:pPr>
            <a:r>
              <a:rPr b="1" lang="en-US" sz="1100">
                <a:solidFill>
                  <a:srgbClr val="FFD966"/>
                </a:solidFill>
                <a:latin typeface="Calibri"/>
                <a:ea typeface="Calibri"/>
                <a:cs typeface="Calibri"/>
                <a:sym typeface="Calibri"/>
              </a:rPr>
              <a:t>PSUs policies and procedures ARE compliant/complete</a:t>
            </a:r>
            <a:endParaRPr b="1" sz="1100">
              <a:solidFill>
                <a:srgbClr val="FFD966"/>
              </a:solidFill>
            </a:endParaRPr>
          </a:p>
        </p:txBody>
      </p:sp>
      <p:sp>
        <p:nvSpPr>
          <p:cNvPr id="206" name="Google Shape;206;p1"/>
          <p:cNvSpPr txBox="1"/>
          <p:nvPr>
            <p:ph idx="4294967295" type="title"/>
          </p:nvPr>
        </p:nvSpPr>
        <p:spPr>
          <a:xfrm>
            <a:off x="0" y="2722563"/>
            <a:ext cx="2284413" cy="6969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D966"/>
              </a:buClr>
              <a:buSzPts val="1100"/>
              <a:buFont typeface="Calibri"/>
              <a:buNone/>
            </a:pPr>
            <a:r>
              <a:rPr b="1" lang="en-US" sz="1100">
                <a:solidFill>
                  <a:srgbClr val="FFD966"/>
                </a:solidFill>
                <a:latin typeface="Calibri"/>
                <a:ea typeface="Calibri"/>
                <a:cs typeface="Calibri"/>
                <a:sym typeface="Calibri"/>
              </a:rPr>
              <a:t>NCDPI provides technical assistance on student record review to find and address implementation gaps</a:t>
            </a:r>
            <a:endParaRPr b="1" sz="1100">
              <a:solidFill>
                <a:srgbClr val="FFD966"/>
              </a:solidFill>
            </a:endParaRPr>
          </a:p>
        </p:txBody>
      </p:sp>
      <p:sp>
        <p:nvSpPr>
          <p:cNvPr id="207" name="Google Shape;207;p1"/>
          <p:cNvSpPr txBox="1"/>
          <p:nvPr>
            <p:ph idx="4294967295" type="title"/>
          </p:nvPr>
        </p:nvSpPr>
        <p:spPr>
          <a:xfrm>
            <a:off x="0" y="3676650"/>
            <a:ext cx="2286000" cy="58896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D966"/>
              </a:buClr>
              <a:buSzPts val="1100"/>
              <a:buFont typeface="Calibri"/>
              <a:buNone/>
            </a:pPr>
            <a:r>
              <a:rPr b="1" lang="en-US" sz="1100">
                <a:solidFill>
                  <a:srgbClr val="FFD966"/>
                </a:solidFill>
                <a:latin typeface="Calibri"/>
                <a:ea typeface="Calibri"/>
                <a:cs typeface="Calibri"/>
                <a:sym typeface="Calibri"/>
              </a:rPr>
              <a:t>PSU addresses  implementation gaps and submits actions to NCDPI</a:t>
            </a:r>
            <a:endParaRPr b="1" sz="1100">
              <a:solidFill>
                <a:srgbClr val="FFD966"/>
              </a:solidFill>
            </a:endParaRPr>
          </a:p>
        </p:txBody>
      </p:sp>
      <p:sp>
        <p:nvSpPr>
          <p:cNvPr id="208" name="Google Shape;208;p1"/>
          <p:cNvSpPr txBox="1"/>
          <p:nvPr>
            <p:ph idx="4294967295" type="title"/>
          </p:nvPr>
        </p:nvSpPr>
        <p:spPr>
          <a:xfrm>
            <a:off x="0" y="4505325"/>
            <a:ext cx="2284413" cy="58896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D966"/>
              </a:buClr>
              <a:buSzPts val="1100"/>
              <a:buFont typeface="Calibri"/>
              <a:buNone/>
            </a:pPr>
            <a:r>
              <a:rPr b="1" lang="en-US" sz="1100">
                <a:solidFill>
                  <a:srgbClr val="FFD966"/>
                </a:solidFill>
                <a:latin typeface="Calibri"/>
                <a:ea typeface="Calibri"/>
                <a:cs typeface="Calibri"/>
                <a:sym typeface="Calibri"/>
              </a:rPr>
              <a:t>NCDPI verifies completion of plan/correction of implementation gaps</a:t>
            </a:r>
            <a:endParaRPr b="1" sz="1100">
              <a:solidFill>
                <a:srgbClr val="FFD966"/>
              </a:solidFill>
            </a:endParaRPr>
          </a:p>
        </p:txBody>
      </p:sp>
      <p:sp>
        <p:nvSpPr>
          <p:cNvPr id="209" name="Google Shape;209;p1"/>
          <p:cNvSpPr/>
          <p:nvPr/>
        </p:nvSpPr>
        <p:spPr>
          <a:xfrm>
            <a:off x="4485525" y="562225"/>
            <a:ext cx="290100" cy="297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 name="Google Shape;210;p1"/>
          <p:cNvSpPr/>
          <p:nvPr/>
        </p:nvSpPr>
        <p:spPr>
          <a:xfrm>
            <a:off x="4485525" y="1436275"/>
            <a:ext cx="290100" cy="297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 name="Google Shape;211;p1"/>
          <p:cNvSpPr/>
          <p:nvPr/>
        </p:nvSpPr>
        <p:spPr>
          <a:xfrm rot="-2368842">
            <a:off x="6919325" y="1921601"/>
            <a:ext cx="290100" cy="297000"/>
          </a:xfrm>
          <a:prstGeom prst="down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 name="Google Shape;212;p1"/>
          <p:cNvSpPr/>
          <p:nvPr/>
        </p:nvSpPr>
        <p:spPr>
          <a:xfrm rot="3143614">
            <a:off x="2236409" y="1904940"/>
            <a:ext cx="290100" cy="297000"/>
          </a:xfrm>
          <a:prstGeom prst="downArrow">
            <a:avLst>
              <a:gd fmla="val 50000" name="adj1"/>
              <a:gd fmla="val 50000"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 name="Google Shape;213;p1"/>
          <p:cNvSpPr/>
          <p:nvPr/>
        </p:nvSpPr>
        <p:spPr>
          <a:xfrm>
            <a:off x="7435175" y="2729226"/>
            <a:ext cx="290100" cy="297000"/>
          </a:xfrm>
          <a:prstGeom prst="down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 name="Google Shape;214;p1"/>
          <p:cNvSpPr/>
          <p:nvPr/>
        </p:nvSpPr>
        <p:spPr>
          <a:xfrm>
            <a:off x="7435175" y="3513300"/>
            <a:ext cx="290100" cy="297000"/>
          </a:xfrm>
          <a:prstGeom prst="down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 name="Google Shape;215;p1"/>
          <p:cNvSpPr/>
          <p:nvPr/>
        </p:nvSpPr>
        <p:spPr>
          <a:xfrm>
            <a:off x="1220725" y="2495013"/>
            <a:ext cx="290100" cy="297000"/>
          </a:xfrm>
          <a:prstGeom prst="downArrow">
            <a:avLst>
              <a:gd fmla="val 50000" name="adj1"/>
              <a:gd fmla="val 50000"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 name="Google Shape;216;p1"/>
          <p:cNvSpPr/>
          <p:nvPr/>
        </p:nvSpPr>
        <p:spPr>
          <a:xfrm>
            <a:off x="1220725" y="3461738"/>
            <a:ext cx="290100" cy="297000"/>
          </a:xfrm>
          <a:prstGeom prst="downArrow">
            <a:avLst>
              <a:gd fmla="val 50000" name="adj1"/>
              <a:gd fmla="val 50000"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 name="Google Shape;217;p1"/>
          <p:cNvSpPr/>
          <p:nvPr/>
        </p:nvSpPr>
        <p:spPr>
          <a:xfrm>
            <a:off x="1220725" y="4320950"/>
            <a:ext cx="290100" cy="297000"/>
          </a:xfrm>
          <a:prstGeom prst="downArrow">
            <a:avLst>
              <a:gd fmla="val 50000" name="adj1"/>
              <a:gd fmla="val 50000"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218" name="Google Shape;218;p1"/>
          <p:cNvPicPr preferRelativeResize="0"/>
          <p:nvPr/>
        </p:nvPicPr>
        <p:blipFill rotWithShape="1">
          <a:blip r:embed="rId3">
            <a:alphaModFix/>
          </a:blip>
          <a:srcRect b="0" l="0" r="0" t="0"/>
          <a:stretch/>
        </p:blipFill>
        <p:spPr>
          <a:xfrm>
            <a:off x="3155788" y="2310325"/>
            <a:ext cx="2949570" cy="2010625"/>
          </a:xfrm>
          <a:prstGeom prst="rect">
            <a:avLst/>
          </a:prstGeom>
          <a:noFill/>
          <a:ln>
            <a:noFill/>
          </a:ln>
        </p:spPr>
      </p:pic>
      <p:sp>
        <p:nvSpPr>
          <p:cNvPr id="219" name="Google Shape;219;p1"/>
          <p:cNvSpPr txBox="1"/>
          <p:nvPr/>
        </p:nvSpPr>
        <p:spPr>
          <a:xfrm>
            <a:off x="6438018" y="2194554"/>
            <a:ext cx="2284413" cy="69691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A8D08C"/>
              </a:buClr>
              <a:buSzPts val="1100"/>
              <a:buFont typeface="Calibri"/>
              <a:buNone/>
            </a:pPr>
            <a:r>
              <a:rPr b="1" i="0" lang="en-US" sz="1100" u="none" cap="none" strike="noStrike">
                <a:solidFill>
                  <a:srgbClr val="A8D08C"/>
                </a:solidFill>
                <a:latin typeface="Calibri"/>
                <a:ea typeface="Calibri"/>
                <a:cs typeface="Calibri"/>
                <a:sym typeface="Calibri"/>
              </a:rPr>
              <a:t>PSUs policies and procedures are NOT compliant/complete</a:t>
            </a:r>
            <a:endParaRPr b="1" i="0" sz="1100" u="none" cap="none" strike="noStrike">
              <a:solidFill>
                <a:srgbClr val="A8D08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2"/>
          <p:cNvGrpSpPr/>
          <p:nvPr/>
        </p:nvGrpSpPr>
        <p:grpSpPr>
          <a:xfrm>
            <a:off x="774888" y="1138637"/>
            <a:ext cx="7754293" cy="3550131"/>
            <a:chOff x="1033129" y="1403826"/>
            <a:chExt cx="10125742" cy="4050349"/>
          </a:xfrm>
        </p:grpSpPr>
        <p:sp>
          <p:nvSpPr>
            <p:cNvPr id="225" name="Google Shape;225;p2"/>
            <p:cNvSpPr/>
            <p:nvPr/>
          </p:nvSpPr>
          <p:spPr>
            <a:xfrm>
              <a:off x="1348514" y="1403826"/>
              <a:ext cx="900000" cy="900000"/>
            </a:xfrm>
            <a:prstGeom prst="ellipse">
              <a:avLst/>
            </a:prstGeom>
            <a:solidFill>
              <a:schemeClr val="accent1"/>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26" name="Google Shape;226;p2"/>
            <p:cNvSpPr/>
            <p:nvPr/>
          </p:nvSpPr>
          <p:spPr>
            <a:xfrm>
              <a:off x="3013537" y="4554175"/>
              <a:ext cx="900000" cy="900000"/>
            </a:xfrm>
            <a:prstGeom prst="ellipse">
              <a:avLst/>
            </a:prstGeom>
            <a:solidFill>
              <a:schemeClr val="accent2"/>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27" name="Google Shape;227;p2"/>
            <p:cNvSpPr/>
            <p:nvPr/>
          </p:nvSpPr>
          <p:spPr>
            <a:xfrm>
              <a:off x="6343583" y="4554175"/>
              <a:ext cx="900000" cy="900000"/>
            </a:xfrm>
            <a:prstGeom prst="ellipse">
              <a:avLst/>
            </a:prstGeom>
            <a:solidFill>
              <a:schemeClr val="accent4"/>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28" name="Google Shape;228;p2"/>
            <p:cNvSpPr/>
            <p:nvPr/>
          </p:nvSpPr>
          <p:spPr>
            <a:xfrm>
              <a:off x="8008606" y="1403826"/>
              <a:ext cx="900000" cy="900000"/>
            </a:xfrm>
            <a:prstGeom prst="ellipse">
              <a:avLst/>
            </a:prstGeom>
            <a:solidFill>
              <a:schemeClr val="accent5"/>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29" name="Google Shape;229;p2"/>
            <p:cNvSpPr/>
            <p:nvPr/>
          </p:nvSpPr>
          <p:spPr>
            <a:xfrm>
              <a:off x="9673629" y="4554175"/>
              <a:ext cx="900000" cy="900000"/>
            </a:xfrm>
            <a:prstGeom prst="ellipse">
              <a:avLst/>
            </a:prstGeom>
            <a:solidFill>
              <a:schemeClr val="accent6"/>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30" name="Google Shape;230;p2"/>
            <p:cNvSpPr/>
            <p:nvPr/>
          </p:nvSpPr>
          <p:spPr>
            <a:xfrm>
              <a:off x="1033129" y="3159000"/>
              <a:ext cx="1800000" cy="540000"/>
            </a:xfrm>
            <a:prstGeom prst="chevron">
              <a:avLst>
                <a:gd fmla="val 50000" name="adj"/>
              </a:avLst>
            </a:prstGeom>
            <a:solidFill>
              <a:schemeClr val="accent1"/>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cxnSp>
          <p:nvCxnSpPr>
            <p:cNvPr id="231" name="Google Shape;231;p2"/>
            <p:cNvCxnSpPr>
              <a:stCxn id="232" idx="4"/>
              <a:endCxn id="230" idx="0"/>
            </p:cNvCxnSpPr>
            <p:nvPr/>
          </p:nvCxnSpPr>
          <p:spPr>
            <a:xfrm flipH="1">
              <a:off x="1778714" y="2443537"/>
              <a:ext cx="19800" cy="715500"/>
            </a:xfrm>
            <a:prstGeom prst="straightConnector1">
              <a:avLst/>
            </a:prstGeom>
            <a:noFill/>
            <a:ln cap="flat" cmpd="sng" w="25400">
              <a:solidFill>
                <a:schemeClr val="lt1"/>
              </a:solidFill>
              <a:prstDash val="dash"/>
              <a:miter lim="800000"/>
              <a:headEnd len="sm" w="sm" type="none"/>
              <a:tailEnd len="sm" w="sm" type="none"/>
            </a:ln>
          </p:spPr>
        </p:cxnSp>
        <p:sp>
          <p:nvSpPr>
            <p:cNvPr id="233" name="Google Shape;233;p2"/>
            <p:cNvSpPr/>
            <p:nvPr/>
          </p:nvSpPr>
          <p:spPr>
            <a:xfrm>
              <a:off x="2698781" y="3159000"/>
              <a:ext cx="1800000" cy="540000"/>
            </a:xfrm>
            <a:prstGeom prst="chevron">
              <a:avLst>
                <a:gd fmla="val 50000" name="adj"/>
              </a:avLst>
            </a:prstGeom>
            <a:solidFill>
              <a:schemeClr val="accent2"/>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cxnSp>
          <p:nvCxnSpPr>
            <p:cNvPr id="234" name="Google Shape;234;p2"/>
            <p:cNvCxnSpPr>
              <a:stCxn id="233" idx="2"/>
              <a:endCxn id="235" idx="0"/>
            </p:cNvCxnSpPr>
            <p:nvPr/>
          </p:nvCxnSpPr>
          <p:spPr>
            <a:xfrm>
              <a:off x="3444266" y="3699000"/>
              <a:ext cx="19200" cy="715500"/>
            </a:xfrm>
            <a:prstGeom prst="straightConnector1">
              <a:avLst/>
            </a:prstGeom>
            <a:noFill/>
            <a:ln cap="flat" cmpd="sng" w="25400">
              <a:solidFill>
                <a:schemeClr val="lt1"/>
              </a:solidFill>
              <a:prstDash val="dash"/>
              <a:miter lim="800000"/>
              <a:headEnd len="sm" w="sm" type="none"/>
              <a:tailEnd len="sm" w="sm" type="none"/>
            </a:ln>
          </p:spPr>
        </p:cxnSp>
        <p:sp>
          <p:nvSpPr>
            <p:cNvPr id="236" name="Google Shape;236;p2"/>
            <p:cNvSpPr/>
            <p:nvPr/>
          </p:nvSpPr>
          <p:spPr>
            <a:xfrm>
              <a:off x="4363887" y="3159000"/>
              <a:ext cx="1800000" cy="540000"/>
            </a:xfrm>
            <a:prstGeom prst="chevron">
              <a:avLst>
                <a:gd fmla="val 50000" name="adj"/>
              </a:avLst>
            </a:prstGeom>
            <a:solidFill>
              <a:schemeClr val="accent3"/>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cxnSp>
          <p:nvCxnSpPr>
            <p:cNvPr id="237" name="Google Shape;237;p2"/>
            <p:cNvCxnSpPr>
              <a:endCxn id="236" idx="0"/>
            </p:cNvCxnSpPr>
            <p:nvPr/>
          </p:nvCxnSpPr>
          <p:spPr>
            <a:xfrm>
              <a:off x="5106372" y="2443500"/>
              <a:ext cx="3000" cy="715500"/>
            </a:xfrm>
            <a:prstGeom prst="straightConnector1">
              <a:avLst/>
            </a:prstGeom>
            <a:noFill/>
            <a:ln cap="flat" cmpd="sng" w="25400">
              <a:solidFill>
                <a:schemeClr val="lt1"/>
              </a:solidFill>
              <a:prstDash val="dash"/>
              <a:miter lim="800000"/>
              <a:headEnd len="sm" w="sm" type="none"/>
              <a:tailEnd len="sm" w="sm" type="none"/>
            </a:ln>
          </p:spPr>
        </p:cxnSp>
        <p:sp>
          <p:nvSpPr>
            <p:cNvPr id="238" name="Google Shape;238;p2"/>
            <p:cNvSpPr/>
            <p:nvPr/>
          </p:nvSpPr>
          <p:spPr>
            <a:xfrm>
              <a:off x="6028827" y="3159000"/>
              <a:ext cx="1800000" cy="540000"/>
            </a:xfrm>
            <a:prstGeom prst="chevron">
              <a:avLst>
                <a:gd fmla="val 50000" name="adj"/>
              </a:avLst>
            </a:prstGeom>
            <a:solidFill>
              <a:schemeClr val="accent4"/>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cxnSp>
          <p:nvCxnSpPr>
            <p:cNvPr id="239" name="Google Shape;239;p2"/>
            <p:cNvCxnSpPr>
              <a:stCxn id="238" idx="2"/>
              <a:endCxn id="240" idx="0"/>
            </p:cNvCxnSpPr>
            <p:nvPr/>
          </p:nvCxnSpPr>
          <p:spPr>
            <a:xfrm>
              <a:off x="6774312" y="3699000"/>
              <a:ext cx="19200" cy="715500"/>
            </a:xfrm>
            <a:prstGeom prst="straightConnector1">
              <a:avLst/>
            </a:prstGeom>
            <a:noFill/>
            <a:ln cap="flat" cmpd="sng" w="25400">
              <a:solidFill>
                <a:schemeClr val="lt1"/>
              </a:solidFill>
              <a:prstDash val="dash"/>
              <a:miter lim="800000"/>
              <a:headEnd len="sm" w="sm" type="none"/>
              <a:tailEnd len="sm" w="sm" type="none"/>
            </a:ln>
          </p:spPr>
        </p:cxnSp>
        <p:sp>
          <p:nvSpPr>
            <p:cNvPr id="241" name="Google Shape;241;p2"/>
            <p:cNvSpPr/>
            <p:nvPr/>
          </p:nvSpPr>
          <p:spPr>
            <a:xfrm>
              <a:off x="7693689" y="3159000"/>
              <a:ext cx="1800000" cy="540000"/>
            </a:xfrm>
            <a:prstGeom prst="chevron">
              <a:avLst>
                <a:gd fmla="val 50000" name="adj"/>
              </a:avLst>
            </a:prstGeom>
            <a:solidFill>
              <a:schemeClr val="accent5"/>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cxnSp>
          <p:nvCxnSpPr>
            <p:cNvPr id="242" name="Google Shape;242;p2"/>
            <p:cNvCxnSpPr>
              <a:stCxn id="243" idx="4"/>
              <a:endCxn id="241" idx="0"/>
            </p:cNvCxnSpPr>
            <p:nvPr/>
          </p:nvCxnSpPr>
          <p:spPr>
            <a:xfrm flipH="1">
              <a:off x="8439106" y="2443537"/>
              <a:ext cx="19500" cy="715500"/>
            </a:xfrm>
            <a:prstGeom prst="straightConnector1">
              <a:avLst/>
            </a:prstGeom>
            <a:noFill/>
            <a:ln cap="flat" cmpd="sng" w="25400">
              <a:solidFill>
                <a:schemeClr val="lt1"/>
              </a:solidFill>
              <a:prstDash val="dash"/>
              <a:miter lim="800000"/>
              <a:headEnd len="sm" w="sm" type="none"/>
              <a:tailEnd len="sm" w="sm" type="none"/>
            </a:ln>
          </p:spPr>
        </p:cxnSp>
        <p:sp>
          <p:nvSpPr>
            <p:cNvPr id="244" name="Google Shape;244;p2"/>
            <p:cNvSpPr/>
            <p:nvPr/>
          </p:nvSpPr>
          <p:spPr>
            <a:xfrm>
              <a:off x="9358871" y="3159000"/>
              <a:ext cx="1800000" cy="540000"/>
            </a:xfrm>
            <a:prstGeom prst="chevron">
              <a:avLst>
                <a:gd fmla="val 50000" name="adj"/>
              </a:avLst>
            </a:prstGeom>
            <a:solidFill>
              <a:schemeClr val="accent6"/>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cxnSp>
          <p:nvCxnSpPr>
            <p:cNvPr id="245" name="Google Shape;245;p2"/>
            <p:cNvCxnSpPr>
              <a:stCxn id="244" idx="2"/>
            </p:cNvCxnSpPr>
            <p:nvPr/>
          </p:nvCxnSpPr>
          <p:spPr>
            <a:xfrm>
              <a:off x="10104356" y="3699000"/>
              <a:ext cx="0" cy="715500"/>
            </a:xfrm>
            <a:prstGeom prst="straightConnector1">
              <a:avLst/>
            </a:prstGeom>
            <a:noFill/>
            <a:ln cap="flat" cmpd="sng" w="25400">
              <a:solidFill>
                <a:schemeClr val="lt1"/>
              </a:solidFill>
              <a:prstDash val="dash"/>
              <a:miter lim="800000"/>
              <a:headEnd len="sm" w="sm" type="none"/>
              <a:tailEnd len="sm" w="sm" type="none"/>
            </a:ln>
          </p:spPr>
        </p:cxnSp>
        <p:sp>
          <p:nvSpPr>
            <p:cNvPr id="246" name="Google Shape;246;p2"/>
            <p:cNvSpPr txBox="1"/>
            <p:nvPr/>
          </p:nvSpPr>
          <p:spPr>
            <a:xfrm>
              <a:off x="1447740" y="3228945"/>
              <a:ext cx="970800" cy="36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Cambria"/>
                  <a:ea typeface="Cambria"/>
                  <a:cs typeface="Cambria"/>
                  <a:sym typeface="Cambria"/>
                </a:rPr>
                <a:t>APRIL</a:t>
              </a:r>
              <a:endParaRPr b="1" i="0" sz="1500" u="none" cap="none" strike="noStrike">
                <a:solidFill>
                  <a:schemeClr val="lt1"/>
                </a:solidFill>
                <a:latin typeface="Cambria"/>
                <a:ea typeface="Cambria"/>
                <a:cs typeface="Cambria"/>
                <a:sym typeface="Cambria"/>
              </a:endParaRPr>
            </a:p>
          </p:txBody>
        </p:sp>
        <p:sp>
          <p:nvSpPr>
            <p:cNvPr id="247" name="Google Shape;247;p2"/>
            <p:cNvSpPr txBox="1"/>
            <p:nvPr/>
          </p:nvSpPr>
          <p:spPr>
            <a:xfrm>
              <a:off x="2880082" y="3228945"/>
              <a:ext cx="1437300" cy="36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Cambria"/>
                  <a:ea typeface="Cambria"/>
                  <a:cs typeface="Cambria"/>
                  <a:sym typeface="Cambria"/>
                </a:rPr>
                <a:t>MAY-JUNE</a:t>
              </a:r>
              <a:endParaRPr b="1" i="0" sz="1500" u="none" cap="none" strike="noStrike">
                <a:solidFill>
                  <a:schemeClr val="lt1"/>
                </a:solidFill>
                <a:latin typeface="Cambria"/>
                <a:ea typeface="Cambria"/>
                <a:cs typeface="Cambria"/>
                <a:sym typeface="Cambria"/>
              </a:endParaRPr>
            </a:p>
          </p:txBody>
        </p:sp>
        <p:sp>
          <p:nvSpPr>
            <p:cNvPr id="248" name="Google Shape;248;p2"/>
            <p:cNvSpPr txBox="1"/>
            <p:nvPr/>
          </p:nvSpPr>
          <p:spPr>
            <a:xfrm>
              <a:off x="4875833" y="3228945"/>
              <a:ext cx="776100" cy="36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Cambria"/>
                  <a:ea typeface="Cambria"/>
                  <a:cs typeface="Cambria"/>
                  <a:sym typeface="Cambria"/>
                </a:rPr>
                <a:t>JULY</a:t>
              </a:r>
              <a:endParaRPr b="1" i="0" sz="1500" u="none" cap="none" strike="noStrike">
                <a:solidFill>
                  <a:schemeClr val="lt1"/>
                </a:solidFill>
                <a:latin typeface="Cambria"/>
                <a:ea typeface="Cambria"/>
                <a:cs typeface="Cambria"/>
                <a:sym typeface="Cambria"/>
              </a:endParaRPr>
            </a:p>
          </p:txBody>
        </p:sp>
        <p:sp>
          <p:nvSpPr>
            <p:cNvPr id="249" name="Google Shape;249;p2"/>
            <p:cNvSpPr txBox="1"/>
            <p:nvPr/>
          </p:nvSpPr>
          <p:spPr>
            <a:xfrm>
              <a:off x="6213078" y="3228945"/>
              <a:ext cx="1431600" cy="36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Cambria"/>
                  <a:ea typeface="Cambria"/>
                  <a:cs typeface="Cambria"/>
                  <a:sym typeface="Cambria"/>
                </a:rPr>
                <a:t>AUG-SEPT</a:t>
              </a:r>
              <a:endParaRPr b="1" i="0" sz="1500" u="none" cap="none" strike="noStrike">
                <a:solidFill>
                  <a:schemeClr val="lt1"/>
                </a:solidFill>
                <a:latin typeface="Cambria"/>
                <a:ea typeface="Cambria"/>
                <a:cs typeface="Cambria"/>
                <a:sym typeface="Cambria"/>
              </a:endParaRPr>
            </a:p>
          </p:txBody>
        </p:sp>
        <p:sp>
          <p:nvSpPr>
            <p:cNvPr id="250" name="Google Shape;250;p2"/>
            <p:cNvSpPr txBox="1"/>
            <p:nvPr/>
          </p:nvSpPr>
          <p:spPr>
            <a:xfrm>
              <a:off x="8225853" y="3228945"/>
              <a:ext cx="735600" cy="36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Cambria"/>
                  <a:ea typeface="Cambria"/>
                  <a:cs typeface="Cambria"/>
                  <a:sym typeface="Cambria"/>
                </a:rPr>
                <a:t>OCT</a:t>
              </a:r>
              <a:endParaRPr b="1" i="0" sz="1500" u="none" cap="none" strike="noStrike">
                <a:solidFill>
                  <a:schemeClr val="lt1"/>
                </a:solidFill>
                <a:latin typeface="Cambria"/>
                <a:ea typeface="Cambria"/>
                <a:cs typeface="Cambria"/>
                <a:sym typeface="Cambria"/>
              </a:endParaRPr>
            </a:p>
          </p:txBody>
        </p:sp>
        <p:sp>
          <p:nvSpPr>
            <p:cNvPr id="251" name="Google Shape;251;p2"/>
            <p:cNvSpPr txBox="1"/>
            <p:nvPr/>
          </p:nvSpPr>
          <p:spPr>
            <a:xfrm>
              <a:off x="9601468" y="3228945"/>
              <a:ext cx="1314900" cy="36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Cambria"/>
                  <a:ea typeface="Cambria"/>
                  <a:cs typeface="Cambria"/>
                  <a:sym typeface="Cambria"/>
                </a:rPr>
                <a:t>NOV-DEC</a:t>
              </a:r>
              <a:endParaRPr b="1" i="0" sz="1500" u="none" cap="none" strike="noStrike">
                <a:solidFill>
                  <a:schemeClr val="lt1"/>
                </a:solidFill>
                <a:latin typeface="Cambria"/>
                <a:ea typeface="Cambria"/>
                <a:cs typeface="Cambria"/>
                <a:sym typeface="Cambria"/>
              </a:endParaRPr>
            </a:p>
          </p:txBody>
        </p:sp>
        <p:pic>
          <p:nvPicPr>
            <p:cNvPr descr="Bar graph with upward trend" id="252" name="Google Shape;252;p2"/>
            <p:cNvPicPr preferRelativeResize="0"/>
            <p:nvPr/>
          </p:nvPicPr>
          <p:blipFill rotWithShape="1">
            <a:blip r:embed="rId3">
              <a:alphaModFix/>
            </a:blip>
            <a:srcRect b="0" l="0" r="0" t="0"/>
            <a:stretch/>
          </p:blipFill>
          <p:spPr>
            <a:xfrm>
              <a:off x="9853629" y="4734175"/>
              <a:ext cx="540000" cy="540000"/>
            </a:xfrm>
            <a:prstGeom prst="rect">
              <a:avLst/>
            </a:prstGeom>
            <a:noFill/>
            <a:ln>
              <a:noFill/>
            </a:ln>
            <a:effectLst>
              <a:outerShdw blurRad="63500" rotWithShape="0" algn="tl" dir="2700000" dist="63500">
                <a:srgbClr val="000000">
                  <a:alpha val="49411"/>
                </a:srgbClr>
              </a:outerShdw>
            </a:effectLst>
          </p:spPr>
        </p:pic>
        <p:pic>
          <p:nvPicPr>
            <p:cNvPr descr="Lightbulb" id="253" name="Google Shape;253;p2"/>
            <p:cNvPicPr preferRelativeResize="0"/>
            <p:nvPr/>
          </p:nvPicPr>
          <p:blipFill rotWithShape="1">
            <a:blip r:embed="rId4">
              <a:alphaModFix/>
            </a:blip>
            <a:srcRect b="0" l="0" r="0" t="0"/>
            <a:stretch/>
          </p:blipFill>
          <p:spPr>
            <a:xfrm>
              <a:off x="1528514" y="1583826"/>
              <a:ext cx="540000" cy="540000"/>
            </a:xfrm>
            <a:prstGeom prst="rect">
              <a:avLst/>
            </a:prstGeom>
            <a:noFill/>
            <a:ln>
              <a:noFill/>
            </a:ln>
            <a:effectLst>
              <a:outerShdw blurRad="63500" rotWithShape="0" algn="tl" dir="2700000" dist="63500">
                <a:srgbClr val="000000">
                  <a:alpha val="49411"/>
                </a:srgbClr>
              </a:outerShdw>
            </a:effectLst>
          </p:spPr>
        </p:pic>
        <p:pic>
          <p:nvPicPr>
            <p:cNvPr descr="Target" id="254" name="Google Shape;254;p2"/>
            <p:cNvPicPr preferRelativeResize="0"/>
            <p:nvPr/>
          </p:nvPicPr>
          <p:blipFill rotWithShape="1">
            <a:blip r:embed="rId5">
              <a:alphaModFix/>
            </a:blip>
            <a:srcRect b="0" l="0" r="0" t="0"/>
            <a:stretch/>
          </p:blipFill>
          <p:spPr>
            <a:xfrm>
              <a:off x="8188606" y="1583826"/>
              <a:ext cx="540000" cy="540000"/>
            </a:xfrm>
            <a:prstGeom prst="rect">
              <a:avLst/>
            </a:prstGeom>
            <a:noFill/>
            <a:ln>
              <a:noFill/>
            </a:ln>
            <a:effectLst>
              <a:outerShdw blurRad="63500" rotWithShape="0" algn="tl" dir="2700000" dist="63500">
                <a:srgbClr val="000000">
                  <a:alpha val="49411"/>
                </a:srgbClr>
              </a:outerShdw>
            </a:effectLst>
          </p:spPr>
        </p:pic>
        <p:pic>
          <p:nvPicPr>
            <p:cNvPr descr="Research" id="255" name="Google Shape;255;p2"/>
            <p:cNvPicPr preferRelativeResize="0"/>
            <p:nvPr/>
          </p:nvPicPr>
          <p:blipFill rotWithShape="1">
            <a:blip r:embed="rId6">
              <a:alphaModFix/>
            </a:blip>
            <a:srcRect b="0" l="0" r="0" t="0"/>
            <a:stretch/>
          </p:blipFill>
          <p:spPr>
            <a:xfrm>
              <a:off x="3193537" y="4734175"/>
              <a:ext cx="540000" cy="540000"/>
            </a:xfrm>
            <a:prstGeom prst="rect">
              <a:avLst/>
            </a:prstGeom>
            <a:noFill/>
            <a:ln>
              <a:noFill/>
            </a:ln>
            <a:effectLst>
              <a:outerShdw blurRad="63500" rotWithShape="0" algn="tl" dir="2700000" dist="63500">
                <a:srgbClr val="000000">
                  <a:alpha val="49411"/>
                </a:srgbClr>
              </a:outerShdw>
            </a:effectLst>
          </p:spPr>
        </p:pic>
        <p:pic>
          <p:nvPicPr>
            <p:cNvPr descr="Single gear" id="256" name="Google Shape;256;p2"/>
            <p:cNvPicPr preferRelativeResize="0"/>
            <p:nvPr/>
          </p:nvPicPr>
          <p:blipFill rotWithShape="1">
            <a:blip r:embed="rId7">
              <a:alphaModFix/>
            </a:blip>
            <a:srcRect b="0" l="0" r="0" t="0"/>
            <a:stretch/>
          </p:blipFill>
          <p:spPr>
            <a:xfrm>
              <a:off x="6523583" y="4734175"/>
              <a:ext cx="540000" cy="540000"/>
            </a:xfrm>
            <a:prstGeom prst="rect">
              <a:avLst/>
            </a:prstGeom>
            <a:noFill/>
            <a:ln>
              <a:noFill/>
            </a:ln>
            <a:effectLst>
              <a:outerShdw blurRad="63500" rotWithShape="0" algn="tl" dir="2700000" dist="63500">
                <a:srgbClr val="000000">
                  <a:alpha val="49411"/>
                </a:srgbClr>
              </a:outerShdw>
            </a:effectLst>
          </p:spPr>
        </p:pic>
        <p:sp>
          <p:nvSpPr>
            <p:cNvPr id="235" name="Google Shape;235;p2"/>
            <p:cNvSpPr/>
            <p:nvPr/>
          </p:nvSpPr>
          <p:spPr>
            <a:xfrm>
              <a:off x="3373537" y="4414463"/>
              <a:ext cx="180000" cy="180000"/>
            </a:xfrm>
            <a:prstGeom prst="ellipse">
              <a:avLst/>
            </a:prstGeom>
            <a:solidFill>
              <a:schemeClr val="accent2"/>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57" name="Google Shape;257;p2"/>
            <p:cNvSpPr/>
            <p:nvPr/>
          </p:nvSpPr>
          <p:spPr>
            <a:xfrm>
              <a:off x="3427537" y="4468463"/>
              <a:ext cx="72000" cy="72000"/>
            </a:xfrm>
            <a:prstGeom prst="ellipse">
              <a:avLst/>
            </a:prstGeom>
            <a:solidFill>
              <a:schemeClr val="lt1"/>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40" name="Google Shape;240;p2"/>
            <p:cNvSpPr/>
            <p:nvPr/>
          </p:nvSpPr>
          <p:spPr>
            <a:xfrm>
              <a:off x="6703583" y="4414463"/>
              <a:ext cx="180000" cy="180000"/>
            </a:xfrm>
            <a:prstGeom prst="ellipse">
              <a:avLst/>
            </a:prstGeom>
            <a:solidFill>
              <a:schemeClr val="accent4"/>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58" name="Google Shape;258;p2"/>
            <p:cNvSpPr/>
            <p:nvPr/>
          </p:nvSpPr>
          <p:spPr>
            <a:xfrm>
              <a:off x="6757583" y="4468463"/>
              <a:ext cx="72000" cy="72000"/>
            </a:xfrm>
            <a:prstGeom prst="ellipse">
              <a:avLst/>
            </a:prstGeom>
            <a:solidFill>
              <a:schemeClr val="lt1"/>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59" name="Google Shape;259;p2"/>
            <p:cNvSpPr/>
            <p:nvPr/>
          </p:nvSpPr>
          <p:spPr>
            <a:xfrm>
              <a:off x="10033627" y="4414463"/>
              <a:ext cx="180000" cy="180000"/>
            </a:xfrm>
            <a:prstGeom prst="ellipse">
              <a:avLst/>
            </a:prstGeom>
            <a:solidFill>
              <a:schemeClr val="accent6"/>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60" name="Google Shape;260;p2"/>
            <p:cNvSpPr/>
            <p:nvPr/>
          </p:nvSpPr>
          <p:spPr>
            <a:xfrm>
              <a:off x="10087627" y="4468463"/>
              <a:ext cx="72000" cy="72000"/>
            </a:xfrm>
            <a:prstGeom prst="ellipse">
              <a:avLst/>
            </a:prstGeom>
            <a:solidFill>
              <a:schemeClr val="lt1"/>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32" name="Google Shape;232;p2"/>
            <p:cNvSpPr/>
            <p:nvPr/>
          </p:nvSpPr>
          <p:spPr>
            <a:xfrm>
              <a:off x="1708514" y="2263537"/>
              <a:ext cx="180000" cy="180000"/>
            </a:xfrm>
            <a:prstGeom prst="ellipse">
              <a:avLst/>
            </a:prstGeom>
            <a:solidFill>
              <a:schemeClr val="accent1"/>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61" name="Google Shape;261;p2"/>
            <p:cNvSpPr/>
            <p:nvPr/>
          </p:nvSpPr>
          <p:spPr>
            <a:xfrm>
              <a:off x="1762514" y="2317537"/>
              <a:ext cx="72000" cy="72000"/>
            </a:xfrm>
            <a:prstGeom prst="ellipse">
              <a:avLst/>
            </a:prstGeom>
            <a:solidFill>
              <a:schemeClr val="lt1"/>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43" name="Google Shape;243;p2"/>
            <p:cNvSpPr/>
            <p:nvPr/>
          </p:nvSpPr>
          <p:spPr>
            <a:xfrm>
              <a:off x="8368606" y="2263537"/>
              <a:ext cx="180000" cy="180000"/>
            </a:xfrm>
            <a:prstGeom prst="ellipse">
              <a:avLst/>
            </a:prstGeom>
            <a:solidFill>
              <a:schemeClr val="accent5"/>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sp>
          <p:nvSpPr>
            <p:cNvPr id="262" name="Google Shape;262;p2"/>
            <p:cNvSpPr/>
            <p:nvPr/>
          </p:nvSpPr>
          <p:spPr>
            <a:xfrm>
              <a:off x="8422606" y="2317537"/>
              <a:ext cx="72000" cy="72000"/>
            </a:xfrm>
            <a:prstGeom prst="ellipse">
              <a:avLst/>
            </a:prstGeom>
            <a:solidFill>
              <a:schemeClr val="lt1"/>
            </a:solidFill>
            <a:ln>
              <a:noFill/>
            </a:ln>
            <a:effectLst>
              <a:outerShdw blurRad="63500" rotWithShape="0" algn="tl" dir="2700000" dist="63500">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p:txBody>
        </p:sp>
      </p:grpSp>
      <p:sp>
        <p:nvSpPr>
          <p:cNvPr id="263" name="Google Shape;263;p2"/>
          <p:cNvSpPr/>
          <p:nvPr/>
        </p:nvSpPr>
        <p:spPr>
          <a:xfrm>
            <a:off x="663684" y="103965"/>
            <a:ext cx="5170005"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mbria"/>
                <a:ea typeface="Cambria"/>
                <a:cs typeface="Cambria"/>
                <a:sym typeface="Cambria"/>
              </a:rPr>
              <a:t>PowerPoint presentation timeline template</a:t>
            </a:r>
            <a:endParaRPr b="0" i="0" sz="1400" u="none" cap="none" strike="noStrike">
              <a:solidFill>
                <a:srgbClr val="000000"/>
              </a:solidFill>
              <a:latin typeface="Arial"/>
              <a:ea typeface="Arial"/>
              <a:cs typeface="Arial"/>
              <a:sym typeface="Arial"/>
            </a:endParaRPr>
          </a:p>
        </p:txBody>
      </p:sp>
      <p:sp>
        <p:nvSpPr>
          <p:cNvPr id="264" name="Google Shape;264;p2"/>
          <p:cNvSpPr/>
          <p:nvPr/>
        </p:nvSpPr>
        <p:spPr>
          <a:xfrm>
            <a:off x="2" y="2840875"/>
            <a:ext cx="2181300" cy="22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7</a:t>
            </a:r>
            <a:r>
              <a:rPr b="1" baseline="30000" i="0" lang="en-US" sz="1400" u="none" cap="none" strike="noStrike">
                <a:solidFill>
                  <a:schemeClr val="dk1"/>
                </a:solidFill>
                <a:latin typeface="Open Sans"/>
                <a:ea typeface="Open Sans"/>
                <a:cs typeface="Open Sans"/>
                <a:sym typeface="Open Sans"/>
              </a:rPr>
              <a:t>th</a:t>
            </a:r>
            <a:r>
              <a:rPr b="1" i="0" lang="en-US" sz="1400" u="none" cap="none" strike="noStrike">
                <a:solidFill>
                  <a:schemeClr val="dk1"/>
                </a:solidFill>
                <a:latin typeface="Open Sans"/>
                <a:ea typeface="Open Sans"/>
                <a:cs typeface="Open Sans"/>
                <a:sym typeface="Open Sans"/>
              </a:rPr>
              <a:t>: Statewide Overview Webinar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8</a:t>
            </a:r>
            <a:r>
              <a:rPr b="1" baseline="30000" i="0" lang="en-US" sz="1400" u="none" cap="none" strike="noStrike">
                <a:solidFill>
                  <a:schemeClr val="dk1"/>
                </a:solidFill>
                <a:latin typeface="Open Sans"/>
                <a:ea typeface="Open Sans"/>
                <a:cs typeface="Open Sans"/>
                <a:sym typeface="Open Sans"/>
              </a:rPr>
              <a:t>th</a:t>
            </a:r>
            <a:r>
              <a:rPr b="1" i="0" lang="en-US" sz="1400" u="none" cap="none" strike="noStrike">
                <a:solidFill>
                  <a:schemeClr val="dk1"/>
                </a:solidFill>
                <a:latin typeface="Open Sans"/>
                <a:ea typeface="Open Sans"/>
                <a:cs typeface="Open Sans"/>
                <a:sym typeface="Open Sans"/>
              </a:rPr>
              <a:t>: Notification to 2019-2020 PSUs (19)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cxnSp>
        <p:nvCxnSpPr>
          <p:cNvPr id="265" name="Google Shape;265;p2"/>
          <p:cNvCxnSpPr/>
          <p:nvPr/>
        </p:nvCxnSpPr>
        <p:spPr>
          <a:xfrm>
            <a:off x="705888" y="496380"/>
            <a:ext cx="2845237" cy="0"/>
          </a:xfrm>
          <a:prstGeom prst="straightConnector1">
            <a:avLst/>
          </a:prstGeom>
          <a:noFill/>
          <a:ln cap="flat" cmpd="sng" w="9525">
            <a:solidFill>
              <a:schemeClr val="lt1"/>
            </a:solidFill>
            <a:prstDash val="solid"/>
            <a:miter lim="800000"/>
            <a:headEnd len="sm" w="sm" type="none"/>
            <a:tailEnd len="sm" w="sm" type="none"/>
          </a:ln>
        </p:spPr>
      </p:cxnSp>
      <p:sp>
        <p:nvSpPr>
          <p:cNvPr id="266" name="Google Shape;266;p2"/>
          <p:cNvSpPr/>
          <p:nvPr/>
        </p:nvSpPr>
        <p:spPr>
          <a:xfrm>
            <a:off x="1998205" y="379681"/>
            <a:ext cx="178071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Review PSU-level Policies and Procedures (virtual)</a:t>
            </a:r>
            <a:endParaRPr b="0" i="0" sz="1400" u="none" cap="none" strike="noStrike">
              <a:solidFill>
                <a:schemeClr val="dk1"/>
              </a:solidFill>
              <a:latin typeface="Calibri"/>
              <a:ea typeface="Calibri"/>
              <a:cs typeface="Calibri"/>
              <a:sym typeface="Calibri"/>
            </a:endParaRPr>
          </a:p>
        </p:txBody>
      </p:sp>
      <p:sp>
        <p:nvSpPr>
          <p:cNvPr id="267" name="Google Shape;267;p2"/>
          <p:cNvSpPr/>
          <p:nvPr/>
        </p:nvSpPr>
        <p:spPr>
          <a:xfrm>
            <a:off x="1939011" y="1901070"/>
            <a:ext cx="1780716"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Open Sans"/>
                <a:ea typeface="Open Sans"/>
                <a:cs typeface="Open Sans"/>
                <a:sym typeface="Open Sans"/>
              </a:rPr>
              <a:t>Review student-level practices (on site)</a:t>
            </a:r>
            <a:endParaRPr b="0" i="0" sz="1100" u="none" cap="none" strike="noStrike">
              <a:solidFill>
                <a:schemeClr val="dk1"/>
              </a:solidFill>
              <a:latin typeface="Calibri"/>
              <a:ea typeface="Calibri"/>
              <a:cs typeface="Calibri"/>
              <a:sym typeface="Calibri"/>
            </a:endParaRPr>
          </a:p>
        </p:txBody>
      </p:sp>
      <p:sp>
        <p:nvSpPr>
          <p:cNvPr id="268" name="Google Shape;268;p2"/>
          <p:cNvSpPr/>
          <p:nvPr/>
        </p:nvSpPr>
        <p:spPr>
          <a:xfrm>
            <a:off x="2059401" y="1308583"/>
            <a:ext cx="217110" cy="609795"/>
          </a:xfrm>
          <a:prstGeom prst="downArrow">
            <a:avLst>
              <a:gd fmla="val 50000" name="adj1"/>
              <a:gd fmla="val 50000" name="adj2"/>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269" name="Google Shape;269;p2"/>
          <p:cNvSpPr/>
          <p:nvPr/>
        </p:nvSpPr>
        <p:spPr>
          <a:xfrm rot="-5400000">
            <a:off x="3345703" y="450279"/>
            <a:ext cx="217110" cy="609795"/>
          </a:xfrm>
          <a:prstGeom prst="downArrow">
            <a:avLst>
              <a:gd fmla="val 50000" name="adj1"/>
              <a:gd fmla="val 50000" name="adj2"/>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270" name="Google Shape;270;p2"/>
          <p:cNvSpPr/>
          <p:nvPr/>
        </p:nvSpPr>
        <p:spPr>
          <a:xfrm>
            <a:off x="3759156" y="609130"/>
            <a:ext cx="178071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Open Sans"/>
                <a:ea typeface="Open Sans"/>
                <a:cs typeface="Open Sans"/>
                <a:sym typeface="Open Sans"/>
              </a:rPr>
              <a:t>Determine Corrections</a:t>
            </a:r>
            <a:endParaRPr b="0" i="0" sz="1100" u="none" cap="none" strike="noStrike">
              <a:solidFill>
                <a:schemeClr val="dk1"/>
              </a:solidFill>
              <a:latin typeface="Calibri"/>
              <a:ea typeface="Calibri"/>
              <a:cs typeface="Calibri"/>
              <a:sym typeface="Calibri"/>
            </a:endParaRPr>
          </a:p>
        </p:txBody>
      </p:sp>
      <p:sp>
        <p:nvSpPr>
          <p:cNvPr id="271" name="Google Shape;271;p2"/>
          <p:cNvSpPr/>
          <p:nvPr/>
        </p:nvSpPr>
        <p:spPr>
          <a:xfrm rot="-5400000">
            <a:off x="1099532" y="997137"/>
            <a:ext cx="178071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accent2"/>
                </a:solidFill>
                <a:latin typeface="Open Sans"/>
                <a:ea typeface="Open Sans"/>
                <a:cs typeface="Open Sans"/>
                <a:sym typeface="Open Sans"/>
              </a:rPr>
              <a:t>If compliant</a:t>
            </a:r>
            <a:endParaRPr b="0" i="0" sz="1100" u="none" cap="none" strike="noStrike">
              <a:solidFill>
                <a:schemeClr val="accent2"/>
              </a:solidFill>
              <a:latin typeface="Calibri"/>
              <a:ea typeface="Calibri"/>
              <a:cs typeface="Calibri"/>
              <a:sym typeface="Calibri"/>
            </a:endParaRPr>
          </a:p>
        </p:txBody>
      </p:sp>
      <p:sp>
        <p:nvSpPr>
          <p:cNvPr id="272" name="Google Shape;272;p2"/>
          <p:cNvSpPr/>
          <p:nvPr/>
        </p:nvSpPr>
        <p:spPr>
          <a:xfrm>
            <a:off x="3009883" y="833248"/>
            <a:ext cx="178071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accent2"/>
                </a:solidFill>
                <a:latin typeface="Open Sans"/>
                <a:ea typeface="Open Sans"/>
                <a:cs typeface="Open Sans"/>
                <a:sym typeface="Open Sans"/>
              </a:rPr>
              <a:t>If non-compliant</a:t>
            </a:r>
            <a:endParaRPr b="0" i="0" sz="1100" u="none" cap="none" strike="noStrike">
              <a:solidFill>
                <a:schemeClr val="accent2"/>
              </a:solidFill>
              <a:latin typeface="Calibri"/>
              <a:ea typeface="Calibri"/>
              <a:cs typeface="Calibri"/>
              <a:sym typeface="Calibri"/>
            </a:endParaRPr>
          </a:p>
        </p:txBody>
      </p:sp>
      <p:sp>
        <p:nvSpPr>
          <p:cNvPr id="273" name="Google Shape;273;p2"/>
          <p:cNvSpPr/>
          <p:nvPr/>
        </p:nvSpPr>
        <p:spPr>
          <a:xfrm>
            <a:off x="3178574" y="3369300"/>
            <a:ext cx="1681500" cy="160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PSUs notified of required corrections and/or recommended improvements, if any </a:t>
            </a:r>
            <a:endParaRPr b="0" i="0" sz="1400" u="none" cap="none" strike="noStrike">
              <a:solidFill>
                <a:schemeClr val="dk1"/>
              </a:solidFill>
              <a:latin typeface="Calibri"/>
              <a:ea typeface="Calibri"/>
              <a:cs typeface="Calibri"/>
              <a:sym typeface="Calibri"/>
            </a:endParaRPr>
          </a:p>
        </p:txBody>
      </p:sp>
      <p:sp>
        <p:nvSpPr>
          <p:cNvPr id="274" name="Google Shape;274;p2"/>
          <p:cNvSpPr/>
          <p:nvPr/>
        </p:nvSpPr>
        <p:spPr>
          <a:xfrm>
            <a:off x="4440200" y="1644375"/>
            <a:ext cx="1465200" cy="876300"/>
          </a:xfrm>
          <a:prstGeom prst="rect">
            <a:avLst/>
          </a:prstGeom>
          <a:solidFill>
            <a:schemeClr val="accent4"/>
          </a:solid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Open Sans"/>
                <a:ea typeface="Open Sans"/>
                <a:cs typeface="Open Sans"/>
                <a:sym typeface="Open Sans"/>
              </a:rPr>
              <a:t>PSUs address corrections and/or recommendations with RDT support</a:t>
            </a:r>
            <a:endParaRPr b="1" i="0" sz="11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Open Sans"/>
                <a:ea typeface="Open Sans"/>
                <a:cs typeface="Open Sans"/>
                <a:sym typeface="Open Sans"/>
              </a:rPr>
              <a:t> </a:t>
            </a:r>
            <a:endParaRPr b="0" i="0" sz="1100" u="none" cap="none" strike="noStrike">
              <a:solidFill>
                <a:schemeClr val="dk1"/>
              </a:solidFill>
              <a:latin typeface="Calibri"/>
              <a:ea typeface="Calibri"/>
              <a:cs typeface="Calibri"/>
              <a:sym typeface="Calibri"/>
            </a:endParaRPr>
          </a:p>
        </p:txBody>
      </p:sp>
      <p:sp>
        <p:nvSpPr>
          <p:cNvPr id="275" name="Google Shape;275;p2"/>
          <p:cNvSpPr/>
          <p:nvPr/>
        </p:nvSpPr>
        <p:spPr>
          <a:xfrm>
            <a:off x="5857350" y="3295750"/>
            <a:ext cx="14781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DPI verifies corrections have been completed</a:t>
            </a:r>
            <a:endParaRPr b="0" i="0" sz="1400" u="none" cap="none" strike="noStrike">
              <a:solidFill>
                <a:schemeClr val="dk1"/>
              </a:solidFill>
              <a:latin typeface="Calibri"/>
              <a:ea typeface="Calibri"/>
              <a:cs typeface="Calibri"/>
              <a:sym typeface="Calibri"/>
            </a:endParaRPr>
          </a:p>
        </p:txBody>
      </p:sp>
      <p:sp>
        <p:nvSpPr>
          <p:cNvPr id="276" name="Google Shape;276;p2"/>
          <p:cNvSpPr/>
          <p:nvPr/>
        </p:nvSpPr>
        <p:spPr>
          <a:xfrm>
            <a:off x="7121227" y="1311654"/>
            <a:ext cx="147809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DPI reports on review/ corrections outcomes in 2023 APR </a:t>
            </a:r>
            <a:endParaRPr b="0" i="0" sz="1400" u="none" cap="none" strike="noStrike">
              <a:solidFill>
                <a:schemeClr val="dk1"/>
              </a:solidFill>
              <a:latin typeface="Calibri"/>
              <a:ea typeface="Calibri"/>
              <a:cs typeface="Calibri"/>
              <a:sym typeface="Calibri"/>
            </a:endParaRPr>
          </a:p>
        </p:txBody>
      </p:sp>
      <p:sp>
        <p:nvSpPr>
          <p:cNvPr id="277" name="Google Shape;277;p2"/>
          <p:cNvSpPr/>
          <p:nvPr/>
        </p:nvSpPr>
        <p:spPr>
          <a:xfrm>
            <a:off x="1385025" y="4477675"/>
            <a:ext cx="1373700" cy="60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Open Sans"/>
                <a:ea typeface="Open Sans"/>
                <a:cs typeface="Open Sans"/>
                <a:sym typeface="Open Sans"/>
              </a:rPr>
              <a:t>Meet with 19 PSUs at May Institute</a:t>
            </a:r>
            <a:endParaRPr b="0" i="0" sz="1100" u="none" cap="none" strike="noStrike">
              <a:solidFill>
                <a:schemeClr val="dk1"/>
              </a:solidFill>
              <a:latin typeface="Calibri"/>
              <a:ea typeface="Calibri"/>
              <a:cs typeface="Calibri"/>
              <a:sym typeface="Calibri"/>
            </a:endParaRPr>
          </a:p>
        </p:txBody>
      </p:sp>
      <p:sp>
        <p:nvSpPr>
          <p:cNvPr id="278" name="Google Shape;278;p2"/>
          <p:cNvSpPr txBox="1"/>
          <p:nvPr/>
        </p:nvSpPr>
        <p:spPr>
          <a:xfrm>
            <a:off x="1939000" y="3219050"/>
            <a:ext cx="137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b="1" lang="en-US" sz="1200">
                <a:solidFill>
                  <a:schemeClr val="dk1"/>
                </a:solidFill>
                <a:latin typeface="Open Sans"/>
                <a:ea typeface="Open Sans"/>
                <a:cs typeface="Open Sans"/>
                <a:sym typeface="Open Sans"/>
              </a:rPr>
              <a:t>5/31 Complete PSU Doc Upload</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1234670162e_0_85"/>
          <p:cNvPicPr preferRelativeResize="0"/>
          <p:nvPr/>
        </p:nvPicPr>
        <p:blipFill>
          <a:blip r:embed="rId3">
            <a:alphaModFix/>
          </a:blip>
          <a:stretch>
            <a:fillRect/>
          </a:stretch>
        </p:blipFill>
        <p:spPr>
          <a:xfrm>
            <a:off x="834700" y="152400"/>
            <a:ext cx="7134099"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g1234670162e_0_91"/>
          <p:cNvPicPr preferRelativeResize="0"/>
          <p:nvPr/>
        </p:nvPicPr>
        <p:blipFill>
          <a:blip r:embed="rId3">
            <a:alphaModFix/>
          </a:blip>
          <a:stretch>
            <a:fillRect/>
          </a:stretch>
        </p:blipFill>
        <p:spPr>
          <a:xfrm>
            <a:off x="1269592" y="0"/>
            <a:ext cx="6604816" cy="5143500"/>
          </a:xfrm>
          <a:prstGeom prst="rect">
            <a:avLst/>
          </a:prstGeom>
          <a:noFill/>
          <a:ln>
            <a:noFill/>
          </a:ln>
        </p:spPr>
      </p:pic>
      <p:pic>
        <p:nvPicPr>
          <p:cNvPr id="289" name="Google Shape;289;g1234670162e_0_91"/>
          <p:cNvPicPr preferRelativeResize="0"/>
          <p:nvPr/>
        </p:nvPicPr>
        <p:blipFill>
          <a:blip r:embed="rId4">
            <a:alphaModFix/>
          </a:blip>
          <a:stretch>
            <a:fillRect/>
          </a:stretch>
        </p:blipFill>
        <p:spPr>
          <a:xfrm>
            <a:off x="1370002" y="0"/>
            <a:ext cx="6403997"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 Holahan</dc:creator>
</cp:coreProperties>
</file>