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14" r:id="rId4"/>
    <p:sldMasterId id="2147484426" r:id="rId5"/>
  </p:sldMasterIdLst>
  <p:notesMasterIdLst>
    <p:notesMasterId r:id="rId89"/>
  </p:notesMasterIdLst>
  <p:sldIdLst>
    <p:sldId id="258" r:id="rId6"/>
    <p:sldId id="448" r:id="rId7"/>
    <p:sldId id="363" r:id="rId8"/>
    <p:sldId id="630" r:id="rId9"/>
    <p:sldId id="625" r:id="rId10"/>
    <p:sldId id="680" r:id="rId11"/>
    <p:sldId id="681" r:id="rId12"/>
    <p:sldId id="682" r:id="rId13"/>
    <p:sldId id="683" r:id="rId14"/>
    <p:sldId id="684" r:id="rId15"/>
    <p:sldId id="685" r:id="rId16"/>
    <p:sldId id="634" r:id="rId17"/>
    <p:sldId id="686" r:id="rId18"/>
    <p:sldId id="687" r:id="rId19"/>
    <p:sldId id="688" r:id="rId20"/>
    <p:sldId id="689" r:id="rId21"/>
    <p:sldId id="690" r:id="rId22"/>
    <p:sldId id="691" r:id="rId23"/>
    <p:sldId id="692" r:id="rId24"/>
    <p:sldId id="693" r:id="rId25"/>
    <p:sldId id="480" r:id="rId26"/>
    <p:sldId id="694" r:id="rId27"/>
    <p:sldId id="700" r:id="rId28"/>
    <p:sldId id="695" r:id="rId29"/>
    <p:sldId id="696" r:id="rId30"/>
    <p:sldId id="697" r:id="rId31"/>
    <p:sldId id="652" r:id="rId32"/>
    <p:sldId id="698" r:id="rId33"/>
    <p:sldId id="496" r:id="rId34"/>
    <p:sldId id="679" r:id="rId35"/>
    <p:sldId id="500" r:id="rId36"/>
    <p:sldId id="666" r:id="rId37"/>
    <p:sldId id="668" r:id="rId38"/>
    <p:sldId id="653" r:id="rId39"/>
    <p:sldId id="508" r:id="rId40"/>
    <p:sldId id="701" r:id="rId41"/>
    <p:sldId id="512" r:id="rId42"/>
    <p:sldId id="515" r:id="rId43"/>
    <p:sldId id="516" r:id="rId44"/>
    <p:sldId id="518" r:id="rId45"/>
    <p:sldId id="514" r:id="rId46"/>
    <p:sldId id="654" r:id="rId47"/>
    <p:sldId id="519" r:id="rId48"/>
    <p:sldId id="520" r:id="rId49"/>
    <p:sldId id="522" r:id="rId50"/>
    <p:sldId id="524" r:id="rId51"/>
    <p:sldId id="671" r:id="rId52"/>
    <p:sldId id="672" r:id="rId53"/>
    <p:sldId id="673" r:id="rId54"/>
    <p:sldId id="643" r:id="rId55"/>
    <p:sldId id="453" r:id="rId56"/>
    <p:sldId id="373" r:id="rId57"/>
    <p:sldId id="530" r:id="rId58"/>
    <p:sldId id="675" r:id="rId59"/>
    <p:sldId id="676" r:id="rId60"/>
    <p:sldId id="535" r:id="rId61"/>
    <p:sldId id="537" r:id="rId62"/>
    <p:sldId id="656" r:id="rId63"/>
    <p:sldId id="657" r:id="rId64"/>
    <p:sldId id="541" r:id="rId65"/>
    <p:sldId id="660" r:id="rId66"/>
    <p:sldId id="543" r:id="rId67"/>
    <p:sldId id="557" r:id="rId68"/>
    <p:sldId id="558" r:id="rId69"/>
    <p:sldId id="559" r:id="rId70"/>
    <p:sldId id="561" r:id="rId71"/>
    <p:sldId id="562" r:id="rId72"/>
    <p:sldId id="565" r:id="rId73"/>
    <p:sldId id="566" r:id="rId74"/>
    <p:sldId id="568" r:id="rId75"/>
    <p:sldId id="263" r:id="rId76"/>
    <p:sldId id="703" r:id="rId77"/>
    <p:sldId id="580" r:id="rId78"/>
    <p:sldId id="581" r:id="rId79"/>
    <p:sldId id="704" r:id="rId80"/>
    <p:sldId id="592" r:id="rId81"/>
    <p:sldId id="593" r:id="rId82"/>
    <p:sldId id="594" r:id="rId83"/>
    <p:sldId id="624" r:id="rId84"/>
    <p:sldId id="648" r:id="rId85"/>
    <p:sldId id="331" r:id="rId86"/>
    <p:sldId id="266" r:id="rId87"/>
    <p:sldId id="312" r:id="rId8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2A1500"/>
    <a:srgbClr val="9D8D65"/>
    <a:srgbClr val="4A7FB4"/>
    <a:srgbClr val="4374BB"/>
    <a:srgbClr val="3378CB"/>
    <a:srgbClr val="3366CC"/>
    <a:srgbClr val="91E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A3AE9-4B51-4F87-B18E-2AF3FB443432}" v="8" dt="2025-09-16T18:37:53.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66863" autoAdjust="0"/>
  </p:normalViewPr>
  <p:slideViewPr>
    <p:cSldViewPr>
      <p:cViewPr varScale="1">
        <p:scale>
          <a:sx n="96" d="100"/>
          <a:sy n="96" d="100"/>
        </p:scale>
        <p:origin x="2058" y="7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notesViewPr>
    <p:cSldViewPr>
      <p:cViewPr varScale="1">
        <p:scale>
          <a:sx n="112" d="100"/>
          <a:sy n="112"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a Edwards" userId="cdc47451-3eeb-490d-92e6-9aebe8868b8e" providerId="ADAL" clId="{D610C60C-2B6B-426A-BF26-8B7C7E9718D9}"/>
    <pc:docChg chg="undo redo custSel addSld delSld modSld modMainMaster modNotesMaster">
      <pc:chgData name="Dana Edwards" userId="cdc47451-3eeb-490d-92e6-9aebe8868b8e" providerId="ADAL" clId="{D610C60C-2B6B-426A-BF26-8B7C7E9718D9}" dt="2025-09-09T18:51:44.499" v="3189" actId="33524"/>
      <pc:docMkLst>
        <pc:docMk/>
      </pc:docMkLst>
      <pc:sldChg chg="addSp delSp modSp mod setBg modNotes modNotesTx">
        <pc:chgData name="Dana Edwards" userId="cdc47451-3eeb-490d-92e6-9aebe8868b8e" providerId="ADAL" clId="{D610C60C-2B6B-426A-BF26-8B7C7E9718D9}" dt="2025-09-05T20:14:35.767" v="353" actId="33524"/>
        <pc:sldMkLst>
          <pc:docMk/>
          <pc:sldMk cId="0" sldId="258"/>
        </pc:sldMkLst>
        <pc:spChg chg="mod">
          <ac:chgData name="Dana Edwards" userId="cdc47451-3eeb-490d-92e6-9aebe8868b8e" providerId="ADAL" clId="{D610C60C-2B6B-426A-BF26-8B7C7E9718D9}" dt="2025-09-05T20:11:20.490" v="257" actId="1076"/>
          <ac:spMkLst>
            <pc:docMk/>
            <pc:sldMk cId="0" sldId="258"/>
            <ac:spMk id="2050" creationId="{00000000-0000-0000-0000-000000000000}"/>
          </ac:spMkLst>
        </pc:spChg>
        <pc:spChg chg="mod">
          <ac:chgData name="Dana Edwards" userId="cdc47451-3eeb-490d-92e6-9aebe8868b8e" providerId="ADAL" clId="{D610C60C-2B6B-426A-BF26-8B7C7E9718D9}" dt="2025-09-05T20:12:26.830" v="349" actId="403"/>
          <ac:spMkLst>
            <pc:docMk/>
            <pc:sldMk cId="0" sldId="258"/>
            <ac:spMk id="2061" creationId="{00000000-0000-0000-0000-000000000000}"/>
          </ac:spMkLst>
        </pc:spChg>
      </pc:sldChg>
      <pc:sldChg chg="addSp delSp modSp mod setBg delDesignElem modNotes">
        <pc:chgData name="Dana Edwards" userId="cdc47451-3eeb-490d-92e6-9aebe8868b8e" providerId="ADAL" clId="{D610C60C-2B6B-426A-BF26-8B7C7E9718D9}" dt="2025-09-08T19:25:28.054" v="2699" actId="26606"/>
        <pc:sldMkLst>
          <pc:docMk/>
          <pc:sldMk cId="0" sldId="263"/>
        </pc:sldMkLst>
        <pc:spChg chg="mod">
          <ac:chgData name="Dana Edwards" userId="cdc47451-3eeb-490d-92e6-9aebe8868b8e" providerId="ADAL" clId="{D610C60C-2B6B-426A-BF26-8B7C7E9718D9}" dt="2025-09-08T19:25:28.054" v="2699" actId="26606"/>
          <ac:spMkLst>
            <pc:docMk/>
            <pc:sldMk cId="0" sldId="263"/>
            <ac:spMk id="9219" creationId="{00000000-0000-0000-0000-000000000000}"/>
          </ac:spMkLst>
        </pc:spChg>
        <pc:spChg chg="mod">
          <ac:chgData name="Dana Edwards" userId="cdc47451-3eeb-490d-92e6-9aebe8868b8e" providerId="ADAL" clId="{D610C60C-2B6B-426A-BF26-8B7C7E9718D9}" dt="2025-09-08T19:25:28.054" v="2699" actId="26606"/>
          <ac:spMkLst>
            <pc:docMk/>
            <pc:sldMk cId="0" sldId="263"/>
            <ac:spMk id="11266" creationId="{00000000-0000-0000-0000-000000000000}"/>
          </ac:spMkLst>
        </pc:spChg>
        <pc:grpChg chg="add">
          <ac:chgData name="Dana Edwards" userId="cdc47451-3eeb-490d-92e6-9aebe8868b8e" providerId="ADAL" clId="{D610C60C-2B6B-426A-BF26-8B7C7E9718D9}" dt="2025-09-08T19:25:28.054" v="2699" actId="26606"/>
          <ac:grpSpMkLst>
            <pc:docMk/>
            <pc:sldMk cId="0" sldId="263"/>
            <ac:grpSpMk id="11273" creationId="{FEB7DF70-0A31-4A61-9C8B-3333776A15B8}"/>
          </ac:grpSpMkLst>
        </pc:grpChg>
        <pc:picChg chg="mod">
          <ac:chgData name="Dana Edwards" userId="cdc47451-3eeb-490d-92e6-9aebe8868b8e" providerId="ADAL" clId="{D610C60C-2B6B-426A-BF26-8B7C7E9718D9}" dt="2025-09-08T19:25:28.054" v="2699" actId="26606"/>
          <ac:picMkLst>
            <pc:docMk/>
            <pc:sldMk cId="0" sldId="263"/>
            <ac:picMk id="11268" creationId="{B6BC45E3-8728-2651-25C5-5308742AA0E1}"/>
          </ac:picMkLst>
        </pc:picChg>
      </pc:sldChg>
      <pc:sldChg chg="addSp modSp mod setBg setClrOvrMap modNotes">
        <pc:chgData name="Dana Edwards" userId="cdc47451-3eeb-490d-92e6-9aebe8868b8e" providerId="ADAL" clId="{D610C60C-2B6B-426A-BF26-8B7C7E9718D9}" dt="2025-09-08T19:47:59.200" v="3014" actId="1076"/>
        <pc:sldMkLst>
          <pc:docMk/>
          <pc:sldMk cId="0" sldId="312"/>
        </pc:sldMkLst>
        <pc:spChg chg="mod">
          <ac:chgData name="Dana Edwards" userId="cdc47451-3eeb-490d-92e6-9aebe8868b8e" providerId="ADAL" clId="{D610C60C-2B6B-426A-BF26-8B7C7E9718D9}" dt="2025-09-08T19:46:26.422" v="2860" actId="20577"/>
          <ac:spMkLst>
            <pc:docMk/>
            <pc:sldMk cId="0" sldId="312"/>
            <ac:spMk id="6" creationId="{00000000-0000-0000-0000-000000000000}"/>
          </ac:spMkLst>
        </pc:spChg>
        <pc:spChg chg="mod">
          <ac:chgData name="Dana Edwards" userId="cdc47451-3eeb-490d-92e6-9aebe8868b8e" providerId="ADAL" clId="{D610C60C-2B6B-426A-BF26-8B7C7E9718D9}" dt="2025-09-08T19:47:59.200" v="3014" actId="1076"/>
          <ac:spMkLst>
            <pc:docMk/>
            <pc:sldMk cId="0" sldId="312"/>
            <ac:spMk id="64515" creationId="{00000000-0000-0000-0000-000000000000}"/>
          </ac:spMkLst>
        </pc:spChg>
        <pc:spChg chg="add">
          <ac:chgData name="Dana Edwards" userId="cdc47451-3eeb-490d-92e6-9aebe8868b8e" providerId="ADAL" clId="{D610C60C-2B6B-426A-BF26-8B7C7E9718D9}" dt="2025-09-08T19:45:43.196" v="2835" actId="26606"/>
          <ac:spMkLst>
            <pc:docMk/>
            <pc:sldMk cId="0" sldId="312"/>
            <ac:spMk id="64520" creationId="{1CE580D1-F917-4567-AFB4-99AA9B52ADF0}"/>
          </ac:spMkLst>
        </pc:spChg>
        <pc:spChg chg="add">
          <ac:chgData name="Dana Edwards" userId="cdc47451-3eeb-490d-92e6-9aebe8868b8e" providerId="ADAL" clId="{D610C60C-2B6B-426A-BF26-8B7C7E9718D9}" dt="2025-09-08T19:45:43.196" v="2835" actId="26606"/>
          <ac:spMkLst>
            <pc:docMk/>
            <pc:sldMk cId="0" sldId="312"/>
            <ac:spMk id="64528" creationId="{C6870151-9189-4C3A-8379-EF3D95827A0A}"/>
          </ac:spMkLst>
        </pc:spChg>
        <pc:spChg chg="add">
          <ac:chgData name="Dana Edwards" userId="cdc47451-3eeb-490d-92e6-9aebe8868b8e" providerId="ADAL" clId="{D610C60C-2B6B-426A-BF26-8B7C7E9718D9}" dt="2025-09-08T19:45:43.196" v="2835" actId="26606"/>
          <ac:spMkLst>
            <pc:docMk/>
            <pc:sldMk cId="0" sldId="312"/>
            <ac:spMk id="64530" creationId="{123EA69C-102A-4DD0-9547-05DCD271D159}"/>
          </ac:spMkLst>
        </pc:spChg>
        <pc:spChg chg="add">
          <ac:chgData name="Dana Edwards" userId="cdc47451-3eeb-490d-92e6-9aebe8868b8e" providerId="ADAL" clId="{D610C60C-2B6B-426A-BF26-8B7C7E9718D9}" dt="2025-09-08T19:45:43.196" v="2835" actId="26606"/>
          <ac:spMkLst>
            <pc:docMk/>
            <pc:sldMk cId="0" sldId="312"/>
            <ac:spMk id="64532" creationId="{6A862265-5CA3-4C40-8582-7534C3B03C2A}"/>
          </ac:spMkLst>
        </pc:spChg>
        <pc:spChg chg="add">
          <ac:chgData name="Dana Edwards" userId="cdc47451-3eeb-490d-92e6-9aebe8868b8e" providerId="ADAL" clId="{D610C60C-2B6B-426A-BF26-8B7C7E9718D9}" dt="2025-09-08T19:45:43.196" v="2835" actId="26606"/>
          <ac:spMkLst>
            <pc:docMk/>
            <pc:sldMk cId="0" sldId="312"/>
            <ac:spMk id="64534" creationId="{600EF80B-0391-4082-9AF5-F15B091B4CE9}"/>
          </ac:spMkLst>
        </pc:spChg>
        <pc:spChg chg="add">
          <ac:chgData name="Dana Edwards" userId="cdc47451-3eeb-490d-92e6-9aebe8868b8e" providerId="ADAL" clId="{D610C60C-2B6B-426A-BF26-8B7C7E9718D9}" dt="2025-09-08T19:45:43.196" v="2835" actId="26606"/>
          <ac:spMkLst>
            <pc:docMk/>
            <pc:sldMk cId="0" sldId="312"/>
            <ac:spMk id="64538" creationId="{3FBF03E8-C602-4192-9C52-F84B29FDCC88}"/>
          </ac:spMkLst>
        </pc:spChg>
        <pc:picChg chg="add mod ord">
          <ac:chgData name="Dana Edwards" userId="cdc47451-3eeb-490d-92e6-9aebe8868b8e" providerId="ADAL" clId="{D610C60C-2B6B-426A-BF26-8B7C7E9718D9}" dt="2025-09-08T19:45:43.196" v="2835" actId="26606"/>
          <ac:picMkLst>
            <pc:docMk/>
            <pc:sldMk cId="0" sldId="312"/>
            <ac:picMk id="3" creationId="{79070597-F507-1523-7E80-A4B8F0E9CD4B}"/>
          </ac:picMkLst>
        </pc:picChg>
        <pc:picChg chg="add">
          <ac:chgData name="Dana Edwards" userId="cdc47451-3eeb-490d-92e6-9aebe8868b8e" providerId="ADAL" clId="{D610C60C-2B6B-426A-BF26-8B7C7E9718D9}" dt="2025-09-08T19:45:43.196" v="2835" actId="26606"/>
          <ac:picMkLst>
            <pc:docMk/>
            <pc:sldMk cId="0" sldId="312"/>
            <ac:picMk id="64522" creationId="{1F5620B8-A2D8-4568-B566-F0453A0D9167}"/>
          </ac:picMkLst>
        </pc:picChg>
      </pc:sldChg>
      <pc:sldChg chg="addSp delSp modSp mod setBg setClrOvrMap delDesignElem modNotes">
        <pc:chgData name="Dana Edwards" userId="cdc47451-3eeb-490d-92e6-9aebe8868b8e" providerId="ADAL" clId="{D610C60C-2B6B-426A-BF26-8B7C7E9718D9}" dt="2025-09-08T19:40:34.064" v="2826" actId="403"/>
        <pc:sldMkLst>
          <pc:docMk/>
          <pc:sldMk cId="2969445061" sldId="331"/>
        </pc:sldMkLst>
        <pc:spChg chg="mod">
          <ac:chgData name="Dana Edwards" userId="cdc47451-3eeb-490d-92e6-9aebe8868b8e" providerId="ADAL" clId="{D610C60C-2B6B-426A-BF26-8B7C7E9718D9}" dt="2025-09-08T19:34:56.818" v="2818" actId="26606"/>
          <ac:spMkLst>
            <pc:docMk/>
            <pc:sldMk cId="2969445061" sldId="331"/>
            <ac:spMk id="2" creationId="{00000000-0000-0000-0000-000000000000}"/>
          </ac:spMkLst>
        </pc:spChg>
        <pc:spChg chg="mod">
          <ac:chgData name="Dana Edwards" userId="cdc47451-3eeb-490d-92e6-9aebe8868b8e" providerId="ADAL" clId="{D610C60C-2B6B-426A-BF26-8B7C7E9718D9}" dt="2025-09-08T19:40:34.064" v="2826" actId="403"/>
          <ac:spMkLst>
            <pc:docMk/>
            <pc:sldMk cId="2969445061" sldId="331"/>
            <ac:spMk id="4" creationId="{A77A1C81-DE58-B1C1-4CCA-ADB65AFF2E59}"/>
          </ac:spMkLst>
        </pc:spChg>
      </pc:sldChg>
      <pc:sldChg chg="addSp modSp mod setBg modNotes">
        <pc:chgData name="Dana Edwards" userId="cdc47451-3eeb-490d-92e6-9aebe8868b8e" providerId="ADAL" clId="{D610C60C-2B6B-426A-BF26-8B7C7E9718D9}" dt="2025-09-05T20:23:21.409" v="418" actId="27636"/>
        <pc:sldMkLst>
          <pc:docMk/>
          <pc:sldMk cId="177129628" sldId="363"/>
        </pc:sldMkLst>
        <pc:spChg chg="mod">
          <ac:chgData name="Dana Edwards" userId="cdc47451-3eeb-490d-92e6-9aebe8868b8e" providerId="ADAL" clId="{D610C60C-2B6B-426A-BF26-8B7C7E9718D9}" dt="2025-09-05T20:23:21.409" v="418" actId="27636"/>
          <ac:spMkLst>
            <pc:docMk/>
            <pc:sldMk cId="177129628" sldId="363"/>
            <ac:spMk id="5124" creationId="{00000000-0000-0000-0000-000000000000}"/>
          </ac:spMkLst>
        </pc:spChg>
        <pc:spChg chg="mod">
          <ac:chgData name="Dana Edwards" userId="cdc47451-3eeb-490d-92e6-9aebe8868b8e" providerId="ADAL" clId="{D610C60C-2B6B-426A-BF26-8B7C7E9718D9}" dt="2025-09-05T20:22:05.538" v="381" actId="27636"/>
          <ac:spMkLst>
            <pc:docMk/>
            <pc:sldMk cId="177129628" sldId="363"/>
            <ac:spMk id="158722" creationId="{00000000-0000-0000-0000-000000000000}"/>
          </ac:spMkLst>
        </pc:spChg>
        <pc:spChg chg="add">
          <ac:chgData name="Dana Edwards" userId="cdc47451-3eeb-490d-92e6-9aebe8868b8e" providerId="ADAL" clId="{D610C60C-2B6B-426A-BF26-8B7C7E9718D9}" dt="2025-09-05T20:20:36.317" v="372" actId="26606"/>
          <ac:spMkLst>
            <pc:docMk/>
            <pc:sldMk cId="177129628" sldId="363"/>
            <ac:spMk id="158727" creationId="{0CABCAE3-64FC-4149-819F-2C1812824154}"/>
          </ac:spMkLst>
        </pc:spChg>
        <pc:spChg chg="add">
          <ac:chgData name="Dana Edwards" userId="cdc47451-3eeb-490d-92e6-9aebe8868b8e" providerId="ADAL" clId="{D610C60C-2B6B-426A-BF26-8B7C7E9718D9}" dt="2025-09-05T20:20:36.317" v="372" actId="26606"/>
          <ac:spMkLst>
            <pc:docMk/>
            <pc:sldMk cId="177129628" sldId="363"/>
            <ac:spMk id="158735" creationId="{35C3D674-3D59-4E93-80CA-0C0A9095E816}"/>
          </ac:spMkLst>
        </pc:spChg>
        <pc:spChg chg="add">
          <ac:chgData name="Dana Edwards" userId="cdc47451-3eeb-490d-92e6-9aebe8868b8e" providerId="ADAL" clId="{D610C60C-2B6B-426A-BF26-8B7C7E9718D9}" dt="2025-09-05T20:20:36.317" v="372" actId="26606"/>
          <ac:spMkLst>
            <pc:docMk/>
            <pc:sldMk cId="177129628" sldId="363"/>
            <ac:spMk id="158739" creationId="{EF2A81E1-BCBE-426B-8C09-33274E69409D}"/>
          </ac:spMkLst>
        </pc:spChg>
        <pc:picChg chg="mod">
          <ac:chgData name="Dana Edwards" userId="cdc47451-3eeb-490d-92e6-9aebe8868b8e" providerId="ADAL" clId="{D610C60C-2B6B-426A-BF26-8B7C7E9718D9}" dt="2025-09-05T20:20:46.617" v="373" actId="1440"/>
          <ac:picMkLst>
            <pc:docMk/>
            <pc:sldMk cId="177129628" sldId="363"/>
            <ac:picMk id="3" creationId="{26369DBA-C442-5B8D-9F9D-D46256CE63CF}"/>
          </ac:picMkLst>
        </pc:picChg>
        <pc:picChg chg="add">
          <ac:chgData name="Dana Edwards" userId="cdc47451-3eeb-490d-92e6-9aebe8868b8e" providerId="ADAL" clId="{D610C60C-2B6B-426A-BF26-8B7C7E9718D9}" dt="2025-09-05T20:20:36.317" v="372" actId="26606"/>
          <ac:picMkLst>
            <pc:docMk/>
            <pc:sldMk cId="177129628" sldId="363"/>
            <ac:picMk id="158729" creationId="{012FDCFE-9AD2-4D8A-8CBF-B3AA37EBF6DD}"/>
          </ac:picMkLst>
        </pc:picChg>
        <pc:picChg chg="add">
          <ac:chgData name="Dana Edwards" userId="cdc47451-3eeb-490d-92e6-9aebe8868b8e" providerId="ADAL" clId="{D610C60C-2B6B-426A-BF26-8B7C7E9718D9}" dt="2025-09-05T20:20:36.317" v="372" actId="26606"/>
          <ac:picMkLst>
            <pc:docMk/>
            <pc:sldMk cId="177129628" sldId="363"/>
            <ac:picMk id="158741" creationId="{39D1DDD4-5BB3-45BA-B9B3-06B62299AD79}"/>
          </ac:picMkLst>
        </pc:picChg>
        <pc:cxnChg chg="add">
          <ac:chgData name="Dana Edwards" userId="cdc47451-3eeb-490d-92e6-9aebe8868b8e" providerId="ADAL" clId="{D610C60C-2B6B-426A-BF26-8B7C7E9718D9}" dt="2025-09-05T20:20:36.317" v="372" actId="26606"/>
          <ac:cxnSpMkLst>
            <pc:docMk/>
            <pc:sldMk cId="177129628" sldId="363"/>
            <ac:cxnSpMk id="158731" creationId="{FBD463FC-4CA8-4FF4-85A3-AF9F4B98D210}"/>
          </ac:cxnSpMkLst>
        </pc:cxnChg>
        <pc:cxnChg chg="add">
          <ac:chgData name="Dana Edwards" userId="cdc47451-3eeb-490d-92e6-9aebe8868b8e" providerId="ADAL" clId="{D610C60C-2B6B-426A-BF26-8B7C7E9718D9}" dt="2025-09-05T20:20:36.317" v="372" actId="26606"/>
          <ac:cxnSpMkLst>
            <pc:docMk/>
            <pc:sldMk cId="177129628" sldId="363"/>
            <ac:cxnSpMk id="158743" creationId="{A24DAE64-2302-42EA-8239-F2F0775CA5AD}"/>
          </ac:cxnSpMkLst>
        </pc:cxnChg>
      </pc:sldChg>
      <pc:sldChg chg="modSp del mod modNotes">
        <pc:chgData name="Dana Edwards" userId="cdc47451-3eeb-490d-92e6-9aebe8868b8e" providerId="ADAL" clId="{D610C60C-2B6B-426A-BF26-8B7C7E9718D9}" dt="2025-09-05T20:31:14.258" v="488" actId="47"/>
        <pc:sldMkLst>
          <pc:docMk/>
          <pc:sldMk cId="1367395141" sldId="369"/>
        </pc:sldMkLst>
      </pc:sldChg>
      <pc:sldChg chg="modSp del modNotes">
        <pc:chgData name="Dana Edwards" userId="cdc47451-3eeb-490d-92e6-9aebe8868b8e" providerId="ADAL" clId="{D610C60C-2B6B-426A-BF26-8B7C7E9718D9}" dt="2025-09-05T20:33:54.024" v="510" actId="2696"/>
        <pc:sldMkLst>
          <pc:docMk/>
          <pc:sldMk cId="3851115845" sldId="370"/>
        </pc:sldMkLst>
      </pc:sldChg>
      <pc:sldChg chg="delSp modSp mod delDesignElem modNotes">
        <pc:chgData name="Dana Edwards" userId="cdc47451-3eeb-490d-92e6-9aebe8868b8e" providerId="ADAL" clId="{D610C60C-2B6B-426A-BF26-8B7C7E9718D9}" dt="2025-09-08T18:28:23.620" v="2026" actId="14100"/>
        <pc:sldMkLst>
          <pc:docMk/>
          <pc:sldMk cId="3523136987" sldId="373"/>
        </pc:sldMkLst>
        <pc:spChg chg="mod">
          <ac:chgData name="Dana Edwards" userId="cdc47451-3eeb-490d-92e6-9aebe8868b8e" providerId="ADAL" clId="{D610C60C-2B6B-426A-BF26-8B7C7E9718D9}" dt="2025-09-05T20:09:52.461" v="212"/>
          <ac:spMkLst>
            <pc:docMk/>
            <pc:sldMk cId="3523136987" sldId="373"/>
            <ac:spMk id="19" creationId="{8F558717-AB3C-8035-D734-BE398F0A3D63}"/>
          </ac:spMkLst>
        </pc:spChg>
        <pc:spChg chg="mod">
          <ac:chgData name="Dana Edwards" userId="cdc47451-3eeb-490d-92e6-9aebe8868b8e" providerId="ADAL" clId="{D610C60C-2B6B-426A-BF26-8B7C7E9718D9}" dt="2025-09-05T20:09:52.461" v="212"/>
          <ac:spMkLst>
            <pc:docMk/>
            <pc:sldMk cId="3523136987" sldId="373"/>
            <ac:spMk id="382978" creationId="{00000000-0000-0000-0000-000000000000}"/>
          </ac:spMkLst>
        </pc:spChg>
        <pc:graphicFrameChg chg="mod modGraphic">
          <ac:chgData name="Dana Edwards" userId="cdc47451-3eeb-490d-92e6-9aebe8868b8e" providerId="ADAL" clId="{D610C60C-2B6B-426A-BF26-8B7C7E9718D9}" dt="2025-09-08T18:28:16.657" v="2025" actId="1076"/>
          <ac:graphicFrameMkLst>
            <pc:docMk/>
            <pc:sldMk cId="3523136987" sldId="373"/>
            <ac:graphicFrameMk id="382984" creationId="{2386A60E-2763-77AE-A690-B325D26B05B3}"/>
          </ac:graphicFrameMkLst>
        </pc:graphicFrameChg>
        <pc:picChg chg="mod">
          <ac:chgData name="Dana Edwards" userId="cdc47451-3eeb-490d-92e6-9aebe8868b8e" providerId="ADAL" clId="{D610C60C-2B6B-426A-BF26-8B7C7E9718D9}" dt="2025-09-08T18:28:23.620" v="2026" actId="14100"/>
          <ac:picMkLst>
            <pc:docMk/>
            <pc:sldMk cId="3523136987" sldId="373"/>
            <ac:picMk id="382981" creationId="{031DD251-CBAA-B424-15B7-ACB88D7511DD}"/>
          </ac:picMkLst>
        </pc:picChg>
      </pc:sldChg>
      <pc:sldChg chg="modSp del modNotes">
        <pc:chgData name="Dana Edwards" userId="cdc47451-3eeb-490d-92e6-9aebe8868b8e" providerId="ADAL" clId="{D610C60C-2B6B-426A-BF26-8B7C7E9718D9}" dt="2025-09-05T20:31:35.150" v="490" actId="2696"/>
        <pc:sldMkLst>
          <pc:docMk/>
          <pc:sldMk cId="3795166144" sldId="375"/>
        </pc:sldMkLst>
      </pc:sldChg>
      <pc:sldChg chg="modSp del modNotes">
        <pc:chgData name="Dana Edwards" userId="cdc47451-3eeb-490d-92e6-9aebe8868b8e" providerId="ADAL" clId="{D610C60C-2B6B-426A-BF26-8B7C7E9718D9}" dt="2025-09-05T20:34:04.501" v="512" actId="2696"/>
        <pc:sldMkLst>
          <pc:docMk/>
          <pc:sldMk cId="2178893106" sldId="379"/>
        </pc:sldMkLst>
      </pc:sldChg>
      <pc:sldChg chg="addSp delSp modSp mod setBg modNotes">
        <pc:chgData name="Dana Edwards" userId="cdc47451-3eeb-490d-92e6-9aebe8868b8e" providerId="ADAL" clId="{D610C60C-2B6B-426A-BF26-8B7C7E9718D9}" dt="2025-09-05T20:19:56.305" v="371" actId="2711"/>
        <pc:sldMkLst>
          <pc:docMk/>
          <pc:sldMk cId="2675368947" sldId="448"/>
        </pc:sldMkLst>
        <pc:spChg chg="mod">
          <ac:chgData name="Dana Edwards" userId="cdc47451-3eeb-490d-92e6-9aebe8868b8e" providerId="ADAL" clId="{D610C60C-2B6B-426A-BF26-8B7C7E9718D9}" dt="2025-09-05T20:19:43.473" v="370" actId="14100"/>
          <ac:spMkLst>
            <pc:docMk/>
            <pc:sldMk cId="2675368947" sldId="448"/>
            <ac:spMk id="158722" creationId="{00000000-0000-0000-0000-000000000000}"/>
          </ac:spMkLst>
        </pc:spChg>
        <pc:spChg chg="add">
          <ac:chgData name="Dana Edwards" userId="cdc47451-3eeb-490d-92e6-9aebe8868b8e" providerId="ADAL" clId="{D610C60C-2B6B-426A-BF26-8B7C7E9718D9}" dt="2025-09-05T20:15:28.173" v="354" actId="26606"/>
          <ac:spMkLst>
            <pc:docMk/>
            <pc:sldMk cId="2675368947" sldId="448"/>
            <ac:spMk id="158727" creationId="{0CABCAE3-64FC-4149-819F-2C1812824154}"/>
          </ac:spMkLst>
        </pc:spChg>
        <pc:spChg chg="add">
          <ac:chgData name="Dana Edwards" userId="cdc47451-3eeb-490d-92e6-9aebe8868b8e" providerId="ADAL" clId="{D610C60C-2B6B-426A-BF26-8B7C7E9718D9}" dt="2025-09-05T20:15:28.173" v="354" actId="26606"/>
          <ac:spMkLst>
            <pc:docMk/>
            <pc:sldMk cId="2675368947" sldId="448"/>
            <ac:spMk id="158735" creationId="{C630F413-44CE-4746-9821-9E0107978E7A}"/>
          </ac:spMkLst>
        </pc:spChg>
        <pc:spChg chg="add">
          <ac:chgData name="Dana Edwards" userId="cdc47451-3eeb-490d-92e6-9aebe8868b8e" providerId="ADAL" clId="{D610C60C-2B6B-426A-BF26-8B7C7E9718D9}" dt="2025-09-05T20:15:28.173" v="354" actId="26606"/>
          <ac:spMkLst>
            <pc:docMk/>
            <pc:sldMk cId="2675368947" sldId="448"/>
            <ac:spMk id="158737" creationId="{22D671B1-B099-4F9C-B9CC-9D22B4DAF8A8}"/>
          </ac:spMkLst>
        </pc:spChg>
        <pc:spChg chg="add">
          <ac:chgData name="Dana Edwards" userId="cdc47451-3eeb-490d-92e6-9aebe8868b8e" providerId="ADAL" clId="{D610C60C-2B6B-426A-BF26-8B7C7E9718D9}" dt="2025-09-05T20:15:28.173" v="354" actId="26606"/>
          <ac:spMkLst>
            <pc:docMk/>
            <pc:sldMk cId="2675368947" sldId="448"/>
            <ac:spMk id="158741" creationId="{898488B7-DBD3-40E7-B54B-4DA6C5693EF3}"/>
          </ac:spMkLst>
        </pc:spChg>
        <pc:graphicFrameChg chg="add mod">
          <ac:chgData name="Dana Edwards" userId="cdc47451-3eeb-490d-92e6-9aebe8868b8e" providerId="ADAL" clId="{D610C60C-2B6B-426A-BF26-8B7C7E9718D9}" dt="2025-09-05T20:19:56.305" v="371" actId="2711"/>
          <ac:graphicFrameMkLst>
            <pc:docMk/>
            <pc:sldMk cId="2675368947" sldId="448"/>
            <ac:graphicFrameMk id="158743" creationId="{5F0B906D-08C5-C92E-17D7-F2ADD58490E5}"/>
          </ac:graphicFrameMkLst>
        </pc:graphicFrameChg>
        <pc:picChg chg="mod">
          <ac:chgData name="Dana Edwards" userId="cdc47451-3eeb-490d-92e6-9aebe8868b8e" providerId="ADAL" clId="{D610C60C-2B6B-426A-BF26-8B7C7E9718D9}" dt="2025-09-05T20:16:51.644" v="360" actId="1440"/>
          <ac:picMkLst>
            <pc:docMk/>
            <pc:sldMk cId="2675368947" sldId="448"/>
            <ac:picMk id="3" creationId="{C9220F92-0587-4723-A1C3-AB5AF7A8BC60}"/>
          </ac:picMkLst>
        </pc:picChg>
        <pc:picChg chg="add">
          <ac:chgData name="Dana Edwards" userId="cdc47451-3eeb-490d-92e6-9aebe8868b8e" providerId="ADAL" clId="{D610C60C-2B6B-426A-BF26-8B7C7E9718D9}" dt="2025-09-05T20:15:28.173" v="354" actId="26606"/>
          <ac:picMkLst>
            <pc:docMk/>
            <pc:sldMk cId="2675368947" sldId="448"/>
            <ac:picMk id="158729" creationId="{012FDCFE-9AD2-4D8A-8CBF-B3AA37EBF6DD}"/>
          </ac:picMkLst>
        </pc:picChg>
        <pc:cxnChg chg="add">
          <ac:chgData name="Dana Edwards" userId="cdc47451-3eeb-490d-92e6-9aebe8868b8e" providerId="ADAL" clId="{D610C60C-2B6B-426A-BF26-8B7C7E9718D9}" dt="2025-09-05T20:15:28.173" v="354" actId="26606"/>
          <ac:cxnSpMkLst>
            <pc:docMk/>
            <pc:sldMk cId="2675368947" sldId="448"/>
            <ac:cxnSpMk id="158731" creationId="{FBD463FC-4CA8-4FF4-85A3-AF9F4B98D210}"/>
          </ac:cxnSpMkLst>
        </pc:cxnChg>
      </pc:sldChg>
      <pc:sldChg chg="addSp modSp mod setBg modNotes">
        <pc:chgData name="Dana Edwards" userId="cdc47451-3eeb-490d-92e6-9aebe8868b8e" providerId="ADAL" clId="{D610C60C-2B6B-426A-BF26-8B7C7E9718D9}" dt="2025-09-08T18:27:30.959" v="2021" actId="20577"/>
        <pc:sldMkLst>
          <pc:docMk/>
          <pc:sldMk cId="2542275369" sldId="453"/>
        </pc:sldMkLst>
        <pc:spChg chg="mod ord">
          <ac:chgData name="Dana Edwards" userId="cdc47451-3eeb-490d-92e6-9aebe8868b8e" providerId="ADAL" clId="{D610C60C-2B6B-426A-BF26-8B7C7E9718D9}" dt="2025-09-08T18:27:30.959" v="2021" actId="20577"/>
          <ac:spMkLst>
            <pc:docMk/>
            <pc:sldMk cId="2542275369" sldId="453"/>
            <ac:spMk id="4" creationId="{00000000-0000-0000-0000-000000000000}"/>
          </ac:spMkLst>
        </pc:spChg>
        <pc:spChg chg="mod">
          <ac:chgData name="Dana Edwards" userId="cdc47451-3eeb-490d-92e6-9aebe8868b8e" providerId="ADAL" clId="{D610C60C-2B6B-426A-BF26-8B7C7E9718D9}" dt="2025-09-08T18:27:08.868" v="2018" actId="26606"/>
          <ac:spMkLst>
            <pc:docMk/>
            <pc:sldMk cId="2542275369" sldId="453"/>
            <ac:spMk id="5" creationId="{00000000-0000-0000-0000-000000000000}"/>
          </ac:spMkLst>
        </pc:spChg>
        <pc:spChg chg="add">
          <ac:chgData name="Dana Edwards" userId="cdc47451-3eeb-490d-92e6-9aebe8868b8e" providerId="ADAL" clId="{D610C60C-2B6B-426A-BF26-8B7C7E9718D9}" dt="2025-09-08T18:27:08.868" v="2018" actId="26606"/>
          <ac:spMkLst>
            <pc:docMk/>
            <pc:sldMk cId="2542275369" sldId="453"/>
            <ac:spMk id="10" creationId="{23522FE7-5A29-4EF6-B1EF-2CA55748A772}"/>
          </ac:spMkLst>
        </pc:spChg>
        <pc:spChg chg="add">
          <ac:chgData name="Dana Edwards" userId="cdc47451-3eeb-490d-92e6-9aebe8868b8e" providerId="ADAL" clId="{D610C60C-2B6B-426A-BF26-8B7C7E9718D9}" dt="2025-09-08T18:27:08.868" v="2018" actId="26606"/>
          <ac:spMkLst>
            <pc:docMk/>
            <pc:sldMk cId="2542275369" sldId="453"/>
            <ac:spMk id="18" creationId="{1C69834E-5EEE-4D61-833E-04928896454C}"/>
          </ac:spMkLst>
        </pc:spChg>
        <pc:spChg chg="add">
          <ac:chgData name="Dana Edwards" userId="cdc47451-3eeb-490d-92e6-9aebe8868b8e" providerId="ADAL" clId="{D610C60C-2B6B-426A-BF26-8B7C7E9718D9}" dt="2025-09-08T18:27:08.868" v="2018" actId="26606"/>
          <ac:spMkLst>
            <pc:docMk/>
            <pc:sldMk cId="2542275369" sldId="453"/>
            <ac:spMk id="20" creationId="{58E5D9BA-46E7-4BFA-9C74-75495BF6F54D}"/>
          </ac:spMkLst>
        </pc:spChg>
        <pc:spChg chg="add">
          <ac:chgData name="Dana Edwards" userId="cdc47451-3eeb-490d-92e6-9aebe8868b8e" providerId="ADAL" clId="{D610C60C-2B6B-426A-BF26-8B7C7E9718D9}" dt="2025-09-08T18:27:08.868" v="2018" actId="26606"/>
          <ac:spMkLst>
            <pc:docMk/>
            <pc:sldMk cId="2542275369" sldId="453"/>
            <ac:spMk id="22" creationId="{5B033D76-5800-44B6-AFE9-EE2106935115}"/>
          </ac:spMkLst>
        </pc:spChg>
        <pc:spChg chg="add">
          <ac:chgData name="Dana Edwards" userId="cdc47451-3eeb-490d-92e6-9aebe8868b8e" providerId="ADAL" clId="{D610C60C-2B6B-426A-BF26-8B7C7E9718D9}" dt="2025-09-08T18:27:08.868" v="2018" actId="26606"/>
          <ac:spMkLst>
            <pc:docMk/>
            <pc:sldMk cId="2542275369" sldId="453"/>
            <ac:spMk id="24" creationId="{522D6F85-FFBA-4F81-AEE5-AAA17CB7AA98}"/>
          </ac:spMkLst>
        </pc:spChg>
        <pc:spChg chg="add">
          <ac:chgData name="Dana Edwards" userId="cdc47451-3eeb-490d-92e6-9aebe8868b8e" providerId="ADAL" clId="{D610C60C-2B6B-426A-BF26-8B7C7E9718D9}" dt="2025-09-08T18:27:08.868" v="2018" actId="26606"/>
          <ac:spMkLst>
            <pc:docMk/>
            <pc:sldMk cId="2542275369" sldId="453"/>
            <ac:spMk id="26" creationId="{27F9AD2E-70BB-475A-A0F2-AD9F308C38FE}"/>
          </ac:spMkLst>
        </pc:spChg>
        <pc:picChg chg="add">
          <ac:chgData name="Dana Edwards" userId="cdc47451-3eeb-490d-92e6-9aebe8868b8e" providerId="ADAL" clId="{D610C60C-2B6B-426A-BF26-8B7C7E9718D9}" dt="2025-09-08T18:27:08.868" v="2018" actId="26606"/>
          <ac:picMkLst>
            <pc:docMk/>
            <pc:sldMk cId="2542275369" sldId="453"/>
            <ac:picMk id="12" creationId="{C2192E09-EBC7-416C-B887-DFF915D7F43D}"/>
          </ac:picMkLst>
        </pc:picChg>
        <pc:picChg chg="add">
          <ac:chgData name="Dana Edwards" userId="cdc47451-3eeb-490d-92e6-9aebe8868b8e" providerId="ADAL" clId="{D610C60C-2B6B-426A-BF26-8B7C7E9718D9}" dt="2025-09-08T18:27:08.868" v="2018" actId="26606"/>
          <ac:picMkLst>
            <pc:docMk/>
            <pc:sldMk cId="2542275369" sldId="453"/>
            <ac:picMk id="28" creationId="{4C401D57-600A-4C91-AC9A-14CA1ED6F7D8}"/>
          </ac:picMkLst>
        </pc:picChg>
      </pc:sldChg>
      <pc:sldChg chg="modSp del modNotes">
        <pc:chgData name="Dana Edwards" userId="cdc47451-3eeb-490d-92e6-9aebe8868b8e" providerId="ADAL" clId="{D610C60C-2B6B-426A-BF26-8B7C7E9718D9}" dt="2025-09-05T20:31:53.969" v="491" actId="2696"/>
        <pc:sldMkLst>
          <pc:docMk/>
          <pc:sldMk cId="2879937547" sldId="463"/>
        </pc:sldMkLst>
      </pc:sldChg>
      <pc:sldChg chg="modSp del mod modNotes">
        <pc:chgData name="Dana Edwards" userId="cdc47451-3eeb-490d-92e6-9aebe8868b8e" providerId="ADAL" clId="{D610C60C-2B6B-426A-BF26-8B7C7E9718D9}" dt="2025-09-05T20:32:14.904" v="495" actId="2696"/>
        <pc:sldMkLst>
          <pc:docMk/>
          <pc:sldMk cId="1496349960" sldId="473"/>
        </pc:sldMkLst>
      </pc:sldChg>
      <pc:sldChg chg="modSp del modNotes">
        <pc:chgData name="Dana Edwards" userId="cdc47451-3eeb-490d-92e6-9aebe8868b8e" providerId="ADAL" clId="{D610C60C-2B6B-426A-BF26-8B7C7E9718D9}" dt="2025-09-05T20:32:31.787" v="497" actId="2696"/>
        <pc:sldMkLst>
          <pc:docMk/>
          <pc:sldMk cId="3417139366" sldId="474"/>
        </pc:sldMkLst>
      </pc:sldChg>
      <pc:sldChg chg="modSp del modNotes">
        <pc:chgData name="Dana Edwards" userId="cdc47451-3eeb-490d-92e6-9aebe8868b8e" providerId="ADAL" clId="{D610C60C-2B6B-426A-BF26-8B7C7E9718D9}" dt="2025-09-05T20:32:44.164" v="499" actId="2696"/>
        <pc:sldMkLst>
          <pc:docMk/>
          <pc:sldMk cId="2869705257" sldId="475"/>
        </pc:sldMkLst>
      </pc:sldChg>
      <pc:sldChg chg="modSp del modNotes">
        <pc:chgData name="Dana Edwards" userId="cdc47451-3eeb-490d-92e6-9aebe8868b8e" providerId="ADAL" clId="{D610C60C-2B6B-426A-BF26-8B7C7E9718D9}" dt="2025-09-05T20:34:24.823" v="513" actId="2696"/>
        <pc:sldMkLst>
          <pc:docMk/>
          <pc:sldMk cId="3448277207" sldId="476"/>
        </pc:sldMkLst>
      </pc:sldChg>
      <pc:sldChg chg="modSp del mod modNotes">
        <pc:chgData name="Dana Edwards" userId="cdc47451-3eeb-490d-92e6-9aebe8868b8e" providerId="ADAL" clId="{D610C60C-2B6B-426A-BF26-8B7C7E9718D9}" dt="2025-09-05T20:34:51.171" v="517" actId="2696"/>
        <pc:sldMkLst>
          <pc:docMk/>
          <pc:sldMk cId="700866060" sldId="477"/>
        </pc:sldMkLst>
      </pc:sldChg>
      <pc:sldChg chg="modSp del modNotes">
        <pc:chgData name="Dana Edwards" userId="cdc47451-3eeb-490d-92e6-9aebe8868b8e" providerId="ADAL" clId="{D610C60C-2B6B-426A-BF26-8B7C7E9718D9}" dt="2025-09-05T20:35:06.255" v="519" actId="2696"/>
        <pc:sldMkLst>
          <pc:docMk/>
          <pc:sldMk cId="1705810415" sldId="478"/>
        </pc:sldMkLst>
      </pc:sldChg>
      <pc:sldChg chg="modSp del modNotes">
        <pc:chgData name="Dana Edwards" userId="cdc47451-3eeb-490d-92e6-9aebe8868b8e" providerId="ADAL" clId="{D610C60C-2B6B-426A-BF26-8B7C7E9718D9}" dt="2025-09-08T14:32:52.341" v="520" actId="2696"/>
        <pc:sldMkLst>
          <pc:docMk/>
          <pc:sldMk cId="4005542112" sldId="479"/>
        </pc:sldMkLst>
      </pc:sldChg>
      <pc:sldChg chg="modSp add del setBg modNotes">
        <pc:chgData name="Dana Edwards" userId="cdc47451-3eeb-490d-92e6-9aebe8868b8e" providerId="ADAL" clId="{D610C60C-2B6B-426A-BF26-8B7C7E9718D9}" dt="2025-09-08T14:33:06.411" v="521"/>
        <pc:sldMkLst>
          <pc:docMk/>
          <pc:sldMk cId="2936034562" sldId="480"/>
        </pc:sldMkLst>
      </pc:sldChg>
      <pc:sldChg chg="modSp del mod modNotes">
        <pc:chgData name="Dana Edwards" userId="cdc47451-3eeb-490d-92e6-9aebe8868b8e" providerId="ADAL" clId="{D610C60C-2B6B-426A-BF26-8B7C7E9718D9}" dt="2025-09-08T14:33:22.908" v="525" actId="2696"/>
        <pc:sldMkLst>
          <pc:docMk/>
          <pc:sldMk cId="2371939580" sldId="490"/>
        </pc:sldMkLst>
      </pc:sldChg>
      <pc:sldChg chg="modSp del mod modNotes">
        <pc:chgData name="Dana Edwards" userId="cdc47451-3eeb-490d-92e6-9aebe8868b8e" providerId="ADAL" clId="{D610C60C-2B6B-426A-BF26-8B7C7E9718D9}" dt="2025-09-08T14:33:40.692" v="528" actId="2696"/>
        <pc:sldMkLst>
          <pc:docMk/>
          <pc:sldMk cId="1134720625" sldId="491"/>
        </pc:sldMkLst>
      </pc:sldChg>
      <pc:sldChg chg="modSp del modNotes">
        <pc:chgData name="Dana Edwards" userId="cdc47451-3eeb-490d-92e6-9aebe8868b8e" providerId="ADAL" clId="{D610C60C-2B6B-426A-BF26-8B7C7E9718D9}" dt="2025-09-08T14:34:12.594" v="529" actId="2696"/>
        <pc:sldMkLst>
          <pc:docMk/>
          <pc:sldMk cId="1995290605" sldId="493"/>
        </pc:sldMkLst>
      </pc:sldChg>
      <pc:sldChg chg="delSp modSp del delDesignElem modNotes">
        <pc:chgData name="Dana Edwards" userId="cdc47451-3eeb-490d-92e6-9aebe8868b8e" providerId="ADAL" clId="{D610C60C-2B6B-426A-BF26-8B7C7E9718D9}" dt="2025-09-08T14:34:28.440" v="532" actId="2696"/>
        <pc:sldMkLst>
          <pc:docMk/>
          <pc:sldMk cId="3203663734" sldId="494"/>
        </pc:sldMkLst>
      </pc:sldChg>
      <pc:sldChg chg="modSp del modNotes">
        <pc:chgData name="Dana Edwards" userId="cdc47451-3eeb-490d-92e6-9aebe8868b8e" providerId="ADAL" clId="{D610C60C-2B6B-426A-BF26-8B7C7E9718D9}" dt="2025-09-08T14:35:04.112" v="536" actId="2696"/>
        <pc:sldMkLst>
          <pc:docMk/>
          <pc:sldMk cId="2400753427" sldId="495"/>
        </pc:sldMkLst>
      </pc:sldChg>
      <pc:sldChg chg="addSp modSp mod setBg modNotes modNotesTx">
        <pc:chgData name="Dana Edwards" userId="cdc47451-3eeb-490d-92e6-9aebe8868b8e" providerId="ADAL" clId="{D610C60C-2B6B-426A-BF26-8B7C7E9718D9}" dt="2025-09-08T14:57:26.003" v="651" actId="27636"/>
        <pc:sldMkLst>
          <pc:docMk/>
          <pc:sldMk cId="1552894559" sldId="496"/>
        </pc:sldMkLst>
        <pc:spChg chg="mod">
          <ac:chgData name="Dana Edwards" userId="cdc47451-3eeb-490d-92e6-9aebe8868b8e" providerId="ADAL" clId="{D610C60C-2B6B-426A-BF26-8B7C7E9718D9}" dt="2025-09-08T14:37:19.476" v="571" actId="26606"/>
          <ac:spMkLst>
            <pc:docMk/>
            <pc:sldMk cId="1552894559" sldId="496"/>
            <ac:spMk id="4" creationId="{00000000-0000-0000-0000-000000000000}"/>
          </ac:spMkLst>
        </pc:spChg>
        <pc:spChg chg="add">
          <ac:chgData name="Dana Edwards" userId="cdc47451-3eeb-490d-92e6-9aebe8868b8e" providerId="ADAL" clId="{D610C60C-2B6B-426A-BF26-8B7C7E9718D9}" dt="2025-09-08T14:37:19.476" v="571" actId="26606"/>
          <ac:spMkLst>
            <pc:docMk/>
            <pc:sldMk cId="1552894559" sldId="496"/>
            <ac:spMk id="9" creationId="{0CABCAE3-64FC-4149-819F-2C1812824154}"/>
          </ac:spMkLst>
        </pc:spChg>
        <pc:spChg chg="add">
          <ac:chgData name="Dana Edwards" userId="cdc47451-3eeb-490d-92e6-9aebe8868b8e" providerId="ADAL" clId="{D610C60C-2B6B-426A-BF26-8B7C7E9718D9}" dt="2025-09-08T14:37:19.476" v="571" actId="26606"/>
          <ac:spMkLst>
            <pc:docMk/>
            <pc:sldMk cId="1552894559" sldId="496"/>
            <ac:spMk id="17" creationId="{D0712110-0BC1-4B31-B3BB-63B44222E87F}"/>
          </ac:spMkLst>
        </pc:spChg>
        <pc:spChg chg="add">
          <ac:chgData name="Dana Edwards" userId="cdc47451-3eeb-490d-92e6-9aebe8868b8e" providerId="ADAL" clId="{D610C60C-2B6B-426A-BF26-8B7C7E9718D9}" dt="2025-09-08T14:37:19.476" v="571" actId="26606"/>
          <ac:spMkLst>
            <pc:docMk/>
            <pc:sldMk cId="1552894559" sldId="496"/>
            <ac:spMk id="19" creationId="{4466B5F3-C053-4580-B04A-1EF949888280}"/>
          </ac:spMkLst>
        </pc:spChg>
        <pc:graphicFrameChg chg="add mod modGraphic">
          <ac:chgData name="Dana Edwards" userId="cdc47451-3eeb-490d-92e6-9aebe8868b8e" providerId="ADAL" clId="{D610C60C-2B6B-426A-BF26-8B7C7E9718D9}" dt="2025-09-08T14:42:57.880" v="596" actId="20577"/>
          <ac:graphicFrameMkLst>
            <pc:docMk/>
            <pc:sldMk cId="1552894559" sldId="496"/>
            <ac:graphicFrameMk id="2" creationId="{67296589-9322-428D-B21D-DD6729DA5A02}"/>
          </ac:graphicFrameMkLst>
        </pc:graphicFrameChg>
        <pc:picChg chg="add">
          <ac:chgData name="Dana Edwards" userId="cdc47451-3eeb-490d-92e6-9aebe8868b8e" providerId="ADAL" clId="{D610C60C-2B6B-426A-BF26-8B7C7E9718D9}" dt="2025-09-08T14:37:19.476" v="571" actId="26606"/>
          <ac:picMkLst>
            <pc:docMk/>
            <pc:sldMk cId="1552894559" sldId="496"/>
            <ac:picMk id="11" creationId="{012FDCFE-9AD2-4D8A-8CBF-B3AA37EBF6DD}"/>
          </ac:picMkLst>
        </pc:picChg>
        <pc:picChg chg="add">
          <ac:chgData name="Dana Edwards" userId="cdc47451-3eeb-490d-92e6-9aebe8868b8e" providerId="ADAL" clId="{D610C60C-2B6B-426A-BF26-8B7C7E9718D9}" dt="2025-09-08T14:37:19.476" v="571" actId="26606"/>
          <ac:picMkLst>
            <pc:docMk/>
            <pc:sldMk cId="1552894559" sldId="496"/>
            <ac:picMk id="23" creationId="{25CED634-E2D0-4AB7-96DD-816C9B52C5CF}"/>
          </ac:picMkLst>
        </pc:picChg>
        <pc:cxnChg chg="add">
          <ac:chgData name="Dana Edwards" userId="cdc47451-3eeb-490d-92e6-9aebe8868b8e" providerId="ADAL" clId="{D610C60C-2B6B-426A-BF26-8B7C7E9718D9}" dt="2025-09-08T14:37:19.476" v="571" actId="26606"/>
          <ac:cxnSpMkLst>
            <pc:docMk/>
            <pc:sldMk cId="1552894559" sldId="496"/>
            <ac:cxnSpMk id="15" creationId="{BECF35C3-8B44-4F4B-BD25-4C01823DB22A}"/>
          </ac:cxnSpMkLst>
        </pc:cxnChg>
        <pc:cxnChg chg="add">
          <ac:chgData name="Dana Edwards" userId="cdc47451-3eeb-490d-92e6-9aebe8868b8e" providerId="ADAL" clId="{D610C60C-2B6B-426A-BF26-8B7C7E9718D9}" dt="2025-09-08T14:37:19.476" v="571" actId="26606"/>
          <ac:cxnSpMkLst>
            <pc:docMk/>
            <pc:sldMk cId="1552894559" sldId="496"/>
            <ac:cxnSpMk id="21" creationId="{FA6123F2-4B61-414F-A7E5-5B7828EACAE2}"/>
          </ac:cxnSpMkLst>
        </pc:cxnChg>
        <pc:cxnChg chg="add">
          <ac:chgData name="Dana Edwards" userId="cdc47451-3eeb-490d-92e6-9aebe8868b8e" providerId="ADAL" clId="{D610C60C-2B6B-426A-BF26-8B7C7E9718D9}" dt="2025-09-08T14:37:19.476" v="571" actId="26606"/>
          <ac:cxnSpMkLst>
            <pc:docMk/>
            <pc:sldMk cId="1552894559" sldId="496"/>
            <ac:cxnSpMk id="25" creationId="{FCDDCDFB-696D-4FDF-9B58-24F71B7C37BC}"/>
          </ac:cxnSpMkLst>
        </pc:cxnChg>
      </pc:sldChg>
      <pc:sldChg chg="addSp delSp modSp mod setBg modNotes modNotesTx">
        <pc:chgData name="Dana Edwards" userId="cdc47451-3eeb-490d-92e6-9aebe8868b8e" providerId="ADAL" clId="{D610C60C-2B6B-426A-BF26-8B7C7E9718D9}" dt="2025-09-08T16:46:31.291" v="729" actId="27636"/>
        <pc:sldMkLst>
          <pc:docMk/>
          <pc:sldMk cId="2103052649" sldId="500"/>
        </pc:sldMkLst>
        <pc:spChg chg="mod">
          <ac:chgData name="Dana Edwards" userId="cdc47451-3eeb-490d-92e6-9aebe8868b8e" providerId="ADAL" clId="{D610C60C-2B6B-426A-BF26-8B7C7E9718D9}" dt="2025-09-08T14:56:07.246" v="640" actId="26606"/>
          <ac:spMkLst>
            <pc:docMk/>
            <pc:sldMk cId="2103052649" sldId="500"/>
            <ac:spMk id="4" creationId="{00000000-0000-0000-0000-000000000000}"/>
          </ac:spMkLst>
        </pc:spChg>
        <pc:spChg chg="add">
          <ac:chgData name="Dana Edwards" userId="cdc47451-3eeb-490d-92e6-9aebe8868b8e" providerId="ADAL" clId="{D610C60C-2B6B-426A-BF26-8B7C7E9718D9}" dt="2025-09-08T14:56:07.246" v="640" actId="26606"/>
          <ac:spMkLst>
            <pc:docMk/>
            <pc:sldMk cId="2103052649" sldId="500"/>
            <ac:spMk id="26" creationId="{0CABCAE3-64FC-4149-819F-2C1812824154}"/>
          </ac:spMkLst>
        </pc:spChg>
        <pc:spChg chg="add">
          <ac:chgData name="Dana Edwards" userId="cdc47451-3eeb-490d-92e6-9aebe8868b8e" providerId="ADAL" clId="{D610C60C-2B6B-426A-BF26-8B7C7E9718D9}" dt="2025-09-08T14:56:07.246" v="640" actId="26606"/>
          <ac:spMkLst>
            <pc:docMk/>
            <pc:sldMk cId="2103052649" sldId="500"/>
            <ac:spMk id="30" creationId="{D0712110-0BC1-4B31-B3BB-63B44222E87F}"/>
          </ac:spMkLst>
        </pc:spChg>
        <pc:spChg chg="add">
          <ac:chgData name="Dana Edwards" userId="cdc47451-3eeb-490d-92e6-9aebe8868b8e" providerId="ADAL" clId="{D610C60C-2B6B-426A-BF26-8B7C7E9718D9}" dt="2025-09-08T14:56:07.246" v="640" actId="26606"/>
          <ac:spMkLst>
            <pc:docMk/>
            <pc:sldMk cId="2103052649" sldId="500"/>
            <ac:spMk id="31" creationId="{4466B5F3-C053-4580-B04A-1EF949888280}"/>
          </ac:spMkLst>
        </pc:spChg>
        <pc:graphicFrameChg chg="add mod modGraphic">
          <ac:chgData name="Dana Edwards" userId="cdc47451-3eeb-490d-92e6-9aebe8868b8e" providerId="ADAL" clId="{D610C60C-2B6B-426A-BF26-8B7C7E9718D9}" dt="2025-09-08T16:45:47.232" v="724"/>
          <ac:graphicFrameMkLst>
            <pc:docMk/>
            <pc:sldMk cId="2103052649" sldId="500"/>
            <ac:graphicFrameMk id="2" creationId="{9E367372-B5F1-4DE6-97B6-328D89095B0D}"/>
          </ac:graphicFrameMkLst>
        </pc:graphicFrameChg>
        <pc:picChg chg="add">
          <ac:chgData name="Dana Edwards" userId="cdc47451-3eeb-490d-92e6-9aebe8868b8e" providerId="ADAL" clId="{D610C60C-2B6B-426A-BF26-8B7C7E9718D9}" dt="2025-09-08T14:56:07.246" v="640" actId="26606"/>
          <ac:picMkLst>
            <pc:docMk/>
            <pc:sldMk cId="2103052649" sldId="500"/>
            <ac:picMk id="27" creationId="{012FDCFE-9AD2-4D8A-8CBF-B3AA37EBF6DD}"/>
          </ac:picMkLst>
        </pc:picChg>
        <pc:picChg chg="add">
          <ac:chgData name="Dana Edwards" userId="cdc47451-3eeb-490d-92e6-9aebe8868b8e" providerId="ADAL" clId="{D610C60C-2B6B-426A-BF26-8B7C7E9718D9}" dt="2025-09-08T14:56:07.246" v="640" actId="26606"/>
          <ac:picMkLst>
            <pc:docMk/>
            <pc:sldMk cId="2103052649" sldId="500"/>
            <ac:picMk id="33" creationId="{25CED634-E2D0-4AB7-96DD-816C9B52C5CF}"/>
          </ac:picMkLst>
        </pc:picChg>
        <pc:cxnChg chg="add">
          <ac:chgData name="Dana Edwards" userId="cdc47451-3eeb-490d-92e6-9aebe8868b8e" providerId="ADAL" clId="{D610C60C-2B6B-426A-BF26-8B7C7E9718D9}" dt="2025-09-08T14:56:07.246" v="640" actId="26606"/>
          <ac:cxnSpMkLst>
            <pc:docMk/>
            <pc:sldMk cId="2103052649" sldId="500"/>
            <ac:cxnSpMk id="25" creationId="{FCDDCDFB-696D-4FDF-9B58-24F71B7C37BC}"/>
          </ac:cxnSpMkLst>
        </pc:cxnChg>
        <pc:cxnChg chg="add">
          <ac:chgData name="Dana Edwards" userId="cdc47451-3eeb-490d-92e6-9aebe8868b8e" providerId="ADAL" clId="{D610C60C-2B6B-426A-BF26-8B7C7E9718D9}" dt="2025-09-08T14:56:07.246" v="640" actId="26606"/>
          <ac:cxnSpMkLst>
            <pc:docMk/>
            <pc:sldMk cId="2103052649" sldId="500"/>
            <ac:cxnSpMk id="28" creationId="{FBD463FC-4CA8-4FF4-85A3-AF9F4B98D210}"/>
          </ac:cxnSpMkLst>
        </pc:cxnChg>
        <pc:cxnChg chg="add">
          <ac:chgData name="Dana Edwards" userId="cdc47451-3eeb-490d-92e6-9aebe8868b8e" providerId="ADAL" clId="{D610C60C-2B6B-426A-BF26-8B7C7E9718D9}" dt="2025-09-08T14:56:07.246" v="640" actId="26606"/>
          <ac:cxnSpMkLst>
            <pc:docMk/>
            <pc:sldMk cId="2103052649" sldId="500"/>
            <ac:cxnSpMk id="29" creationId="{BECF35C3-8B44-4F4B-BD25-4C01823DB22A}"/>
          </ac:cxnSpMkLst>
        </pc:cxnChg>
      </pc:sldChg>
      <pc:sldChg chg="addSp modSp mod setBg modNotes">
        <pc:chgData name="Dana Edwards" userId="cdc47451-3eeb-490d-92e6-9aebe8868b8e" providerId="ADAL" clId="{D610C60C-2B6B-426A-BF26-8B7C7E9718D9}" dt="2025-09-08T17:05:01.554" v="1083" actId="14100"/>
        <pc:sldMkLst>
          <pc:docMk/>
          <pc:sldMk cId="3853965635" sldId="508"/>
        </pc:sldMkLst>
        <pc:spChg chg="mod ord">
          <ac:chgData name="Dana Edwards" userId="cdc47451-3eeb-490d-92e6-9aebe8868b8e" providerId="ADAL" clId="{D610C60C-2B6B-426A-BF26-8B7C7E9718D9}" dt="2025-09-08T17:05:01.554" v="1083" actId="14100"/>
          <ac:spMkLst>
            <pc:docMk/>
            <pc:sldMk cId="3853965635" sldId="508"/>
            <ac:spMk id="3" creationId="{00000000-0000-0000-0000-000000000000}"/>
          </ac:spMkLst>
        </pc:spChg>
        <pc:spChg chg="mod">
          <ac:chgData name="Dana Edwards" userId="cdc47451-3eeb-490d-92e6-9aebe8868b8e" providerId="ADAL" clId="{D610C60C-2B6B-426A-BF26-8B7C7E9718D9}" dt="2025-09-08T17:04:55.800" v="1080" actId="14100"/>
          <ac:spMkLst>
            <pc:docMk/>
            <pc:sldMk cId="3853965635" sldId="508"/>
            <ac:spMk id="4" creationId="{00000000-0000-0000-0000-000000000000}"/>
          </ac:spMkLst>
        </pc:spChg>
        <pc:spChg chg="add">
          <ac:chgData name="Dana Edwards" userId="cdc47451-3eeb-490d-92e6-9aebe8868b8e" providerId="ADAL" clId="{D610C60C-2B6B-426A-BF26-8B7C7E9718D9}" dt="2025-09-08T17:04:42.315" v="1078" actId="26606"/>
          <ac:spMkLst>
            <pc:docMk/>
            <pc:sldMk cId="3853965635" sldId="508"/>
            <ac:spMk id="14" creationId="{C630F413-44CE-4746-9821-9E0107978E7A}"/>
          </ac:spMkLst>
        </pc:spChg>
        <pc:spChg chg="add">
          <ac:chgData name="Dana Edwards" userId="cdc47451-3eeb-490d-92e6-9aebe8868b8e" providerId="ADAL" clId="{D610C60C-2B6B-426A-BF26-8B7C7E9718D9}" dt="2025-09-08T17:04:42.315" v="1078" actId="26606"/>
          <ac:spMkLst>
            <pc:docMk/>
            <pc:sldMk cId="3853965635" sldId="508"/>
            <ac:spMk id="16" creationId="{22D671B1-B099-4F9C-B9CC-9D22B4DAF8A8}"/>
          </ac:spMkLst>
        </pc:spChg>
        <pc:spChg chg="add">
          <ac:chgData name="Dana Edwards" userId="cdc47451-3eeb-490d-92e6-9aebe8868b8e" providerId="ADAL" clId="{D610C60C-2B6B-426A-BF26-8B7C7E9718D9}" dt="2025-09-08T17:04:42.315" v="1078" actId="26606"/>
          <ac:spMkLst>
            <pc:docMk/>
            <pc:sldMk cId="3853965635" sldId="508"/>
            <ac:spMk id="20" creationId="{898488B7-DBD3-40E7-B54B-4DA6C5693EF3}"/>
          </ac:spMkLst>
        </pc:spChg>
        <pc:picChg chg="mod">
          <ac:chgData name="Dana Edwards" userId="cdc47451-3eeb-490d-92e6-9aebe8868b8e" providerId="ADAL" clId="{D610C60C-2B6B-426A-BF26-8B7C7E9718D9}" dt="2025-09-08T17:04:51.934" v="1079" actId="14100"/>
          <ac:picMkLst>
            <pc:docMk/>
            <pc:sldMk cId="3853965635" sldId="508"/>
            <ac:picMk id="9" creationId="{E939C3AC-647F-4B61-A13A-7C5DC0A48A7A}"/>
          </ac:picMkLst>
        </pc:picChg>
        <pc:cxnChg chg="add">
          <ac:chgData name="Dana Edwards" userId="cdc47451-3eeb-490d-92e6-9aebe8868b8e" providerId="ADAL" clId="{D610C60C-2B6B-426A-BF26-8B7C7E9718D9}" dt="2025-09-08T17:04:42.315" v="1078" actId="26606"/>
          <ac:cxnSpMkLst>
            <pc:docMk/>
            <pc:sldMk cId="3853965635" sldId="508"/>
            <ac:cxnSpMk id="18" creationId="{7552FBEF-FA69-427B-8245-0A518E0513D5}"/>
          </ac:cxnSpMkLst>
        </pc:cxnChg>
      </pc:sldChg>
      <pc:sldChg chg="addSp modSp del mod setClrOvrMap modNotes">
        <pc:chgData name="Dana Edwards" userId="cdc47451-3eeb-490d-92e6-9aebe8868b8e" providerId="ADAL" clId="{D610C60C-2B6B-426A-BF26-8B7C7E9718D9}" dt="2025-09-08T17:14:18.319" v="1111" actId="2696"/>
        <pc:sldMkLst>
          <pc:docMk/>
          <pc:sldMk cId="3161440523" sldId="511"/>
        </pc:sldMkLst>
      </pc:sldChg>
      <pc:sldChg chg="modSp mod setBg modNotes">
        <pc:chgData name="Dana Edwards" userId="cdc47451-3eeb-490d-92e6-9aebe8868b8e" providerId="ADAL" clId="{D610C60C-2B6B-426A-BF26-8B7C7E9718D9}" dt="2025-09-08T17:15:11.783" v="1113" actId="26606"/>
        <pc:sldMkLst>
          <pc:docMk/>
          <pc:sldMk cId="1967641504" sldId="512"/>
        </pc:sldMkLst>
        <pc:spChg chg="mod">
          <ac:chgData name="Dana Edwards" userId="cdc47451-3eeb-490d-92e6-9aebe8868b8e" providerId="ADAL" clId="{D610C60C-2B6B-426A-BF26-8B7C7E9718D9}" dt="2025-09-08T17:15:11.783" v="1113" actId="26606"/>
          <ac:spMkLst>
            <pc:docMk/>
            <pc:sldMk cId="1967641504" sldId="512"/>
            <ac:spMk id="4" creationId="{00000000-0000-0000-0000-000000000000}"/>
          </ac:spMkLst>
        </pc:spChg>
        <pc:graphicFrameChg chg="mod modGraphic">
          <ac:chgData name="Dana Edwards" userId="cdc47451-3eeb-490d-92e6-9aebe8868b8e" providerId="ADAL" clId="{D610C60C-2B6B-426A-BF26-8B7C7E9718D9}" dt="2025-09-08T17:15:11.783" v="1113" actId="26606"/>
          <ac:graphicFrameMkLst>
            <pc:docMk/>
            <pc:sldMk cId="1967641504" sldId="512"/>
            <ac:graphicFrameMk id="6" creationId="{F7891BC1-3ECC-F280-58A7-E3C1268E0A24}"/>
          </ac:graphicFrameMkLst>
        </pc:graphicFrameChg>
      </pc:sldChg>
      <pc:sldChg chg="addSp delSp modSp mod setBg delDesignElem modNotes modNotesTx">
        <pc:chgData name="Dana Edwards" userId="cdc47451-3eeb-490d-92e6-9aebe8868b8e" providerId="ADAL" clId="{D610C60C-2B6B-426A-BF26-8B7C7E9718D9}" dt="2025-09-08T17:33:21.262" v="1122" actId="1440"/>
        <pc:sldMkLst>
          <pc:docMk/>
          <pc:sldMk cId="3169128967" sldId="514"/>
        </pc:sldMkLst>
        <pc:spChg chg="mod">
          <ac:chgData name="Dana Edwards" userId="cdc47451-3eeb-490d-92e6-9aebe8868b8e" providerId="ADAL" clId="{D610C60C-2B6B-426A-BF26-8B7C7E9718D9}" dt="2025-09-08T17:33:16.992" v="1121" actId="26606"/>
          <ac:spMkLst>
            <pc:docMk/>
            <pc:sldMk cId="3169128967" sldId="514"/>
            <ac:spMk id="4" creationId="{00000000-0000-0000-0000-000000000000}"/>
          </ac:spMkLst>
        </pc:spChg>
        <pc:spChg chg="add">
          <ac:chgData name="Dana Edwards" userId="cdc47451-3eeb-490d-92e6-9aebe8868b8e" providerId="ADAL" clId="{D610C60C-2B6B-426A-BF26-8B7C7E9718D9}" dt="2025-09-08T17:33:16.992" v="1121" actId="26606"/>
          <ac:spMkLst>
            <pc:docMk/>
            <pc:sldMk cId="3169128967" sldId="514"/>
            <ac:spMk id="9" creationId="{84C75E2B-CACA-478C-B26B-182AF87A18E3}"/>
          </ac:spMkLst>
        </pc:spChg>
        <pc:picChg chg="mod">
          <ac:chgData name="Dana Edwards" userId="cdc47451-3eeb-490d-92e6-9aebe8868b8e" providerId="ADAL" clId="{D610C60C-2B6B-426A-BF26-8B7C7E9718D9}" dt="2025-09-08T17:33:21.262" v="1122" actId="1440"/>
          <ac:picMkLst>
            <pc:docMk/>
            <pc:sldMk cId="3169128967" sldId="514"/>
            <ac:picMk id="2" creationId="{00000000-0000-0000-0000-000000000000}"/>
          </ac:picMkLst>
        </pc:picChg>
        <pc:picChg chg="add">
          <ac:chgData name="Dana Edwards" userId="cdc47451-3eeb-490d-92e6-9aebe8868b8e" providerId="ADAL" clId="{D610C60C-2B6B-426A-BF26-8B7C7E9718D9}" dt="2025-09-08T17:33:16.992" v="1121" actId="26606"/>
          <ac:picMkLst>
            <pc:docMk/>
            <pc:sldMk cId="3169128967" sldId="514"/>
            <ac:picMk id="11" creationId="{50FF2874-547C-4D14-9E18-28B19002FB8C}"/>
          </ac:picMkLst>
        </pc:picChg>
        <pc:cxnChg chg="add">
          <ac:chgData name="Dana Edwards" userId="cdc47451-3eeb-490d-92e6-9aebe8868b8e" providerId="ADAL" clId="{D610C60C-2B6B-426A-BF26-8B7C7E9718D9}" dt="2025-09-08T17:33:16.992" v="1121" actId="26606"/>
          <ac:cxnSpMkLst>
            <pc:docMk/>
            <pc:sldMk cId="3169128967" sldId="514"/>
            <ac:cxnSpMk id="13" creationId="{36CF827D-A163-47F7-BD87-34EB4FA7D696}"/>
          </ac:cxnSpMkLst>
        </pc:cxnChg>
        <pc:cxnChg chg="add">
          <ac:chgData name="Dana Edwards" userId="cdc47451-3eeb-490d-92e6-9aebe8868b8e" providerId="ADAL" clId="{D610C60C-2B6B-426A-BF26-8B7C7E9718D9}" dt="2025-09-08T17:33:16.992" v="1121" actId="26606"/>
          <ac:cxnSpMkLst>
            <pc:docMk/>
            <pc:sldMk cId="3169128967" sldId="514"/>
            <ac:cxnSpMk id="15" creationId="{D299D9A9-1DA8-433D-A9BC-FB48D93D4217}"/>
          </ac:cxnSpMkLst>
        </pc:cxnChg>
      </pc:sldChg>
      <pc:sldChg chg="addSp delSp modSp mod setBg delDesignElem modNotes">
        <pc:chgData name="Dana Edwards" userId="cdc47451-3eeb-490d-92e6-9aebe8868b8e" providerId="ADAL" clId="{D610C60C-2B6B-426A-BF26-8B7C7E9718D9}" dt="2025-09-08T17:14:46.255" v="1112" actId="26606"/>
        <pc:sldMkLst>
          <pc:docMk/>
          <pc:sldMk cId="4130824056" sldId="515"/>
        </pc:sldMkLst>
        <pc:spChg chg="mod">
          <ac:chgData name="Dana Edwards" userId="cdc47451-3eeb-490d-92e6-9aebe8868b8e" providerId="ADAL" clId="{D610C60C-2B6B-426A-BF26-8B7C7E9718D9}" dt="2025-09-08T17:14:46.255" v="1112" actId="26606"/>
          <ac:spMkLst>
            <pc:docMk/>
            <pc:sldMk cId="4130824056" sldId="515"/>
            <ac:spMk id="3" creationId="{00000000-0000-0000-0000-000000000000}"/>
          </ac:spMkLst>
        </pc:spChg>
        <pc:spChg chg="mod">
          <ac:chgData name="Dana Edwards" userId="cdc47451-3eeb-490d-92e6-9aebe8868b8e" providerId="ADAL" clId="{D610C60C-2B6B-426A-BF26-8B7C7E9718D9}" dt="2025-09-08T17:14:46.255" v="1112" actId="26606"/>
          <ac:spMkLst>
            <pc:docMk/>
            <pc:sldMk cId="4130824056" sldId="515"/>
            <ac:spMk id="4" creationId="{00000000-0000-0000-0000-000000000000}"/>
          </ac:spMkLst>
        </pc:spChg>
        <pc:spChg chg="add">
          <ac:chgData name="Dana Edwards" userId="cdc47451-3eeb-490d-92e6-9aebe8868b8e" providerId="ADAL" clId="{D610C60C-2B6B-426A-BF26-8B7C7E9718D9}" dt="2025-09-08T17:14:46.255" v="1112" actId="26606"/>
          <ac:spMkLst>
            <pc:docMk/>
            <pc:sldMk cId="4130824056" sldId="515"/>
            <ac:spMk id="9" creationId="{0216D9FD-860F-4F5C-8D9B-CE7002071D21}"/>
          </ac:spMkLst>
        </pc:spChg>
        <pc:spChg chg="add">
          <ac:chgData name="Dana Edwards" userId="cdc47451-3eeb-490d-92e6-9aebe8868b8e" providerId="ADAL" clId="{D610C60C-2B6B-426A-BF26-8B7C7E9718D9}" dt="2025-09-08T17:14:46.255" v="1112" actId="26606"/>
          <ac:spMkLst>
            <pc:docMk/>
            <pc:sldMk cId="4130824056" sldId="515"/>
            <ac:spMk id="11" creationId="{8D074069-7026-466C-B495-20FB9578CFBB}"/>
          </ac:spMkLst>
        </pc:spChg>
        <pc:spChg chg="add">
          <ac:chgData name="Dana Edwards" userId="cdc47451-3eeb-490d-92e6-9aebe8868b8e" providerId="ADAL" clId="{D610C60C-2B6B-426A-BF26-8B7C7E9718D9}" dt="2025-09-08T17:14:46.255" v="1112" actId="26606"/>
          <ac:spMkLst>
            <pc:docMk/>
            <pc:sldMk cId="4130824056" sldId="515"/>
            <ac:spMk id="13" creationId="{C1685D80-4D5A-471F-9215-651424F47500}"/>
          </ac:spMkLst>
        </pc:spChg>
      </pc:sldChg>
      <pc:sldChg chg="modSp modNotes">
        <pc:chgData name="Dana Edwards" userId="cdc47451-3eeb-490d-92e6-9aebe8868b8e" providerId="ADAL" clId="{D610C60C-2B6B-426A-BF26-8B7C7E9718D9}" dt="2025-09-05T20:09:52.461" v="212"/>
        <pc:sldMkLst>
          <pc:docMk/>
          <pc:sldMk cId="3459658877" sldId="516"/>
        </pc:sldMkLst>
        <pc:spChg chg="mod">
          <ac:chgData name="Dana Edwards" userId="cdc47451-3eeb-490d-92e6-9aebe8868b8e" providerId="ADAL" clId="{D610C60C-2B6B-426A-BF26-8B7C7E9718D9}" dt="2025-09-05T20:09:52.461" v="212"/>
          <ac:spMkLst>
            <pc:docMk/>
            <pc:sldMk cId="3459658877" sldId="516"/>
            <ac:spMk id="4" creationId="{00000000-0000-0000-0000-000000000000}"/>
          </ac:spMkLst>
        </pc:spChg>
        <pc:graphicFrameChg chg="mod">
          <ac:chgData name="Dana Edwards" userId="cdc47451-3eeb-490d-92e6-9aebe8868b8e" providerId="ADAL" clId="{D610C60C-2B6B-426A-BF26-8B7C7E9718D9}" dt="2025-09-05T20:09:52.461" v="212"/>
          <ac:graphicFrameMkLst>
            <pc:docMk/>
            <pc:sldMk cId="3459658877" sldId="516"/>
            <ac:graphicFrameMk id="6" creationId="{AD430256-963D-E7FD-F269-7EAB220C1F57}"/>
          </ac:graphicFrameMkLst>
        </pc:graphicFrameChg>
      </pc:sldChg>
      <pc:sldChg chg="addSp delSp modSp mod setBg delDesignElem modNotes">
        <pc:chgData name="Dana Edwards" userId="cdc47451-3eeb-490d-92e6-9aebe8868b8e" providerId="ADAL" clId="{D610C60C-2B6B-426A-BF26-8B7C7E9718D9}" dt="2025-09-08T17:30:52.152" v="1118" actId="255"/>
        <pc:sldMkLst>
          <pc:docMk/>
          <pc:sldMk cId="1242053846" sldId="518"/>
        </pc:sldMkLst>
        <pc:spChg chg="mod">
          <ac:chgData name="Dana Edwards" userId="cdc47451-3eeb-490d-92e6-9aebe8868b8e" providerId="ADAL" clId="{D610C60C-2B6B-426A-BF26-8B7C7E9718D9}" dt="2025-09-08T17:30:12.989" v="1114" actId="26606"/>
          <ac:spMkLst>
            <pc:docMk/>
            <pc:sldMk cId="1242053846" sldId="518"/>
            <ac:spMk id="3" creationId="{00000000-0000-0000-0000-000000000000}"/>
          </ac:spMkLst>
        </pc:spChg>
        <pc:spChg chg="mod">
          <ac:chgData name="Dana Edwards" userId="cdc47451-3eeb-490d-92e6-9aebe8868b8e" providerId="ADAL" clId="{D610C60C-2B6B-426A-BF26-8B7C7E9718D9}" dt="2025-09-08T17:30:52.152" v="1118" actId="255"/>
          <ac:spMkLst>
            <pc:docMk/>
            <pc:sldMk cId="1242053846" sldId="518"/>
            <ac:spMk id="4" creationId="{00000000-0000-0000-0000-000000000000}"/>
          </ac:spMkLst>
        </pc:spChg>
        <pc:spChg chg="add">
          <ac:chgData name="Dana Edwards" userId="cdc47451-3eeb-490d-92e6-9aebe8868b8e" providerId="ADAL" clId="{D610C60C-2B6B-426A-BF26-8B7C7E9718D9}" dt="2025-09-08T17:30:12.989" v="1114" actId="26606"/>
          <ac:spMkLst>
            <pc:docMk/>
            <pc:sldMk cId="1242053846" sldId="518"/>
            <ac:spMk id="9" creationId="{0CABCAE3-64FC-4149-819F-2C1812824154}"/>
          </ac:spMkLst>
        </pc:spChg>
        <pc:spChg chg="add">
          <ac:chgData name="Dana Edwards" userId="cdc47451-3eeb-490d-92e6-9aebe8868b8e" providerId="ADAL" clId="{D610C60C-2B6B-426A-BF26-8B7C7E9718D9}" dt="2025-09-08T17:30:12.989" v="1114" actId="26606"/>
          <ac:spMkLst>
            <pc:docMk/>
            <pc:sldMk cId="1242053846" sldId="518"/>
            <ac:spMk id="17" creationId="{11587617-1CD9-4BB4-8FDB-02547523FBEA}"/>
          </ac:spMkLst>
        </pc:spChg>
        <pc:spChg chg="add">
          <ac:chgData name="Dana Edwards" userId="cdc47451-3eeb-490d-92e6-9aebe8868b8e" providerId="ADAL" clId="{D610C60C-2B6B-426A-BF26-8B7C7E9718D9}" dt="2025-09-08T17:30:12.989" v="1114" actId="26606"/>
          <ac:spMkLst>
            <pc:docMk/>
            <pc:sldMk cId="1242053846" sldId="518"/>
            <ac:spMk id="19" creationId="{B2359BEA-F467-446B-9ED2-7DE4AE3940C4}"/>
          </ac:spMkLst>
        </pc:spChg>
        <pc:picChg chg="mod modCrop">
          <ac:chgData name="Dana Edwards" userId="cdc47451-3eeb-490d-92e6-9aebe8868b8e" providerId="ADAL" clId="{D610C60C-2B6B-426A-BF26-8B7C7E9718D9}" dt="2025-09-08T17:30:39.576" v="1117" actId="1440"/>
          <ac:picMkLst>
            <pc:docMk/>
            <pc:sldMk cId="1242053846" sldId="518"/>
            <ac:picMk id="2" creationId="{00000000-0000-0000-0000-000000000000}"/>
          </ac:picMkLst>
        </pc:picChg>
        <pc:picChg chg="add">
          <ac:chgData name="Dana Edwards" userId="cdc47451-3eeb-490d-92e6-9aebe8868b8e" providerId="ADAL" clId="{D610C60C-2B6B-426A-BF26-8B7C7E9718D9}" dt="2025-09-08T17:30:12.989" v="1114" actId="26606"/>
          <ac:picMkLst>
            <pc:docMk/>
            <pc:sldMk cId="1242053846" sldId="518"/>
            <ac:picMk id="11" creationId="{012FDCFE-9AD2-4D8A-8CBF-B3AA37EBF6DD}"/>
          </ac:picMkLst>
        </pc:picChg>
        <pc:picChg chg="add">
          <ac:chgData name="Dana Edwards" userId="cdc47451-3eeb-490d-92e6-9aebe8868b8e" providerId="ADAL" clId="{D610C60C-2B6B-426A-BF26-8B7C7E9718D9}" dt="2025-09-08T17:30:12.989" v="1114" actId="26606"/>
          <ac:picMkLst>
            <pc:docMk/>
            <pc:sldMk cId="1242053846" sldId="518"/>
            <ac:picMk id="23" creationId="{CEF18BD6-B169-4CEE-BB3D-71DFD6A8334C}"/>
          </ac:picMkLst>
        </pc:picChg>
        <pc:cxnChg chg="add">
          <ac:chgData name="Dana Edwards" userId="cdc47451-3eeb-490d-92e6-9aebe8868b8e" providerId="ADAL" clId="{D610C60C-2B6B-426A-BF26-8B7C7E9718D9}" dt="2025-09-08T17:30:12.989" v="1114" actId="26606"/>
          <ac:cxnSpMkLst>
            <pc:docMk/>
            <pc:sldMk cId="1242053846" sldId="518"/>
            <ac:cxnSpMk id="15" creationId="{BECF35C3-8B44-4F4B-BD25-4C01823DB22A}"/>
          </ac:cxnSpMkLst>
        </pc:cxnChg>
        <pc:cxnChg chg="add">
          <ac:chgData name="Dana Edwards" userId="cdc47451-3eeb-490d-92e6-9aebe8868b8e" providerId="ADAL" clId="{D610C60C-2B6B-426A-BF26-8B7C7E9718D9}" dt="2025-09-08T17:30:12.989" v="1114" actId="26606"/>
          <ac:cxnSpMkLst>
            <pc:docMk/>
            <pc:sldMk cId="1242053846" sldId="518"/>
            <ac:cxnSpMk id="25" creationId="{0C253CD2-F713-407C-B979-22CDBA5319BC}"/>
          </ac:cxnSpMkLst>
        </pc:cxnChg>
      </pc:sldChg>
      <pc:sldChg chg="addSp delSp modSp mod setBg modNotes">
        <pc:chgData name="Dana Edwards" userId="cdc47451-3eeb-490d-92e6-9aebe8868b8e" providerId="ADAL" clId="{D610C60C-2B6B-426A-BF26-8B7C7E9718D9}" dt="2025-09-08T17:40:43.243" v="1447" actId="1076"/>
        <pc:sldMkLst>
          <pc:docMk/>
          <pc:sldMk cId="2881675291" sldId="519"/>
        </pc:sldMkLst>
        <pc:spChg chg="add mod">
          <ac:chgData name="Dana Edwards" userId="cdc47451-3eeb-490d-92e6-9aebe8868b8e" providerId="ADAL" clId="{D610C60C-2B6B-426A-BF26-8B7C7E9718D9}" dt="2025-09-08T17:40:43.243" v="1447" actId="1076"/>
          <ac:spMkLst>
            <pc:docMk/>
            <pc:sldMk cId="2881675291" sldId="519"/>
            <ac:spMk id="2" creationId="{CA81A7E0-A643-A76B-D72E-18BA4F837483}"/>
          </ac:spMkLst>
        </pc:spChg>
        <pc:spChg chg="mod">
          <ac:chgData name="Dana Edwards" userId="cdc47451-3eeb-490d-92e6-9aebe8868b8e" providerId="ADAL" clId="{D610C60C-2B6B-426A-BF26-8B7C7E9718D9}" dt="2025-09-08T17:35:46.020" v="1129" actId="26606"/>
          <ac:spMkLst>
            <pc:docMk/>
            <pc:sldMk cId="2881675291" sldId="519"/>
            <ac:spMk id="4" creationId="{00000000-0000-0000-0000-000000000000}"/>
          </ac:spMkLst>
        </pc:spChg>
        <pc:spChg chg="add">
          <ac:chgData name="Dana Edwards" userId="cdc47451-3eeb-490d-92e6-9aebe8868b8e" providerId="ADAL" clId="{D610C60C-2B6B-426A-BF26-8B7C7E9718D9}" dt="2025-09-08T17:35:46.020" v="1129" actId="26606"/>
          <ac:spMkLst>
            <pc:docMk/>
            <pc:sldMk cId="2881675291" sldId="519"/>
            <ac:spMk id="7" creationId="{32D32A60-013B-47A8-8833-D2424080917B}"/>
          </ac:spMkLst>
        </pc:spChg>
        <pc:spChg chg="add">
          <ac:chgData name="Dana Edwards" userId="cdc47451-3eeb-490d-92e6-9aebe8868b8e" providerId="ADAL" clId="{D610C60C-2B6B-426A-BF26-8B7C7E9718D9}" dt="2025-09-08T17:35:46.020" v="1129" actId="26606"/>
          <ac:spMkLst>
            <pc:docMk/>
            <pc:sldMk cId="2881675291" sldId="519"/>
            <ac:spMk id="8" creationId="{AE27932B-B694-4C4C-90D7-A0333A7C5876}"/>
          </ac:spMkLst>
        </pc:spChg>
        <pc:spChg chg="add">
          <ac:chgData name="Dana Edwards" userId="cdc47451-3eeb-490d-92e6-9aebe8868b8e" providerId="ADAL" clId="{D610C60C-2B6B-426A-BF26-8B7C7E9718D9}" dt="2025-09-08T17:35:46.020" v="1129" actId="26606"/>
          <ac:spMkLst>
            <pc:docMk/>
            <pc:sldMk cId="2881675291" sldId="519"/>
            <ac:spMk id="11" creationId="{A9DA474E-6B91-4200-840F-0257B2358A75}"/>
          </ac:spMkLst>
        </pc:spChg>
        <pc:graphicFrameChg chg="add mod">
          <ac:chgData name="Dana Edwards" userId="cdc47451-3eeb-490d-92e6-9aebe8868b8e" providerId="ADAL" clId="{D610C60C-2B6B-426A-BF26-8B7C7E9718D9}" dt="2025-09-08T17:39:52.361" v="1446" actId="20577"/>
          <ac:graphicFrameMkLst>
            <pc:docMk/>
            <pc:sldMk cId="2881675291" sldId="519"/>
            <ac:graphicFrameMk id="17" creationId="{F20E6BBE-C996-9E44-E101-0B5A1B582075}"/>
          </ac:graphicFrameMkLst>
        </pc:graphicFrameChg>
        <pc:picChg chg="add">
          <ac:chgData name="Dana Edwards" userId="cdc47451-3eeb-490d-92e6-9aebe8868b8e" providerId="ADAL" clId="{D610C60C-2B6B-426A-BF26-8B7C7E9718D9}" dt="2025-09-08T17:35:46.020" v="1129" actId="26606"/>
          <ac:picMkLst>
            <pc:docMk/>
            <pc:sldMk cId="2881675291" sldId="519"/>
            <ac:picMk id="13" creationId="{DF63C9AD-AE6E-4512-8171-91612E84CCFB}"/>
          </ac:picMkLst>
        </pc:picChg>
        <pc:cxnChg chg="add">
          <ac:chgData name="Dana Edwards" userId="cdc47451-3eeb-490d-92e6-9aebe8868b8e" providerId="ADAL" clId="{D610C60C-2B6B-426A-BF26-8B7C7E9718D9}" dt="2025-09-08T17:35:46.020" v="1129" actId="26606"/>
          <ac:cxnSpMkLst>
            <pc:docMk/>
            <pc:sldMk cId="2881675291" sldId="519"/>
            <ac:cxnSpMk id="9" creationId="{9EBB0476-5CF0-4F44-8D68-5D42D7AEE43A}"/>
          </ac:cxnSpMkLst>
        </pc:cxnChg>
        <pc:cxnChg chg="add">
          <ac:chgData name="Dana Edwards" userId="cdc47451-3eeb-490d-92e6-9aebe8868b8e" providerId="ADAL" clId="{D610C60C-2B6B-426A-BF26-8B7C7E9718D9}" dt="2025-09-08T17:35:46.020" v="1129" actId="26606"/>
          <ac:cxnSpMkLst>
            <pc:docMk/>
            <pc:sldMk cId="2881675291" sldId="519"/>
            <ac:cxnSpMk id="15" creationId="{FE1A49CE-B63D-457A-A180-1C883E1A63D2}"/>
          </ac:cxnSpMkLst>
        </pc:cxnChg>
      </pc:sldChg>
      <pc:sldChg chg="delSp modSp mod setBg delDesignElem modNotes">
        <pc:chgData name="Dana Edwards" userId="cdc47451-3eeb-490d-92e6-9aebe8868b8e" providerId="ADAL" clId="{D610C60C-2B6B-426A-BF26-8B7C7E9718D9}" dt="2025-09-08T17:44:21.416" v="1486" actId="6549"/>
        <pc:sldMkLst>
          <pc:docMk/>
          <pc:sldMk cId="3091565484" sldId="520"/>
        </pc:sldMkLst>
        <pc:spChg chg="mod">
          <ac:chgData name="Dana Edwards" userId="cdc47451-3eeb-490d-92e6-9aebe8868b8e" providerId="ADAL" clId="{D610C60C-2B6B-426A-BF26-8B7C7E9718D9}" dt="2025-09-08T17:41:17.217" v="1450" actId="26606"/>
          <ac:spMkLst>
            <pc:docMk/>
            <pc:sldMk cId="3091565484" sldId="520"/>
            <ac:spMk id="3" creationId="{00000000-0000-0000-0000-000000000000}"/>
          </ac:spMkLst>
        </pc:spChg>
        <pc:spChg chg="mod">
          <ac:chgData name="Dana Edwards" userId="cdc47451-3eeb-490d-92e6-9aebe8868b8e" providerId="ADAL" clId="{D610C60C-2B6B-426A-BF26-8B7C7E9718D9}" dt="2025-09-08T17:44:21.416" v="1486" actId="6549"/>
          <ac:spMkLst>
            <pc:docMk/>
            <pc:sldMk cId="3091565484" sldId="520"/>
            <ac:spMk id="4" creationId="{00000000-0000-0000-0000-000000000000}"/>
          </ac:spMkLst>
        </pc:spChg>
      </pc:sldChg>
      <pc:sldChg chg="modSp mod setBg modNotes">
        <pc:chgData name="Dana Edwards" userId="cdc47451-3eeb-490d-92e6-9aebe8868b8e" providerId="ADAL" clId="{D610C60C-2B6B-426A-BF26-8B7C7E9718D9}" dt="2025-09-08T17:44:42.150" v="1495" actId="1036"/>
        <pc:sldMkLst>
          <pc:docMk/>
          <pc:sldMk cId="3238116378" sldId="522"/>
        </pc:sldMkLst>
        <pc:spChg chg="mod ord">
          <ac:chgData name="Dana Edwards" userId="cdc47451-3eeb-490d-92e6-9aebe8868b8e" providerId="ADAL" clId="{D610C60C-2B6B-426A-BF26-8B7C7E9718D9}" dt="2025-09-08T17:42:54.465" v="1452" actId="26606"/>
          <ac:spMkLst>
            <pc:docMk/>
            <pc:sldMk cId="3238116378" sldId="522"/>
            <ac:spMk id="3" creationId="{00000000-0000-0000-0000-000000000000}"/>
          </ac:spMkLst>
        </pc:spChg>
        <pc:spChg chg="mod">
          <ac:chgData name="Dana Edwards" userId="cdc47451-3eeb-490d-92e6-9aebe8868b8e" providerId="ADAL" clId="{D610C60C-2B6B-426A-BF26-8B7C7E9718D9}" dt="2025-09-08T17:44:42.150" v="1495" actId="1036"/>
          <ac:spMkLst>
            <pc:docMk/>
            <pc:sldMk cId="3238116378" sldId="522"/>
            <ac:spMk id="4" creationId="{00000000-0000-0000-0000-000000000000}"/>
          </ac:spMkLst>
        </pc:spChg>
        <pc:picChg chg="mod">
          <ac:chgData name="Dana Edwards" userId="cdc47451-3eeb-490d-92e6-9aebe8868b8e" providerId="ADAL" clId="{D610C60C-2B6B-426A-BF26-8B7C7E9718D9}" dt="2025-09-08T17:42:54.465" v="1452" actId="26606"/>
          <ac:picMkLst>
            <pc:docMk/>
            <pc:sldMk cId="3238116378" sldId="522"/>
            <ac:picMk id="5" creationId="{C53582A0-9354-EB4D-BDC0-7B06AB4C409D}"/>
          </ac:picMkLst>
        </pc:picChg>
      </pc:sldChg>
      <pc:sldChg chg="addSp delSp modSp mod modNotes modNotesTx">
        <pc:chgData name="Dana Edwards" userId="cdc47451-3eeb-490d-92e6-9aebe8868b8e" providerId="ADAL" clId="{D610C60C-2B6B-426A-BF26-8B7C7E9718D9}" dt="2025-09-08T17:55:03.615" v="1783" actId="27636"/>
        <pc:sldMkLst>
          <pc:docMk/>
          <pc:sldMk cId="2496703879" sldId="524"/>
        </pc:sldMkLst>
        <pc:spChg chg="mod">
          <ac:chgData name="Dana Edwards" userId="cdc47451-3eeb-490d-92e6-9aebe8868b8e" providerId="ADAL" clId="{D610C60C-2B6B-426A-BF26-8B7C7E9718D9}" dt="2025-09-08T17:45:22.155" v="1504" actId="1035"/>
          <ac:spMkLst>
            <pc:docMk/>
            <pc:sldMk cId="2496703879" sldId="524"/>
            <ac:spMk id="4" creationId="{00000000-0000-0000-0000-000000000000}"/>
          </ac:spMkLst>
        </pc:spChg>
        <pc:graphicFrameChg chg="mod modGraphic">
          <ac:chgData name="Dana Edwards" userId="cdc47451-3eeb-490d-92e6-9aebe8868b8e" providerId="ADAL" clId="{D610C60C-2B6B-426A-BF26-8B7C7E9718D9}" dt="2025-09-08T17:53:39.300" v="1537" actId="2161"/>
          <ac:graphicFrameMkLst>
            <pc:docMk/>
            <pc:sldMk cId="2496703879" sldId="524"/>
            <ac:graphicFrameMk id="2" creationId="{03031C18-09DF-4ADA-9C96-80DAC986E68D}"/>
          </ac:graphicFrameMkLst>
        </pc:graphicFrameChg>
        <pc:graphicFrameChg chg="add mod modGraphic">
          <ac:chgData name="Dana Edwards" userId="cdc47451-3eeb-490d-92e6-9aebe8868b8e" providerId="ADAL" clId="{D610C60C-2B6B-426A-BF26-8B7C7E9718D9}" dt="2025-09-08T17:54:45.358" v="1779" actId="20577"/>
          <ac:graphicFrameMkLst>
            <pc:docMk/>
            <pc:sldMk cId="2496703879" sldId="524"/>
            <ac:graphicFrameMk id="8" creationId="{F61F85EC-F0DD-DD15-C6E0-06069123895A}"/>
          </ac:graphicFrameMkLst>
        </pc:graphicFrameChg>
        <pc:picChg chg="mod">
          <ac:chgData name="Dana Edwards" userId="cdc47451-3eeb-490d-92e6-9aebe8868b8e" providerId="ADAL" clId="{D610C60C-2B6B-426A-BF26-8B7C7E9718D9}" dt="2025-09-08T17:43:33.464" v="1481" actId="1076"/>
          <ac:picMkLst>
            <pc:docMk/>
            <pc:sldMk cId="2496703879" sldId="524"/>
            <ac:picMk id="5" creationId="{0857E9CD-B039-7206-0B24-D7F5C000E5B1}"/>
          </ac:picMkLst>
        </pc:picChg>
      </pc:sldChg>
      <pc:sldChg chg="addSp delSp modSp mod setBg modNotes">
        <pc:chgData name="Dana Edwards" userId="cdc47451-3eeb-490d-92e6-9aebe8868b8e" providerId="ADAL" clId="{D610C60C-2B6B-426A-BF26-8B7C7E9718D9}" dt="2025-09-08T18:32:39.008" v="2050" actId="1076"/>
        <pc:sldMkLst>
          <pc:docMk/>
          <pc:sldMk cId="807511185" sldId="530"/>
        </pc:sldMkLst>
        <pc:spChg chg="mod">
          <ac:chgData name="Dana Edwards" userId="cdc47451-3eeb-490d-92e6-9aebe8868b8e" providerId="ADAL" clId="{D610C60C-2B6B-426A-BF26-8B7C7E9718D9}" dt="2025-09-08T18:32:39.008" v="2050" actId="1076"/>
          <ac:spMkLst>
            <pc:docMk/>
            <pc:sldMk cId="807511185" sldId="530"/>
            <ac:spMk id="4" creationId="{00000000-0000-0000-0000-000000000000}"/>
          </ac:spMkLst>
        </pc:spChg>
        <pc:graphicFrameChg chg="mod modGraphic">
          <ac:chgData name="Dana Edwards" userId="cdc47451-3eeb-490d-92e6-9aebe8868b8e" providerId="ADAL" clId="{D610C60C-2B6B-426A-BF26-8B7C7E9718D9}" dt="2025-09-08T18:30:21.774" v="2032" actId="2165"/>
          <ac:graphicFrameMkLst>
            <pc:docMk/>
            <pc:sldMk cId="807511185" sldId="530"/>
            <ac:graphicFrameMk id="8" creationId="{39C5ABBA-DDCB-4FE0-8889-69CD5C302A0B}"/>
          </ac:graphicFrameMkLst>
        </pc:graphicFrameChg>
      </pc:sldChg>
      <pc:sldChg chg="modSp mod setBg modNotes">
        <pc:chgData name="Dana Edwards" userId="cdc47451-3eeb-490d-92e6-9aebe8868b8e" providerId="ADAL" clId="{D610C60C-2B6B-426A-BF26-8B7C7E9718D9}" dt="2025-09-08T18:34:01.933" v="2057" actId="26606"/>
        <pc:sldMkLst>
          <pc:docMk/>
          <pc:sldMk cId="3870257973" sldId="535"/>
        </pc:sldMkLst>
        <pc:spChg chg="mod">
          <ac:chgData name="Dana Edwards" userId="cdc47451-3eeb-490d-92e6-9aebe8868b8e" providerId="ADAL" clId="{D610C60C-2B6B-426A-BF26-8B7C7E9718D9}" dt="2025-09-08T18:34:01.933" v="2057" actId="26606"/>
          <ac:spMkLst>
            <pc:docMk/>
            <pc:sldMk cId="3870257973" sldId="535"/>
            <ac:spMk id="4" creationId="{00000000-0000-0000-0000-000000000000}"/>
          </ac:spMkLst>
        </pc:spChg>
        <pc:graphicFrameChg chg="mod modGraphic">
          <ac:chgData name="Dana Edwards" userId="cdc47451-3eeb-490d-92e6-9aebe8868b8e" providerId="ADAL" clId="{D610C60C-2B6B-426A-BF26-8B7C7E9718D9}" dt="2025-09-08T18:34:01.933" v="2057" actId="26606"/>
          <ac:graphicFrameMkLst>
            <pc:docMk/>
            <pc:sldMk cId="3870257973" sldId="535"/>
            <ac:graphicFrameMk id="6" creationId="{46513E04-52AE-8374-A309-3CFCA111F826}"/>
          </ac:graphicFrameMkLst>
        </pc:graphicFrameChg>
      </pc:sldChg>
      <pc:sldChg chg="delSp modSp delDesignElem modNotes">
        <pc:chgData name="Dana Edwards" userId="cdc47451-3eeb-490d-92e6-9aebe8868b8e" providerId="ADAL" clId="{D610C60C-2B6B-426A-BF26-8B7C7E9718D9}" dt="2025-09-05T20:09:52.461" v="212"/>
        <pc:sldMkLst>
          <pc:docMk/>
          <pc:sldMk cId="1227980244" sldId="536"/>
        </pc:sldMkLst>
      </pc:sldChg>
      <pc:sldChg chg="addSp delSp modSp mod modNotes">
        <pc:chgData name="Dana Edwards" userId="cdc47451-3eeb-490d-92e6-9aebe8868b8e" providerId="ADAL" clId="{D610C60C-2B6B-426A-BF26-8B7C7E9718D9}" dt="2025-09-08T19:01:20.566" v="2099" actId="207"/>
        <pc:sldMkLst>
          <pc:docMk/>
          <pc:sldMk cId="3225953791" sldId="537"/>
        </pc:sldMkLst>
        <pc:spChg chg="mod">
          <ac:chgData name="Dana Edwards" userId="cdc47451-3eeb-490d-92e6-9aebe8868b8e" providerId="ADAL" clId="{D610C60C-2B6B-426A-BF26-8B7C7E9718D9}" dt="2025-09-05T20:09:52.461" v="212"/>
          <ac:spMkLst>
            <pc:docMk/>
            <pc:sldMk cId="3225953791" sldId="537"/>
            <ac:spMk id="4" creationId="{00000000-0000-0000-0000-000000000000}"/>
          </ac:spMkLst>
        </pc:spChg>
        <pc:spChg chg="add mod">
          <ac:chgData name="Dana Edwards" userId="cdc47451-3eeb-490d-92e6-9aebe8868b8e" providerId="ADAL" clId="{D610C60C-2B6B-426A-BF26-8B7C7E9718D9}" dt="2025-09-08T19:01:11.622" v="2098" actId="207"/>
          <ac:spMkLst>
            <pc:docMk/>
            <pc:sldMk cId="3225953791" sldId="537"/>
            <ac:spMk id="6" creationId="{5DB4BE3F-91E7-E6EF-C1FB-80C71036DB8E}"/>
          </ac:spMkLst>
        </pc:spChg>
        <pc:spChg chg="add mod">
          <ac:chgData name="Dana Edwards" userId="cdc47451-3eeb-490d-92e6-9aebe8868b8e" providerId="ADAL" clId="{D610C60C-2B6B-426A-BF26-8B7C7E9718D9}" dt="2025-09-08T19:01:20.566" v="2099" actId="207"/>
          <ac:spMkLst>
            <pc:docMk/>
            <pc:sldMk cId="3225953791" sldId="537"/>
            <ac:spMk id="7" creationId="{2B76A4F1-B6D9-6E57-25EA-34CDDE1F6FE3}"/>
          </ac:spMkLst>
        </pc:spChg>
        <pc:graphicFrameChg chg="add mod modGraphic">
          <ac:chgData name="Dana Edwards" userId="cdc47451-3eeb-490d-92e6-9aebe8868b8e" providerId="ADAL" clId="{D610C60C-2B6B-426A-BF26-8B7C7E9718D9}" dt="2025-09-08T18:58:51.342" v="2080" actId="1076"/>
          <ac:graphicFrameMkLst>
            <pc:docMk/>
            <pc:sldMk cId="3225953791" sldId="537"/>
            <ac:graphicFrameMk id="3" creationId="{FE145E55-99A0-B648-052F-DA3DA63756DC}"/>
          </ac:graphicFrameMkLst>
        </pc:graphicFrameChg>
        <pc:graphicFrameChg chg="add mod">
          <ac:chgData name="Dana Edwards" userId="cdc47451-3eeb-490d-92e6-9aebe8868b8e" providerId="ADAL" clId="{D610C60C-2B6B-426A-BF26-8B7C7E9718D9}" dt="2025-09-08T18:58:27.040" v="2076" actId="1076"/>
          <ac:graphicFrameMkLst>
            <pc:docMk/>
            <pc:sldMk cId="3225953791" sldId="537"/>
            <ac:graphicFrameMk id="5" creationId="{A9F2D69C-A6AE-E1AF-F2A1-D9C0855138EC}"/>
          </ac:graphicFrameMkLst>
        </pc:graphicFrameChg>
      </pc:sldChg>
      <pc:sldChg chg="delSp modSp del mod delDesignElem modNotes">
        <pc:chgData name="Dana Edwards" userId="cdc47451-3eeb-490d-92e6-9aebe8868b8e" providerId="ADAL" clId="{D610C60C-2B6B-426A-BF26-8B7C7E9718D9}" dt="2025-09-08T19:04:12.354" v="2141" actId="47"/>
        <pc:sldMkLst>
          <pc:docMk/>
          <pc:sldMk cId="904248244" sldId="538"/>
        </pc:sldMkLst>
      </pc:sldChg>
      <pc:sldChg chg="addSp delSp modSp mod delDesignElem modNotes">
        <pc:chgData name="Dana Edwards" userId="cdc47451-3eeb-490d-92e6-9aebe8868b8e" providerId="ADAL" clId="{D610C60C-2B6B-426A-BF26-8B7C7E9718D9}" dt="2025-09-08T19:08:17.459" v="2157" actId="14100"/>
        <pc:sldMkLst>
          <pc:docMk/>
          <pc:sldMk cId="702675316" sldId="541"/>
        </pc:sldMkLst>
        <pc:spChg chg="mod">
          <ac:chgData name="Dana Edwards" userId="cdc47451-3eeb-490d-92e6-9aebe8868b8e" providerId="ADAL" clId="{D610C60C-2B6B-426A-BF26-8B7C7E9718D9}" dt="2025-09-08T19:08:17.459" v="2157" actId="14100"/>
          <ac:spMkLst>
            <pc:docMk/>
            <pc:sldMk cId="702675316" sldId="541"/>
            <ac:spMk id="3" creationId="{00000000-0000-0000-0000-000000000000}"/>
          </ac:spMkLst>
        </pc:spChg>
        <pc:spChg chg="mod">
          <ac:chgData name="Dana Edwards" userId="cdc47451-3eeb-490d-92e6-9aebe8868b8e" providerId="ADAL" clId="{D610C60C-2B6B-426A-BF26-8B7C7E9718D9}" dt="2025-09-08T19:07:28.535" v="2151" actId="207"/>
          <ac:spMkLst>
            <pc:docMk/>
            <pc:sldMk cId="702675316" sldId="541"/>
            <ac:spMk id="4" creationId="{00000000-0000-0000-0000-000000000000}"/>
          </ac:spMkLst>
        </pc:spChg>
        <pc:picChg chg="add mod">
          <ac:chgData name="Dana Edwards" userId="cdc47451-3eeb-490d-92e6-9aebe8868b8e" providerId="ADAL" clId="{D610C60C-2B6B-426A-BF26-8B7C7E9718D9}" dt="2025-09-08T19:08:11.425" v="2155" actId="1076"/>
          <ac:picMkLst>
            <pc:docMk/>
            <pc:sldMk cId="702675316" sldId="541"/>
            <ac:picMk id="6" creationId="{9D2EEF00-2E1E-5CAF-F072-7D64066B5418}"/>
          </ac:picMkLst>
        </pc:picChg>
      </pc:sldChg>
      <pc:sldChg chg="addSp delSp modSp mod setBg delDesignElem modNotes">
        <pc:chgData name="Dana Edwards" userId="cdc47451-3eeb-490d-92e6-9aebe8868b8e" providerId="ADAL" clId="{D610C60C-2B6B-426A-BF26-8B7C7E9718D9}" dt="2025-09-08T19:08:36.781" v="2159" actId="26606"/>
        <pc:sldMkLst>
          <pc:docMk/>
          <pc:sldMk cId="955275519" sldId="543"/>
        </pc:sldMkLst>
        <pc:spChg chg="mod">
          <ac:chgData name="Dana Edwards" userId="cdc47451-3eeb-490d-92e6-9aebe8868b8e" providerId="ADAL" clId="{D610C60C-2B6B-426A-BF26-8B7C7E9718D9}" dt="2025-09-08T19:08:36.781" v="2159" actId="26606"/>
          <ac:spMkLst>
            <pc:docMk/>
            <pc:sldMk cId="955275519" sldId="543"/>
            <ac:spMk id="3" creationId="{00000000-0000-0000-0000-000000000000}"/>
          </ac:spMkLst>
        </pc:spChg>
        <pc:spChg chg="mod">
          <ac:chgData name="Dana Edwards" userId="cdc47451-3eeb-490d-92e6-9aebe8868b8e" providerId="ADAL" clId="{D610C60C-2B6B-426A-BF26-8B7C7E9718D9}" dt="2025-09-08T19:08:36.781" v="2159" actId="26606"/>
          <ac:spMkLst>
            <pc:docMk/>
            <pc:sldMk cId="955275519" sldId="543"/>
            <ac:spMk id="4" creationId="{00000000-0000-0000-0000-000000000000}"/>
          </ac:spMkLst>
        </pc:spChg>
        <pc:spChg chg="add">
          <ac:chgData name="Dana Edwards" userId="cdc47451-3eeb-490d-92e6-9aebe8868b8e" providerId="ADAL" clId="{D610C60C-2B6B-426A-BF26-8B7C7E9718D9}" dt="2025-09-08T19:08:36.781" v="2159" actId="26606"/>
          <ac:spMkLst>
            <pc:docMk/>
            <pc:sldMk cId="955275519" sldId="543"/>
            <ac:spMk id="9" creationId="{0216D9FD-860F-4F5C-8D9B-CE7002071D21}"/>
          </ac:spMkLst>
        </pc:spChg>
        <pc:spChg chg="add">
          <ac:chgData name="Dana Edwards" userId="cdc47451-3eeb-490d-92e6-9aebe8868b8e" providerId="ADAL" clId="{D610C60C-2B6B-426A-BF26-8B7C7E9718D9}" dt="2025-09-08T19:08:36.781" v="2159" actId="26606"/>
          <ac:spMkLst>
            <pc:docMk/>
            <pc:sldMk cId="955275519" sldId="543"/>
            <ac:spMk id="11" creationId="{8D074069-7026-466C-B495-20FB9578CFBB}"/>
          </ac:spMkLst>
        </pc:spChg>
        <pc:spChg chg="add">
          <ac:chgData name="Dana Edwards" userId="cdc47451-3eeb-490d-92e6-9aebe8868b8e" providerId="ADAL" clId="{D610C60C-2B6B-426A-BF26-8B7C7E9718D9}" dt="2025-09-08T19:08:36.781" v="2159" actId="26606"/>
          <ac:spMkLst>
            <pc:docMk/>
            <pc:sldMk cId="955275519" sldId="543"/>
            <ac:spMk id="13" creationId="{C1685D80-4D5A-471F-9215-651424F47500}"/>
          </ac:spMkLst>
        </pc:spChg>
      </pc:sldChg>
      <pc:sldChg chg="addSp delSp modSp mod setBg delDesignElem modNotes">
        <pc:chgData name="Dana Edwards" userId="cdc47451-3eeb-490d-92e6-9aebe8868b8e" providerId="ADAL" clId="{D610C60C-2B6B-426A-BF26-8B7C7E9718D9}" dt="2025-09-08T19:08:51.171" v="2160" actId="26606"/>
        <pc:sldMkLst>
          <pc:docMk/>
          <pc:sldMk cId="2362983177" sldId="557"/>
        </pc:sldMkLst>
        <pc:spChg chg="mod">
          <ac:chgData name="Dana Edwards" userId="cdc47451-3eeb-490d-92e6-9aebe8868b8e" providerId="ADAL" clId="{D610C60C-2B6B-426A-BF26-8B7C7E9718D9}" dt="2025-09-08T19:08:51.171" v="2160" actId="26606"/>
          <ac:spMkLst>
            <pc:docMk/>
            <pc:sldMk cId="2362983177" sldId="557"/>
            <ac:spMk id="3" creationId="{00000000-0000-0000-0000-000000000000}"/>
          </ac:spMkLst>
        </pc:spChg>
        <pc:spChg chg="mod">
          <ac:chgData name="Dana Edwards" userId="cdc47451-3eeb-490d-92e6-9aebe8868b8e" providerId="ADAL" clId="{D610C60C-2B6B-426A-BF26-8B7C7E9718D9}" dt="2025-09-08T19:08:51.171" v="2160" actId="26606"/>
          <ac:spMkLst>
            <pc:docMk/>
            <pc:sldMk cId="2362983177" sldId="557"/>
            <ac:spMk id="4" creationId="{00000000-0000-0000-0000-000000000000}"/>
          </ac:spMkLst>
        </pc:spChg>
        <pc:spChg chg="add">
          <ac:chgData name="Dana Edwards" userId="cdc47451-3eeb-490d-92e6-9aebe8868b8e" providerId="ADAL" clId="{D610C60C-2B6B-426A-BF26-8B7C7E9718D9}" dt="2025-09-08T19:08:51.171" v="2160" actId="26606"/>
          <ac:spMkLst>
            <pc:docMk/>
            <pc:sldMk cId="2362983177" sldId="557"/>
            <ac:spMk id="10" creationId="{35C3D674-3D59-4E93-80CA-0C0A9095E816}"/>
          </ac:spMkLst>
        </pc:spChg>
        <pc:spChg chg="add">
          <ac:chgData name="Dana Edwards" userId="cdc47451-3eeb-490d-92e6-9aebe8868b8e" providerId="ADAL" clId="{D610C60C-2B6B-426A-BF26-8B7C7E9718D9}" dt="2025-09-08T19:08:51.171" v="2160" actId="26606"/>
          <ac:spMkLst>
            <pc:docMk/>
            <pc:sldMk cId="2362983177" sldId="557"/>
            <ac:spMk id="14" creationId="{EF2A81E1-BCBE-426B-8C09-33274E69409D}"/>
          </ac:spMkLst>
        </pc:spChg>
        <pc:picChg chg="mod">
          <ac:chgData name="Dana Edwards" userId="cdc47451-3eeb-490d-92e6-9aebe8868b8e" providerId="ADAL" clId="{D610C60C-2B6B-426A-BF26-8B7C7E9718D9}" dt="2025-09-08T19:08:51.171" v="2160" actId="26606"/>
          <ac:picMkLst>
            <pc:docMk/>
            <pc:sldMk cId="2362983177" sldId="557"/>
            <ac:picMk id="5" creationId="{886E7285-ADA6-4364-A62E-2137FE3A52AA}"/>
          </ac:picMkLst>
        </pc:picChg>
        <pc:picChg chg="add">
          <ac:chgData name="Dana Edwards" userId="cdc47451-3eeb-490d-92e6-9aebe8868b8e" providerId="ADAL" clId="{D610C60C-2B6B-426A-BF26-8B7C7E9718D9}" dt="2025-09-08T19:08:51.171" v="2160" actId="26606"/>
          <ac:picMkLst>
            <pc:docMk/>
            <pc:sldMk cId="2362983177" sldId="557"/>
            <ac:picMk id="16" creationId="{39D1DDD4-5BB3-45BA-B9B3-06B62299AD79}"/>
          </ac:picMkLst>
        </pc:picChg>
        <pc:cxnChg chg="add">
          <ac:chgData name="Dana Edwards" userId="cdc47451-3eeb-490d-92e6-9aebe8868b8e" providerId="ADAL" clId="{D610C60C-2B6B-426A-BF26-8B7C7E9718D9}" dt="2025-09-08T19:08:51.171" v="2160" actId="26606"/>
          <ac:cxnSpMkLst>
            <pc:docMk/>
            <pc:sldMk cId="2362983177" sldId="557"/>
            <ac:cxnSpMk id="12" creationId="{C884B8F8-FDC9-498B-9960-5D7260AFCB03}"/>
          </ac:cxnSpMkLst>
        </pc:cxnChg>
        <pc:cxnChg chg="add">
          <ac:chgData name="Dana Edwards" userId="cdc47451-3eeb-490d-92e6-9aebe8868b8e" providerId="ADAL" clId="{D610C60C-2B6B-426A-BF26-8B7C7E9718D9}" dt="2025-09-08T19:08:51.171" v="2160" actId="26606"/>
          <ac:cxnSpMkLst>
            <pc:docMk/>
            <pc:sldMk cId="2362983177" sldId="557"/>
            <ac:cxnSpMk id="18" creationId="{A24DAE64-2302-42EA-8239-F2F0775CA5AD}"/>
          </ac:cxnSpMkLst>
        </pc:cxnChg>
      </pc:sldChg>
      <pc:sldChg chg="addSp delSp modSp mod setBg delDesignElem modNotes">
        <pc:chgData name="Dana Edwards" userId="cdc47451-3eeb-490d-92e6-9aebe8868b8e" providerId="ADAL" clId="{D610C60C-2B6B-426A-BF26-8B7C7E9718D9}" dt="2025-09-08T19:14:17.024" v="2161" actId="26606"/>
        <pc:sldMkLst>
          <pc:docMk/>
          <pc:sldMk cId="2291424859" sldId="558"/>
        </pc:sldMkLst>
        <pc:spChg chg="mod ord">
          <ac:chgData name="Dana Edwards" userId="cdc47451-3eeb-490d-92e6-9aebe8868b8e" providerId="ADAL" clId="{D610C60C-2B6B-426A-BF26-8B7C7E9718D9}" dt="2025-09-08T19:14:17.024" v="2161" actId="26606"/>
          <ac:spMkLst>
            <pc:docMk/>
            <pc:sldMk cId="2291424859" sldId="558"/>
            <ac:spMk id="3" creationId="{00000000-0000-0000-0000-000000000000}"/>
          </ac:spMkLst>
        </pc:spChg>
        <pc:spChg chg="mod">
          <ac:chgData name="Dana Edwards" userId="cdc47451-3eeb-490d-92e6-9aebe8868b8e" providerId="ADAL" clId="{D610C60C-2B6B-426A-BF26-8B7C7E9718D9}" dt="2025-09-08T19:14:17.024" v="2161" actId="26606"/>
          <ac:spMkLst>
            <pc:docMk/>
            <pc:sldMk cId="2291424859" sldId="558"/>
            <ac:spMk id="4" creationId="{00000000-0000-0000-0000-000000000000}"/>
          </ac:spMkLst>
        </pc:spChg>
        <pc:spChg chg="add">
          <ac:chgData name="Dana Edwards" userId="cdc47451-3eeb-490d-92e6-9aebe8868b8e" providerId="ADAL" clId="{D610C60C-2B6B-426A-BF26-8B7C7E9718D9}" dt="2025-09-08T19:14:17.024" v="2161" actId="26606"/>
          <ac:spMkLst>
            <pc:docMk/>
            <pc:sldMk cId="2291424859" sldId="558"/>
            <ac:spMk id="10" creationId="{45C76AC0-BB6B-419E-A327-AFA29750080A}"/>
          </ac:spMkLst>
        </pc:spChg>
        <pc:spChg chg="add">
          <ac:chgData name="Dana Edwards" userId="cdc47451-3eeb-490d-92e6-9aebe8868b8e" providerId="ADAL" clId="{D610C60C-2B6B-426A-BF26-8B7C7E9718D9}" dt="2025-09-08T19:14:17.024" v="2161" actId="26606"/>
          <ac:spMkLst>
            <pc:docMk/>
            <pc:sldMk cId="2291424859" sldId="558"/>
            <ac:spMk id="14" creationId="{8B0E4246-09B8-46D7-A0D2-4D264863AD39}"/>
          </ac:spMkLst>
        </pc:spChg>
        <pc:picChg chg="mod">
          <ac:chgData name="Dana Edwards" userId="cdc47451-3eeb-490d-92e6-9aebe8868b8e" providerId="ADAL" clId="{D610C60C-2B6B-426A-BF26-8B7C7E9718D9}" dt="2025-09-08T19:14:17.024" v="2161" actId="26606"/>
          <ac:picMkLst>
            <pc:docMk/>
            <pc:sldMk cId="2291424859" sldId="558"/>
            <ac:picMk id="5" creationId="{42A44915-3A0D-4212-A3E6-4DA528EEF8A8}"/>
          </ac:picMkLst>
        </pc:picChg>
        <pc:picChg chg="add">
          <ac:chgData name="Dana Edwards" userId="cdc47451-3eeb-490d-92e6-9aebe8868b8e" providerId="ADAL" clId="{D610C60C-2B6B-426A-BF26-8B7C7E9718D9}" dt="2025-09-08T19:14:17.024" v="2161" actId="26606"/>
          <ac:picMkLst>
            <pc:docMk/>
            <pc:sldMk cId="2291424859" sldId="558"/>
            <ac:picMk id="16" creationId="{F50C8D8D-B32F-4194-8321-164EC442750E}"/>
          </ac:picMkLst>
        </pc:picChg>
        <pc:cxnChg chg="add">
          <ac:chgData name="Dana Edwards" userId="cdc47451-3eeb-490d-92e6-9aebe8868b8e" providerId="ADAL" clId="{D610C60C-2B6B-426A-BF26-8B7C7E9718D9}" dt="2025-09-08T19:14:17.024" v="2161" actId="26606"/>
          <ac:cxnSpMkLst>
            <pc:docMk/>
            <pc:sldMk cId="2291424859" sldId="558"/>
            <ac:cxnSpMk id="12" creationId="{B3E0B6A3-E197-43D6-82D5-7455DAB1A746}"/>
          </ac:cxnSpMkLst>
        </pc:cxnChg>
        <pc:cxnChg chg="add">
          <ac:chgData name="Dana Edwards" userId="cdc47451-3eeb-490d-92e6-9aebe8868b8e" providerId="ADAL" clId="{D610C60C-2B6B-426A-BF26-8B7C7E9718D9}" dt="2025-09-08T19:14:17.024" v="2161" actId="26606"/>
          <ac:cxnSpMkLst>
            <pc:docMk/>
            <pc:sldMk cId="2291424859" sldId="558"/>
            <ac:cxnSpMk id="18" creationId="{5BD24D8B-8573-4260-B700-E860AD6D2A8E}"/>
          </ac:cxnSpMkLst>
        </pc:cxnChg>
      </pc:sldChg>
      <pc:sldChg chg="delSp modSp mod setBg delDesignElem modNotes">
        <pc:chgData name="Dana Edwards" userId="cdc47451-3eeb-490d-92e6-9aebe8868b8e" providerId="ADAL" clId="{D610C60C-2B6B-426A-BF26-8B7C7E9718D9}" dt="2025-09-08T19:15:40.261" v="2179" actId="20577"/>
        <pc:sldMkLst>
          <pc:docMk/>
          <pc:sldMk cId="2716251250" sldId="559"/>
        </pc:sldMkLst>
        <pc:spChg chg="mod">
          <ac:chgData name="Dana Edwards" userId="cdc47451-3eeb-490d-92e6-9aebe8868b8e" providerId="ADAL" clId="{D610C60C-2B6B-426A-BF26-8B7C7E9718D9}" dt="2025-09-08T19:15:40.261" v="2179" actId="20577"/>
          <ac:spMkLst>
            <pc:docMk/>
            <pc:sldMk cId="2716251250" sldId="559"/>
            <ac:spMk id="3" creationId="{00000000-0000-0000-0000-000000000000}"/>
          </ac:spMkLst>
        </pc:spChg>
        <pc:spChg chg="mod">
          <ac:chgData name="Dana Edwards" userId="cdc47451-3eeb-490d-92e6-9aebe8868b8e" providerId="ADAL" clId="{D610C60C-2B6B-426A-BF26-8B7C7E9718D9}" dt="2025-09-08T19:14:37.009" v="2162" actId="26606"/>
          <ac:spMkLst>
            <pc:docMk/>
            <pc:sldMk cId="2716251250" sldId="559"/>
            <ac:spMk id="4" creationId="{00000000-0000-0000-0000-000000000000}"/>
          </ac:spMkLst>
        </pc:spChg>
        <pc:picChg chg="mod">
          <ac:chgData name="Dana Edwards" userId="cdc47451-3eeb-490d-92e6-9aebe8868b8e" providerId="ADAL" clId="{D610C60C-2B6B-426A-BF26-8B7C7E9718D9}" dt="2025-09-08T19:14:40.386" v="2163" actId="1076"/>
          <ac:picMkLst>
            <pc:docMk/>
            <pc:sldMk cId="2716251250" sldId="559"/>
            <ac:picMk id="5" creationId="{C4EA976F-B48D-4B77-8EDF-449F667F6989}"/>
          </ac:picMkLst>
        </pc:picChg>
      </pc:sldChg>
      <pc:sldChg chg="modSp del mod modNotes">
        <pc:chgData name="Dana Edwards" userId="cdc47451-3eeb-490d-92e6-9aebe8868b8e" providerId="ADAL" clId="{D610C60C-2B6B-426A-BF26-8B7C7E9718D9}" dt="2025-09-08T19:15:48.949" v="2180" actId="2696"/>
        <pc:sldMkLst>
          <pc:docMk/>
          <pc:sldMk cId="4083869792" sldId="560"/>
        </pc:sldMkLst>
      </pc:sldChg>
      <pc:sldChg chg="modSp mod setBg modNotes">
        <pc:chgData name="Dana Edwards" userId="cdc47451-3eeb-490d-92e6-9aebe8868b8e" providerId="ADAL" clId="{D610C60C-2B6B-426A-BF26-8B7C7E9718D9}" dt="2025-09-08T19:16:37.861" v="2189" actId="1036"/>
        <pc:sldMkLst>
          <pc:docMk/>
          <pc:sldMk cId="1700071369" sldId="561"/>
        </pc:sldMkLst>
        <pc:spChg chg="mod">
          <ac:chgData name="Dana Edwards" userId="cdc47451-3eeb-490d-92e6-9aebe8868b8e" providerId="ADAL" clId="{D610C60C-2B6B-426A-BF26-8B7C7E9718D9}" dt="2025-09-08T19:16:31.526" v="2185" actId="1076"/>
          <ac:spMkLst>
            <pc:docMk/>
            <pc:sldMk cId="1700071369" sldId="561"/>
            <ac:spMk id="3" creationId="{00000000-0000-0000-0000-000000000000}"/>
          </ac:spMkLst>
        </pc:spChg>
        <pc:spChg chg="mod">
          <ac:chgData name="Dana Edwards" userId="cdc47451-3eeb-490d-92e6-9aebe8868b8e" providerId="ADAL" clId="{D610C60C-2B6B-426A-BF26-8B7C7E9718D9}" dt="2025-09-08T19:16:18.739" v="2181" actId="26606"/>
          <ac:spMkLst>
            <pc:docMk/>
            <pc:sldMk cId="1700071369" sldId="561"/>
            <ac:spMk id="4" creationId="{00000000-0000-0000-0000-000000000000}"/>
          </ac:spMkLst>
        </pc:spChg>
        <pc:picChg chg="mod ord">
          <ac:chgData name="Dana Edwards" userId="cdc47451-3eeb-490d-92e6-9aebe8868b8e" providerId="ADAL" clId="{D610C60C-2B6B-426A-BF26-8B7C7E9718D9}" dt="2025-09-08T19:16:37.861" v="2189" actId="1036"/>
          <ac:picMkLst>
            <pc:docMk/>
            <pc:sldMk cId="1700071369" sldId="561"/>
            <ac:picMk id="5" creationId="{7000CF21-53F0-4179-B2EB-EDD45934594B}"/>
          </ac:picMkLst>
        </pc:picChg>
      </pc:sldChg>
      <pc:sldChg chg="addSp delSp modSp mod delDesignElem modNotes">
        <pc:chgData name="Dana Edwards" userId="cdc47451-3eeb-490d-92e6-9aebe8868b8e" providerId="ADAL" clId="{D610C60C-2B6B-426A-BF26-8B7C7E9718D9}" dt="2025-09-08T19:21:30.744" v="2628" actId="20577"/>
        <pc:sldMkLst>
          <pc:docMk/>
          <pc:sldMk cId="72645041" sldId="562"/>
        </pc:sldMkLst>
        <pc:spChg chg="add mod">
          <ac:chgData name="Dana Edwards" userId="cdc47451-3eeb-490d-92e6-9aebe8868b8e" providerId="ADAL" clId="{D610C60C-2B6B-426A-BF26-8B7C7E9718D9}" dt="2025-09-08T19:21:30.744" v="2628" actId="20577"/>
          <ac:spMkLst>
            <pc:docMk/>
            <pc:sldMk cId="72645041" sldId="562"/>
            <ac:spMk id="2" creationId="{C5765E87-1CF1-65C8-E499-271B1B62094C}"/>
          </ac:spMkLst>
        </pc:spChg>
        <pc:spChg chg="mod">
          <ac:chgData name="Dana Edwards" userId="cdc47451-3eeb-490d-92e6-9aebe8868b8e" providerId="ADAL" clId="{D610C60C-2B6B-426A-BF26-8B7C7E9718D9}" dt="2025-09-08T19:17:38.387" v="2224" actId="27636"/>
          <ac:spMkLst>
            <pc:docMk/>
            <pc:sldMk cId="72645041" sldId="562"/>
            <ac:spMk id="4" creationId="{00000000-0000-0000-0000-000000000000}"/>
          </ac:spMkLst>
        </pc:spChg>
        <pc:picChg chg="mod">
          <ac:chgData name="Dana Edwards" userId="cdc47451-3eeb-490d-92e6-9aebe8868b8e" providerId="ADAL" clId="{D610C60C-2B6B-426A-BF26-8B7C7E9718D9}" dt="2025-09-08T19:17:44.216" v="2226" actId="1076"/>
          <ac:picMkLst>
            <pc:docMk/>
            <pc:sldMk cId="72645041" sldId="562"/>
            <ac:picMk id="3" creationId="{4F8A123B-D4C4-E30F-9B86-F85A8C1FF754}"/>
          </ac:picMkLst>
        </pc:picChg>
      </pc:sldChg>
      <pc:sldChg chg="delSp modSp mod modNotes">
        <pc:chgData name="Dana Edwards" userId="cdc47451-3eeb-490d-92e6-9aebe8868b8e" providerId="ADAL" clId="{D610C60C-2B6B-426A-BF26-8B7C7E9718D9}" dt="2025-09-08T19:22:00.882" v="2629" actId="478"/>
        <pc:sldMkLst>
          <pc:docMk/>
          <pc:sldMk cId="3301707720" sldId="565"/>
        </pc:sldMkLst>
        <pc:spChg chg="mod">
          <ac:chgData name="Dana Edwards" userId="cdc47451-3eeb-490d-92e6-9aebe8868b8e" providerId="ADAL" clId="{D610C60C-2B6B-426A-BF26-8B7C7E9718D9}" dt="2025-09-05T20:09:52.461" v="212"/>
          <ac:spMkLst>
            <pc:docMk/>
            <pc:sldMk cId="3301707720" sldId="565"/>
            <ac:spMk id="3" creationId="{00000000-0000-0000-0000-000000000000}"/>
          </ac:spMkLst>
        </pc:spChg>
        <pc:spChg chg="mod">
          <ac:chgData name="Dana Edwards" userId="cdc47451-3eeb-490d-92e6-9aebe8868b8e" providerId="ADAL" clId="{D610C60C-2B6B-426A-BF26-8B7C7E9718D9}" dt="2025-09-05T20:09:52.461" v="212"/>
          <ac:spMkLst>
            <pc:docMk/>
            <pc:sldMk cId="3301707720" sldId="565"/>
            <ac:spMk id="4" creationId="{00000000-0000-0000-0000-000000000000}"/>
          </ac:spMkLst>
        </pc:spChg>
      </pc:sldChg>
      <pc:sldChg chg="delSp modSp mod delDesignElem modNotes">
        <pc:chgData name="Dana Edwards" userId="cdc47451-3eeb-490d-92e6-9aebe8868b8e" providerId="ADAL" clId="{D610C60C-2B6B-426A-BF26-8B7C7E9718D9}" dt="2025-09-08T19:22:34.505" v="2636" actId="207"/>
        <pc:sldMkLst>
          <pc:docMk/>
          <pc:sldMk cId="2987227170" sldId="566"/>
        </pc:sldMkLst>
        <pc:spChg chg="mod">
          <ac:chgData name="Dana Edwards" userId="cdc47451-3eeb-490d-92e6-9aebe8868b8e" providerId="ADAL" clId="{D610C60C-2B6B-426A-BF26-8B7C7E9718D9}" dt="2025-09-08T19:22:34.505" v="2636" actId="207"/>
          <ac:spMkLst>
            <pc:docMk/>
            <pc:sldMk cId="2987227170" sldId="566"/>
            <ac:spMk id="3" creationId="{00000000-0000-0000-0000-000000000000}"/>
          </ac:spMkLst>
        </pc:spChg>
        <pc:spChg chg="mod">
          <ac:chgData name="Dana Edwards" userId="cdc47451-3eeb-490d-92e6-9aebe8868b8e" providerId="ADAL" clId="{D610C60C-2B6B-426A-BF26-8B7C7E9718D9}" dt="2025-09-08T19:22:28.526" v="2635" actId="1076"/>
          <ac:spMkLst>
            <pc:docMk/>
            <pc:sldMk cId="2987227170" sldId="566"/>
            <ac:spMk id="4" creationId="{00000000-0000-0000-0000-000000000000}"/>
          </ac:spMkLst>
        </pc:spChg>
        <pc:picChg chg="mod">
          <ac:chgData name="Dana Edwards" userId="cdc47451-3eeb-490d-92e6-9aebe8868b8e" providerId="ADAL" clId="{D610C60C-2B6B-426A-BF26-8B7C7E9718D9}" dt="2025-09-05T20:09:52.461" v="212"/>
          <ac:picMkLst>
            <pc:docMk/>
            <pc:sldMk cId="2987227170" sldId="566"/>
            <ac:picMk id="8" creationId="{EDD04F9E-6949-0586-CE74-DE05437D018E}"/>
          </ac:picMkLst>
        </pc:picChg>
      </pc:sldChg>
      <pc:sldChg chg="delSp modSp mod delDesignElem modNotes">
        <pc:chgData name="Dana Edwards" userId="cdc47451-3eeb-490d-92e6-9aebe8868b8e" providerId="ADAL" clId="{D610C60C-2B6B-426A-BF26-8B7C7E9718D9}" dt="2025-09-08T19:24:54.211" v="2698" actId="20577"/>
        <pc:sldMkLst>
          <pc:docMk/>
          <pc:sldMk cId="244597059" sldId="568"/>
        </pc:sldMkLst>
        <pc:spChg chg="mod">
          <ac:chgData name="Dana Edwards" userId="cdc47451-3eeb-490d-92e6-9aebe8868b8e" providerId="ADAL" clId="{D610C60C-2B6B-426A-BF26-8B7C7E9718D9}" dt="2025-09-08T19:24:54.211" v="2698" actId="20577"/>
          <ac:spMkLst>
            <pc:docMk/>
            <pc:sldMk cId="244597059" sldId="568"/>
            <ac:spMk id="3" creationId="{00000000-0000-0000-0000-000000000000}"/>
          </ac:spMkLst>
        </pc:spChg>
        <pc:spChg chg="mod">
          <ac:chgData name="Dana Edwards" userId="cdc47451-3eeb-490d-92e6-9aebe8868b8e" providerId="ADAL" clId="{D610C60C-2B6B-426A-BF26-8B7C7E9718D9}" dt="2025-09-08T19:23:55.820" v="2659" actId="1038"/>
          <ac:spMkLst>
            <pc:docMk/>
            <pc:sldMk cId="244597059" sldId="568"/>
            <ac:spMk id="4" creationId="{00000000-0000-0000-0000-000000000000}"/>
          </ac:spMkLst>
        </pc:spChg>
      </pc:sldChg>
      <pc:sldChg chg="addSp delSp modSp mod setBg delDesignElem modNotes">
        <pc:chgData name="Dana Edwards" userId="cdc47451-3eeb-490d-92e6-9aebe8868b8e" providerId="ADAL" clId="{D610C60C-2B6B-426A-BF26-8B7C7E9718D9}" dt="2025-09-08T19:25:46.080" v="2701" actId="26606"/>
        <pc:sldMkLst>
          <pc:docMk/>
          <pc:sldMk cId="3063666656" sldId="569"/>
        </pc:sldMkLst>
      </pc:sldChg>
      <pc:sldChg chg="addSp delSp modSp mod setBg delDesignElem modNotes">
        <pc:chgData name="Dana Edwards" userId="cdc47451-3eeb-490d-92e6-9aebe8868b8e" providerId="ADAL" clId="{D610C60C-2B6B-426A-BF26-8B7C7E9718D9}" dt="2025-09-08T19:25:57.202" v="2702" actId="26606"/>
        <pc:sldMkLst>
          <pc:docMk/>
          <pc:sldMk cId="117600675" sldId="570"/>
        </pc:sldMkLst>
      </pc:sldChg>
      <pc:sldChg chg="addSp delSp modSp mod setBg delDesignElem modNotes">
        <pc:chgData name="Dana Edwards" userId="cdc47451-3eeb-490d-92e6-9aebe8868b8e" providerId="ADAL" clId="{D610C60C-2B6B-426A-BF26-8B7C7E9718D9}" dt="2025-09-08T19:26:07.939" v="2703" actId="26606"/>
        <pc:sldMkLst>
          <pc:docMk/>
          <pc:sldMk cId="2714377160" sldId="572"/>
        </pc:sldMkLst>
      </pc:sldChg>
      <pc:sldChg chg="addSp delSp modSp mod setBg modNotes">
        <pc:chgData name="Dana Edwards" userId="cdc47451-3eeb-490d-92e6-9aebe8868b8e" providerId="ADAL" clId="{D610C60C-2B6B-426A-BF26-8B7C7E9718D9}" dt="2025-09-08T19:26:43.972" v="2708" actId="26606"/>
        <pc:sldMkLst>
          <pc:docMk/>
          <pc:sldMk cId="3947002028" sldId="575"/>
        </pc:sldMkLst>
      </pc:sldChg>
      <pc:sldChg chg="addSp delSp modSp mod setBg delDesignElem modNotes">
        <pc:chgData name="Dana Edwards" userId="cdc47451-3eeb-490d-92e6-9aebe8868b8e" providerId="ADAL" clId="{D610C60C-2B6B-426A-BF26-8B7C7E9718D9}" dt="2025-09-08T19:27:02.392" v="2710" actId="26606"/>
        <pc:sldMkLst>
          <pc:docMk/>
          <pc:sldMk cId="595390834" sldId="576"/>
        </pc:sldMkLst>
      </pc:sldChg>
      <pc:sldChg chg="delSp modSp del mod delDesignElem modNotes">
        <pc:chgData name="Dana Edwards" userId="cdc47451-3eeb-490d-92e6-9aebe8868b8e" providerId="ADAL" clId="{D610C60C-2B6B-426A-BF26-8B7C7E9718D9}" dt="2025-09-08T19:28:36.625" v="2790" actId="2696"/>
        <pc:sldMkLst>
          <pc:docMk/>
          <pc:sldMk cId="85257290" sldId="579"/>
        </pc:sldMkLst>
      </pc:sldChg>
      <pc:sldChg chg="addSp delSp modSp mod modNotes">
        <pc:chgData name="Dana Edwards" userId="cdc47451-3eeb-490d-92e6-9aebe8868b8e" providerId="ADAL" clId="{D610C60C-2B6B-426A-BF26-8B7C7E9718D9}" dt="2025-09-08T19:28:46.371" v="2791" actId="26606"/>
        <pc:sldMkLst>
          <pc:docMk/>
          <pc:sldMk cId="3803918996" sldId="580"/>
        </pc:sldMkLst>
        <pc:spChg chg="mod">
          <ac:chgData name="Dana Edwards" userId="cdc47451-3eeb-490d-92e6-9aebe8868b8e" providerId="ADAL" clId="{D610C60C-2B6B-426A-BF26-8B7C7E9718D9}" dt="2025-09-05T20:09:52.461" v="212"/>
          <ac:spMkLst>
            <pc:docMk/>
            <pc:sldMk cId="3803918996" sldId="580"/>
            <ac:spMk id="11266" creationId="{00000000-0000-0000-0000-000000000000}"/>
          </ac:spMkLst>
        </pc:spChg>
        <pc:graphicFrameChg chg="add">
          <ac:chgData name="Dana Edwards" userId="cdc47451-3eeb-490d-92e6-9aebe8868b8e" providerId="ADAL" clId="{D610C60C-2B6B-426A-BF26-8B7C7E9718D9}" dt="2025-09-08T19:28:46.371" v="2791" actId="26606"/>
          <ac:graphicFrameMkLst>
            <pc:docMk/>
            <pc:sldMk cId="3803918996" sldId="580"/>
            <ac:graphicFrameMk id="11268" creationId="{D407F317-399C-ECA5-AFE7-2C6A4D9F8336}"/>
          </ac:graphicFrameMkLst>
        </pc:graphicFrameChg>
      </pc:sldChg>
      <pc:sldChg chg="modSp modNotes">
        <pc:chgData name="Dana Edwards" userId="cdc47451-3eeb-490d-92e6-9aebe8868b8e" providerId="ADAL" clId="{D610C60C-2B6B-426A-BF26-8B7C7E9718D9}" dt="2025-09-05T20:09:52.461" v="212"/>
        <pc:sldMkLst>
          <pc:docMk/>
          <pc:sldMk cId="1485624717" sldId="581"/>
        </pc:sldMkLst>
        <pc:spChg chg="mod">
          <ac:chgData name="Dana Edwards" userId="cdc47451-3eeb-490d-92e6-9aebe8868b8e" providerId="ADAL" clId="{D610C60C-2B6B-426A-BF26-8B7C7E9718D9}" dt="2025-09-05T20:09:52.461" v="212"/>
          <ac:spMkLst>
            <pc:docMk/>
            <pc:sldMk cId="1485624717" sldId="581"/>
            <ac:spMk id="5" creationId="{00000000-0000-0000-0000-000000000000}"/>
          </ac:spMkLst>
        </pc:spChg>
        <pc:spChg chg="mod">
          <ac:chgData name="Dana Edwards" userId="cdc47451-3eeb-490d-92e6-9aebe8868b8e" providerId="ADAL" clId="{D610C60C-2B6B-426A-BF26-8B7C7E9718D9}" dt="2025-09-05T20:09:52.461" v="212"/>
          <ac:spMkLst>
            <pc:docMk/>
            <pc:sldMk cId="1485624717" sldId="581"/>
            <ac:spMk id="11266" creationId="{00000000-0000-0000-0000-000000000000}"/>
          </ac:spMkLst>
        </pc:spChg>
      </pc:sldChg>
      <pc:sldChg chg="addSp delSp modSp del mod setBg delDesignElem modNotes">
        <pc:chgData name="Dana Edwards" userId="cdc47451-3eeb-490d-92e6-9aebe8868b8e" providerId="ADAL" clId="{D610C60C-2B6B-426A-BF26-8B7C7E9718D9}" dt="2025-09-08T19:30:07.080" v="2794" actId="2696"/>
        <pc:sldMkLst>
          <pc:docMk/>
          <pc:sldMk cId="1341442375" sldId="582"/>
        </pc:sldMkLst>
      </pc:sldChg>
      <pc:sldChg chg="modSp del mod modNotes">
        <pc:chgData name="Dana Edwards" userId="cdc47451-3eeb-490d-92e6-9aebe8868b8e" providerId="ADAL" clId="{D610C60C-2B6B-426A-BF26-8B7C7E9718D9}" dt="2025-09-08T19:30:07.080" v="2794" actId="2696"/>
        <pc:sldMkLst>
          <pc:docMk/>
          <pc:sldMk cId="3350072779" sldId="587"/>
        </pc:sldMkLst>
      </pc:sldChg>
      <pc:sldChg chg="modSp del mod modNotes">
        <pc:chgData name="Dana Edwards" userId="cdc47451-3eeb-490d-92e6-9aebe8868b8e" providerId="ADAL" clId="{D610C60C-2B6B-426A-BF26-8B7C7E9718D9}" dt="2025-09-08T19:30:07.080" v="2794" actId="2696"/>
        <pc:sldMkLst>
          <pc:docMk/>
          <pc:sldMk cId="3648250093" sldId="590"/>
        </pc:sldMkLst>
      </pc:sldChg>
      <pc:sldChg chg="addSp delSp modSp mod setBg delDesignElem modNotes">
        <pc:chgData name="Dana Edwards" userId="cdc47451-3eeb-490d-92e6-9aebe8868b8e" providerId="ADAL" clId="{D610C60C-2B6B-426A-BF26-8B7C7E9718D9}" dt="2025-09-08T19:31:50.277" v="2797" actId="26606"/>
        <pc:sldMkLst>
          <pc:docMk/>
          <pc:sldMk cId="3803006274" sldId="591"/>
        </pc:sldMkLst>
      </pc:sldChg>
      <pc:sldChg chg="modSp mod setBg modNotes">
        <pc:chgData name="Dana Edwards" userId="cdc47451-3eeb-490d-92e6-9aebe8868b8e" providerId="ADAL" clId="{D610C60C-2B6B-426A-BF26-8B7C7E9718D9}" dt="2025-09-08T19:31:56.891" v="2798" actId="26606"/>
        <pc:sldMkLst>
          <pc:docMk/>
          <pc:sldMk cId="3989633277" sldId="592"/>
        </pc:sldMkLst>
        <pc:spChg chg="mod">
          <ac:chgData name="Dana Edwards" userId="cdc47451-3eeb-490d-92e6-9aebe8868b8e" providerId="ADAL" clId="{D610C60C-2B6B-426A-BF26-8B7C7E9718D9}" dt="2025-09-08T19:31:56.891" v="2798" actId="26606"/>
          <ac:spMkLst>
            <pc:docMk/>
            <pc:sldMk cId="3989633277" sldId="592"/>
            <ac:spMk id="11266" creationId="{00000000-0000-0000-0000-000000000000}"/>
          </ac:spMkLst>
        </pc:spChg>
        <pc:graphicFrameChg chg="mod modGraphic">
          <ac:chgData name="Dana Edwards" userId="cdc47451-3eeb-490d-92e6-9aebe8868b8e" providerId="ADAL" clId="{D610C60C-2B6B-426A-BF26-8B7C7E9718D9}" dt="2025-09-08T19:31:56.891" v="2798" actId="26606"/>
          <ac:graphicFrameMkLst>
            <pc:docMk/>
            <pc:sldMk cId="3989633277" sldId="592"/>
            <ac:graphicFrameMk id="11277" creationId="{308256CC-A5B5-E1F1-9381-CBD8109F1F21}"/>
          </ac:graphicFrameMkLst>
        </pc:graphicFrameChg>
      </pc:sldChg>
      <pc:sldChg chg="addSp delSp modSp mod setBg delDesignElem modNotes">
        <pc:chgData name="Dana Edwards" userId="cdc47451-3eeb-490d-92e6-9aebe8868b8e" providerId="ADAL" clId="{D610C60C-2B6B-426A-BF26-8B7C7E9718D9}" dt="2025-09-08T19:32:05.417" v="2799" actId="26606"/>
        <pc:sldMkLst>
          <pc:docMk/>
          <pc:sldMk cId="1444328134" sldId="593"/>
        </pc:sldMkLst>
        <pc:spChg chg="mod">
          <ac:chgData name="Dana Edwards" userId="cdc47451-3eeb-490d-92e6-9aebe8868b8e" providerId="ADAL" clId="{D610C60C-2B6B-426A-BF26-8B7C7E9718D9}" dt="2025-09-08T19:32:05.417" v="2799" actId="26606"/>
          <ac:spMkLst>
            <pc:docMk/>
            <pc:sldMk cId="1444328134" sldId="593"/>
            <ac:spMk id="11266" creationId="{00000000-0000-0000-0000-000000000000}"/>
          </ac:spMkLst>
        </pc:spChg>
        <pc:spChg chg="add">
          <ac:chgData name="Dana Edwards" userId="cdc47451-3eeb-490d-92e6-9aebe8868b8e" providerId="ADAL" clId="{D610C60C-2B6B-426A-BF26-8B7C7E9718D9}" dt="2025-09-08T19:32:05.417" v="2799" actId="26606"/>
          <ac:spMkLst>
            <pc:docMk/>
            <pc:sldMk cId="1444328134" sldId="593"/>
            <ac:spMk id="11316" creationId="{32D32A60-013B-47A8-8833-D2424080917B}"/>
          </ac:spMkLst>
        </pc:spChg>
        <pc:spChg chg="add">
          <ac:chgData name="Dana Edwards" userId="cdc47451-3eeb-490d-92e6-9aebe8868b8e" providerId="ADAL" clId="{D610C60C-2B6B-426A-BF26-8B7C7E9718D9}" dt="2025-09-08T19:32:05.417" v="2799" actId="26606"/>
          <ac:spMkLst>
            <pc:docMk/>
            <pc:sldMk cId="1444328134" sldId="593"/>
            <ac:spMk id="11318" creationId="{AE27932B-B694-4C4C-90D7-A0333A7C5876}"/>
          </ac:spMkLst>
        </pc:spChg>
        <pc:spChg chg="add">
          <ac:chgData name="Dana Edwards" userId="cdc47451-3eeb-490d-92e6-9aebe8868b8e" providerId="ADAL" clId="{D610C60C-2B6B-426A-BF26-8B7C7E9718D9}" dt="2025-09-08T19:32:05.417" v="2799" actId="26606"/>
          <ac:spMkLst>
            <pc:docMk/>
            <pc:sldMk cId="1444328134" sldId="593"/>
            <ac:spMk id="11322" creationId="{A9DA474E-6B91-4200-840F-0257B2358A75}"/>
          </ac:spMkLst>
        </pc:spChg>
        <pc:graphicFrameChg chg="mod modGraphic">
          <ac:chgData name="Dana Edwards" userId="cdc47451-3eeb-490d-92e6-9aebe8868b8e" providerId="ADAL" clId="{D610C60C-2B6B-426A-BF26-8B7C7E9718D9}" dt="2025-09-08T19:32:05.417" v="2799" actId="26606"/>
          <ac:graphicFrameMkLst>
            <pc:docMk/>
            <pc:sldMk cId="1444328134" sldId="593"/>
            <ac:graphicFrameMk id="11311" creationId="{1D72D282-0873-6702-79F4-CC79E178186C}"/>
          </ac:graphicFrameMkLst>
        </pc:graphicFrameChg>
        <pc:picChg chg="add">
          <ac:chgData name="Dana Edwards" userId="cdc47451-3eeb-490d-92e6-9aebe8868b8e" providerId="ADAL" clId="{D610C60C-2B6B-426A-BF26-8B7C7E9718D9}" dt="2025-09-08T19:32:05.417" v="2799" actId="26606"/>
          <ac:picMkLst>
            <pc:docMk/>
            <pc:sldMk cId="1444328134" sldId="593"/>
            <ac:picMk id="11324" creationId="{DF63C9AD-AE6E-4512-8171-91612E84CCFB}"/>
          </ac:picMkLst>
        </pc:picChg>
        <pc:cxnChg chg="add">
          <ac:chgData name="Dana Edwards" userId="cdc47451-3eeb-490d-92e6-9aebe8868b8e" providerId="ADAL" clId="{D610C60C-2B6B-426A-BF26-8B7C7E9718D9}" dt="2025-09-08T19:32:05.417" v="2799" actId="26606"/>
          <ac:cxnSpMkLst>
            <pc:docMk/>
            <pc:sldMk cId="1444328134" sldId="593"/>
            <ac:cxnSpMk id="11320" creationId="{9EBB0476-5CF0-4F44-8D68-5D42D7AEE43A}"/>
          </ac:cxnSpMkLst>
        </pc:cxnChg>
        <pc:cxnChg chg="add">
          <ac:chgData name="Dana Edwards" userId="cdc47451-3eeb-490d-92e6-9aebe8868b8e" providerId="ADAL" clId="{D610C60C-2B6B-426A-BF26-8B7C7E9718D9}" dt="2025-09-08T19:32:05.417" v="2799" actId="26606"/>
          <ac:cxnSpMkLst>
            <pc:docMk/>
            <pc:sldMk cId="1444328134" sldId="593"/>
            <ac:cxnSpMk id="11326" creationId="{FE1A49CE-B63D-457A-A180-1C883E1A63D2}"/>
          </ac:cxnSpMkLst>
        </pc:cxnChg>
      </pc:sldChg>
      <pc:sldChg chg="modSp modNotes">
        <pc:chgData name="Dana Edwards" userId="cdc47451-3eeb-490d-92e6-9aebe8868b8e" providerId="ADAL" clId="{D610C60C-2B6B-426A-BF26-8B7C7E9718D9}" dt="2025-09-05T20:09:52.461" v="212"/>
        <pc:sldMkLst>
          <pc:docMk/>
          <pc:sldMk cId="2168195346" sldId="594"/>
        </pc:sldMkLst>
        <pc:spChg chg="mod">
          <ac:chgData name="Dana Edwards" userId="cdc47451-3eeb-490d-92e6-9aebe8868b8e" providerId="ADAL" clId="{D610C60C-2B6B-426A-BF26-8B7C7E9718D9}" dt="2025-09-05T20:09:52.461" v="212"/>
          <ac:spMkLst>
            <pc:docMk/>
            <pc:sldMk cId="2168195346" sldId="594"/>
            <ac:spMk id="11266" creationId="{00000000-0000-0000-0000-000000000000}"/>
          </ac:spMkLst>
        </pc:spChg>
        <pc:graphicFrameChg chg="mod">
          <ac:chgData name="Dana Edwards" userId="cdc47451-3eeb-490d-92e6-9aebe8868b8e" providerId="ADAL" clId="{D610C60C-2B6B-426A-BF26-8B7C7E9718D9}" dt="2025-09-05T20:09:52.461" v="212"/>
          <ac:graphicFrameMkLst>
            <pc:docMk/>
            <pc:sldMk cId="2168195346" sldId="594"/>
            <ac:graphicFrameMk id="11311" creationId="{94AD47A0-CF8A-F3F1-7CCF-95B0DD6F75EA}"/>
          </ac:graphicFrameMkLst>
        </pc:graphicFrameChg>
      </pc:sldChg>
      <pc:sldChg chg="addSp delSp modSp mod setBg delDesignElem modNotes">
        <pc:chgData name="Dana Edwards" userId="cdc47451-3eeb-490d-92e6-9aebe8868b8e" providerId="ADAL" clId="{D610C60C-2B6B-426A-BF26-8B7C7E9718D9}" dt="2025-09-08T19:32:59.919" v="2800" actId="26606"/>
        <pc:sldMkLst>
          <pc:docMk/>
          <pc:sldMk cId="2166668612" sldId="624"/>
        </pc:sldMkLst>
        <pc:spChg chg="mod">
          <ac:chgData name="Dana Edwards" userId="cdc47451-3eeb-490d-92e6-9aebe8868b8e" providerId="ADAL" clId="{D610C60C-2B6B-426A-BF26-8B7C7E9718D9}" dt="2025-09-08T19:32:59.919" v="2800" actId="26606"/>
          <ac:spMkLst>
            <pc:docMk/>
            <pc:sldMk cId="2166668612" sldId="624"/>
            <ac:spMk id="5" creationId="{00000000-0000-0000-0000-000000000000}"/>
          </ac:spMkLst>
        </pc:spChg>
        <pc:spChg chg="mod">
          <ac:chgData name="Dana Edwards" userId="cdc47451-3eeb-490d-92e6-9aebe8868b8e" providerId="ADAL" clId="{D610C60C-2B6B-426A-BF26-8B7C7E9718D9}" dt="2025-09-08T19:32:59.919" v="2800" actId="26606"/>
          <ac:spMkLst>
            <pc:docMk/>
            <pc:sldMk cId="2166668612" sldId="624"/>
            <ac:spMk id="11266" creationId="{00000000-0000-0000-0000-000000000000}"/>
          </ac:spMkLst>
        </pc:spChg>
        <pc:spChg chg="add">
          <ac:chgData name="Dana Edwards" userId="cdc47451-3eeb-490d-92e6-9aebe8868b8e" providerId="ADAL" clId="{D610C60C-2B6B-426A-BF26-8B7C7E9718D9}" dt="2025-09-08T19:32:59.919" v="2800" actId="26606"/>
          <ac:spMkLst>
            <pc:docMk/>
            <pc:sldMk cId="2166668612" sldId="624"/>
            <ac:spMk id="11273" creationId="{35C3D674-3D59-4E93-80CA-0C0A9095E816}"/>
          </ac:spMkLst>
        </pc:spChg>
        <pc:spChg chg="add">
          <ac:chgData name="Dana Edwards" userId="cdc47451-3eeb-490d-92e6-9aebe8868b8e" providerId="ADAL" clId="{D610C60C-2B6B-426A-BF26-8B7C7E9718D9}" dt="2025-09-08T19:32:59.919" v="2800" actId="26606"/>
          <ac:spMkLst>
            <pc:docMk/>
            <pc:sldMk cId="2166668612" sldId="624"/>
            <ac:spMk id="11277" creationId="{EF2A81E1-BCBE-426B-8C09-33274E69409D}"/>
          </ac:spMkLst>
        </pc:spChg>
        <pc:picChg chg="mod">
          <ac:chgData name="Dana Edwards" userId="cdc47451-3eeb-490d-92e6-9aebe8868b8e" providerId="ADAL" clId="{D610C60C-2B6B-426A-BF26-8B7C7E9718D9}" dt="2025-09-08T19:32:59.919" v="2800" actId="26606"/>
          <ac:picMkLst>
            <pc:docMk/>
            <pc:sldMk cId="2166668612" sldId="624"/>
            <ac:picMk id="11268" creationId="{1315D9D2-BDA2-7822-4BB9-44B4A44BF78B}"/>
          </ac:picMkLst>
        </pc:picChg>
        <pc:picChg chg="add">
          <ac:chgData name="Dana Edwards" userId="cdc47451-3eeb-490d-92e6-9aebe8868b8e" providerId="ADAL" clId="{D610C60C-2B6B-426A-BF26-8B7C7E9718D9}" dt="2025-09-08T19:32:59.919" v="2800" actId="26606"/>
          <ac:picMkLst>
            <pc:docMk/>
            <pc:sldMk cId="2166668612" sldId="624"/>
            <ac:picMk id="11279" creationId="{39D1DDD4-5BB3-45BA-B9B3-06B62299AD79}"/>
          </ac:picMkLst>
        </pc:picChg>
        <pc:cxnChg chg="add">
          <ac:chgData name="Dana Edwards" userId="cdc47451-3eeb-490d-92e6-9aebe8868b8e" providerId="ADAL" clId="{D610C60C-2B6B-426A-BF26-8B7C7E9718D9}" dt="2025-09-08T19:32:59.919" v="2800" actId="26606"/>
          <ac:cxnSpMkLst>
            <pc:docMk/>
            <pc:sldMk cId="2166668612" sldId="624"/>
            <ac:cxnSpMk id="11275" creationId="{C884B8F8-FDC9-498B-9960-5D7260AFCB03}"/>
          </ac:cxnSpMkLst>
        </pc:cxnChg>
        <pc:cxnChg chg="add">
          <ac:chgData name="Dana Edwards" userId="cdc47451-3eeb-490d-92e6-9aebe8868b8e" providerId="ADAL" clId="{D610C60C-2B6B-426A-BF26-8B7C7E9718D9}" dt="2025-09-08T19:32:59.919" v="2800" actId="26606"/>
          <ac:cxnSpMkLst>
            <pc:docMk/>
            <pc:sldMk cId="2166668612" sldId="624"/>
            <ac:cxnSpMk id="11281" creationId="{A24DAE64-2302-42EA-8239-F2F0775CA5AD}"/>
          </ac:cxnSpMkLst>
        </pc:cxnChg>
      </pc:sldChg>
      <pc:sldChg chg="addSp delSp modSp mod setBg modNotes modNotesTx">
        <pc:chgData name="Dana Edwards" userId="cdc47451-3eeb-490d-92e6-9aebe8868b8e" providerId="ADAL" clId="{D610C60C-2B6B-426A-BF26-8B7C7E9718D9}" dt="2025-09-09T18:47:15.343" v="3068" actId="14100"/>
        <pc:sldMkLst>
          <pc:docMk/>
          <pc:sldMk cId="3195264900" sldId="625"/>
        </pc:sldMkLst>
        <pc:spChg chg="mod">
          <ac:chgData name="Dana Edwards" userId="cdc47451-3eeb-490d-92e6-9aebe8868b8e" providerId="ADAL" clId="{D610C60C-2B6B-426A-BF26-8B7C7E9718D9}" dt="2025-09-05T20:30:30.580" v="485" actId="33524"/>
          <ac:spMkLst>
            <pc:docMk/>
            <pc:sldMk cId="3195264900" sldId="625"/>
            <ac:spMk id="9218" creationId="{00000000-0000-0000-0000-000000000000}"/>
          </ac:spMkLst>
        </pc:spChg>
        <pc:spChg chg="mod ord">
          <ac:chgData name="Dana Edwards" userId="cdc47451-3eeb-490d-92e6-9aebe8868b8e" providerId="ADAL" clId="{D610C60C-2B6B-426A-BF26-8B7C7E9718D9}" dt="2025-09-05T20:30:06.305" v="481" actId="26606"/>
          <ac:spMkLst>
            <pc:docMk/>
            <pc:sldMk cId="3195264900" sldId="625"/>
            <ac:spMk id="9219" creationId="{00000000-0000-0000-0000-000000000000}"/>
          </ac:spMkLst>
        </pc:spChg>
        <pc:spChg chg="add">
          <ac:chgData name="Dana Edwards" userId="cdc47451-3eeb-490d-92e6-9aebe8868b8e" providerId="ADAL" clId="{D610C60C-2B6B-426A-BF26-8B7C7E9718D9}" dt="2025-09-05T20:30:06.305" v="481" actId="26606"/>
          <ac:spMkLst>
            <pc:docMk/>
            <pc:sldMk cId="3195264900" sldId="625"/>
            <ac:spMk id="9245" creationId="{0CABCAE3-64FC-4149-819F-2C1812824154}"/>
          </ac:spMkLst>
        </pc:spChg>
        <pc:picChg chg="add mod">
          <ac:chgData name="Dana Edwards" userId="cdc47451-3eeb-490d-92e6-9aebe8868b8e" providerId="ADAL" clId="{D610C60C-2B6B-426A-BF26-8B7C7E9718D9}" dt="2025-09-09T18:47:15.343" v="3068" actId="14100"/>
          <ac:picMkLst>
            <pc:docMk/>
            <pc:sldMk cId="3195264900" sldId="625"/>
            <ac:picMk id="3" creationId="{28EF9F61-3DFB-481A-5EBA-86D28450CC02}"/>
          </ac:picMkLst>
        </pc:picChg>
        <pc:picChg chg="add">
          <ac:chgData name="Dana Edwards" userId="cdc47451-3eeb-490d-92e6-9aebe8868b8e" providerId="ADAL" clId="{D610C60C-2B6B-426A-BF26-8B7C7E9718D9}" dt="2025-09-05T20:30:06.305" v="481" actId="26606"/>
          <ac:picMkLst>
            <pc:docMk/>
            <pc:sldMk cId="3195264900" sldId="625"/>
            <ac:picMk id="9247" creationId="{012FDCFE-9AD2-4D8A-8CBF-B3AA37EBF6DD}"/>
          </ac:picMkLst>
        </pc:picChg>
      </pc:sldChg>
      <pc:sldChg chg="modSp del mod modNotes">
        <pc:chgData name="Dana Edwards" userId="cdc47451-3eeb-490d-92e6-9aebe8868b8e" providerId="ADAL" clId="{D610C60C-2B6B-426A-BF26-8B7C7E9718D9}" dt="2025-09-05T20:33:42.168" v="508" actId="2696"/>
        <pc:sldMkLst>
          <pc:docMk/>
          <pc:sldMk cId="4053204493" sldId="629"/>
        </pc:sldMkLst>
      </pc:sldChg>
      <pc:sldChg chg="addSp delSp modSp mod setBg setClrOvrMap modNotes">
        <pc:chgData name="Dana Edwards" userId="cdc47451-3eeb-490d-92e6-9aebe8868b8e" providerId="ADAL" clId="{D610C60C-2B6B-426A-BF26-8B7C7E9718D9}" dt="2025-09-05T20:28:59.685" v="477" actId="29295"/>
        <pc:sldMkLst>
          <pc:docMk/>
          <pc:sldMk cId="1236652967" sldId="630"/>
        </pc:sldMkLst>
        <pc:spChg chg="mod">
          <ac:chgData name="Dana Edwards" userId="cdc47451-3eeb-490d-92e6-9aebe8868b8e" providerId="ADAL" clId="{D610C60C-2B6B-426A-BF26-8B7C7E9718D9}" dt="2025-09-05T20:28:20.674" v="443" actId="6549"/>
          <ac:spMkLst>
            <pc:docMk/>
            <pc:sldMk cId="1236652967" sldId="630"/>
            <ac:spMk id="4" creationId="{00000000-0000-0000-0000-000000000000}"/>
          </ac:spMkLst>
        </pc:spChg>
        <pc:spChg chg="mod">
          <ac:chgData name="Dana Edwards" userId="cdc47451-3eeb-490d-92e6-9aebe8868b8e" providerId="ADAL" clId="{D610C60C-2B6B-426A-BF26-8B7C7E9718D9}" dt="2025-09-05T20:28:06.465" v="442" actId="26606"/>
          <ac:spMkLst>
            <pc:docMk/>
            <pc:sldMk cId="1236652967" sldId="630"/>
            <ac:spMk id="5" creationId="{00000000-0000-0000-0000-000000000000}"/>
          </ac:spMkLst>
        </pc:spChg>
        <pc:spChg chg="add">
          <ac:chgData name="Dana Edwards" userId="cdc47451-3eeb-490d-92e6-9aebe8868b8e" providerId="ADAL" clId="{D610C60C-2B6B-426A-BF26-8B7C7E9718D9}" dt="2025-09-05T20:28:06.465" v="442" actId="26606"/>
          <ac:spMkLst>
            <pc:docMk/>
            <pc:sldMk cId="1236652967" sldId="630"/>
            <ac:spMk id="36" creationId="{1CE580D1-F917-4567-AFB4-99AA9B52ADF0}"/>
          </ac:spMkLst>
        </pc:spChg>
        <pc:spChg chg="add">
          <ac:chgData name="Dana Edwards" userId="cdc47451-3eeb-490d-92e6-9aebe8868b8e" providerId="ADAL" clId="{D610C60C-2B6B-426A-BF26-8B7C7E9718D9}" dt="2025-09-05T20:28:06.465" v="442" actId="26606"/>
          <ac:spMkLst>
            <pc:docMk/>
            <pc:sldMk cId="1236652967" sldId="630"/>
            <ac:spMk id="44" creationId="{65513E21-21B0-48DB-8CF1-35E43B33A477}"/>
          </ac:spMkLst>
        </pc:spChg>
        <pc:picChg chg="add mod ord">
          <ac:chgData name="Dana Edwards" userId="cdc47451-3eeb-490d-92e6-9aebe8868b8e" providerId="ADAL" clId="{D610C60C-2B6B-426A-BF26-8B7C7E9718D9}" dt="2025-09-05T20:28:59.685" v="477" actId="29295"/>
          <ac:picMkLst>
            <pc:docMk/>
            <pc:sldMk cId="1236652967" sldId="630"/>
            <ac:picMk id="3" creationId="{6A0CC3D3-DEAE-B903-ADDE-DA0FA928E3D1}"/>
          </ac:picMkLst>
        </pc:picChg>
        <pc:picChg chg="add">
          <ac:chgData name="Dana Edwards" userId="cdc47451-3eeb-490d-92e6-9aebe8868b8e" providerId="ADAL" clId="{D610C60C-2B6B-426A-BF26-8B7C7E9718D9}" dt="2025-09-05T20:28:06.465" v="442" actId="26606"/>
          <ac:picMkLst>
            <pc:docMk/>
            <pc:sldMk cId="1236652967" sldId="630"/>
            <ac:picMk id="38" creationId="{1F5620B8-A2D8-4568-B566-F0453A0D9167}"/>
          </ac:picMkLst>
        </pc:picChg>
      </pc:sldChg>
      <pc:sldChg chg="modSp del mod modNotes">
        <pc:chgData name="Dana Edwards" userId="cdc47451-3eeb-490d-92e6-9aebe8868b8e" providerId="ADAL" clId="{D610C60C-2B6B-426A-BF26-8B7C7E9718D9}" dt="2025-09-05T20:31:58.977" v="493" actId="2696"/>
        <pc:sldMkLst>
          <pc:docMk/>
          <pc:sldMk cId="3596956793" sldId="633"/>
        </pc:sldMkLst>
      </pc:sldChg>
      <pc:sldChg chg="add">
        <pc:chgData name="Dana Edwards" userId="cdc47451-3eeb-490d-92e6-9aebe8868b8e" providerId="ADAL" clId="{D610C60C-2B6B-426A-BF26-8B7C7E9718D9}" dt="2025-09-05T20:32:52.331" v="500"/>
        <pc:sldMkLst>
          <pc:docMk/>
          <pc:sldMk cId="1852238273" sldId="634"/>
        </pc:sldMkLst>
      </pc:sldChg>
      <pc:sldChg chg="modSp del modNotes">
        <pc:chgData name="Dana Edwards" userId="cdc47451-3eeb-490d-92e6-9aebe8868b8e" providerId="ADAL" clId="{D610C60C-2B6B-426A-BF26-8B7C7E9718D9}" dt="2025-09-05T20:34:39.640" v="515" actId="2696"/>
        <pc:sldMkLst>
          <pc:docMk/>
          <pc:sldMk cId="1943108783" sldId="635"/>
        </pc:sldMkLst>
      </pc:sldChg>
      <pc:sldChg chg="modSp del mod modNotes">
        <pc:chgData name="Dana Edwards" userId="cdc47451-3eeb-490d-92e6-9aebe8868b8e" providerId="ADAL" clId="{D610C60C-2B6B-426A-BF26-8B7C7E9718D9}" dt="2025-09-05T20:33:14.077" v="503" actId="2696"/>
        <pc:sldMkLst>
          <pc:docMk/>
          <pc:sldMk cId="1651593804" sldId="638"/>
        </pc:sldMkLst>
      </pc:sldChg>
      <pc:sldChg chg="modSp del modNotes">
        <pc:chgData name="Dana Edwards" userId="cdc47451-3eeb-490d-92e6-9aebe8868b8e" providerId="ADAL" clId="{D610C60C-2B6B-426A-BF26-8B7C7E9718D9}" dt="2025-09-05T20:33:28.954" v="506" actId="2696"/>
        <pc:sldMkLst>
          <pc:docMk/>
          <pc:sldMk cId="948203055" sldId="639"/>
        </pc:sldMkLst>
      </pc:sldChg>
      <pc:sldChg chg="modSp del modNotes">
        <pc:chgData name="Dana Edwards" userId="cdc47451-3eeb-490d-92e6-9aebe8868b8e" providerId="ADAL" clId="{D610C60C-2B6B-426A-BF26-8B7C7E9718D9}" dt="2025-09-08T14:35:04.112" v="536" actId="2696"/>
        <pc:sldMkLst>
          <pc:docMk/>
          <pc:sldMk cId="889010908" sldId="640"/>
        </pc:sldMkLst>
      </pc:sldChg>
      <pc:sldChg chg="modSp mod modNotes modNotesTx">
        <pc:chgData name="Dana Edwards" userId="cdc47451-3eeb-490d-92e6-9aebe8868b8e" providerId="ADAL" clId="{D610C60C-2B6B-426A-BF26-8B7C7E9718D9}" dt="2025-09-08T18:26:32.084" v="2015" actId="20577"/>
        <pc:sldMkLst>
          <pc:docMk/>
          <pc:sldMk cId="1957253563" sldId="643"/>
        </pc:sldMkLst>
        <pc:spChg chg="mod">
          <ac:chgData name="Dana Edwards" userId="cdc47451-3eeb-490d-92e6-9aebe8868b8e" providerId="ADAL" clId="{D610C60C-2B6B-426A-BF26-8B7C7E9718D9}" dt="2025-09-05T20:09:52.461" v="212"/>
          <ac:spMkLst>
            <pc:docMk/>
            <pc:sldMk cId="1957253563" sldId="643"/>
            <ac:spMk id="366594" creationId="{00000000-0000-0000-0000-000000000000}"/>
          </ac:spMkLst>
        </pc:spChg>
        <pc:spChg chg="mod">
          <ac:chgData name="Dana Edwards" userId="cdc47451-3eeb-490d-92e6-9aebe8868b8e" providerId="ADAL" clId="{D610C60C-2B6B-426A-BF26-8B7C7E9718D9}" dt="2025-09-08T18:26:21.483" v="2013" actId="115"/>
          <ac:spMkLst>
            <pc:docMk/>
            <pc:sldMk cId="1957253563" sldId="643"/>
            <ac:spMk id="366595" creationId="{00000000-0000-0000-0000-000000000000}"/>
          </ac:spMkLst>
        </pc:spChg>
        <pc:picChg chg="mod">
          <ac:chgData name="Dana Edwards" userId="cdc47451-3eeb-490d-92e6-9aebe8868b8e" providerId="ADAL" clId="{D610C60C-2B6B-426A-BF26-8B7C7E9718D9}" dt="2025-09-05T20:09:52.461" v="212"/>
          <ac:picMkLst>
            <pc:docMk/>
            <pc:sldMk cId="1957253563" sldId="643"/>
            <ac:picMk id="4" creationId="{74E7135C-989A-FE97-7EC6-29C7E359FBA1}"/>
          </ac:picMkLst>
        </pc:picChg>
      </pc:sldChg>
      <pc:sldChg chg="modSp del mod modNotes">
        <pc:chgData name="Dana Edwards" userId="cdc47451-3eeb-490d-92e6-9aebe8868b8e" providerId="ADAL" clId="{D610C60C-2B6B-426A-BF26-8B7C7E9718D9}" dt="2025-09-08T18:26:35.702" v="2016" actId="2696"/>
        <pc:sldMkLst>
          <pc:docMk/>
          <pc:sldMk cId="3490711082" sldId="644"/>
        </pc:sldMkLst>
      </pc:sldChg>
      <pc:sldChg chg="addSp modSp mod setBg modNotes">
        <pc:chgData name="Dana Edwards" userId="cdc47451-3eeb-490d-92e6-9aebe8868b8e" providerId="ADAL" clId="{D610C60C-2B6B-426A-BF26-8B7C7E9718D9}" dt="2025-09-08T19:33:07.247" v="2801" actId="26606"/>
        <pc:sldMkLst>
          <pc:docMk/>
          <pc:sldMk cId="86732115" sldId="648"/>
        </pc:sldMkLst>
        <pc:spChg chg="mod">
          <ac:chgData name="Dana Edwards" userId="cdc47451-3eeb-490d-92e6-9aebe8868b8e" providerId="ADAL" clId="{D610C60C-2B6B-426A-BF26-8B7C7E9718D9}" dt="2025-09-08T19:33:07.247" v="2801" actId="26606"/>
          <ac:spMkLst>
            <pc:docMk/>
            <pc:sldMk cId="86732115" sldId="648"/>
            <ac:spMk id="53251" creationId="{00000000-0000-0000-0000-000000000000}"/>
          </ac:spMkLst>
        </pc:spChg>
        <pc:spChg chg="mod">
          <ac:chgData name="Dana Edwards" userId="cdc47451-3eeb-490d-92e6-9aebe8868b8e" providerId="ADAL" clId="{D610C60C-2B6B-426A-BF26-8B7C7E9718D9}" dt="2025-09-08T19:33:07.247" v="2801" actId="26606"/>
          <ac:spMkLst>
            <pc:docMk/>
            <pc:sldMk cId="86732115" sldId="648"/>
            <ac:spMk id="55298" creationId="{00000000-0000-0000-0000-000000000000}"/>
          </ac:spMkLst>
        </pc:spChg>
        <pc:spChg chg="add">
          <ac:chgData name="Dana Edwards" userId="cdc47451-3eeb-490d-92e6-9aebe8868b8e" providerId="ADAL" clId="{D610C60C-2B6B-426A-BF26-8B7C7E9718D9}" dt="2025-09-08T19:33:07.247" v="2801" actId="26606"/>
          <ac:spMkLst>
            <pc:docMk/>
            <pc:sldMk cId="86732115" sldId="648"/>
            <ac:spMk id="55303" creationId="{1C2A4B30-77D7-4FFB-8B53-A88BD68CABD2}"/>
          </ac:spMkLst>
        </pc:spChg>
        <pc:spChg chg="add">
          <ac:chgData name="Dana Edwards" userId="cdc47451-3eeb-490d-92e6-9aebe8868b8e" providerId="ADAL" clId="{D610C60C-2B6B-426A-BF26-8B7C7E9718D9}" dt="2025-09-08T19:33:07.247" v="2801" actId="26606"/>
          <ac:spMkLst>
            <pc:docMk/>
            <pc:sldMk cId="86732115" sldId="648"/>
            <ac:spMk id="55307" creationId="{01E4D783-AD45-49E7-B6C7-BBACB8290688}"/>
          </ac:spMkLst>
        </pc:spChg>
        <pc:picChg chg="mod">
          <ac:chgData name="Dana Edwards" userId="cdc47451-3eeb-490d-92e6-9aebe8868b8e" providerId="ADAL" clId="{D610C60C-2B6B-426A-BF26-8B7C7E9718D9}" dt="2025-09-08T19:33:07.247" v="2801" actId="26606"/>
          <ac:picMkLst>
            <pc:docMk/>
            <pc:sldMk cId="86732115" sldId="648"/>
            <ac:picMk id="3" creationId="{EB87D804-54AE-0159-A43D-05D2B2652B94}"/>
          </ac:picMkLst>
        </pc:picChg>
        <pc:cxnChg chg="add">
          <ac:chgData name="Dana Edwards" userId="cdc47451-3eeb-490d-92e6-9aebe8868b8e" providerId="ADAL" clId="{D610C60C-2B6B-426A-BF26-8B7C7E9718D9}" dt="2025-09-08T19:33:07.247" v="2801" actId="26606"/>
          <ac:cxnSpMkLst>
            <pc:docMk/>
            <pc:sldMk cId="86732115" sldId="648"/>
            <ac:cxnSpMk id="55305" creationId="{373AAE2E-5D6B-4952-A4BB-546C49F8DE4B}"/>
          </ac:cxnSpMkLst>
        </pc:cxnChg>
      </pc:sldChg>
      <pc:sldChg chg="delSp modSp del delDesignElem modNotes">
        <pc:chgData name="Dana Edwards" userId="cdc47451-3eeb-490d-92e6-9aebe8868b8e" providerId="ADAL" clId="{D610C60C-2B6B-426A-BF26-8B7C7E9718D9}" dt="2025-09-08T16:51:07.738" v="827" actId="2696"/>
        <pc:sldMkLst>
          <pc:docMk/>
          <pc:sldMk cId="2478556271" sldId="651"/>
        </pc:sldMkLst>
      </pc:sldChg>
      <pc:sldChg chg="addSp delSp modSp add mod setBg delDesignElem">
        <pc:chgData name="Dana Edwards" userId="cdc47451-3eeb-490d-92e6-9aebe8868b8e" providerId="ADAL" clId="{D610C60C-2B6B-426A-BF26-8B7C7E9718D9}" dt="2025-09-08T14:36:49.122" v="569" actId="1035"/>
        <pc:sldMkLst>
          <pc:docMk/>
          <pc:sldMk cId="4115175762" sldId="652"/>
        </pc:sldMkLst>
        <pc:spChg chg="add">
          <ac:chgData name="Dana Edwards" userId="cdc47451-3eeb-490d-92e6-9aebe8868b8e" providerId="ADAL" clId="{D610C60C-2B6B-426A-BF26-8B7C7E9718D9}" dt="2025-09-08T14:35:30.613" v="537" actId="26606"/>
          <ac:spMkLst>
            <pc:docMk/>
            <pc:sldMk cId="4115175762" sldId="652"/>
            <ac:spMk id="162821" creationId="{35C3D674-3D59-4E93-80CA-0C0A9095E816}"/>
          </ac:spMkLst>
        </pc:spChg>
        <pc:spChg chg="add">
          <ac:chgData name="Dana Edwards" userId="cdc47451-3eeb-490d-92e6-9aebe8868b8e" providerId="ADAL" clId="{D610C60C-2B6B-426A-BF26-8B7C7E9718D9}" dt="2025-09-08T14:35:30.613" v="537" actId="26606"/>
          <ac:spMkLst>
            <pc:docMk/>
            <pc:sldMk cId="4115175762" sldId="652"/>
            <ac:spMk id="162823" creationId="{EF2A81E1-BCBE-426B-8C09-33274E69409D}"/>
          </ac:spMkLst>
        </pc:spChg>
        <pc:graphicFrameChg chg="mod modGraphic">
          <ac:chgData name="Dana Edwards" userId="cdc47451-3eeb-490d-92e6-9aebe8868b8e" providerId="ADAL" clId="{D610C60C-2B6B-426A-BF26-8B7C7E9718D9}" dt="2025-09-08T14:36:49.122" v="569" actId="1035"/>
          <ac:graphicFrameMkLst>
            <pc:docMk/>
            <pc:sldMk cId="4115175762" sldId="652"/>
            <ac:graphicFrameMk id="2" creationId="{9B3733AE-ADCE-40F6-80F7-6C08FED99AE1}"/>
          </ac:graphicFrameMkLst>
        </pc:graphicFrameChg>
        <pc:picChg chg="add">
          <ac:chgData name="Dana Edwards" userId="cdc47451-3eeb-490d-92e6-9aebe8868b8e" providerId="ADAL" clId="{D610C60C-2B6B-426A-BF26-8B7C7E9718D9}" dt="2025-09-08T14:35:30.613" v="537" actId="26606"/>
          <ac:picMkLst>
            <pc:docMk/>
            <pc:sldMk cId="4115175762" sldId="652"/>
            <ac:picMk id="162825" creationId="{39D1DDD4-5BB3-45BA-B9B3-06B62299AD79}"/>
          </ac:picMkLst>
        </pc:picChg>
        <pc:cxnChg chg="add">
          <ac:chgData name="Dana Edwards" userId="cdc47451-3eeb-490d-92e6-9aebe8868b8e" providerId="ADAL" clId="{D610C60C-2B6B-426A-BF26-8B7C7E9718D9}" dt="2025-09-08T14:35:30.613" v="537" actId="26606"/>
          <ac:cxnSpMkLst>
            <pc:docMk/>
            <pc:sldMk cId="4115175762" sldId="652"/>
            <ac:cxnSpMk id="162822" creationId="{C884B8F8-FDC9-498B-9960-5D7260AFCB03}"/>
          </ac:cxnSpMkLst>
        </pc:cxnChg>
        <pc:cxnChg chg="add">
          <ac:chgData name="Dana Edwards" userId="cdc47451-3eeb-490d-92e6-9aebe8868b8e" providerId="ADAL" clId="{D610C60C-2B6B-426A-BF26-8B7C7E9718D9}" dt="2025-09-08T14:35:30.613" v="537" actId="26606"/>
          <ac:cxnSpMkLst>
            <pc:docMk/>
            <pc:sldMk cId="4115175762" sldId="652"/>
            <ac:cxnSpMk id="162827" creationId="{A24DAE64-2302-42EA-8239-F2F0775CA5AD}"/>
          </ac:cxnSpMkLst>
        </pc:cxnChg>
      </pc:sldChg>
      <pc:sldChg chg="delSp modSp mod delDesignElem modNotes modNotesTx">
        <pc:chgData name="Dana Edwards" userId="cdc47451-3eeb-490d-92e6-9aebe8868b8e" providerId="ADAL" clId="{D610C60C-2B6B-426A-BF26-8B7C7E9718D9}" dt="2025-09-08T17:03:56.889" v="1077" actId="20577"/>
        <pc:sldMkLst>
          <pc:docMk/>
          <pc:sldMk cId="440884412" sldId="653"/>
        </pc:sldMkLst>
        <pc:spChg chg="mod">
          <ac:chgData name="Dana Edwards" userId="cdc47451-3eeb-490d-92e6-9aebe8868b8e" providerId="ADAL" clId="{D610C60C-2B6B-426A-BF26-8B7C7E9718D9}" dt="2025-09-05T20:09:52.461" v="212"/>
          <ac:spMkLst>
            <pc:docMk/>
            <pc:sldMk cId="440884412" sldId="653"/>
            <ac:spMk id="2" creationId="{00000000-0000-0000-0000-000000000000}"/>
          </ac:spMkLst>
        </pc:spChg>
        <pc:spChg chg="mod">
          <ac:chgData name="Dana Edwards" userId="cdc47451-3eeb-490d-92e6-9aebe8868b8e" providerId="ADAL" clId="{D610C60C-2B6B-426A-BF26-8B7C7E9718D9}" dt="2025-09-05T20:09:52.461" v="212"/>
          <ac:spMkLst>
            <pc:docMk/>
            <pc:sldMk cId="440884412" sldId="653"/>
            <ac:spMk id="3" creationId="{00000000-0000-0000-0000-000000000000}"/>
          </ac:spMkLst>
        </pc:spChg>
        <pc:picChg chg="mod">
          <ac:chgData name="Dana Edwards" userId="cdc47451-3eeb-490d-92e6-9aebe8868b8e" providerId="ADAL" clId="{D610C60C-2B6B-426A-BF26-8B7C7E9718D9}" dt="2025-09-05T20:09:52.461" v="212"/>
          <ac:picMkLst>
            <pc:docMk/>
            <pc:sldMk cId="440884412" sldId="653"/>
            <ac:picMk id="7" creationId="{8D0D125C-F816-14F7-53D2-993D26BDC23A}"/>
          </ac:picMkLst>
        </pc:picChg>
      </pc:sldChg>
      <pc:sldChg chg="addSp delSp modSp mod setBg setClrOvrMap delDesignElem modNotes">
        <pc:chgData name="Dana Edwards" userId="cdc47451-3eeb-490d-92e6-9aebe8868b8e" providerId="ADAL" clId="{D610C60C-2B6B-426A-BF26-8B7C7E9718D9}" dt="2025-09-08T17:34:42.787" v="1126" actId="26606"/>
        <pc:sldMkLst>
          <pc:docMk/>
          <pc:sldMk cId="4293800901" sldId="654"/>
        </pc:sldMkLst>
        <pc:spChg chg="mod ord">
          <ac:chgData name="Dana Edwards" userId="cdc47451-3eeb-490d-92e6-9aebe8868b8e" providerId="ADAL" clId="{D610C60C-2B6B-426A-BF26-8B7C7E9718D9}" dt="2025-09-08T17:34:42.787" v="1126" actId="26606"/>
          <ac:spMkLst>
            <pc:docMk/>
            <pc:sldMk cId="4293800901" sldId="654"/>
            <ac:spMk id="2" creationId="{00000000-0000-0000-0000-000000000000}"/>
          </ac:spMkLst>
        </pc:spChg>
        <pc:spChg chg="mod">
          <ac:chgData name="Dana Edwards" userId="cdc47451-3eeb-490d-92e6-9aebe8868b8e" providerId="ADAL" clId="{D610C60C-2B6B-426A-BF26-8B7C7E9718D9}" dt="2025-09-08T17:34:42.787" v="1126" actId="26606"/>
          <ac:spMkLst>
            <pc:docMk/>
            <pc:sldMk cId="4293800901" sldId="654"/>
            <ac:spMk id="3" creationId="{00000000-0000-0000-0000-000000000000}"/>
          </ac:spMkLst>
        </pc:spChg>
        <pc:spChg chg="add">
          <ac:chgData name="Dana Edwards" userId="cdc47451-3eeb-490d-92e6-9aebe8868b8e" providerId="ADAL" clId="{D610C60C-2B6B-426A-BF26-8B7C7E9718D9}" dt="2025-09-08T17:34:42.787" v="1126" actId="26606"/>
          <ac:spMkLst>
            <pc:docMk/>
            <pc:sldMk cId="4293800901" sldId="654"/>
            <ac:spMk id="5" creationId="{23522FE7-5A29-4EF6-B1EF-2CA55748A772}"/>
          </ac:spMkLst>
        </pc:spChg>
        <pc:spChg chg="add">
          <ac:chgData name="Dana Edwards" userId="cdc47451-3eeb-490d-92e6-9aebe8868b8e" providerId="ADAL" clId="{D610C60C-2B6B-426A-BF26-8B7C7E9718D9}" dt="2025-09-08T17:34:42.787" v="1126" actId="26606"/>
          <ac:spMkLst>
            <pc:docMk/>
            <pc:sldMk cId="4293800901" sldId="654"/>
            <ac:spMk id="11" creationId="{1C69834E-5EEE-4D61-833E-04928896454C}"/>
          </ac:spMkLst>
        </pc:spChg>
        <pc:spChg chg="add">
          <ac:chgData name="Dana Edwards" userId="cdc47451-3eeb-490d-92e6-9aebe8868b8e" providerId="ADAL" clId="{D610C60C-2B6B-426A-BF26-8B7C7E9718D9}" dt="2025-09-08T17:34:42.787" v="1126" actId="26606"/>
          <ac:spMkLst>
            <pc:docMk/>
            <pc:sldMk cId="4293800901" sldId="654"/>
            <ac:spMk id="13" creationId="{58E5D9BA-46E7-4BFA-9C74-75495BF6F54D}"/>
          </ac:spMkLst>
        </pc:spChg>
        <pc:spChg chg="add">
          <ac:chgData name="Dana Edwards" userId="cdc47451-3eeb-490d-92e6-9aebe8868b8e" providerId="ADAL" clId="{D610C60C-2B6B-426A-BF26-8B7C7E9718D9}" dt="2025-09-08T17:34:42.787" v="1126" actId="26606"/>
          <ac:spMkLst>
            <pc:docMk/>
            <pc:sldMk cId="4293800901" sldId="654"/>
            <ac:spMk id="15" creationId="{5B033D76-5800-44B6-AFE9-EE2106935115}"/>
          </ac:spMkLst>
        </pc:spChg>
        <pc:spChg chg="add">
          <ac:chgData name="Dana Edwards" userId="cdc47451-3eeb-490d-92e6-9aebe8868b8e" providerId="ADAL" clId="{D610C60C-2B6B-426A-BF26-8B7C7E9718D9}" dt="2025-09-08T17:34:42.787" v="1126" actId="26606"/>
          <ac:spMkLst>
            <pc:docMk/>
            <pc:sldMk cId="4293800901" sldId="654"/>
            <ac:spMk id="17" creationId="{522D6F85-FFBA-4F81-AEE5-AAA17CB7AA98}"/>
          </ac:spMkLst>
        </pc:spChg>
        <pc:spChg chg="add">
          <ac:chgData name="Dana Edwards" userId="cdc47451-3eeb-490d-92e6-9aebe8868b8e" providerId="ADAL" clId="{D610C60C-2B6B-426A-BF26-8B7C7E9718D9}" dt="2025-09-08T17:34:42.787" v="1126" actId="26606"/>
          <ac:spMkLst>
            <pc:docMk/>
            <pc:sldMk cId="4293800901" sldId="654"/>
            <ac:spMk id="19" creationId="{27F9AD2E-70BB-475A-A0F2-AD9F308C38FE}"/>
          </ac:spMkLst>
        </pc:spChg>
        <pc:picChg chg="add">
          <ac:chgData name="Dana Edwards" userId="cdc47451-3eeb-490d-92e6-9aebe8868b8e" providerId="ADAL" clId="{D610C60C-2B6B-426A-BF26-8B7C7E9718D9}" dt="2025-09-08T17:34:42.787" v="1126" actId="26606"/>
          <ac:picMkLst>
            <pc:docMk/>
            <pc:sldMk cId="4293800901" sldId="654"/>
            <ac:picMk id="6" creationId="{C2192E09-EBC7-416C-B887-DFF915D7F43D}"/>
          </ac:picMkLst>
        </pc:picChg>
        <pc:picChg chg="add">
          <ac:chgData name="Dana Edwards" userId="cdc47451-3eeb-490d-92e6-9aebe8868b8e" providerId="ADAL" clId="{D610C60C-2B6B-426A-BF26-8B7C7E9718D9}" dt="2025-09-08T17:34:42.787" v="1126" actId="26606"/>
          <ac:picMkLst>
            <pc:docMk/>
            <pc:sldMk cId="4293800901" sldId="654"/>
            <ac:picMk id="21" creationId="{4C401D57-600A-4C91-AC9A-14CA1ED6F7D8}"/>
          </ac:picMkLst>
        </pc:picChg>
      </pc:sldChg>
      <pc:sldChg chg="addSp delSp modSp mod modNotes">
        <pc:chgData name="Dana Edwards" userId="cdc47451-3eeb-490d-92e6-9aebe8868b8e" providerId="ADAL" clId="{D610C60C-2B6B-426A-BF26-8B7C7E9718D9}" dt="2025-09-08T19:03:29.797" v="2115" actId="1076"/>
        <pc:sldMkLst>
          <pc:docMk/>
          <pc:sldMk cId="1825822315" sldId="656"/>
        </pc:sldMkLst>
        <pc:spChg chg="mod">
          <ac:chgData name="Dana Edwards" userId="cdc47451-3eeb-490d-92e6-9aebe8868b8e" providerId="ADAL" clId="{D610C60C-2B6B-426A-BF26-8B7C7E9718D9}" dt="2025-09-05T20:09:52.461" v="212"/>
          <ac:spMkLst>
            <pc:docMk/>
            <pc:sldMk cId="1825822315" sldId="656"/>
            <ac:spMk id="4" creationId="{00000000-0000-0000-0000-000000000000}"/>
          </ac:spMkLst>
        </pc:spChg>
        <pc:spChg chg="mod ord">
          <ac:chgData name="Dana Edwards" userId="cdc47451-3eeb-490d-92e6-9aebe8868b8e" providerId="ADAL" clId="{D610C60C-2B6B-426A-BF26-8B7C7E9718D9}" dt="2025-09-08T19:03:29.797" v="2115" actId="1076"/>
          <ac:spMkLst>
            <pc:docMk/>
            <pc:sldMk cId="1825822315" sldId="656"/>
            <ac:spMk id="7" creationId="{4A86820C-F103-43C1-9A78-919087A9158E}"/>
          </ac:spMkLst>
        </pc:spChg>
        <pc:spChg chg="mod ord">
          <ac:chgData name="Dana Edwards" userId="cdc47451-3eeb-490d-92e6-9aebe8868b8e" providerId="ADAL" clId="{D610C60C-2B6B-426A-BF26-8B7C7E9718D9}" dt="2025-09-08T19:03:22.597" v="2114" actId="1076"/>
          <ac:spMkLst>
            <pc:docMk/>
            <pc:sldMk cId="1825822315" sldId="656"/>
            <ac:spMk id="11" creationId="{0A43D059-4B73-4CCB-81A8-3C62A4EB7962}"/>
          </ac:spMkLst>
        </pc:spChg>
        <pc:graphicFrameChg chg="add mod">
          <ac:chgData name="Dana Edwards" userId="cdc47451-3eeb-490d-92e6-9aebe8868b8e" providerId="ADAL" clId="{D610C60C-2B6B-426A-BF26-8B7C7E9718D9}" dt="2025-09-08T19:03:02.898" v="2110" actId="1076"/>
          <ac:graphicFrameMkLst>
            <pc:docMk/>
            <pc:sldMk cId="1825822315" sldId="656"/>
            <ac:graphicFrameMk id="2" creationId="{E2B9A5EC-EAF1-52AE-A604-CA28E839BDFB}"/>
          </ac:graphicFrameMkLst>
        </pc:graphicFrameChg>
        <pc:graphicFrameChg chg="add mod">
          <ac:chgData name="Dana Edwards" userId="cdc47451-3eeb-490d-92e6-9aebe8868b8e" providerId="ADAL" clId="{D610C60C-2B6B-426A-BF26-8B7C7E9718D9}" dt="2025-09-08T19:02:21.479" v="2106" actId="1076"/>
          <ac:graphicFrameMkLst>
            <pc:docMk/>
            <pc:sldMk cId="1825822315" sldId="656"/>
            <ac:graphicFrameMk id="3" creationId="{572D143F-0079-EF27-2BA7-934E7CAE7CE7}"/>
          </ac:graphicFrameMkLst>
        </pc:graphicFrameChg>
      </pc:sldChg>
      <pc:sldChg chg="addSp modSp mod setBg setClrOvrMap modNotes">
        <pc:chgData name="Dana Edwards" userId="cdc47451-3eeb-490d-92e6-9aebe8868b8e" providerId="ADAL" clId="{D610C60C-2B6B-426A-BF26-8B7C7E9718D9}" dt="2025-09-08T19:07:16.918" v="2149" actId="26606"/>
        <pc:sldMkLst>
          <pc:docMk/>
          <pc:sldMk cId="624744426" sldId="657"/>
        </pc:sldMkLst>
        <pc:spChg chg="mod">
          <ac:chgData name="Dana Edwards" userId="cdc47451-3eeb-490d-92e6-9aebe8868b8e" providerId="ADAL" clId="{D610C60C-2B6B-426A-BF26-8B7C7E9718D9}" dt="2025-09-08T19:07:16.918" v="2149" actId="26606"/>
          <ac:spMkLst>
            <pc:docMk/>
            <pc:sldMk cId="624744426" sldId="657"/>
            <ac:spMk id="3" creationId="{00000000-0000-0000-0000-000000000000}"/>
          </ac:spMkLst>
        </pc:spChg>
        <pc:spChg chg="mod">
          <ac:chgData name="Dana Edwards" userId="cdc47451-3eeb-490d-92e6-9aebe8868b8e" providerId="ADAL" clId="{D610C60C-2B6B-426A-BF26-8B7C7E9718D9}" dt="2025-09-08T19:07:16.918" v="2149" actId="26606"/>
          <ac:spMkLst>
            <pc:docMk/>
            <pc:sldMk cId="624744426" sldId="657"/>
            <ac:spMk id="4" creationId="{00000000-0000-0000-0000-000000000000}"/>
          </ac:spMkLst>
        </pc:spChg>
        <pc:spChg chg="add">
          <ac:chgData name="Dana Edwards" userId="cdc47451-3eeb-490d-92e6-9aebe8868b8e" providerId="ADAL" clId="{D610C60C-2B6B-426A-BF26-8B7C7E9718D9}" dt="2025-09-08T19:07:16.918" v="2149" actId="26606"/>
          <ac:spMkLst>
            <pc:docMk/>
            <pc:sldMk cId="624744426" sldId="657"/>
            <ac:spMk id="9" creationId="{23522FE7-5A29-4EF6-B1EF-2CA55748A772}"/>
          </ac:spMkLst>
        </pc:spChg>
        <pc:spChg chg="add">
          <ac:chgData name="Dana Edwards" userId="cdc47451-3eeb-490d-92e6-9aebe8868b8e" providerId="ADAL" clId="{D610C60C-2B6B-426A-BF26-8B7C7E9718D9}" dt="2025-09-08T19:07:16.918" v="2149" actId="26606"/>
          <ac:spMkLst>
            <pc:docMk/>
            <pc:sldMk cId="624744426" sldId="657"/>
            <ac:spMk id="17" creationId="{1C69834E-5EEE-4D61-833E-04928896454C}"/>
          </ac:spMkLst>
        </pc:spChg>
        <pc:spChg chg="add">
          <ac:chgData name="Dana Edwards" userId="cdc47451-3eeb-490d-92e6-9aebe8868b8e" providerId="ADAL" clId="{D610C60C-2B6B-426A-BF26-8B7C7E9718D9}" dt="2025-09-08T19:07:16.918" v="2149" actId="26606"/>
          <ac:spMkLst>
            <pc:docMk/>
            <pc:sldMk cId="624744426" sldId="657"/>
            <ac:spMk id="19" creationId="{58E5D9BA-46E7-4BFA-9C74-75495BF6F54D}"/>
          </ac:spMkLst>
        </pc:spChg>
        <pc:spChg chg="add">
          <ac:chgData name="Dana Edwards" userId="cdc47451-3eeb-490d-92e6-9aebe8868b8e" providerId="ADAL" clId="{D610C60C-2B6B-426A-BF26-8B7C7E9718D9}" dt="2025-09-08T19:07:16.918" v="2149" actId="26606"/>
          <ac:spMkLst>
            <pc:docMk/>
            <pc:sldMk cId="624744426" sldId="657"/>
            <ac:spMk id="21" creationId="{5B033D76-5800-44B6-AFE9-EE2106935115}"/>
          </ac:spMkLst>
        </pc:spChg>
        <pc:spChg chg="add">
          <ac:chgData name="Dana Edwards" userId="cdc47451-3eeb-490d-92e6-9aebe8868b8e" providerId="ADAL" clId="{D610C60C-2B6B-426A-BF26-8B7C7E9718D9}" dt="2025-09-08T19:07:16.918" v="2149" actId="26606"/>
          <ac:spMkLst>
            <pc:docMk/>
            <pc:sldMk cId="624744426" sldId="657"/>
            <ac:spMk id="23" creationId="{522D6F85-FFBA-4F81-AEE5-AAA17CB7AA98}"/>
          </ac:spMkLst>
        </pc:spChg>
        <pc:spChg chg="add">
          <ac:chgData name="Dana Edwards" userId="cdc47451-3eeb-490d-92e6-9aebe8868b8e" providerId="ADAL" clId="{D610C60C-2B6B-426A-BF26-8B7C7E9718D9}" dt="2025-09-08T19:07:16.918" v="2149" actId="26606"/>
          <ac:spMkLst>
            <pc:docMk/>
            <pc:sldMk cId="624744426" sldId="657"/>
            <ac:spMk id="25" creationId="{13B31514-E6DF-4357-9EEA-EFB7983080DA}"/>
          </ac:spMkLst>
        </pc:spChg>
        <pc:picChg chg="add">
          <ac:chgData name="Dana Edwards" userId="cdc47451-3eeb-490d-92e6-9aebe8868b8e" providerId="ADAL" clId="{D610C60C-2B6B-426A-BF26-8B7C7E9718D9}" dt="2025-09-08T19:07:16.918" v="2149" actId="26606"/>
          <ac:picMkLst>
            <pc:docMk/>
            <pc:sldMk cId="624744426" sldId="657"/>
            <ac:picMk id="11" creationId="{C2192E09-EBC7-416C-B887-DFF915D7F43D}"/>
          </ac:picMkLst>
        </pc:picChg>
        <pc:picChg chg="add">
          <ac:chgData name="Dana Edwards" userId="cdc47451-3eeb-490d-92e6-9aebe8868b8e" providerId="ADAL" clId="{D610C60C-2B6B-426A-BF26-8B7C7E9718D9}" dt="2025-09-08T19:07:16.918" v="2149" actId="26606"/>
          <ac:picMkLst>
            <pc:docMk/>
            <pc:sldMk cId="624744426" sldId="657"/>
            <ac:picMk id="27" creationId="{4C401D57-600A-4C91-AC9A-14CA1ED6F7D8}"/>
          </ac:picMkLst>
        </pc:picChg>
      </pc:sldChg>
      <pc:sldChg chg="addSp delSp modSp mod setBg modNotes">
        <pc:chgData name="Dana Edwards" userId="cdc47451-3eeb-490d-92e6-9aebe8868b8e" providerId="ADAL" clId="{D610C60C-2B6B-426A-BF26-8B7C7E9718D9}" dt="2025-09-08T19:05:09.673" v="2144" actId="26606"/>
        <pc:sldMkLst>
          <pc:docMk/>
          <pc:sldMk cId="535769498" sldId="658"/>
        </pc:sldMkLst>
      </pc:sldChg>
      <pc:sldChg chg="addSp delSp modSp mod modNotes">
        <pc:chgData name="Dana Edwards" userId="cdc47451-3eeb-490d-92e6-9aebe8868b8e" providerId="ADAL" clId="{D610C60C-2B6B-426A-BF26-8B7C7E9718D9}" dt="2025-09-08T19:06:59.733" v="2148" actId="478"/>
        <pc:sldMkLst>
          <pc:docMk/>
          <pc:sldMk cId="317410916" sldId="659"/>
        </pc:sldMkLst>
      </pc:sldChg>
      <pc:sldChg chg="addSp modSp mod setBg setClrOvrMap modNotes">
        <pc:chgData name="Dana Edwards" userId="cdc47451-3eeb-490d-92e6-9aebe8868b8e" providerId="ADAL" clId="{D610C60C-2B6B-426A-BF26-8B7C7E9718D9}" dt="2025-09-08T19:08:31.093" v="2158" actId="26606"/>
        <pc:sldMkLst>
          <pc:docMk/>
          <pc:sldMk cId="2025411586" sldId="660"/>
        </pc:sldMkLst>
        <pc:spChg chg="mod">
          <ac:chgData name="Dana Edwards" userId="cdc47451-3eeb-490d-92e6-9aebe8868b8e" providerId="ADAL" clId="{D610C60C-2B6B-426A-BF26-8B7C7E9718D9}" dt="2025-09-08T19:08:31.093" v="2158" actId="26606"/>
          <ac:spMkLst>
            <pc:docMk/>
            <pc:sldMk cId="2025411586" sldId="660"/>
            <ac:spMk id="3" creationId="{00000000-0000-0000-0000-000000000000}"/>
          </ac:spMkLst>
        </pc:spChg>
        <pc:spChg chg="mod">
          <ac:chgData name="Dana Edwards" userId="cdc47451-3eeb-490d-92e6-9aebe8868b8e" providerId="ADAL" clId="{D610C60C-2B6B-426A-BF26-8B7C7E9718D9}" dt="2025-09-08T19:08:31.093" v="2158" actId="26606"/>
          <ac:spMkLst>
            <pc:docMk/>
            <pc:sldMk cId="2025411586" sldId="660"/>
            <ac:spMk id="4" creationId="{00000000-0000-0000-0000-000000000000}"/>
          </ac:spMkLst>
        </pc:spChg>
        <pc:spChg chg="add">
          <ac:chgData name="Dana Edwards" userId="cdc47451-3eeb-490d-92e6-9aebe8868b8e" providerId="ADAL" clId="{D610C60C-2B6B-426A-BF26-8B7C7E9718D9}" dt="2025-09-08T19:08:31.093" v="2158" actId="26606"/>
          <ac:spMkLst>
            <pc:docMk/>
            <pc:sldMk cId="2025411586" sldId="660"/>
            <ac:spMk id="9" creationId="{23522FE7-5A29-4EF6-B1EF-2CA55748A772}"/>
          </ac:spMkLst>
        </pc:spChg>
        <pc:spChg chg="add">
          <ac:chgData name="Dana Edwards" userId="cdc47451-3eeb-490d-92e6-9aebe8868b8e" providerId="ADAL" clId="{D610C60C-2B6B-426A-BF26-8B7C7E9718D9}" dt="2025-09-08T19:08:31.093" v="2158" actId="26606"/>
          <ac:spMkLst>
            <pc:docMk/>
            <pc:sldMk cId="2025411586" sldId="660"/>
            <ac:spMk id="17" creationId="{1C69834E-5EEE-4D61-833E-04928896454C}"/>
          </ac:spMkLst>
        </pc:spChg>
        <pc:spChg chg="add">
          <ac:chgData name="Dana Edwards" userId="cdc47451-3eeb-490d-92e6-9aebe8868b8e" providerId="ADAL" clId="{D610C60C-2B6B-426A-BF26-8B7C7E9718D9}" dt="2025-09-08T19:08:31.093" v="2158" actId="26606"/>
          <ac:spMkLst>
            <pc:docMk/>
            <pc:sldMk cId="2025411586" sldId="660"/>
            <ac:spMk id="19" creationId="{58E5D9BA-46E7-4BFA-9C74-75495BF6F54D}"/>
          </ac:spMkLst>
        </pc:spChg>
        <pc:spChg chg="add">
          <ac:chgData name="Dana Edwards" userId="cdc47451-3eeb-490d-92e6-9aebe8868b8e" providerId="ADAL" clId="{D610C60C-2B6B-426A-BF26-8B7C7E9718D9}" dt="2025-09-08T19:08:31.093" v="2158" actId="26606"/>
          <ac:spMkLst>
            <pc:docMk/>
            <pc:sldMk cId="2025411586" sldId="660"/>
            <ac:spMk id="21" creationId="{5B033D76-5800-44B6-AFE9-EE2106935115}"/>
          </ac:spMkLst>
        </pc:spChg>
        <pc:spChg chg="add">
          <ac:chgData name="Dana Edwards" userId="cdc47451-3eeb-490d-92e6-9aebe8868b8e" providerId="ADAL" clId="{D610C60C-2B6B-426A-BF26-8B7C7E9718D9}" dt="2025-09-08T19:08:31.093" v="2158" actId="26606"/>
          <ac:spMkLst>
            <pc:docMk/>
            <pc:sldMk cId="2025411586" sldId="660"/>
            <ac:spMk id="23" creationId="{522D6F85-FFBA-4F81-AEE5-AAA17CB7AA98}"/>
          </ac:spMkLst>
        </pc:spChg>
        <pc:spChg chg="add">
          <ac:chgData name="Dana Edwards" userId="cdc47451-3eeb-490d-92e6-9aebe8868b8e" providerId="ADAL" clId="{D610C60C-2B6B-426A-BF26-8B7C7E9718D9}" dt="2025-09-08T19:08:31.093" v="2158" actId="26606"/>
          <ac:spMkLst>
            <pc:docMk/>
            <pc:sldMk cId="2025411586" sldId="660"/>
            <ac:spMk id="25" creationId="{13B31514-E6DF-4357-9EEA-EFB7983080DA}"/>
          </ac:spMkLst>
        </pc:spChg>
        <pc:picChg chg="add">
          <ac:chgData name="Dana Edwards" userId="cdc47451-3eeb-490d-92e6-9aebe8868b8e" providerId="ADAL" clId="{D610C60C-2B6B-426A-BF26-8B7C7E9718D9}" dt="2025-09-08T19:08:31.093" v="2158" actId="26606"/>
          <ac:picMkLst>
            <pc:docMk/>
            <pc:sldMk cId="2025411586" sldId="660"/>
            <ac:picMk id="11" creationId="{C2192E09-EBC7-416C-B887-DFF915D7F43D}"/>
          </ac:picMkLst>
        </pc:picChg>
        <pc:picChg chg="add">
          <ac:chgData name="Dana Edwards" userId="cdc47451-3eeb-490d-92e6-9aebe8868b8e" providerId="ADAL" clId="{D610C60C-2B6B-426A-BF26-8B7C7E9718D9}" dt="2025-09-08T19:08:31.093" v="2158" actId="26606"/>
          <ac:picMkLst>
            <pc:docMk/>
            <pc:sldMk cId="2025411586" sldId="660"/>
            <ac:picMk id="27" creationId="{4C401D57-600A-4C91-AC9A-14CA1ED6F7D8}"/>
          </ac:picMkLst>
        </pc:picChg>
      </pc:sldChg>
      <pc:sldChg chg="modSp del modNotes">
        <pc:chgData name="Dana Edwards" userId="cdc47451-3eeb-490d-92e6-9aebe8868b8e" providerId="ADAL" clId="{D610C60C-2B6B-426A-BF26-8B7C7E9718D9}" dt="2025-09-08T14:32:52.341" v="520" actId="2696"/>
        <pc:sldMkLst>
          <pc:docMk/>
          <pc:sldMk cId="2880532813" sldId="661"/>
        </pc:sldMkLst>
      </pc:sldChg>
      <pc:sldChg chg="modSp del modNotes">
        <pc:chgData name="Dana Edwards" userId="cdc47451-3eeb-490d-92e6-9aebe8868b8e" providerId="ADAL" clId="{D610C60C-2B6B-426A-BF26-8B7C7E9718D9}" dt="2025-09-08T14:32:52.341" v="520" actId="2696"/>
        <pc:sldMkLst>
          <pc:docMk/>
          <pc:sldMk cId="1398804252" sldId="662"/>
        </pc:sldMkLst>
      </pc:sldChg>
      <pc:sldChg chg="modSp del modNotes">
        <pc:chgData name="Dana Edwards" userId="cdc47451-3eeb-490d-92e6-9aebe8868b8e" providerId="ADAL" clId="{D610C60C-2B6B-426A-BF26-8B7C7E9718D9}" dt="2025-09-08T14:32:52.341" v="520" actId="2696"/>
        <pc:sldMkLst>
          <pc:docMk/>
          <pc:sldMk cId="3860242529" sldId="663"/>
        </pc:sldMkLst>
      </pc:sldChg>
      <pc:sldChg chg="modSp del modNotes">
        <pc:chgData name="Dana Edwards" userId="cdc47451-3eeb-490d-92e6-9aebe8868b8e" providerId="ADAL" clId="{D610C60C-2B6B-426A-BF26-8B7C7E9718D9}" dt="2025-09-08T14:32:52.341" v="520" actId="2696"/>
        <pc:sldMkLst>
          <pc:docMk/>
          <pc:sldMk cId="1790881974" sldId="664"/>
        </pc:sldMkLst>
      </pc:sldChg>
      <pc:sldChg chg="modSp del modNotes">
        <pc:chgData name="Dana Edwards" userId="cdc47451-3eeb-490d-92e6-9aebe8868b8e" providerId="ADAL" clId="{D610C60C-2B6B-426A-BF26-8B7C7E9718D9}" dt="2025-09-08T14:32:52.341" v="520" actId="2696"/>
        <pc:sldMkLst>
          <pc:docMk/>
          <pc:sldMk cId="1103810792" sldId="665"/>
        </pc:sldMkLst>
      </pc:sldChg>
      <pc:sldChg chg="addSp modSp mod setBg modNotes modNotesTx">
        <pc:chgData name="Dana Edwards" userId="cdc47451-3eeb-490d-92e6-9aebe8868b8e" providerId="ADAL" clId="{D610C60C-2B6B-426A-BF26-8B7C7E9718D9}" dt="2025-09-08T16:46:20.427" v="727" actId="20577"/>
        <pc:sldMkLst>
          <pc:docMk/>
          <pc:sldMk cId="560433326" sldId="666"/>
        </pc:sldMkLst>
        <pc:spChg chg="mod">
          <ac:chgData name="Dana Edwards" userId="cdc47451-3eeb-490d-92e6-9aebe8868b8e" providerId="ADAL" clId="{D610C60C-2B6B-426A-BF26-8B7C7E9718D9}" dt="2025-09-08T14:59:26.059" v="663" actId="26606"/>
          <ac:spMkLst>
            <pc:docMk/>
            <pc:sldMk cId="560433326" sldId="666"/>
            <ac:spMk id="4" creationId="{00000000-0000-0000-0000-000000000000}"/>
          </ac:spMkLst>
        </pc:spChg>
        <pc:spChg chg="add">
          <ac:chgData name="Dana Edwards" userId="cdc47451-3eeb-490d-92e6-9aebe8868b8e" providerId="ADAL" clId="{D610C60C-2B6B-426A-BF26-8B7C7E9718D9}" dt="2025-09-08T14:59:26.059" v="663" actId="26606"/>
          <ac:spMkLst>
            <pc:docMk/>
            <pc:sldMk cId="560433326" sldId="666"/>
            <ac:spMk id="9" creationId="{0CABCAE3-64FC-4149-819F-2C1812824154}"/>
          </ac:spMkLst>
        </pc:spChg>
        <pc:spChg chg="add">
          <ac:chgData name="Dana Edwards" userId="cdc47451-3eeb-490d-92e6-9aebe8868b8e" providerId="ADAL" clId="{D610C60C-2B6B-426A-BF26-8B7C7E9718D9}" dt="2025-09-08T14:59:26.059" v="663" actId="26606"/>
          <ac:spMkLst>
            <pc:docMk/>
            <pc:sldMk cId="560433326" sldId="666"/>
            <ac:spMk id="17" creationId="{D0712110-0BC1-4B31-B3BB-63B44222E87F}"/>
          </ac:spMkLst>
        </pc:spChg>
        <pc:spChg chg="add">
          <ac:chgData name="Dana Edwards" userId="cdc47451-3eeb-490d-92e6-9aebe8868b8e" providerId="ADAL" clId="{D610C60C-2B6B-426A-BF26-8B7C7E9718D9}" dt="2025-09-08T14:59:26.059" v="663" actId="26606"/>
          <ac:spMkLst>
            <pc:docMk/>
            <pc:sldMk cId="560433326" sldId="666"/>
            <ac:spMk id="19" creationId="{4466B5F3-C053-4580-B04A-1EF949888280}"/>
          </ac:spMkLst>
        </pc:spChg>
        <pc:graphicFrameChg chg="add mod modGraphic">
          <ac:chgData name="Dana Edwards" userId="cdc47451-3eeb-490d-92e6-9aebe8868b8e" providerId="ADAL" clId="{D610C60C-2B6B-426A-BF26-8B7C7E9718D9}" dt="2025-09-08T16:45:23.307" v="721"/>
          <ac:graphicFrameMkLst>
            <pc:docMk/>
            <pc:sldMk cId="560433326" sldId="666"/>
            <ac:graphicFrameMk id="2" creationId="{9E367372-B5F1-4DE6-97B6-328D89095B0D}"/>
          </ac:graphicFrameMkLst>
        </pc:graphicFrameChg>
        <pc:picChg chg="add">
          <ac:chgData name="Dana Edwards" userId="cdc47451-3eeb-490d-92e6-9aebe8868b8e" providerId="ADAL" clId="{D610C60C-2B6B-426A-BF26-8B7C7E9718D9}" dt="2025-09-08T14:59:26.059" v="663" actId="26606"/>
          <ac:picMkLst>
            <pc:docMk/>
            <pc:sldMk cId="560433326" sldId="666"/>
            <ac:picMk id="11" creationId="{012FDCFE-9AD2-4D8A-8CBF-B3AA37EBF6DD}"/>
          </ac:picMkLst>
        </pc:picChg>
        <pc:picChg chg="add">
          <ac:chgData name="Dana Edwards" userId="cdc47451-3eeb-490d-92e6-9aebe8868b8e" providerId="ADAL" clId="{D610C60C-2B6B-426A-BF26-8B7C7E9718D9}" dt="2025-09-08T14:59:26.059" v="663" actId="26606"/>
          <ac:picMkLst>
            <pc:docMk/>
            <pc:sldMk cId="560433326" sldId="666"/>
            <ac:picMk id="23" creationId="{25CED634-E2D0-4AB7-96DD-816C9B52C5CF}"/>
          </ac:picMkLst>
        </pc:picChg>
        <pc:cxnChg chg="add">
          <ac:chgData name="Dana Edwards" userId="cdc47451-3eeb-490d-92e6-9aebe8868b8e" providerId="ADAL" clId="{D610C60C-2B6B-426A-BF26-8B7C7E9718D9}" dt="2025-09-08T14:59:26.059" v="663" actId="26606"/>
          <ac:cxnSpMkLst>
            <pc:docMk/>
            <pc:sldMk cId="560433326" sldId="666"/>
            <ac:cxnSpMk id="13" creationId="{FBD463FC-4CA8-4FF4-85A3-AF9F4B98D210}"/>
          </ac:cxnSpMkLst>
        </pc:cxnChg>
        <pc:cxnChg chg="add">
          <ac:chgData name="Dana Edwards" userId="cdc47451-3eeb-490d-92e6-9aebe8868b8e" providerId="ADAL" clId="{D610C60C-2B6B-426A-BF26-8B7C7E9718D9}" dt="2025-09-08T14:59:26.059" v="663" actId="26606"/>
          <ac:cxnSpMkLst>
            <pc:docMk/>
            <pc:sldMk cId="560433326" sldId="666"/>
            <ac:cxnSpMk id="15" creationId="{BECF35C3-8B44-4F4B-BD25-4C01823DB22A}"/>
          </ac:cxnSpMkLst>
        </pc:cxnChg>
        <pc:cxnChg chg="add">
          <ac:chgData name="Dana Edwards" userId="cdc47451-3eeb-490d-92e6-9aebe8868b8e" providerId="ADAL" clId="{D610C60C-2B6B-426A-BF26-8B7C7E9718D9}" dt="2025-09-08T14:59:26.059" v="663" actId="26606"/>
          <ac:cxnSpMkLst>
            <pc:docMk/>
            <pc:sldMk cId="560433326" sldId="666"/>
            <ac:cxnSpMk id="25" creationId="{FCDDCDFB-696D-4FDF-9B58-24F71B7C37BC}"/>
          </ac:cxnSpMkLst>
        </pc:cxnChg>
      </pc:sldChg>
      <pc:sldChg chg="addSp delSp modSp add del mod setBg modNotes">
        <pc:chgData name="Dana Edwards" userId="cdc47451-3eeb-490d-92e6-9aebe8868b8e" providerId="ADAL" clId="{D610C60C-2B6B-426A-BF26-8B7C7E9718D9}" dt="2025-09-08T16:46:43.623" v="730" actId="2696"/>
        <pc:sldMkLst>
          <pc:docMk/>
          <pc:sldMk cId="529818880" sldId="667"/>
        </pc:sldMkLst>
      </pc:sldChg>
      <pc:sldChg chg="addSp modSp mod setBg modNotes">
        <pc:chgData name="Dana Edwards" userId="cdc47451-3eeb-490d-92e6-9aebe8868b8e" providerId="ADAL" clId="{D610C60C-2B6B-426A-BF26-8B7C7E9718D9}" dt="2025-09-08T15:13:01.269" v="718" actId="255"/>
        <pc:sldMkLst>
          <pc:docMk/>
          <pc:sldMk cId="4158001594" sldId="668"/>
        </pc:sldMkLst>
        <pc:spChg chg="mod">
          <ac:chgData name="Dana Edwards" userId="cdc47451-3eeb-490d-92e6-9aebe8868b8e" providerId="ADAL" clId="{D610C60C-2B6B-426A-BF26-8B7C7E9718D9}" dt="2025-09-08T15:08:35.698" v="701" actId="26606"/>
          <ac:spMkLst>
            <pc:docMk/>
            <pc:sldMk cId="4158001594" sldId="668"/>
            <ac:spMk id="4" creationId="{00000000-0000-0000-0000-000000000000}"/>
          </ac:spMkLst>
        </pc:spChg>
        <pc:spChg chg="add">
          <ac:chgData name="Dana Edwards" userId="cdc47451-3eeb-490d-92e6-9aebe8868b8e" providerId="ADAL" clId="{D610C60C-2B6B-426A-BF26-8B7C7E9718D9}" dt="2025-09-08T15:08:35.698" v="701" actId="26606"/>
          <ac:spMkLst>
            <pc:docMk/>
            <pc:sldMk cId="4158001594" sldId="668"/>
            <ac:spMk id="9" creationId="{0CABCAE3-64FC-4149-819F-2C1812824154}"/>
          </ac:spMkLst>
        </pc:spChg>
        <pc:spChg chg="add">
          <ac:chgData name="Dana Edwards" userId="cdc47451-3eeb-490d-92e6-9aebe8868b8e" providerId="ADAL" clId="{D610C60C-2B6B-426A-BF26-8B7C7E9718D9}" dt="2025-09-08T15:08:35.698" v="701" actId="26606"/>
          <ac:spMkLst>
            <pc:docMk/>
            <pc:sldMk cId="4158001594" sldId="668"/>
            <ac:spMk id="17" creationId="{D0712110-0BC1-4B31-B3BB-63B44222E87F}"/>
          </ac:spMkLst>
        </pc:spChg>
        <pc:spChg chg="add">
          <ac:chgData name="Dana Edwards" userId="cdc47451-3eeb-490d-92e6-9aebe8868b8e" providerId="ADAL" clId="{D610C60C-2B6B-426A-BF26-8B7C7E9718D9}" dt="2025-09-08T15:08:35.698" v="701" actId="26606"/>
          <ac:spMkLst>
            <pc:docMk/>
            <pc:sldMk cId="4158001594" sldId="668"/>
            <ac:spMk id="19" creationId="{4466B5F3-C053-4580-B04A-1EF949888280}"/>
          </ac:spMkLst>
        </pc:spChg>
        <pc:graphicFrameChg chg="add mod modGraphic">
          <ac:chgData name="Dana Edwards" userId="cdc47451-3eeb-490d-92e6-9aebe8868b8e" providerId="ADAL" clId="{D610C60C-2B6B-426A-BF26-8B7C7E9718D9}" dt="2025-09-08T15:13:01.269" v="718" actId="255"/>
          <ac:graphicFrameMkLst>
            <pc:docMk/>
            <pc:sldMk cId="4158001594" sldId="668"/>
            <ac:graphicFrameMk id="2" creationId="{9E367372-B5F1-4DE6-97B6-328D89095B0D}"/>
          </ac:graphicFrameMkLst>
        </pc:graphicFrameChg>
        <pc:picChg chg="add">
          <ac:chgData name="Dana Edwards" userId="cdc47451-3eeb-490d-92e6-9aebe8868b8e" providerId="ADAL" clId="{D610C60C-2B6B-426A-BF26-8B7C7E9718D9}" dt="2025-09-08T15:08:35.698" v="701" actId="26606"/>
          <ac:picMkLst>
            <pc:docMk/>
            <pc:sldMk cId="4158001594" sldId="668"/>
            <ac:picMk id="11" creationId="{012FDCFE-9AD2-4D8A-8CBF-B3AA37EBF6DD}"/>
          </ac:picMkLst>
        </pc:picChg>
        <pc:picChg chg="add">
          <ac:chgData name="Dana Edwards" userId="cdc47451-3eeb-490d-92e6-9aebe8868b8e" providerId="ADAL" clId="{D610C60C-2B6B-426A-BF26-8B7C7E9718D9}" dt="2025-09-08T15:08:35.698" v="701" actId="26606"/>
          <ac:picMkLst>
            <pc:docMk/>
            <pc:sldMk cId="4158001594" sldId="668"/>
            <ac:picMk id="23" creationId="{25CED634-E2D0-4AB7-96DD-816C9B52C5CF}"/>
          </ac:picMkLst>
        </pc:picChg>
        <pc:cxnChg chg="add">
          <ac:chgData name="Dana Edwards" userId="cdc47451-3eeb-490d-92e6-9aebe8868b8e" providerId="ADAL" clId="{D610C60C-2B6B-426A-BF26-8B7C7E9718D9}" dt="2025-09-08T15:08:35.698" v="701" actId="26606"/>
          <ac:cxnSpMkLst>
            <pc:docMk/>
            <pc:sldMk cId="4158001594" sldId="668"/>
            <ac:cxnSpMk id="13" creationId="{FBD463FC-4CA8-4FF4-85A3-AF9F4B98D210}"/>
          </ac:cxnSpMkLst>
        </pc:cxnChg>
        <pc:cxnChg chg="add">
          <ac:chgData name="Dana Edwards" userId="cdc47451-3eeb-490d-92e6-9aebe8868b8e" providerId="ADAL" clId="{D610C60C-2B6B-426A-BF26-8B7C7E9718D9}" dt="2025-09-08T15:08:35.698" v="701" actId="26606"/>
          <ac:cxnSpMkLst>
            <pc:docMk/>
            <pc:sldMk cId="4158001594" sldId="668"/>
            <ac:cxnSpMk id="21" creationId="{FA6123F2-4B61-414F-A7E5-5B7828EACAE2}"/>
          </ac:cxnSpMkLst>
        </pc:cxnChg>
        <pc:cxnChg chg="add">
          <ac:chgData name="Dana Edwards" userId="cdc47451-3eeb-490d-92e6-9aebe8868b8e" providerId="ADAL" clId="{D610C60C-2B6B-426A-BF26-8B7C7E9718D9}" dt="2025-09-08T15:08:35.698" v="701" actId="26606"/>
          <ac:cxnSpMkLst>
            <pc:docMk/>
            <pc:sldMk cId="4158001594" sldId="668"/>
            <ac:cxnSpMk id="25" creationId="{FCDDCDFB-696D-4FDF-9B58-24F71B7C37BC}"/>
          </ac:cxnSpMkLst>
        </pc:cxnChg>
      </pc:sldChg>
      <pc:sldChg chg="modSp del mod modNotes">
        <pc:chgData name="Dana Edwards" userId="cdc47451-3eeb-490d-92e6-9aebe8868b8e" providerId="ADAL" clId="{D610C60C-2B6B-426A-BF26-8B7C7E9718D9}" dt="2025-09-08T17:55:16.900" v="1784" actId="2696"/>
        <pc:sldMkLst>
          <pc:docMk/>
          <pc:sldMk cId="441731711" sldId="670"/>
        </pc:sldMkLst>
      </pc:sldChg>
      <pc:sldChg chg="modSp mod modNotes">
        <pc:chgData name="Dana Edwards" userId="cdc47451-3eeb-490d-92e6-9aebe8868b8e" providerId="ADAL" clId="{D610C60C-2B6B-426A-BF26-8B7C7E9718D9}" dt="2025-09-08T18:22:57.978" v="1794" actId="20577"/>
        <pc:sldMkLst>
          <pc:docMk/>
          <pc:sldMk cId="1288972551" sldId="671"/>
        </pc:sldMkLst>
        <pc:spChg chg="mod">
          <ac:chgData name="Dana Edwards" userId="cdc47451-3eeb-490d-92e6-9aebe8868b8e" providerId="ADAL" clId="{D610C60C-2B6B-426A-BF26-8B7C7E9718D9}" dt="2025-09-05T20:09:52.761" v="215" actId="27636"/>
          <ac:spMkLst>
            <pc:docMk/>
            <pc:sldMk cId="1288972551" sldId="671"/>
            <ac:spMk id="4" creationId="{00000000-0000-0000-0000-000000000000}"/>
          </ac:spMkLst>
        </pc:spChg>
        <pc:graphicFrameChg chg="mod modGraphic">
          <ac:chgData name="Dana Edwards" userId="cdc47451-3eeb-490d-92e6-9aebe8868b8e" providerId="ADAL" clId="{D610C60C-2B6B-426A-BF26-8B7C7E9718D9}" dt="2025-09-08T18:22:57.978" v="1794" actId="20577"/>
          <ac:graphicFrameMkLst>
            <pc:docMk/>
            <pc:sldMk cId="1288972551" sldId="671"/>
            <ac:graphicFrameMk id="2" creationId="{03031C18-09DF-4ADA-9C96-80DAC986E68D}"/>
          </ac:graphicFrameMkLst>
        </pc:graphicFrameChg>
      </pc:sldChg>
      <pc:sldChg chg="addSp delSp modSp mod setBg delDesignElem modNotes">
        <pc:chgData name="Dana Edwards" userId="cdc47451-3eeb-490d-92e6-9aebe8868b8e" providerId="ADAL" clId="{D610C60C-2B6B-426A-BF26-8B7C7E9718D9}" dt="2025-09-08T18:23:31.692" v="1798" actId="20577"/>
        <pc:sldMkLst>
          <pc:docMk/>
          <pc:sldMk cId="2588756474" sldId="672"/>
        </pc:sldMkLst>
        <pc:spChg chg="mod">
          <ac:chgData name="Dana Edwards" userId="cdc47451-3eeb-490d-92e6-9aebe8868b8e" providerId="ADAL" clId="{D610C60C-2B6B-426A-BF26-8B7C7E9718D9}" dt="2025-09-08T18:23:16.344" v="1796" actId="26606"/>
          <ac:spMkLst>
            <pc:docMk/>
            <pc:sldMk cId="2588756474" sldId="672"/>
            <ac:spMk id="4" creationId="{00000000-0000-0000-0000-000000000000}"/>
          </ac:spMkLst>
        </pc:spChg>
        <pc:spChg chg="add">
          <ac:chgData name="Dana Edwards" userId="cdc47451-3eeb-490d-92e6-9aebe8868b8e" providerId="ADAL" clId="{D610C60C-2B6B-426A-BF26-8B7C7E9718D9}" dt="2025-09-08T18:23:16.344" v="1796" actId="26606"/>
          <ac:spMkLst>
            <pc:docMk/>
            <pc:sldMk cId="2588756474" sldId="672"/>
            <ac:spMk id="9" creationId="{0CABCAE3-64FC-4149-819F-2C1812824154}"/>
          </ac:spMkLst>
        </pc:spChg>
        <pc:spChg chg="add">
          <ac:chgData name="Dana Edwards" userId="cdc47451-3eeb-490d-92e6-9aebe8868b8e" providerId="ADAL" clId="{D610C60C-2B6B-426A-BF26-8B7C7E9718D9}" dt="2025-09-08T18:23:16.344" v="1796" actId="26606"/>
          <ac:spMkLst>
            <pc:docMk/>
            <pc:sldMk cId="2588756474" sldId="672"/>
            <ac:spMk id="17" creationId="{D0712110-0BC1-4B31-B3BB-63B44222E87F}"/>
          </ac:spMkLst>
        </pc:spChg>
        <pc:spChg chg="add">
          <ac:chgData name="Dana Edwards" userId="cdc47451-3eeb-490d-92e6-9aebe8868b8e" providerId="ADAL" clId="{D610C60C-2B6B-426A-BF26-8B7C7E9718D9}" dt="2025-09-08T18:23:16.344" v="1796" actId="26606"/>
          <ac:spMkLst>
            <pc:docMk/>
            <pc:sldMk cId="2588756474" sldId="672"/>
            <ac:spMk id="19" creationId="{4466B5F3-C053-4580-B04A-1EF949888280}"/>
          </ac:spMkLst>
        </pc:spChg>
        <pc:graphicFrameChg chg="mod modGraphic">
          <ac:chgData name="Dana Edwards" userId="cdc47451-3eeb-490d-92e6-9aebe8868b8e" providerId="ADAL" clId="{D610C60C-2B6B-426A-BF26-8B7C7E9718D9}" dt="2025-09-08T18:23:31.692" v="1798" actId="20577"/>
          <ac:graphicFrameMkLst>
            <pc:docMk/>
            <pc:sldMk cId="2588756474" sldId="672"/>
            <ac:graphicFrameMk id="2" creationId="{03031C18-09DF-4ADA-9C96-80DAC986E68D}"/>
          </ac:graphicFrameMkLst>
        </pc:graphicFrameChg>
        <pc:picChg chg="add">
          <ac:chgData name="Dana Edwards" userId="cdc47451-3eeb-490d-92e6-9aebe8868b8e" providerId="ADAL" clId="{D610C60C-2B6B-426A-BF26-8B7C7E9718D9}" dt="2025-09-08T18:23:16.344" v="1796" actId="26606"/>
          <ac:picMkLst>
            <pc:docMk/>
            <pc:sldMk cId="2588756474" sldId="672"/>
            <ac:picMk id="11" creationId="{012FDCFE-9AD2-4D8A-8CBF-B3AA37EBF6DD}"/>
          </ac:picMkLst>
        </pc:picChg>
        <pc:picChg chg="add">
          <ac:chgData name="Dana Edwards" userId="cdc47451-3eeb-490d-92e6-9aebe8868b8e" providerId="ADAL" clId="{D610C60C-2B6B-426A-BF26-8B7C7E9718D9}" dt="2025-09-08T18:23:16.344" v="1796" actId="26606"/>
          <ac:picMkLst>
            <pc:docMk/>
            <pc:sldMk cId="2588756474" sldId="672"/>
            <ac:picMk id="23" creationId="{25CED634-E2D0-4AB7-96DD-816C9B52C5CF}"/>
          </ac:picMkLst>
        </pc:picChg>
        <pc:cxnChg chg="add">
          <ac:chgData name="Dana Edwards" userId="cdc47451-3eeb-490d-92e6-9aebe8868b8e" providerId="ADAL" clId="{D610C60C-2B6B-426A-BF26-8B7C7E9718D9}" dt="2025-09-08T18:23:16.344" v="1796" actId="26606"/>
          <ac:cxnSpMkLst>
            <pc:docMk/>
            <pc:sldMk cId="2588756474" sldId="672"/>
            <ac:cxnSpMk id="13" creationId="{FBD463FC-4CA8-4FF4-85A3-AF9F4B98D210}"/>
          </ac:cxnSpMkLst>
        </pc:cxnChg>
        <pc:cxnChg chg="add">
          <ac:chgData name="Dana Edwards" userId="cdc47451-3eeb-490d-92e6-9aebe8868b8e" providerId="ADAL" clId="{D610C60C-2B6B-426A-BF26-8B7C7E9718D9}" dt="2025-09-08T18:23:16.344" v="1796" actId="26606"/>
          <ac:cxnSpMkLst>
            <pc:docMk/>
            <pc:sldMk cId="2588756474" sldId="672"/>
            <ac:cxnSpMk id="15" creationId="{BECF35C3-8B44-4F4B-BD25-4C01823DB22A}"/>
          </ac:cxnSpMkLst>
        </pc:cxnChg>
        <pc:cxnChg chg="add">
          <ac:chgData name="Dana Edwards" userId="cdc47451-3eeb-490d-92e6-9aebe8868b8e" providerId="ADAL" clId="{D610C60C-2B6B-426A-BF26-8B7C7E9718D9}" dt="2025-09-08T18:23:16.344" v="1796" actId="26606"/>
          <ac:cxnSpMkLst>
            <pc:docMk/>
            <pc:sldMk cId="2588756474" sldId="672"/>
            <ac:cxnSpMk id="21" creationId="{FA6123F2-4B61-414F-A7E5-5B7828EACAE2}"/>
          </ac:cxnSpMkLst>
        </pc:cxnChg>
      </pc:sldChg>
      <pc:sldChg chg="addSp modSp mod setBg modNotes">
        <pc:chgData name="Dana Edwards" userId="cdc47451-3eeb-490d-92e6-9aebe8868b8e" providerId="ADAL" clId="{D610C60C-2B6B-426A-BF26-8B7C7E9718D9}" dt="2025-09-08T18:23:39.367" v="1799" actId="26606"/>
        <pc:sldMkLst>
          <pc:docMk/>
          <pc:sldMk cId="996195132" sldId="673"/>
        </pc:sldMkLst>
        <pc:spChg chg="mod">
          <ac:chgData name="Dana Edwards" userId="cdc47451-3eeb-490d-92e6-9aebe8868b8e" providerId="ADAL" clId="{D610C60C-2B6B-426A-BF26-8B7C7E9718D9}" dt="2025-09-08T18:23:39.367" v="1799" actId="26606"/>
          <ac:spMkLst>
            <pc:docMk/>
            <pc:sldMk cId="996195132" sldId="673"/>
            <ac:spMk id="4" creationId="{00000000-0000-0000-0000-000000000000}"/>
          </ac:spMkLst>
        </pc:spChg>
        <pc:spChg chg="add">
          <ac:chgData name="Dana Edwards" userId="cdc47451-3eeb-490d-92e6-9aebe8868b8e" providerId="ADAL" clId="{D610C60C-2B6B-426A-BF26-8B7C7E9718D9}" dt="2025-09-08T18:23:39.367" v="1799" actId="26606"/>
          <ac:spMkLst>
            <pc:docMk/>
            <pc:sldMk cId="996195132" sldId="673"/>
            <ac:spMk id="9" creationId="{0CABCAE3-64FC-4149-819F-2C1812824154}"/>
          </ac:spMkLst>
        </pc:spChg>
        <pc:spChg chg="add">
          <ac:chgData name="Dana Edwards" userId="cdc47451-3eeb-490d-92e6-9aebe8868b8e" providerId="ADAL" clId="{D610C60C-2B6B-426A-BF26-8B7C7E9718D9}" dt="2025-09-08T18:23:39.367" v="1799" actId="26606"/>
          <ac:spMkLst>
            <pc:docMk/>
            <pc:sldMk cId="996195132" sldId="673"/>
            <ac:spMk id="17" creationId="{8BC298DB-2D5C-40A1-9A78-6B4A12198A9B}"/>
          </ac:spMkLst>
        </pc:spChg>
        <pc:spChg chg="add">
          <ac:chgData name="Dana Edwards" userId="cdc47451-3eeb-490d-92e6-9aebe8868b8e" providerId="ADAL" clId="{D610C60C-2B6B-426A-BF26-8B7C7E9718D9}" dt="2025-09-08T18:23:39.367" v="1799" actId="26606"/>
          <ac:spMkLst>
            <pc:docMk/>
            <pc:sldMk cId="996195132" sldId="673"/>
            <ac:spMk id="19" creationId="{35C2355B-7CE9-4192-9142-A41CA0A0C08B}"/>
          </ac:spMkLst>
        </pc:spChg>
        <pc:graphicFrameChg chg="add mod">
          <ac:chgData name="Dana Edwards" userId="cdc47451-3eeb-490d-92e6-9aebe8868b8e" providerId="ADAL" clId="{D610C60C-2B6B-426A-BF26-8B7C7E9718D9}" dt="2025-09-08T18:23:39.367" v="1799" actId="26606"/>
          <ac:graphicFrameMkLst>
            <pc:docMk/>
            <pc:sldMk cId="996195132" sldId="673"/>
            <ac:graphicFrameMk id="2" creationId="{03031C18-09DF-4ADA-9C96-80DAC986E68D}"/>
          </ac:graphicFrameMkLst>
        </pc:graphicFrameChg>
        <pc:picChg chg="add">
          <ac:chgData name="Dana Edwards" userId="cdc47451-3eeb-490d-92e6-9aebe8868b8e" providerId="ADAL" clId="{D610C60C-2B6B-426A-BF26-8B7C7E9718D9}" dt="2025-09-08T18:23:39.367" v="1799" actId="26606"/>
          <ac:picMkLst>
            <pc:docMk/>
            <pc:sldMk cId="996195132" sldId="673"/>
            <ac:picMk id="11" creationId="{012FDCFE-9AD2-4D8A-8CBF-B3AA37EBF6DD}"/>
          </ac:picMkLst>
        </pc:picChg>
        <pc:picChg chg="add">
          <ac:chgData name="Dana Edwards" userId="cdc47451-3eeb-490d-92e6-9aebe8868b8e" providerId="ADAL" clId="{D610C60C-2B6B-426A-BF26-8B7C7E9718D9}" dt="2025-09-08T18:23:39.367" v="1799" actId="26606"/>
          <ac:picMkLst>
            <pc:docMk/>
            <pc:sldMk cId="996195132" sldId="673"/>
            <ac:picMk id="23" creationId="{45CE2E7C-6AA3-4710-825D-4CDDF788C7BC}"/>
          </ac:picMkLst>
        </pc:picChg>
        <pc:cxnChg chg="add">
          <ac:chgData name="Dana Edwards" userId="cdc47451-3eeb-490d-92e6-9aebe8868b8e" providerId="ADAL" clId="{D610C60C-2B6B-426A-BF26-8B7C7E9718D9}" dt="2025-09-08T18:23:39.367" v="1799" actId="26606"/>
          <ac:cxnSpMkLst>
            <pc:docMk/>
            <pc:sldMk cId="996195132" sldId="673"/>
            <ac:cxnSpMk id="13" creationId="{FBD463FC-4CA8-4FF4-85A3-AF9F4B98D210}"/>
          </ac:cxnSpMkLst>
        </pc:cxnChg>
        <pc:cxnChg chg="add">
          <ac:chgData name="Dana Edwards" userId="cdc47451-3eeb-490d-92e6-9aebe8868b8e" providerId="ADAL" clId="{D610C60C-2B6B-426A-BF26-8B7C7E9718D9}" dt="2025-09-08T18:23:39.367" v="1799" actId="26606"/>
          <ac:cxnSpMkLst>
            <pc:docMk/>
            <pc:sldMk cId="996195132" sldId="673"/>
            <ac:cxnSpMk id="15" creationId="{BECF35C3-8B44-4F4B-BD25-4C01823DB22A}"/>
          </ac:cxnSpMkLst>
        </pc:cxnChg>
        <pc:cxnChg chg="add">
          <ac:chgData name="Dana Edwards" userId="cdc47451-3eeb-490d-92e6-9aebe8868b8e" providerId="ADAL" clId="{D610C60C-2B6B-426A-BF26-8B7C7E9718D9}" dt="2025-09-08T18:23:39.367" v="1799" actId="26606"/>
          <ac:cxnSpMkLst>
            <pc:docMk/>
            <pc:sldMk cId="996195132" sldId="673"/>
            <ac:cxnSpMk id="25" creationId="{3256C6C3-0EDC-4651-AB37-9F26CFAA6C86}"/>
          </ac:cxnSpMkLst>
        </pc:cxnChg>
      </pc:sldChg>
      <pc:sldChg chg="delSp modSp mod modNotes">
        <pc:chgData name="Dana Edwards" userId="cdc47451-3eeb-490d-92e6-9aebe8868b8e" providerId="ADAL" clId="{D610C60C-2B6B-426A-BF26-8B7C7E9718D9}" dt="2025-09-08T18:33:18.712" v="2055" actId="207"/>
        <pc:sldMkLst>
          <pc:docMk/>
          <pc:sldMk cId="271548121" sldId="674"/>
        </pc:sldMkLst>
      </pc:sldChg>
      <pc:sldChg chg="delSp modSp mod modNotes">
        <pc:chgData name="Dana Edwards" userId="cdc47451-3eeb-490d-92e6-9aebe8868b8e" providerId="ADAL" clId="{D610C60C-2B6B-426A-BF26-8B7C7E9718D9}" dt="2025-09-08T18:32:58.871" v="2054" actId="1076"/>
        <pc:sldMkLst>
          <pc:docMk/>
          <pc:sldMk cId="1174402099" sldId="675"/>
        </pc:sldMkLst>
        <pc:spChg chg="mod">
          <ac:chgData name="Dana Edwards" userId="cdc47451-3eeb-490d-92e6-9aebe8868b8e" providerId="ADAL" clId="{D610C60C-2B6B-426A-BF26-8B7C7E9718D9}" dt="2025-09-08T18:32:58.871" v="2054" actId="1076"/>
          <ac:spMkLst>
            <pc:docMk/>
            <pc:sldMk cId="1174402099" sldId="675"/>
            <ac:spMk id="4" creationId="{00000000-0000-0000-0000-000000000000}"/>
          </ac:spMkLst>
        </pc:spChg>
        <pc:graphicFrameChg chg="mod modGraphic">
          <ac:chgData name="Dana Edwards" userId="cdc47451-3eeb-490d-92e6-9aebe8868b8e" providerId="ADAL" clId="{D610C60C-2B6B-426A-BF26-8B7C7E9718D9}" dt="2025-09-08T18:32:06.735" v="2048" actId="1038"/>
          <ac:graphicFrameMkLst>
            <pc:docMk/>
            <pc:sldMk cId="1174402099" sldId="675"/>
            <ac:graphicFrameMk id="5" creationId="{39C5ABBA-DDCB-4FE0-8889-69CD5C302A0B}"/>
          </ac:graphicFrameMkLst>
        </pc:graphicFrameChg>
      </pc:sldChg>
      <pc:sldChg chg="addSp modSp mod setBg modNotes">
        <pc:chgData name="Dana Edwards" userId="cdc47451-3eeb-490d-92e6-9aebe8868b8e" providerId="ADAL" clId="{D610C60C-2B6B-426A-BF26-8B7C7E9718D9}" dt="2025-09-08T18:33:34.370" v="2056" actId="26606"/>
        <pc:sldMkLst>
          <pc:docMk/>
          <pc:sldMk cId="516537602" sldId="676"/>
        </pc:sldMkLst>
        <pc:spChg chg="mod">
          <ac:chgData name="Dana Edwards" userId="cdc47451-3eeb-490d-92e6-9aebe8868b8e" providerId="ADAL" clId="{D610C60C-2B6B-426A-BF26-8B7C7E9718D9}" dt="2025-09-08T18:33:34.370" v="2056" actId="26606"/>
          <ac:spMkLst>
            <pc:docMk/>
            <pc:sldMk cId="516537602" sldId="676"/>
            <ac:spMk id="4" creationId="{00000000-0000-0000-0000-000000000000}"/>
          </ac:spMkLst>
        </pc:spChg>
        <pc:spChg chg="add">
          <ac:chgData name="Dana Edwards" userId="cdc47451-3eeb-490d-92e6-9aebe8868b8e" providerId="ADAL" clId="{D610C60C-2B6B-426A-BF26-8B7C7E9718D9}" dt="2025-09-08T18:33:34.370" v="2056" actId="26606"/>
          <ac:spMkLst>
            <pc:docMk/>
            <pc:sldMk cId="516537602" sldId="676"/>
            <ac:spMk id="10" creationId="{0CABCAE3-64FC-4149-819F-2C1812824154}"/>
          </ac:spMkLst>
        </pc:spChg>
        <pc:spChg chg="add">
          <ac:chgData name="Dana Edwards" userId="cdc47451-3eeb-490d-92e6-9aebe8868b8e" providerId="ADAL" clId="{D610C60C-2B6B-426A-BF26-8B7C7E9718D9}" dt="2025-09-08T18:33:34.370" v="2056" actId="26606"/>
          <ac:spMkLst>
            <pc:docMk/>
            <pc:sldMk cId="516537602" sldId="676"/>
            <ac:spMk id="18" creationId="{D0712110-0BC1-4B31-B3BB-63B44222E87F}"/>
          </ac:spMkLst>
        </pc:spChg>
        <pc:spChg chg="add">
          <ac:chgData name="Dana Edwards" userId="cdc47451-3eeb-490d-92e6-9aebe8868b8e" providerId="ADAL" clId="{D610C60C-2B6B-426A-BF26-8B7C7E9718D9}" dt="2025-09-08T18:33:34.370" v="2056" actId="26606"/>
          <ac:spMkLst>
            <pc:docMk/>
            <pc:sldMk cId="516537602" sldId="676"/>
            <ac:spMk id="20" creationId="{4466B5F3-C053-4580-B04A-1EF949888280}"/>
          </ac:spMkLst>
        </pc:spChg>
        <pc:graphicFrameChg chg="add mod">
          <ac:chgData name="Dana Edwards" userId="cdc47451-3eeb-490d-92e6-9aebe8868b8e" providerId="ADAL" clId="{D610C60C-2B6B-426A-BF26-8B7C7E9718D9}" dt="2025-09-08T18:33:34.370" v="2056" actId="26606"/>
          <ac:graphicFrameMkLst>
            <pc:docMk/>
            <pc:sldMk cId="516537602" sldId="676"/>
            <ac:graphicFrameMk id="5" creationId="{39C5ABBA-DDCB-4FE0-8889-69CD5C302A0B}"/>
          </ac:graphicFrameMkLst>
        </pc:graphicFrameChg>
        <pc:picChg chg="add">
          <ac:chgData name="Dana Edwards" userId="cdc47451-3eeb-490d-92e6-9aebe8868b8e" providerId="ADAL" clId="{D610C60C-2B6B-426A-BF26-8B7C7E9718D9}" dt="2025-09-08T18:33:34.370" v="2056" actId="26606"/>
          <ac:picMkLst>
            <pc:docMk/>
            <pc:sldMk cId="516537602" sldId="676"/>
            <ac:picMk id="12" creationId="{012FDCFE-9AD2-4D8A-8CBF-B3AA37EBF6DD}"/>
          </ac:picMkLst>
        </pc:picChg>
        <pc:picChg chg="add">
          <ac:chgData name="Dana Edwards" userId="cdc47451-3eeb-490d-92e6-9aebe8868b8e" providerId="ADAL" clId="{D610C60C-2B6B-426A-BF26-8B7C7E9718D9}" dt="2025-09-08T18:33:34.370" v="2056" actId="26606"/>
          <ac:picMkLst>
            <pc:docMk/>
            <pc:sldMk cId="516537602" sldId="676"/>
            <ac:picMk id="24" creationId="{25CED634-E2D0-4AB7-96DD-816C9B52C5CF}"/>
          </ac:picMkLst>
        </pc:picChg>
        <pc:cxnChg chg="add">
          <ac:chgData name="Dana Edwards" userId="cdc47451-3eeb-490d-92e6-9aebe8868b8e" providerId="ADAL" clId="{D610C60C-2B6B-426A-BF26-8B7C7E9718D9}" dt="2025-09-08T18:33:34.370" v="2056" actId="26606"/>
          <ac:cxnSpMkLst>
            <pc:docMk/>
            <pc:sldMk cId="516537602" sldId="676"/>
            <ac:cxnSpMk id="14" creationId="{FBD463FC-4CA8-4FF4-85A3-AF9F4B98D210}"/>
          </ac:cxnSpMkLst>
        </pc:cxnChg>
        <pc:cxnChg chg="add">
          <ac:chgData name="Dana Edwards" userId="cdc47451-3eeb-490d-92e6-9aebe8868b8e" providerId="ADAL" clId="{D610C60C-2B6B-426A-BF26-8B7C7E9718D9}" dt="2025-09-08T18:33:34.370" v="2056" actId="26606"/>
          <ac:cxnSpMkLst>
            <pc:docMk/>
            <pc:sldMk cId="516537602" sldId="676"/>
            <ac:cxnSpMk id="22" creationId="{FA6123F2-4B61-414F-A7E5-5B7828EACAE2}"/>
          </ac:cxnSpMkLst>
        </pc:cxnChg>
        <pc:cxnChg chg="add">
          <ac:chgData name="Dana Edwards" userId="cdc47451-3eeb-490d-92e6-9aebe8868b8e" providerId="ADAL" clId="{D610C60C-2B6B-426A-BF26-8B7C7E9718D9}" dt="2025-09-08T18:33:34.370" v="2056" actId="26606"/>
          <ac:cxnSpMkLst>
            <pc:docMk/>
            <pc:sldMk cId="516537602" sldId="676"/>
            <ac:cxnSpMk id="26" creationId="{FCDDCDFB-696D-4FDF-9B58-24F71B7C37BC}"/>
          </ac:cxnSpMkLst>
        </pc:cxnChg>
      </pc:sldChg>
      <pc:sldChg chg="delSp modSp del delDesignElem modNotes">
        <pc:chgData name="Dana Edwards" userId="cdc47451-3eeb-490d-92e6-9aebe8868b8e" providerId="ADAL" clId="{D610C60C-2B6B-426A-BF26-8B7C7E9718D9}" dt="2025-09-08T18:26:39.762" v="2017" actId="2696"/>
        <pc:sldMkLst>
          <pc:docMk/>
          <pc:sldMk cId="1151213070" sldId="677"/>
        </pc:sldMkLst>
      </pc:sldChg>
      <pc:sldChg chg="addSp delSp modSp mod setBg delDesignElem modNotes">
        <pc:chgData name="Dana Edwards" userId="cdc47451-3eeb-490d-92e6-9aebe8868b8e" providerId="ADAL" clId="{D610C60C-2B6B-426A-BF26-8B7C7E9718D9}" dt="2025-09-08T19:50:29.191" v="3061" actId="1076"/>
        <pc:sldMkLst>
          <pc:docMk/>
          <pc:sldMk cId="943156314" sldId="678"/>
        </pc:sldMkLst>
      </pc:sldChg>
      <pc:sldChg chg="addSp delSp modSp mod setBg setClrOvrMap modNotes">
        <pc:chgData name="Dana Edwards" userId="cdc47451-3eeb-490d-92e6-9aebe8868b8e" providerId="ADAL" clId="{D610C60C-2B6B-426A-BF26-8B7C7E9718D9}" dt="2025-09-08T17:02:28.728" v="1053" actId="207"/>
        <pc:sldMkLst>
          <pc:docMk/>
          <pc:sldMk cId="2442134109" sldId="679"/>
        </pc:sldMkLst>
        <pc:spChg chg="mod">
          <ac:chgData name="Dana Edwards" userId="cdc47451-3eeb-490d-92e6-9aebe8868b8e" providerId="ADAL" clId="{D610C60C-2B6B-426A-BF26-8B7C7E9718D9}" dt="2025-09-08T16:58:43.492" v="832" actId="26606"/>
          <ac:spMkLst>
            <pc:docMk/>
            <pc:sldMk cId="2442134109" sldId="679"/>
            <ac:spMk id="2" creationId="{00000000-0000-0000-0000-000000000000}"/>
          </ac:spMkLst>
        </pc:spChg>
        <pc:spChg chg="mod">
          <ac:chgData name="Dana Edwards" userId="cdc47451-3eeb-490d-92e6-9aebe8868b8e" providerId="ADAL" clId="{D610C60C-2B6B-426A-BF26-8B7C7E9718D9}" dt="2025-09-08T16:58:43.492" v="832" actId="26606"/>
          <ac:spMkLst>
            <pc:docMk/>
            <pc:sldMk cId="2442134109" sldId="679"/>
            <ac:spMk id="3" creationId="{00000000-0000-0000-0000-000000000000}"/>
          </ac:spMkLst>
        </pc:spChg>
        <pc:spChg chg="add">
          <ac:chgData name="Dana Edwards" userId="cdc47451-3eeb-490d-92e6-9aebe8868b8e" providerId="ADAL" clId="{D610C60C-2B6B-426A-BF26-8B7C7E9718D9}" dt="2025-09-08T16:59:48.506" v="912" actId="26606"/>
          <ac:spMkLst>
            <pc:docMk/>
            <pc:sldMk cId="2442134109" sldId="679"/>
            <ac:spMk id="51" creationId="{0CABCAE3-64FC-4149-819F-2C1812824154}"/>
          </ac:spMkLst>
        </pc:spChg>
        <pc:spChg chg="add">
          <ac:chgData name="Dana Edwards" userId="cdc47451-3eeb-490d-92e6-9aebe8868b8e" providerId="ADAL" clId="{D610C60C-2B6B-426A-BF26-8B7C7E9718D9}" dt="2025-09-08T16:59:48.506" v="912" actId="26606"/>
          <ac:spMkLst>
            <pc:docMk/>
            <pc:sldMk cId="2442134109" sldId="679"/>
            <ac:spMk id="59" creationId="{8BC298DB-2D5C-40A1-9A78-6B4A12198A9B}"/>
          </ac:spMkLst>
        </pc:spChg>
        <pc:spChg chg="add">
          <ac:chgData name="Dana Edwards" userId="cdc47451-3eeb-490d-92e6-9aebe8868b8e" providerId="ADAL" clId="{D610C60C-2B6B-426A-BF26-8B7C7E9718D9}" dt="2025-09-08T16:59:48.506" v="912" actId="26606"/>
          <ac:spMkLst>
            <pc:docMk/>
            <pc:sldMk cId="2442134109" sldId="679"/>
            <ac:spMk id="61" creationId="{35C2355B-7CE9-4192-9142-A41CA0A0C08B}"/>
          </ac:spMkLst>
        </pc:spChg>
        <pc:picChg chg="mod">
          <ac:chgData name="Dana Edwards" userId="cdc47451-3eeb-490d-92e6-9aebe8868b8e" providerId="ADAL" clId="{D610C60C-2B6B-426A-BF26-8B7C7E9718D9}" dt="2025-09-08T17:02:28.728" v="1053" actId="207"/>
          <ac:picMkLst>
            <pc:docMk/>
            <pc:sldMk cId="2442134109" sldId="679"/>
            <ac:picMk id="4" creationId="{308C5A32-5F25-869B-AE09-DB6027009915}"/>
          </ac:picMkLst>
        </pc:picChg>
        <pc:picChg chg="add">
          <ac:chgData name="Dana Edwards" userId="cdc47451-3eeb-490d-92e6-9aebe8868b8e" providerId="ADAL" clId="{D610C60C-2B6B-426A-BF26-8B7C7E9718D9}" dt="2025-09-08T16:59:48.506" v="912" actId="26606"/>
          <ac:picMkLst>
            <pc:docMk/>
            <pc:sldMk cId="2442134109" sldId="679"/>
            <ac:picMk id="53" creationId="{012FDCFE-9AD2-4D8A-8CBF-B3AA37EBF6DD}"/>
          </ac:picMkLst>
        </pc:picChg>
        <pc:picChg chg="add">
          <ac:chgData name="Dana Edwards" userId="cdc47451-3eeb-490d-92e6-9aebe8868b8e" providerId="ADAL" clId="{D610C60C-2B6B-426A-BF26-8B7C7E9718D9}" dt="2025-09-08T16:59:48.506" v="912" actId="26606"/>
          <ac:picMkLst>
            <pc:docMk/>
            <pc:sldMk cId="2442134109" sldId="679"/>
            <ac:picMk id="65" creationId="{45CE2E7C-6AA3-4710-825D-4CDDF788C7BC}"/>
          </ac:picMkLst>
        </pc:picChg>
      </pc:sldChg>
      <pc:sldChg chg="delSp add setBg delDesignElem modNotesTx">
        <pc:chgData name="Dana Edwards" userId="cdc47451-3eeb-490d-92e6-9aebe8868b8e" providerId="ADAL" clId="{D610C60C-2B6B-426A-BF26-8B7C7E9718D9}" dt="2025-09-09T18:51:44.499" v="3189" actId="33524"/>
        <pc:sldMkLst>
          <pc:docMk/>
          <pc:sldMk cId="660386131" sldId="680"/>
        </pc:sldMkLst>
      </pc:sldChg>
      <pc:sldChg chg="add">
        <pc:chgData name="Dana Edwards" userId="cdc47451-3eeb-490d-92e6-9aebe8868b8e" providerId="ADAL" clId="{D610C60C-2B6B-426A-BF26-8B7C7E9718D9}" dt="2025-09-05T20:31:29.999" v="489"/>
        <pc:sldMkLst>
          <pc:docMk/>
          <pc:sldMk cId="3546879024" sldId="681"/>
        </pc:sldMkLst>
      </pc:sldChg>
      <pc:sldChg chg="add">
        <pc:chgData name="Dana Edwards" userId="cdc47451-3eeb-490d-92e6-9aebe8868b8e" providerId="ADAL" clId="{D610C60C-2B6B-426A-BF26-8B7C7E9718D9}" dt="2025-09-05T20:31:56.710" v="492"/>
        <pc:sldMkLst>
          <pc:docMk/>
          <pc:sldMk cId="3302828505" sldId="682"/>
        </pc:sldMkLst>
      </pc:sldChg>
      <pc:sldChg chg="add">
        <pc:chgData name="Dana Edwards" userId="cdc47451-3eeb-490d-92e6-9aebe8868b8e" providerId="ADAL" clId="{D610C60C-2B6B-426A-BF26-8B7C7E9718D9}" dt="2025-09-05T20:32:12.337" v="494"/>
        <pc:sldMkLst>
          <pc:docMk/>
          <pc:sldMk cId="3240498191" sldId="683"/>
        </pc:sldMkLst>
      </pc:sldChg>
      <pc:sldChg chg="add">
        <pc:chgData name="Dana Edwards" userId="cdc47451-3eeb-490d-92e6-9aebe8868b8e" providerId="ADAL" clId="{D610C60C-2B6B-426A-BF26-8B7C7E9718D9}" dt="2025-09-05T20:32:29.645" v="496"/>
        <pc:sldMkLst>
          <pc:docMk/>
          <pc:sldMk cId="2234802676" sldId="684"/>
        </pc:sldMkLst>
      </pc:sldChg>
      <pc:sldChg chg="add">
        <pc:chgData name="Dana Edwards" userId="cdc47451-3eeb-490d-92e6-9aebe8868b8e" providerId="ADAL" clId="{D610C60C-2B6B-426A-BF26-8B7C7E9718D9}" dt="2025-09-05T20:32:41.803" v="498"/>
        <pc:sldMkLst>
          <pc:docMk/>
          <pc:sldMk cId="1129795141" sldId="685"/>
        </pc:sldMkLst>
      </pc:sldChg>
      <pc:sldChg chg="add modNotes">
        <pc:chgData name="Dana Edwards" userId="cdc47451-3eeb-490d-92e6-9aebe8868b8e" providerId="ADAL" clId="{D610C60C-2B6B-426A-BF26-8B7C7E9718D9}" dt="2025-09-05T20:33:03.649" v="502" actId="27636"/>
        <pc:sldMkLst>
          <pc:docMk/>
          <pc:sldMk cId="2488659352" sldId="686"/>
        </pc:sldMkLst>
      </pc:sldChg>
      <pc:sldChg chg="add modNotes">
        <pc:chgData name="Dana Edwards" userId="cdc47451-3eeb-490d-92e6-9aebe8868b8e" providerId="ADAL" clId="{D610C60C-2B6B-426A-BF26-8B7C7E9718D9}" dt="2025-09-05T20:33:23.984" v="505" actId="27636"/>
        <pc:sldMkLst>
          <pc:docMk/>
          <pc:sldMk cId="3189935786" sldId="687"/>
        </pc:sldMkLst>
      </pc:sldChg>
      <pc:sldChg chg="add">
        <pc:chgData name="Dana Edwards" userId="cdc47451-3eeb-490d-92e6-9aebe8868b8e" providerId="ADAL" clId="{D610C60C-2B6B-426A-BF26-8B7C7E9718D9}" dt="2025-09-05T20:33:40.181" v="507"/>
        <pc:sldMkLst>
          <pc:docMk/>
          <pc:sldMk cId="227915330" sldId="688"/>
        </pc:sldMkLst>
      </pc:sldChg>
      <pc:sldChg chg="add">
        <pc:chgData name="Dana Edwards" userId="cdc47451-3eeb-490d-92e6-9aebe8868b8e" providerId="ADAL" clId="{D610C60C-2B6B-426A-BF26-8B7C7E9718D9}" dt="2025-09-05T20:33:51.919" v="509"/>
        <pc:sldMkLst>
          <pc:docMk/>
          <pc:sldMk cId="1563453881" sldId="689"/>
        </pc:sldMkLst>
      </pc:sldChg>
      <pc:sldChg chg="add">
        <pc:chgData name="Dana Edwards" userId="cdc47451-3eeb-490d-92e6-9aebe8868b8e" providerId="ADAL" clId="{D610C60C-2B6B-426A-BF26-8B7C7E9718D9}" dt="2025-09-05T20:34:01.369" v="511"/>
        <pc:sldMkLst>
          <pc:docMk/>
          <pc:sldMk cId="3056650060" sldId="690"/>
        </pc:sldMkLst>
      </pc:sldChg>
      <pc:sldChg chg="modSp add">
        <pc:chgData name="Dana Edwards" userId="cdc47451-3eeb-490d-92e6-9aebe8868b8e" providerId="ADAL" clId="{D610C60C-2B6B-426A-BF26-8B7C7E9718D9}" dt="2025-09-08T16:47:58.390" v="731" actId="12269"/>
        <pc:sldMkLst>
          <pc:docMk/>
          <pc:sldMk cId="2635827763" sldId="691"/>
        </pc:sldMkLst>
        <pc:graphicFrameChg chg="mod">
          <ac:chgData name="Dana Edwards" userId="cdc47451-3eeb-490d-92e6-9aebe8868b8e" providerId="ADAL" clId="{D610C60C-2B6B-426A-BF26-8B7C7E9718D9}" dt="2025-09-08T16:47:58.390" v="731" actId="12269"/>
          <ac:graphicFrameMkLst>
            <pc:docMk/>
            <pc:sldMk cId="2635827763" sldId="691"/>
            <ac:graphicFrameMk id="187397" creationId="{4A29CCA4-0372-8334-427E-A5081EB65A66}"/>
          </ac:graphicFrameMkLst>
        </pc:graphicFrameChg>
      </pc:sldChg>
      <pc:sldChg chg="add">
        <pc:chgData name="Dana Edwards" userId="cdc47451-3eeb-490d-92e6-9aebe8868b8e" providerId="ADAL" clId="{D610C60C-2B6B-426A-BF26-8B7C7E9718D9}" dt="2025-09-05T20:34:48.846" v="516"/>
        <pc:sldMkLst>
          <pc:docMk/>
          <pc:sldMk cId="2477854747" sldId="692"/>
        </pc:sldMkLst>
      </pc:sldChg>
      <pc:sldChg chg="add">
        <pc:chgData name="Dana Edwards" userId="cdc47451-3eeb-490d-92e6-9aebe8868b8e" providerId="ADAL" clId="{D610C60C-2B6B-426A-BF26-8B7C7E9718D9}" dt="2025-09-05T20:35:03.705" v="518"/>
        <pc:sldMkLst>
          <pc:docMk/>
          <pc:sldMk cId="2525512366" sldId="693"/>
        </pc:sldMkLst>
      </pc:sldChg>
      <pc:sldChg chg="add setBg modNotes">
        <pc:chgData name="Dana Edwards" userId="cdc47451-3eeb-490d-92e6-9aebe8868b8e" providerId="ADAL" clId="{D610C60C-2B6B-426A-BF26-8B7C7E9718D9}" dt="2025-09-08T14:33:06.602" v="522" actId="27636"/>
        <pc:sldMkLst>
          <pc:docMk/>
          <pc:sldMk cId="757376761" sldId="694"/>
        </pc:sldMkLst>
      </pc:sldChg>
      <pc:sldChg chg="add setBg modNotes modNotesTx">
        <pc:chgData name="Dana Edwards" userId="cdc47451-3eeb-490d-92e6-9aebe8868b8e" providerId="ADAL" clId="{D610C60C-2B6B-426A-BF26-8B7C7E9718D9}" dt="2025-09-08T16:51:39.708" v="828" actId="6549"/>
        <pc:sldMkLst>
          <pc:docMk/>
          <pc:sldMk cId="2214620903" sldId="695"/>
        </pc:sldMkLst>
      </pc:sldChg>
      <pc:sldChg chg="delSp add setBg delDesignElem">
        <pc:chgData name="Dana Edwards" userId="cdc47451-3eeb-490d-92e6-9aebe8868b8e" providerId="ADAL" clId="{D610C60C-2B6B-426A-BF26-8B7C7E9718D9}" dt="2025-09-08T14:33:33.842" v="527"/>
        <pc:sldMkLst>
          <pc:docMk/>
          <pc:sldMk cId="543626671" sldId="696"/>
        </pc:sldMkLst>
      </pc:sldChg>
      <pc:sldChg chg="delSp add setBg delDesignElem">
        <pc:chgData name="Dana Edwards" userId="cdc47451-3eeb-490d-92e6-9aebe8868b8e" providerId="ADAL" clId="{D610C60C-2B6B-426A-BF26-8B7C7E9718D9}" dt="2025-09-08T14:34:25.861" v="531"/>
        <pc:sldMkLst>
          <pc:docMk/>
          <pc:sldMk cId="3133725777" sldId="697"/>
        </pc:sldMkLst>
      </pc:sldChg>
      <pc:sldChg chg="addSp delSp modSp add mod setBg delDesignElem">
        <pc:chgData name="Dana Edwards" userId="cdc47451-3eeb-490d-92e6-9aebe8868b8e" providerId="ADAL" clId="{D610C60C-2B6B-426A-BF26-8B7C7E9718D9}" dt="2025-09-08T14:37:05.799" v="570" actId="26606"/>
        <pc:sldMkLst>
          <pc:docMk/>
          <pc:sldMk cId="2510251606" sldId="698"/>
        </pc:sldMkLst>
        <pc:spChg chg="add">
          <ac:chgData name="Dana Edwards" userId="cdc47451-3eeb-490d-92e6-9aebe8868b8e" providerId="ADAL" clId="{D610C60C-2B6B-426A-BF26-8B7C7E9718D9}" dt="2025-09-08T14:37:05.799" v="570" actId="26606"/>
          <ac:spMkLst>
            <pc:docMk/>
            <pc:sldMk cId="2510251606" sldId="698"/>
            <ac:spMk id="6" creationId="{0CABCAE3-64FC-4149-819F-2C1812824154}"/>
          </ac:spMkLst>
        </pc:spChg>
        <pc:spChg chg="add">
          <ac:chgData name="Dana Edwards" userId="cdc47451-3eeb-490d-92e6-9aebe8868b8e" providerId="ADAL" clId="{D610C60C-2B6B-426A-BF26-8B7C7E9718D9}" dt="2025-09-08T14:37:05.799" v="570" actId="26606"/>
          <ac:spMkLst>
            <pc:docMk/>
            <pc:sldMk cId="2510251606" sldId="698"/>
            <ac:spMk id="12" creationId="{8BC298DB-2D5C-40A1-9A78-6B4A12198A9B}"/>
          </ac:spMkLst>
        </pc:spChg>
        <pc:spChg chg="add">
          <ac:chgData name="Dana Edwards" userId="cdc47451-3eeb-490d-92e6-9aebe8868b8e" providerId="ADAL" clId="{D610C60C-2B6B-426A-BF26-8B7C7E9718D9}" dt="2025-09-08T14:37:05.799" v="570" actId="26606"/>
          <ac:spMkLst>
            <pc:docMk/>
            <pc:sldMk cId="2510251606" sldId="698"/>
            <ac:spMk id="14" creationId="{35C2355B-7CE9-4192-9142-A41CA0A0C08B}"/>
          </ac:spMkLst>
        </pc:spChg>
        <pc:graphicFrameChg chg="mod modGraphic">
          <ac:chgData name="Dana Edwards" userId="cdc47451-3eeb-490d-92e6-9aebe8868b8e" providerId="ADAL" clId="{D610C60C-2B6B-426A-BF26-8B7C7E9718D9}" dt="2025-09-08T14:37:05.799" v="570" actId="26606"/>
          <ac:graphicFrameMkLst>
            <pc:docMk/>
            <pc:sldMk cId="2510251606" sldId="698"/>
            <ac:graphicFrameMk id="2" creationId="{343B2940-A88D-4485-857B-E3A8D22B019A}"/>
          </ac:graphicFrameMkLst>
        </pc:graphicFrameChg>
        <pc:picChg chg="add">
          <ac:chgData name="Dana Edwards" userId="cdc47451-3eeb-490d-92e6-9aebe8868b8e" providerId="ADAL" clId="{D610C60C-2B6B-426A-BF26-8B7C7E9718D9}" dt="2025-09-08T14:37:05.799" v="570" actId="26606"/>
          <ac:picMkLst>
            <pc:docMk/>
            <pc:sldMk cId="2510251606" sldId="698"/>
            <ac:picMk id="7" creationId="{012FDCFE-9AD2-4D8A-8CBF-B3AA37EBF6DD}"/>
          </ac:picMkLst>
        </pc:picChg>
        <pc:picChg chg="add">
          <ac:chgData name="Dana Edwards" userId="cdc47451-3eeb-490d-92e6-9aebe8868b8e" providerId="ADAL" clId="{D610C60C-2B6B-426A-BF26-8B7C7E9718D9}" dt="2025-09-08T14:37:05.799" v="570" actId="26606"/>
          <ac:picMkLst>
            <pc:docMk/>
            <pc:sldMk cId="2510251606" sldId="698"/>
            <ac:picMk id="18" creationId="{45CE2E7C-6AA3-4710-825D-4CDDF788C7BC}"/>
          </ac:picMkLst>
        </pc:picChg>
        <pc:cxnChg chg="add">
          <ac:chgData name="Dana Edwards" userId="cdc47451-3eeb-490d-92e6-9aebe8868b8e" providerId="ADAL" clId="{D610C60C-2B6B-426A-BF26-8B7C7E9718D9}" dt="2025-09-08T14:37:05.799" v="570" actId="26606"/>
          <ac:cxnSpMkLst>
            <pc:docMk/>
            <pc:sldMk cId="2510251606" sldId="698"/>
            <ac:cxnSpMk id="8" creationId="{FBD463FC-4CA8-4FF4-85A3-AF9F4B98D210}"/>
          </ac:cxnSpMkLst>
        </pc:cxnChg>
        <pc:cxnChg chg="add">
          <ac:chgData name="Dana Edwards" userId="cdc47451-3eeb-490d-92e6-9aebe8868b8e" providerId="ADAL" clId="{D610C60C-2B6B-426A-BF26-8B7C7E9718D9}" dt="2025-09-08T14:37:05.799" v="570" actId="26606"/>
          <ac:cxnSpMkLst>
            <pc:docMk/>
            <pc:sldMk cId="2510251606" sldId="698"/>
            <ac:cxnSpMk id="10" creationId="{BECF35C3-8B44-4F4B-BD25-4C01823DB22A}"/>
          </ac:cxnSpMkLst>
        </pc:cxnChg>
        <pc:cxnChg chg="add">
          <ac:chgData name="Dana Edwards" userId="cdc47451-3eeb-490d-92e6-9aebe8868b8e" providerId="ADAL" clId="{D610C60C-2B6B-426A-BF26-8B7C7E9718D9}" dt="2025-09-08T14:37:05.799" v="570" actId="26606"/>
          <ac:cxnSpMkLst>
            <pc:docMk/>
            <pc:sldMk cId="2510251606" sldId="698"/>
            <ac:cxnSpMk id="16" creationId="{06D05ED8-39E4-42F8-92CB-704C2BD0D215}"/>
          </ac:cxnSpMkLst>
        </pc:cxnChg>
        <pc:cxnChg chg="add">
          <ac:chgData name="Dana Edwards" userId="cdc47451-3eeb-490d-92e6-9aebe8868b8e" providerId="ADAL" clId="{D610C60C-2B6B-426A-BF26-8B7C7E9718D9}" dt="2025-09-08T14:37:05.799" v="570" actId="26606"/>
          <ac:cxnSpMkLst>
            <pc:docMk/>
            <pc:sldMk cId="2510251606" sldId="698"/>
            <ac:cxnSpMk id="20" creationId="{3256C6C3-0EDC-4651-AB37-9F26CFAA6C86}"/>
          </ac:cxnSpMkLst>
        </pc:cxnChg>
      </pc:sldChg>
      <pc:sldChg chg="delSp modSp add del mod setBg delDesignElem">
        <pc:chgData name="Dana Edwards" userId="cdc47451-3eeb-490d-92e6-9aebe8868b8e" providerId="ADAL" clId="{D610C60C-2B6B-426A-BF26-8B7C7E9718D9}" dt="2025-09-08T16:50:32.397" v="780" actId="2696"/>
        <pc:sldMkLst>
          <pc:docMk/>
          <pc:sldMk cId="2959193401" sldId="699"/>
        </pc:sldMkLst>
      </pc:sldChg>
      <pc:sldChg chg="modSp add mod modNotesTx">
        <pc:chgData name="Dana Edwards" userId="cdc47451-3eeb-490d-92e6-9aebe8868b8e" providerId="ADAL" clId="{D610C60C-2B6B-426A-BF26-8B7C7E9718D9}" dt="2025-09-08T16:56:08.244" v="830" actId="27636"/>
        <pc:sldMkLst>
          <pc:docMk/>
          <pc:sldMk cId="3617578463" sldId="700"/>
        </pc:sldMkLst>
        <pc:spChg chg="mod">
          <ac:chgData name="Dana Edwards" userId="cdc47451-3eeb-490d-92e6-9aebe8868b8e" providerId="ADAL" clId="{D610C60C-2B6B-426A-BF26-8B7C7E9718D9}" dt="2025-09-08T16:56:08.244" v="830" actId="27636"/>
          <ac:spMkLst>
            <pc:docMk/>
            <pc:sldMk cId="3617578463" sldId="700"/>
            <ac:spMk id="4" creationId="{296A83FE-63C1-E90F-9CE0-391399A73A3E}"/>
          </ac:spMkLst>
        </pc:spChg>
      </pc:sldChg>
      <pc:sldChg chg="modSp add mod">
        <pc:chgData name="Dana Edwards" userId="cdc47451-3eeb-490d-92e6-9aebe8868b8e" providerId="ADAL" clId="{D610C60C-2B6B-426A-BF26-8B7C7E9718D9}" dt="2025-09-08T17:14:13.099" v="1110" actId="20577"/>
        <pc:sldMkLst>
          <pc:docMk/>
          <pc:sldMk cId="2875315370" sldId="701"/>
        </pc:sldMkLst>
        <pc:spChg chg="mod">
          <ac:chgData name="Dana Edwards" userId="cdc47451-3eeb-490d-92e6-9aebe8868b8e" providerId="ADAL" clId="{D610C60C-2B6B-426A-BF26-8B7C7E9718D9}" dt="2025-09-08T17:14:13.099" v="1110" actId="20577"/>
          <ac:spMkLst>
            <pc:docMk/>
            <pc:sldMk cId="2875315370" sldId="701"/>
            <ac:spMk id="4" creationId="{E1DC8076-FBAC-3B15-C21E-C6124425A14A}"/>
          </ac:spMkLst>
        </pc:spChg>
      </pc:sldChg>
      <pc:sldChg chg="modSp add mod modNotesTx">
        <pc:chgData name="Dana Edwards" userId="cdc47451-3eeb-490d-92e6-9aebe8868b8e" providerId="ADAL" clId="{D610C60C-2B6B-426A-BF26-8B7C7E9718D9}" dt="2025-09-08T19:04:21.383" v="2142" actId="6549"/>
        <pc:sldMkLst>
          <pc:docMk/>
          <pc:sldMk cId="917487075" sldId="702"/>
        </pc:sldMkLst>
      </pc:sldChg>
      <pc:sldChg chg="modSp add mod">
        <pc:chgData name="Dana Edwards" userId="cdc47451-3eeb-490d-92e6-9aebe8868b8e" providerId="ADAL" clId="{D610C60C-2B6B-426A-BF26-8B7C7E9718D9}" dt="2025-09-08T19:28:29.304" v="2789" actId="404"/>
        <pc:sldMkLst>
          <pc:docMk/>
          <pc:sldMk cId="3388579013" sldId="703"/>
        </pc:sldMkLst>
        <pc:spChg chg="mod">
          <ac:chgData name="Dana Edwards" userId="cdc47451-3eeb-490d-92e6-9aebe8868b8e" providerId="ADAL" clId="{D610C60C-2B6B-426A-BF26-8B7C7E9718D9}" dt="2025-09-08T19:28:29.304" v="2789" actId="404"/>
          <ac:spMkLst>
            <pc:docMk/>
            <pc:sldMk cId="3388579013" sldId="703"/>
            <ac:spMk id="4" creationId="{01B2A062-728D-E823-17CE-F6D05B98211C}"/>
          </ac:spMkLst>
        </pc:spChg>
      </pc:sldChg>
      <pc:sldMasterChg chg="modSp modSldLayout">
        <pc:chgData name="Dana Edwards" userId="cdc47451-3eeb-490d-92e6-9aebe8868b8e" providerId="ADAL" clId="{D610C60C-2B6B-426A-BF26-8B7C7E9718D9}" dt="2025-09-05T20:09:52.461" v="212"/>
        <pc:sldMasterMkLst>
          <pc:docMk/>
          <pc:sldMasterMk cId="3224354894" sldId="2147484402"/>
        </pc:sldMasterMkLst>
        <pc:sldLayoutChg chg="modSp">
          <pc:chgData name="Dana Edwards" userId="cdc47451-3eeb-490d-92e6-9aebe8868b8e" providerId="ADAL" clId="{D610C60C-2B6B-426A-BF26-8B7C7E9718D9}" dt="2025-09-05T20:09:52.461" v="212"/>
          <pc:sldLayoutMkLst>
            <pc:docMk/>
            <pc:sldMasterMk cId="3958785709" sldId="2147484414"/>
            <pc:sldLayoutMk cId="1302060442" sldId="2147484399"/>
          </pc:sldLayoutMkLst>
          <pc:spChg chg="mod">
            <ac:chgData name="Dana Edwards" userId="cdc47451-3eeb-490d-92e6-9aebe8868b8e" providerId="ADAL" clId="{D610C60C-2B6B-426A-BF26-8B7C7E9718D9}" dt="2025-09-05T20:09:52.461" v="212"/>
            <ac:spMkLst>
              <pc:docMk/>
              <pc:sldMasterMk cId="3958785709" sldId="2147484414"/>
              <pc:sldLayoutMk cId="1302060442" sldId="2147484399"/>
              <ac:spMk id="2" creationId="{00000000-0000-0000-0000-000000000000}"/>
            </ac:spMkLst>
          </pc:spChg>
          <pc:spChg chg="mod">
            <ac:chgData name="Dana Edwards" userId="cdc47451-3eeb-490d-92e6-9aebe8868b8e" providerId="ADAL" clId="{D610C60C-2B6B-426A-BF26-8B7C7E9718D9}" dt="2025-09-05T20:09:52.461" v="212"/>
            <ac:spMkLst>
              <pc:docMk/>
              <pc:sldMasterMk cId="3958785709" sldId="2147484414"/>
              <pc:sldLayoutMk cId="1302060442" sldId="2147484399"/>
              <ac:spMk id="4" creationId="{00000000-0000-0000-0000-000000000000}"/>
            </ac:spMkLst>
          </pc:spChg>
          <pc:spChg chg="mod">
            <ac:chgData name="Dana Edwards" userId="cdc47451-3eeb-490d-92e6-9aebe8868b8e" providerId="ADAL" clId="{D610C60C-2B6B-426A-BF26-8B7C7E9718D9}" dt="2025-09-05T20:09:52.461" v="212"/>
            <ac:spMkLst>
              <pc:docMk/>
              <pc:sldMasterMk cId="3958785709" sldId="2147484414"/>
              <pc:sldLayoutMk cId="1302060442" sldId="2147484399"/>
              <ac:spMk id="11" creationId="{00000000-0000-0000-0000-000000000000}"/>
            </ac:spMkLst>
          </pc:spChg>
          <pc:spChg chg="mod">
            <ac:chgData name="Dana Edwards" userId="cdc47451-3eeb-490d-92e6-9aebe8868b8e" providerId="ADAL" clId="{D610C60C-2B6B-426A-BF26-8B7C7E9718D9}" dt="2025-09-05T20:09:52.461" v="212"/>
            <ac:spMkLst>
              <pc:docMk/>
              <pc:sldMasterMk cId="3958785709" sldId="2147484414"/>
              <pc:sldLayoutMk cId="1302060442" sldId="2147484399"/>
              <ac:spMk id="12" creationId="{00000000-0000-0000-0000-000000000000}"/>
            </ac:spMkLst>
          </pc:spChg>
        </pc:sldLayoutChg>
        <pc:sldLayoutChg chg="modSp">
          <pc:chgData name="Dana Edwards" userId="cdc47451-3eeb-490d-92e6-9aebe8868b8e" providerId="ADAL" clId="{D610C60C-2B6B-426A-BF26-8B7C7E9718D9}" dt="2025-09-05T20:09:52.461" v="212"/>
          <pc:sldLayoutMkLst>
            <pc:docMk/>
            <pc:sldMasterMk cId="3224354894" sldId="2147484402"/>
            <pc:sldLayoutMk cId="3648697170" sldId="2147484403"/>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2990451165" sldId="2147484404"/>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279419866" sldId="2147484405"/>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2847947807" sldId="2147484406"/>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1704303654" sldId="2147484407"/>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2722002148" sldId="2147484408"/>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160132622" sldId="2147484410"/>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3141028675" sldId="2147484411"/>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268099833" sldId="2147484412"/>
          </pc:sldLayoutMkLst>
        </pc:sldLayoutChg>
        <pc:sldLayoutChg chg="modSp">
          <pc:chgData name="Dana Edwards" userId="cdc47451-3eeb-490d-92e6-9aebe8868b8e" providerId="ADAL" clId="{D610C60C-2B6B-426A-BF26-8B7C7E9718D9}" dt="2025-09-05T20:09:52.461" v="212"/>
          <pc:sldLayoutMkLst>
            <pc:docMk/>
            <pc:sldMasterMk cId="3224354894" sldId="2147484402"/>
            <pc:sldLayoutMk cId="167528472" sldId="2147484413"/>
          </pc:sldLayoutMkLst>
        </pc:sldLayoutChg>
      </pc:sldMasterChg>
    </pc:docChg>
  </pc:docChgLst>
  <pc:docChgLst>
    <pc:chgData name="Jacquelyn McGowan" userId="368892fb-35e6-4d32-b2db-9440ce9e8444" providerId="ADAL" clId="{17A8B8F6-DE98-4EF8-8375-D37A4C949B5B}"/>
    <pc:docChg chg="custSel modSld">
      <pc:chgData name="Jacquelyn McGowan" userId="368892fb-35e6-4d32-b2db-9440ce9e8444" providerId="ADAL" clId="{17A8B8F6-DE98-4EF8-8375-D37A4C949B5B}" dt="2023-08-09T14:02:34.446" v="34" actId="14100"/>
      <pc:docMkLst>
        <pc:docMk/>
      </pc:docMkLst>
      <pc:sldChg chg="modSp mod">
        <pc:chgData name="Jacquelyn McGowan" userId="368892fb-35e6-4d32-b2db-9440ce9e8444" providerId="ADAL" clId="{17A8B8F6-DE98-4EF8-8375-D37A4C949B5B}" dt="2023-08-09T14:02:34.446" v="34" actId="14100"/>
        <pc:sldMkLst>
          <pc:docMk/>
          <pc:sldMk cId="2969445061" sldId="331"/>
        </pc:sldMkLst>
      </pc:sldChg>
    </pc:docChg>
  </pc:docChgLst>
  <pc:docChgLst>
    <pc:chgData name="Jacquelyn McGowan" userId="368892fb-35e6-4d32-b2db-9440ce9e8444" providerId="ADAL" clId="{56414144-A731-49F8-B74A-4613C5C8AA09}"/>
    <pc:docChg chg="undo redo custSel addSld delSld modSld sldOrd">
      <pc:chgData name="Jacquelyn McGowan" userId="368892fb-35e6-4d32-b2db-9440ce9e8444" providerId="ADAL" clId="{56414144-A731-49F8-B74A-4613C5C8AA09}" dt="2023-08-31T12:19:41.490" v="3226" actId="1076"/>
      <pc:docMkLst>
        <pc:docMk/>
      </pc:docMkLst>
      <pc:sldChg chg="addSp delSp modSp mod modNotesTx">
        <pc:chgData name="Jacquelyn McGowan" userId="368892fb-35e6-4d32-b2db-9440ce9e8444" providerId="ADAL" clId="{56414144-A731-49F8-B74A-4613C5C8AA09}" dt="2023-08-30T13:59:52.866" v="2196" actId="5793"/>
        <pc:sldMkLst>
          <pc:docMk/>
          <pc:sldMk cId="0" sldId="258"/>
        </pc:sldMkLst>
      </pc:sldChg>
      <pc:sldChg chg="addSp delSp modSp mod delDesignElem">
        <pc:chgData name="Jacquelyn McGowan" userId="368892fb-35e6-4d32-b2db-9440ce9e8444" providerId="ADAL" clId="{56414144-A731-49F8-B74A-4613C5C8AA09}" dt="2023-08-30T19:02:16.719" v="3130" actId="6549"/>
        <pc:sldMkLst>
          <pc:docMk/>
          <pc:sldMk cId="0" sldId="263"/>
        </pc:sldMkLst>
      </pc:sldChg>
      <pc:sldChg chg="modSp mod">
        <pc:chgData name="Jacquelyn McGowan" userId="368892fb-35e6-4d32-b2db-9440ce9e8444" providerId="ADAL" clId="{56414144-A731-49F8-B74A-4613C5C8AA09}" dt="2023-08-21T15:02:13.594" v="447"/>
        <pc:sldMkLst>
          <pc:docMk/>
          <pc:sldMk cId="0" sldId="312"/>
        </pc:sldMkLst>
      </pc:sldChg>
      <pc:sldChg chg="addSp delSp modSp mod delDesignElem">
        <pc:chgData name="Jacquelyn McGowan" userId="368892fb-35e6-4d32-b2db-9440ce9e8444" providerId="ADAL" clId="{56414144-A731-49F8-B74A-4613C5C8AA09}" dt="2023-08-21T15:02:13.594" v="447"/>
        <pc:sldMkLst>
          <pc:docMk/>
          <pc:sldMk cId="2969445061" sldId="331"/>
        </pc:sldMkLst>
      </pc:sldChg>
      <pc:sldChg chg="addSp modSp mod modClrScheme chgLayout">
        <pc:chgData name="Jacquelyn McGowan" userId="368892fb-35e6-4d32-b2db-9440ce9e8444" providerId="ADAL" clId="{56414144-A731-49F8-B74A-4613C5C8AA09}" dt="2023-08-30T14:07:55.481" v="2280" actId="1076"/>
        <pc:sldMkLst>
          <pc:docMk/>
          <pc:sldMk cId="177129628" sldId="363"/>
        </pc:sldMkLst>
      </pc:sldChg>
      <pc:sldChg chg="addSp delSp modSp mod modClrScheme chgLayout">
        <pc:chgData name="Jacquelyn McGowan" userId="368892fb-35e6-4d32-b2db-9440ce9e8444" providerId="ADAL" clId="{56414144-A731-49F8-B74A-4613C5C8AA09}" dt="2023-08-30T14:04:41.655" v="2262" actId="207"/>
        <pc:sldMkLst>
          <pc:docMk/>
          <pc:sldMk cId="1367395141" sldId="369"/>
        </pc:sldMkLst>
      </pc:sldChg>
      <pc:sldChg chg="modSp mod modClrScheme chgLayout modNotesTx">
        <pc:chgData name="Jacquelyn McGowan" userId="368892fb-35e6-4d32-b2db-9440ce9e8444" providerId="ADAL" clId="{56414144-A731-49F8-B74A-4613C5C8AA09}" dt="2023-08-30T14:55:39.346" v="2369" actId="6549"/>
        <pc:sldMkLst>
          <pc:docMk/>
          <pc:sldMk cId="3851115845" sldId="370"/>
        </pc:sldMkLst>
      </pc:sldChg>
      <pc:sldChg chg="addSp delSp modSp mod delDesignElem modNotesTx">
        <pc:chgData name="Jacquelyn McGowan" userId="368892fb-35e6-4d32-b2db-9440ce9e8444" providerId="ADAL" clId="{56414144-A731-49F8-B74A-4613C5C8AA09}" dt="2023-08-30T16:33:59.993" v="2842" actId="20577"/>
        <pc:sldMkLst>
          <pc:docMk/>
          <pc:sldMk cId="3523136987" sldId="373"/>
        </pc:sldMkLst>
      </pc:sldChg>
      <pc:sldChg chg="addSp delSp modSp mod setBg modClrScheme chgLayout">
        <pc:chgData name="Jacquelyn McGowan" userId="368892fb-35e6-4d32-b2db-9440ce9e8444" providerId="ADAL" clId="{56414144-A731-49F8-B74A-4613C5C8AA09}" dt="2023-08-22T15:03:42.115" v="514" actId="1076"/>
        <pc:sldMkLst>
          <pc:docMk/>
          <pc:sldMk cId="3795166144" sldId="375"/>
        </pc:sldMkLst>
      </pc:sldChg>
      <pc:sldChg chg="modSp mod modClrScheme chgLayout">
        <pc:chgData name="Jacquelyn McGowan" userId="368892fb-35e6-4d32-b2db-9440ce9e8444" providerId="ADAL" clId="{56414144-A731-49F8-B74A-4613C5C8AA09}" dt="2023-08-29T18:09:51.725" v="1549" actId="700"/>
        <pc:sldMkLst>
          <pc:docMk/>
          <pc:sldMk cId="2178893106" sldId="379"/>
        </pc:sldMkLst>
      </pc:sldChg>
      <pc:sldChg chg="addSp delSp modSp mod modClrScheme chgLayout">
        <pc:chgData name="Jacquelyn McGowan" userId="368892fb-35e6-4d32-b2db-9440ce9e8444" providerId="ADAL" clId="{56414144-A731-49F8-B74A-4613C5C8AA09}" dt="2023-08-30T13:54:35.636" v="1972" actId="20577"/>
        <pc:sldMkLst>
          <pc:docMk/>
          <pc:sldMk cId="2675368947" sldId="448"/>
        </pc:sldMkLst>
      </pc:sldChg>
      <pc:sldChg chg="modSp mod modClrScheme chgLayout modNotesTx">
        <pc:chgData name="Jacquelyn McGowan" userId="368892fb-35e6-4d32-b2db-9440ce9e8444" providerId="ADAL" clId="{56414144-A731-49F8-B74A-4613C5C8AA09}" dt="2023-08-31T12:14:21.739" v="3204" actId="20577"/>
        <pc:sldMkLst>
          <pc:docMk/>
          <pc:sldMk cId="2542275369" sldId="453"/>
        </pc:sldMkLst>
      </pc:sldChg>
      <pc:sldChg chg="modSp mod modClrScheme chgLayout modNotesTx">
        <pc:chgData name="Jacquelyn McGowan" userId="368892fb-35e6-4d32-b2db-9440ce9e8444" providerId="ADAL" clId="{56414144-A731-49F8-B74A-4613C5C8AA09}" dt="2023-08-30T14:08:30.669" v="2289" actId="6549"/>
        <pc:sldMkLst>
          <pc:docMk/>
          <pc:sldMk cId="2879937547" sldId="463"/>
        </pc:sldMkLst>
      </pc:sldChg>
      <pc:sldChg chg="addSp delSp modSp mod setBg modClrScheme chgLayout modNotesTx">
        <pc:chgData name="Jacquelyn McGowan" userId="368892fb-35e6-4d32-b2db-9440ce9e8444" providerId="ADAL" clId="{56414144-A731-49F8-B74A-4613C5C8AA09}" dt="2023-08-30T14:11:45.927" v="2328" actId="26606"/>
        <pc:sldMkLst>
          <pc:docMk/>
          <pc:sldMk cId="1496349960" sldId="473"/>
        </pc:sldMkLst>
      </pc:sldChg>
      <pc:sldChg chg="addSp delSp modSp mod setBg modClrScheme chgLayout">
        <pc:chgData name="Jacquelyn McGowan" userId="368892fb-35e6-4d32-b2db-9440ce9e8444" providerId="ADAL" clId="{56414144-A731-49F8-B74A-4613C5C8AA09}" dt="2023-08-30T14:12:45.830" v="2329" actId="26606"/>
        <pc:sldMkLst>
          <pc:docMk/>
          <pc:sldMk cId="3417139366" sldId="474"/>
        </pc:sldMkLst>
      </pc:sldChg>
      <pc:sldChg chg="modSp mod modClrScheme chgLayout">
        <pc:chgData name="Jacquelyn McGowan" userId="368892fb-35e6-4d32-b2db-9440ce9e8444" providerId="ADAL" clId="{56414144-A731-49F8-B74A-4613C5C8AA09}" dt="2023-08-22T15:13:51.596" v="553" actId="1076"/>
        <pc:sldMkLst>
          <pc:docMk/>
          <pc:sldMk cId="2869705257" sldId="475"/>
        </pc:sldMkLst>
      </pc:sldChg>
      <pc:sldChg chg="addSp delSp modSp mod modClrScheme delDesignElem chgLayout">
        <pc:chgData name="Jacquelyn McGowan" userId="368892fb-35e6-4d32-b2db-9440ce9e8444" providerId="ADAL" clId="{56414144-A731-49F8-B74A-4613C5C8AA09}" dt="2023-08-23T16:07:55.031" v="623" actId="1076"/>
        <pc:sldMkLst>
          <pc:docMk/>
          <pc:sldMk cId="3448277207" sldId="476"/>
        </pc:sldMkLst>
      </pc:sldChg>
      <pc:sldChg chg="addSp delSp modSp mod modClrScheme delDesignElem chgLayout modNotesTx">
        <pc:chgData name="Jacquelyn McGowan" userId="368892fb-35e6-4d32-b2db-9440ce9e8444" providerId="ADAL" clId="{56414144-A731-49F8-B74A-4613C5C8AA09}" dt="2023-08-30T14:58:20.705" v="2470" actId="6549"/>
        <pc:sldMkLst>
          <pc:docMk/>
          <pc:sldMk cId="700866060" sldId="477"/>
        </pc:sldMkLst>
      </pc:sldChg>
      <pc:sldChg chg="addSp delSp modSp mod modClrScheme delDesignElem chgLayout">
        <pc:chgData name="Jacquelyn McGowan" userId="368892fb-35e6-4d32-b2db-9440ce9e8444" providerId="ADAL" clId="{56414144-A731-49F8-B74A-4613C5C8AA09}" dt="2023-08-29T13:46:46.604" v="1242" actId="14100"/>
        <pc:sldMkLst>
          <pc:docMk/>
          <pc:sldMk cId="1705810415" sldId="478"/>
        </pc:sldMkLst>
      </pc:sldChg>
      <pc:sldChg chg="addSp delSp modSp mod setBg modClrScheme addAnim delAnim setClrOvrMap delDesignElem chgLayout modNotesTx">
        <pc:chgData name="Jacquelyn McGowan" userId="368892fb-35e6-4d32-b2db-9440ce9e8444" providerId="ADAL" clId="{56414144-A731-49F8-B74A-4613C5C8AA09}" dt="2023-08-30T14:59:00.102" v="2471" actId="6549"/>
        <pc:sldMkLst>
          <pc:docMk/>
          <pc:sldMk cId="4005542112" sldId="479"/>
        </pc:sldMkLst>
      </pc:sldChg>
      <pc:sldChg chg="modSp mod modClrScheme chgLayout">
        <pc:chgData name="Jacquelyn McGowan" userId="368892fb-35e6-4d32-b2db-9440ce9e8444" providerId="ADAL" clId="{56414144-A731-49F8-B74A-4613C5C8AA09}" dt="2023-08-29T14:06:28.415" v="1259" actId="14100"/>
        <pc:sldMkLst>
          <pc:docMk/>
          <pc:sldMk cId="2936034562" sldId="480"/>
        </pc:sldMkLst>
      </pc:sldChg>
      <pc:sldChg chg="modSp mod modClrScheme chgLayout modNotesTx">
        <pc:chgData name="Jacquelyn McGowan" userId="368892fb-35e6-4d32-b2db-9440ce9e8444" providerId="ADAL" clId="{56414144-A731-49F8-B74A-4613C5C8AA09}" dt="2023-08-30T15:05:05.188" v="2604" actId="20577"/>
        <pc:sldMkLst>
          <pc:docMk/>
          <pc:sldMk cId="2371939580" sldId="490"/>
        </pc:sldMkLst>
      </pc:sldChg>
      <pc:sldChg chg="modSp mod modClrScheme chgLayout">
        <pc:chgData name="Jacquelyn McGowan" userId="368892fb-35e6-4d32-b2db-9440ce9e8444" providerId="ADAL" clId="{56414144-A731-49F8-B74A-4613C5C8AA09}" dt="2023-08-29T14:43:20.151" v="1405" actId="1076"/>
        <pc:sldMkLst>
          <pc:docMk/>
          <pc:sldMk cId="1134720625" sldId="491"/>
        </pc:sldMkLst>
      </pc:sldChg>
      <pc:sldChg chg="modSp mod modClrScheme chgLayout">
        <pc:chgData name="Jacquelyn McGowan" userId="368892fb-35e6-4d32-b2db-9440ce9e8444" providerId="ADAL" clId="{56414144-A731-49F8-B74A-4613C5C8AA09}" dt="2023-08-29T14:49:53.703" v="1419" actId="403"/>
        <pc:sldMkLst>
          <pc:docMk/>
          <pc:sldMk cId="1995290605" sldId="493"/>
        </pc:sldMkLst>
      </pc:sldChg>
      <pc:sldChg chg="addSp delSp modSp mod setBg modClrScheme setClrOvrMap delDesignElem chgLayout">
        <pc:chgData name="Jacquelyn McGowan" userId="368892fb-35e6-4d32-b2db-9440ce9e8444" providerId="ADAL" clId="{56414144-A731-49F8-B74A-4613C5C8AA09}" dt="2023-08-29T18:08:31.488" v="1542" actId="1076"/>
        <pc:sldMkLst>
          <pc:docMk/>
          <pc:sldMk cId="3203663734" sldId="494"/>
        </pc:sldMkLst>
      </pc:sldChg>
      <pc:sldChg chg="addSp delSp modSp mod modClrScheme chgLayout modNotesTx">
        <pc:chgData name="Jacquelyn McGowan" userId="368892fb-35e6-4d32-b2db-9440ce9e8444" providerId="ADAL" clId="{56414144-A731-49F8-B74A-4613C5C8AA09}" dt="2023-08-30T15:31:31.902" v="2609" actId="20577"/>
        <pc:sldMkLst>
          <pc:docMk/>
          <pc:sldMk cId="2400753427" sldId="495"/>
        </pc:sldMkLst>
      </pc:sldChg>
      <pc:sldChg chg="addSp delSp modSp mod modClrScheme delDesignElem chgLayout">
        <pc:chgData name="Jacquelyn McGowan" userId="368892fb-35e6-4d32-b2db-9440ce9e8444" providerId="ADAL" clId="{56414144-A731-49F8-B74A-4613C5C8AA09}" dt="2023-08-29T15:01:40.623" v="1460" actId="1076"/>
        <pc:sldMkLst>
          <pc:docMk/>
          <pc:sldMk cId="1552894559" sldId="496"/>
        </pc:sldMkLst>
      </pc:sldChg>
      <pc:sldChg chg="addSp delSp modSp del mod modClrScheme delDesignElem chgLayout">
        <pc:chgData name="Jacquelyn McGowan" userId="368892fb-35e6-4d32-b2db-9440ce9e8444" providerId="ADAL" clId="{56414144-A731-49F8-B74A-4613C5C8AA09}" dt="2023-08-29T15:22:25.054" v="1497" actId="2696"/>
        <pc:sldMkLst>
          <pc:docMk/>
          <pc:sldMk cId="428298392" sldId="498"/>
        </pc:sldMkLst>
      </pc:sldChg>
      <pc:sldChg chg="addSp delSp modSp mod modClrScheme delDesignElem chgLayout">
        <pc:chgData name="Jacquelyn McGowan" userId="368892fb-35e6-4d32-b2db-9440ce9e8444" providerId="ADAL" clId="{56414144-A731-49F8-B74A-4613C5C8AA09}" dt="2023-08-30T15:32:38.509" v="2610" actId="1076"/>
        <pc:sldMkLst>
          <pc:docMk/>
          <pc:sldMk cId="2103052649" sldId="500"/>
        </pc:sldMkLst>
      </pc:sldChg>
      <pc:sldChg chg="modSp mod modClrScheme chgLayout modNotesTx">
        <pc:chgData name="Jacquelyn McGowan" userId="368892fb-35e6-4d32-b2db-9440ce9e8444" providerId="ADAL" clId="{56414144-A731-49F8-B74A-4613C5C8AA09}" dt="2023-08-31T12:15:18.176" v="3210" actId="20577"/>
        <pc:sldMkLst>
          <pc:docMk/>
          <pc:sldMk cId="3853965635" sldId="508"/>
        </pc:sldMkLst>
      </pc:sldChg>
      <pc:sldChg chg="addSp delSp modSp mod modClrScheme delDesignElem chgLayout modNotesTx">
        <pc:chgData name="Jacquelyn McGowan" userId="368892fb-35e6-4d32-b2db-9440ce9e8444" providerId="ADAL" clId="{56414144-A731-49F8-B74A-4613C5C8AA09}" dt="2023-08-30T15:45:09.834" v="2624" actId="6549"/>
        <pc:sldMkLst>
          <pc:docMk/>
          <pc:sldMk cId="3161440523" sldId="511"/>
        </pc:sldMkLst>
      </pc:sldChg>
      <pc:sldChg chg="addSp delSp modSp mod setBg modClrScheme delDesignElem chgLayout modNotesTx">
        <pc:chgData name="Jacquelyn McGowan" userId="368892fb-35e6-4d32-b2db-9440ce9e8444" providerId="ADAL" clId="{56414144-A731-49F8-B74A-4613C5C8AA09}" dt="2023-08-30T15:45:59.785" v="2632" actId="20577"/>
        <pc:sldMkLst>
          <pc:docMk/>
          <pc:sldMk cId="1967641504" sldId="512"/>
        </pc:sldMkLst>
      </pc:sldChg>
      <pc:sldChg chg="addSp delSp modSp mod modClrScheme delDesignElem chgLayout">
        <pc:chgData name="Jacquelyn McGowan" userId="368892fb-35e6-4d32-b2db-9440ce9e8444" providerId="ADAL" clId="{56414144-A731-49F8-B74A-4613C5C8AA09}" dt="2023-08-30T12:28:13.591" v="1627" actId="700"/>
        <pc:sldMkLst>
          <pc:docMk/>
          <pc:sldMk cId="3169128967" sldId="514"/>
        </pc:sldMkLst>
      </pc:sldChg>
      <pc:sldChg chg="addSp delSp modSp mod setBg modClrScheme delDesignElem chgLayout">
        <pc:chgData name="Jacquelyn McGowan" userId="368892fb-35e6-4d32-b2db-9440ce9e8444" providerId="ADAL" clId="{56414144-A731-49F8-B74A-4613C5C8AA09}" dt="2023-08-30T15:47:06.388" v="2633" actId="1076"/>
        <pc:sldMkLst>
          <pc:docMk/>
          <pc:sldMk cId="4130824056" sldId="515"/>
        </pc:sldMkLst>
      </pc:sldChg>
      <pc:sldChg chg="addSp delSp modSp mod modClrScheme delDesignElem chgLayout">
        <pc:chgData name="Jacquelyn McGowan" userId="368892fb-35e6-4d32-b2db-9440ce9e8444" providerId="ADAL" clId="{56414144-A731-49F8-B74A-4613C5C8AA09}" dt="2023-08-30T12:27:00.425" v="1623" actId="14100"/>
        <pc:sldMkLst>
          <pc:docMk/>
          <pc:sldMk cId="3459658877" sldId="516"/>
        </pc:sldMkLst>
      </pc:sldChg>
      <pc:sldChg chg="addSp delSp ord delDesignElem">
        <pc:chgData name="Jacquelyn McGowan" userId="368892fb-35e6-4d32-b2db-9440ce9e8444" providerId="ADAL" clId="{56414144-A731-49F8-B74A-4613C5C8AA09}" dt="2023-08-30T15:54:28.590" v="2635"/>
        <pc:sldMkLst>
          <pc:docMk/>
          <pc:sldMk cId="1242053846" sldId="518"/>
        </pc:sldMkLst>
      </pc:sldChg>
      <pc:sldChg chg="addSp delSp modSp mod setBg modClrScheme chgLayout">
        <pc:chgData name="Jacquelyn McGowan" userId="368892fb-35e6-4d32-b2db-9440ce9e8444" providerId="ADAL" clId="{56414144-A731-49F8-B74A-4613C5C8AA09}" dt="2023-08-30T15:56:38.932" v="2698" actId="20577"/>
        <pc:sldMkLst>
          <pc:docMk/>
          <pc:sldMk cId="2881675291" sldId="519"/>
        </pc:sldMkLst>
      </pc:sldChg>
      <pc:sldChg chg="addSp delSp modSp mod delDesignElem modNotesTx">
        <pc:chgData name="Jacquelyn McGowan" userId="368892fb-35e6-4d32-b2db-9440ce9e8444" providerId="ADAL" clId="{56414144-A731-49F8-B74A-4613C5C8AA09}" dt="2023-08-30T16:01:26.618" v="2718" actId="20577"/>
        <pc:sldMkLst>
          <pc:docMk/>
          <pc:sldMk cId="3091565484" sldId="520"/>
        </pc:sldMkLst>
      </pc:sldChg>
      <pc:sldChg chg="modSp mod modClrScheme chgLayout">
        <pc:chgData name="Jacquelyn McGowan" userId="368892fb-35e6-4d32-b2db-9440ce9e8444" providerId="ADAL" clId="{56414144-A731-49F8-B74A-4613C5C8AA09}" dt="2023-08-30T12:30:27.118" v="1642" actId="1076"/>
        <pc:sldMkLst>
          <pc:docMk/>
          <pc:sldMk cId="3238116378" sldId="522"/>
        </pc:sldMkLst>
      </pc:sldChg>
      <pc:sldChg chg="addSp delSp modSp mod modClrScheme chgLayout">
        <pc:chgData name="Jacquelyn McGowan" userId="368892fb-35e6-4d32-b2db-9440ce9e8444" providerId="ADAL" clId="{56414144-A731-49F8-B74A-4613C5C8AA09}" dt="2023-08-30T12:30:50.912" v="1646" actId="1076"/>
        <pc:sldMkLst>
          <pc:docMk/>
          <pc:sldMk cId="2496703879" sldId="524"/>
        </pc:sldMkLst>
      </pc:sldChg>
      <pc:sldChg chg="addSp delSp modSp mod modClrScheme delDesignElem chgLayout">
        <pc:chgData name="Jacquelyn McGowan" userId="368892fb-35e6-4d32-b2db-9440ce9e8444" providerId="ADAL" clId="{56414144-A731-49F8-B74A-4613C5C8AA09}" dt="2023-08-30T13:37:14.974" v="1893" actId="1076"/>
        <pc:sldMkLst>
          <pc:docMk/>
          <pc:sldMk cId="807511185" sldId="530"/>
        </pc:sldMkLst>
      </pc:sldChg>
      <pc:sldChg chg="addSp delSp modSp mod modClrScheme delDesignElem chgLayout">
        <pc:chgData name="Jacquelyn McGowan" userId="368892fb-35e6-4d32-b2db-9440ce9e8444" providerId="ADAL" clId="{56414144-A731-49F8-B74A-4613C5C8AA09}" dt="2023-08-30T13:50:56.793" v="1946" actId="403"/>
        <pc:sldMkLst>
          <pc:docMk/>
          <pc:sldMk cId="3870257973" sldId="535"/>
        </pc:sldMkLst>
      </pc:sldChg>
      <pc:sldChg chg="addSp delSp modSp mod setBg modClrScheme delDesignElem chgLayout">
        <pc:chgData name="Jacquelyn McGowan" userId="368892fb-35e6-4d32-b2db-9440ce9e8444" providerId="ADAL" clId="{56414144-A731-49F8-B74A-4613C5C8AA09}" dt="2023-08-30T13:40:16.876" v="1925" actId="1076"/>
        <pc:sldMkLst>
          <pc:docMk/>
          <pc:sldMk cId="1227980244" sldId="536"/>
        </pc:sldMkLst>
      </pc:sldChg>
      <pc:sldChg chg="addSp delSp modSp mod modClrScheme chgLayout modNotesTx">
        <pc:chgData name="Jacquelyn McGowan" userId="368892fb-35e6-4d32-b2db-9440ce9e8444" providerId="ADAL" clId="{56414144-A731-49F8-B74A-4613C5C8AA09}" dt="2023-08-30T16:39:02.026" v="2865" actId="6549"/>
        <pc:sldMkLst>
          <pc:docMk/>
          <pc:sldMk cId="3225953791" sldId="537"/>
        </pc:sldMkLst>
      </pc:sldChg>
      <pc:sldChg chg="addSp delSp delDesignElem">
        <pc:chgData name="Jacquelyn McGowan" userId="368892fb-35e6-4d32-b2db-9440ce9e8444" providerId="ADAL" clId="{56414144-A731-49F8-B74A-4613C5C8AA09}" dt="2023-08-21T15:02:13.594" v="447"/>
        <pc:sldMkLst>
          <pc:docMk/>
          <pc:sldMk cId="904248244" sldId="538"/>
        </pc:sldMkLst>
      </pc:sldChg>
      <pc:sldChg chg="addSp delSp modSp mod delDesignElem">
        <pc:chgData name="Jacquelyn McGowan" userId="368892fb-35e6-4d32-b2db-9440ce9e8444" providerId="ADAL" clId="{56414144-A731-49F8-B74A-4613C5C8AA09}" dt="2023-08-21T15:02:13.594" v="447"/>
        <pc:sldMkLst>
          <pc:docMk/>
          <pc:sldMk cId="702675316" sldId="541"/>
        </pc:sldMkLst>
      </pc:sldChg>
      <pc:sldChg chg="addSp delSp modSp mod delDesignElem modNotesTx">
        <pc:chgData name="Jacquelyn McGowan" userId="368892fb-35e6-4d32-b2db-9440ce9e8444" providerId="ADAL" clId="{56414144-A731-49F8-B74A-4613C5C8AA09}" dt="2023-08-30T18:48:28.139" v="3088" actId="20577"/>
        <pc:sldMkLst>
          <pc:docMk/>
          <pc:sldMk cId="955275519" sldId="543"/>
        </pc:sldMkLst>
      </pc:sldChg>
      <pc:sldChg chg="addSp delSp modSp mod delDesignElem modNotes">
        <pc:chgData name="Jacquelyn McGowan" userId="368892fb-35e6-4d32-b2db-9440ce9e8444" providerId="ADAL" clId="{56414144-A731-49F8-B74A-4613C5C8AA09}" dt="2023-08-30T18:53:55.607" v="3089" actId="27636"/>
        <pc:sldMkLst>
          <pc:docMk/>
          <pc:sldMk cId="2362983177" sldId="557"/>
        </pc:sldMkLst>
      </pc:sldChg>
      <pc:sldChg chg="addSp delSp modSp mod delDesignElem modNotesTx">
        <pc:chgData name="Jacquelyn McGowan" userId="368892fb-35e6-4d32-b2db-9440ce9e8444" providerId="ADAL" clId="{56414144-A731-49F8-B74A-4613C5C8AA09}" dt="2023-08-30T18:55:00.572" v="3098" actId="6549"/>
        <pc:sldMkLst>
          <pc:docMk/>
          <pc:sldMk cId="2291424859" sldId="558"/>
        </pc:sldMkLst>
      </pc:sldChg>
      <pc:sldChg chg="addSp delSp modSp mod delDesignElem">
        <pc:chgData name="Jacquelyn McGowan" userId="368892fb-35e6-4d32-b2db-9440ce9e8444" providerId="ADAL" clId="{56414144-A731-49F8-B74A-4613C5C8AA09}" dt="2023-08-30T18:56:01.845" v="3109" actId="14100"/>
        <pc:sldMkLst>
          <pc:docMk/>
          <pc:sldMk cId="2716251250" sldId="559"/>
        </pc:sldMkLst>
      </pc:sldChg>
      <pc:sldChg chg="modSp mod">
        <pc:chgData name="Jacquelyn McGowan" userId="368892fb-35e6-4d32-b2db-9440ce9e8444" providerId="ADAL" clId="{56414144-A731-49F8-B74A-4613C5C8AA09}" dt="2023-08-30T18:55:41.443" v="3104" actId="27636"/>
        <pc:sldMkLst>
          <pc:docMk/>
          <pc:sldMk cId="4083869792" sldId="560"/>
        </pc:sldMkLst>
      </pc:sldChg>
      <pc:sldChg chg="addSp delSp modSp mod modClrScheme delDesignElem chgLayout">
        <pc:chgData name="Jacquelyn McGowan" userId="368892fb-35e6-4d32-b2db-9440ce9e8444" providerId="ADAL" clId="{56414144-A731-49F8-B74A-4613C5C8AA09}" dt="2023-08-30T18:56:19.947" v="3110" actId="403"/>
        <pc:sldMkLst>
          <pc:docMk/>
          <pc:sldMk cId="1700071369" sldId="561"/>
        </pc:sldMkLst>
      </pc:sldChg>
      <pc:sldChg chg="addSp delSp modSp mod setBg modClrScheme delDesignElem chgLayout">
        <pc:chgData name="Jacquelyn McGowan" userId="368892fb-35e6-4d32-b2db-9440ce9e8444" providerId="ADAL" clId="{56414144-A731-49F8-B74A-4613C5C8AA09}" dt="2023-08-30T13:33:45.942" v="1873" actId="14100"/>
        <pc:sldMkLst>
          <pc:docMk/>
          <pc:sldMk cId="72645041" sldId="562"/>
        </pc:sldMkLst>
      </pc:sldChg>
      <pc:sldChg chg="modSp del mod modClrScheme chgLayout">
        <pc:chgData name="Jacquelyn McGowan" userId="368892fb-35e6-4d32-b2db-9440ce9e8444" providerId="ADAL" clId="{56414144-A731-49F8-B74A-4613C5C8AA09}" dt="2023-08-30T13:27:18.020" v="1859" actId="2696"/>
        <pc:sldMkLst>
          <pc:docMk/>
          <pc:sldMk cId="2425166056" sldId="564"/>
        </pc:sldMkLst>
      </pc:sldChg>
      <pc:sldChg chg="addSp modSp mod modClrScheme chgLayout modNotesTx">
        <pc:chgData name="Jacquelyn McGowan" userId="368892fb-35e6-4d32-b2db-9440ce9e8444" providerId="ADAL" clId="{56414144-A731-49F8-B74A-4613C5C8AA09}" dt="2023-08-31T12:19:41.490" v="3226" actId="1076"/>
        <pc:sldMkLst>
          <pc:docMk/>
          <pc:sldMk cId="3301707720" sldId="565"/>
        </pc:sldMkLst>
      </pc:sldChg>
      <pc:sldChg chg="addSp delSp delDesignElem">
        <pc:chgData name="Jacquelyn McGowan" userId="368892fb-35e6-4d32-b2db-9440ce9e8444" providerId="ADAL" clId="{56414144-A731-49F8-B74A-4613C5C8AA09}" dt="2023-08-21T15:02:13.594" v="447"/>
        <pc:sldMkLst>
          <pc:docMk/>
          <pc:sldMk cId="2987227170" sldId="566"/>
        </pc:sldMkLst>
      </pc:sldChg>
      <pc:sldChg chg="addSp delSp delDesignElem modNotesTx">
        <pc:chgData name="Jacquelyn McGowan" userId="368892fb-35e6-4d32-b2db-9440ce9e8444" providerId="ADAL" clId="{56414144-A731-49F8-B74A-4613C5C8AA09}" dt="2023-08-30T19:00:13.692" v="3122" actId="6549"/>
        <pc:sldMkLst>
          <pc:docMk/>
          <pc:sldMk cId="244597059" sldId="568"/>
        </pc:sldMkLst>
      </pc:sldChg>
      <pc:sldChg chg="addSp delSp modSp mod setBg modClrScheme delDesignElem chgLayout">
        <pc:chgData name="Jacquelyn McGowan" userId="368892fb-35e6-4d32-b2db-9440ce9e8444" providerId="ADAL" clId="{56414144-A731-49F8-B74A-4613C5C8AA09}" dt="2023-08-30T13:02:16.004" v="1804" actId="20577"/>
        <pc:sldMkLst>
          <pc:docMk/>
          <pc:sldMk cId="3063666656" sldId="569"/>
        </pc:sldMkLst>
      </pc:sldChg>
      <pc:sldChg chg="addSp delSp modSp mod delDesignElem">
        <pc:chgData name="Jacquelyn McGowan" userId="368892fb-35e6-4d32-b2db-9440ce9e8444" providerId="ADAL" clId="{56414144-A731-49F8-B74A-4613C5C8AA09}" dt="2023-08-30T12:58:38.429" v="1782" actId="403"/>
        <pc:sldMkLst>
          <pc:docMk/>
          <pc:sldMk cId="117600675" sldId="570"/>
        </pc:sldMkLst>
      </pc:sldChg>
      <pc:sldChg chg="addSp modSp mod">
        <pc:chgData name="Jacquelyn McGowan" userId="368892fb-35e6-4d32-b2db-9440ce9e8444" providerId="ADAL" clId="{56414144-A731-49F8-B74A-4613C5C8AA09}" dt="2023-08-30T19:05:39.595" v="3135" actId="403"/>
        <pc:sldMkLst>
          <pc:docMk/>
          <pc:sldMk cId="2714377160" sldId="572"/>
        </pc:sldMkLst>
      </pc:sldChg>
      <pc:sldChg chg="modSp mod">
        <pc:chgData name="Jacquelyn McGowan" userId="368892fb-35e6-4d32-b2db-9440ce9e8444" providerId="ADAL" clId="{56414144-A731-49F8-B74A-4613C5C8AA09}" dt="2023-08-30T19:06:33.770" v="3142" actId="1076"/>
        <pc:sldMkLst>
          <pc:docMk/>
          <pc:sldMk cId="3947002028" sldId="575"/>
        </pc:sldMkLst>
      </pc:sldChg>
      <pc:sldChg chg="addSp delSp delDesignElem">
        <pc:chgData name="Jacquelyn McGowan" userId="368892fb-35e6-4d32-b2db-9440ce9e8444" providerId="ADAL" clId="{56414144-A731-49F8-B74A-4613C5C8AA09}" dt="2023-08-21T15:02:13.594" v="447"/>
        <pc:sldMkLst>
          <pc:docMk/>
          <pc:sldMk cId="595390834" sldId="576"/>
        </pc:sldMkLst>
      </pc:sldChg>
      <pc:sldChg chg="addSp delSp modSp mod delDesignElem">
        <pc:chgData name="Jacquelyn McGowan" userId="368892fb-35e6-4d32-b2db-9440ce9e8444" providerId="ADAL" clId="{56414144-A731-49F8-B74A-4613C5C8AA09}" dt="2023-08-21T15:02:13.594" v="447"/>
        <pc:sldMkLst>
          <pc:docMk/>
          <pc:sldMk cId="85257290" sldId="579"/>
        </pc:sldMkLst>
      </pc:sldChg>
      <pc:sldChg chg="addSp delSp modSp mod modClrScheme chgLayout">
        <pc:chgData name="Jacquelyn McGowan" userId="368892fb-35e6-4d32-b2db-9440ce9e8444" providerId="ADAL" clId="{56414144-A731-49F8-B74A-4613C5C8AA09}" dt="2023-08-30T19:31:25.772" v="3162" actId="1076"/>
        <pc:sldMkLst>
          <pc:docMk/>
          <pc:sldMk cId="3803918996" sldId="580"/>
        </pc:sldMkLst>
      </pc:sldChg>
      <pc:sldChg chg="modSp mod modClrScheme chgLayout">
        <pc:chgData name="Jacquelyn McGowan" userId="368892fb-35e6-4d32-b2db-9440ce9e8444" providerId="ADAL" clId="{56414144-A731-49F8-B74A-4613C5C8AA09}" dt="2023-08-30T12:44:10.600" v="1763" actId="113"/>
        <pc:sldMkLst>
          <pc:docMk/>
          <pc:sldMk cId="1485624717" sldId="581"/>
        </pc:sldMkLst>
      </pc:sldChg>
      <pc:sldChg chg="addSp delSp modSp mod delDesignElem">
        <pc:chgData name="Jacquelyn McGowan" userId="368892fb-35e6-4d32-b2db-9440ce9e8444" providerId="ADAL" clId="{56414144-A731-49F8-B74A-4613C5C8AA09}" dt="2023-08-21T15:02:13.594" v="447"/>
        <pc:sldMkLst>
          <pc:docMk/>
          <pc:sldMk cId="1341442375" sldId="582"/>
        </pc:sldMkLst>
      </pc:sldChg>
      <pc:sldChg chg="modSp del mod modClrScheme chgLayout">
        <pc:chgData name="Jacquelyn McGowan" userId="368892fb-35e6-4d32-b2db-9440ce9e8444" providerId="ADAL" clId="{56414144-A731-49F8-B74A-4613C5C8AA09}" dt="2023-08-30T19:33:28.489" v="3177" actId="2696"/>
        <pc:sldMkLst>
          <pc:docMk/>
          <pc:sldMk cId="1478887897" sldId="584"/>
        </pc:sldMkLst>
      </pc:sldChg>
      <pc:sldChg chg="modSp mod modClrScheme chgLayout">
        <pc:chgData name="Jacquelyn McGowan" userId="368892fb-35e6-4d32-b2db-9440ce9e8444" providerId="ADAL" clId="{56414144-A731-49F8-B74A-4613C5C8AA09}" dt="2023-08-30T12:42:10.360" v="1753" actId="113"/>
        <pc:sldMkLst>
          <pc:docMk/>
          <pc:sldMk cId="3350072779" sldId="587"/>
        </pc:sldMkLst>
      </pc:sldChg>
      <pc:sldChg chg="modSp mod modClrScheme chgLayout">
        <pc:chgData name="Jacquelyn McGowan" userId="368892fb-35e6-4d32-b2db-9440ce9e8444" providerId="ADAL" clId="{56414144-A731-49F8-B74A-4613C5C8AA09}" dt="2023-08-30T12:42:15.704" v="1754" actId="113"/>
        <pc:sldMkLst>
          <pc:docMk/>
          <pc:sldMk cId="3648250093" sldId="590"/>
        </pc:sldMkLst>
      </pc:sldChg>
      <pc:sldChg chg="addSp delSp delDesignElem">
        <pc:chgData name="Jacquelyn McGowan" userId="368892fb-35e6-4d32-b2db-9440ce9e8444" providerId="ADAL" clId="{56414144-A731-49F8-B74A-4613C5C8AA09}" dt="2023-08-21T15:02:13.594" v="447"/>
        <pc:sldMkLst>
          <pc:docMk/>
          <pc:sldMk cId="3803006274" sldId="591"/>
        </pc:sldMkLst>
      </pc:sldChg>
      <pc:sldChg chg="addSp delSp modSp mod setBg modClrScheme chgLayout">
        <pc:chgData name="Jacquelyn McGowan" userId="368892fb-35e6-4d32-b2db-9440ce9e8444" providerId="ADAL" clId="{56414144-A731-49F8-B74A-4613C5C8AA09}" dt="2023-08-30T12:42:26.101" v="1756" actId="113"/>
        <pc:sldMkLst>
          <pc:docMk/>
          <pc:sldMk cId="3989633277" sldId="592"/>
        </pc:sldMkLst>
      </pc:sldChg>
      <pc:sldChg chg="addSp delSp delDesignElem">
        <pc:chgData name="Jacquelyn McGowan" userId="368892fb-35e6-4d32-b2db-9440ce9e8444" providerId="ADAL" clId="{56414144-A731-49F8-B74A-4613C5C8AA09}" dt="2023-08-21T15:02:13.594" v="447"/>
        <pc:sldMkLst>
          <pc:docMk/>
          <pc:sldMk cId="1444328134" sldId="593"/>
        </pc:sldMkLst>
      </pc:sldChg>
      <pc:sldChg chg="addSp delSp modSp mod modClrScheme delDesignElem chgLayout">
        <pc:chgData name="Jacquelyn McGowan" userId="368892fb-35e6-4d32-b2db-9440ce9e8444" providerId="ADAL" clId="{56414144-A731-49F8-B74A-4613C5C8AA09}" dt="2023-08-29T13:41:32.308" v="1198" actId="113"/>
        <pc:sldMkLst>
          <pc:docMk/>
          <pc:sldMk cId="2168195346" sldId="594"/>
        </pc:sldMkLst>
      </pc:sldChg>
      <pc:sldChg chg="addSp delSp modSp mod delDesignElem">
        <pc:chgData name="Jacquelyn McGowan" userId="368892fb-35e6-4d32-b2db-9440ce9e8444" providerId="ADAL" clId="{56414144-A731-49F8-B74A-4613C5C8AA09}" dt="2023-08-29T13:43:03.150" v="1207" actId="255"/>
        <pc:sldMkLst>
          <pc:docMk/>
          <pc:sldMk cId="2166668612" sldId="624"/>
        </pc:sldMkLst>
      </pc:sldChg>
      <pc:sldChg chg="addSp delSp modSp mod modClrScheme chgLayout modNotesTx">
        <pc:chgData name="Jacquelyn McGowan" userId="368892fb-35e6-4d32-b2db-9440ce9e8444" providerId="ADAL" clId="{56414144-A731-49F8-B74A-4613C5C8AA09}" dt="2023-08-30T14:06:22.504" v="2273" actId="1076"/>
        <pc:sldMkLst>
          <pc:docMk/>
          <pc:sldMk cId="3195264900" sldId="625"/>
        </pc:sldMkLst>
      </pc:sldChg>
      <pc:sldChg chg="addSp delSp modSp mod setBg modClrScheme chgLayout">
        <pc:chgData name="Jacquelyn McGowan" userId="368892fb-35e6-4d32-b2db-9440ce9e8444" providerId="ADAL" clId="{56414144-A731-49F8-B74A-4613C5C8AA09}" dt="2023-08-30T12:20:13.840" v="1581" actId="113"/>
        <pc:sldMkLst>
          <pc:docMk/>
          <pc:sldMk cId="4053204493" sldId="629"/>
        </pc:sldMkLst>
      </pc:sldChg>
      <pc:sldChg chg="modSp mod modClrScheme chgLayout modNotesTx">
        <pc:chgData name="Jacquelyn McGowan" userId="368892fb-35e6-4d32-b2db-9440ce9e8444" providerId="ADAL" clId="{56414144-A731-49F8-B74A-4613C5C8AA09}" dt="2023-08-30T14:01:28.368" v="2250" actId="20577"/>
        <pc:sldMkLst>
          <pc:docMk/>
          <pc:sldMk cId="1236652967" sldId="630"/>
        </pc:sldMkLst>
      </pc:sldChg>
      <pc:sldChg chg="modSp mod setBg modClrScheme chgLayout">
        <pc:chgData name="Jacquelyn McGowan" userId="368892fb-35e6-4d32-b2db-9440ce9e8444" providerId="ADAL" clId="{56414144-A731-49F8-B74A-4613C5C8AA09}" dt="2023-08-22T15:14:36.951" v="571" actId="1076"/>
        <pc:sldMkLst>
          <pc:docMk/>
          <pc:sldMk cId="3596956793" sldId="633"/>
        </pc:sldMkLst>
      </pc:sldChg>
      <pc:sldChg chg="addSp delSp modSp mod modClrScheme chgLayout">
        <pc:chgData name="Jacquelyn McGowan" userId="368892fb-35e6-4d32-b2db-9440ce9e8444" providerId="ADAL" clId="{56414144-A731-49F8-B74A-4613C5C8AA09}" dt="2023-08-30T14:56:34.296" v="2377" actId="20577"/>
        <pc:sldMkLst>
          <pc:docMk/>
          <pc:sldMk cId="1943108783" sldId="635"/>
        </pc:sldMkLst>
      </pc:sldChg>
      <pc:sldChg chg="modSp mod modClrScheme chgLayout modNotesTx">
        <pc:chgData name="Jacquelyn McGowan" userId="368892fb-35e6-4d32-b2db-9440ce9e8444" providerId="ADAL" clId="{56414144-A731-49F8-B74A-4613C5C8AA09}" dt="2023-08-30T14:46:51.898" v="2341" actId="20577"/>
        <pc:sldMkLst>
          <pc:docMk/>
          <pc:sldMk cId="1651593804" sldId="638"/>
        </pc:sldMkLst>
      </pc:sldChg>
      <pc:sldChg chg="modSp mod modClrScheme chgLayout modNotesTx">
        <pc:chgData name="Jacquelyn McGowan" userId="368892fb-35e6-4d32-b2db-9440ce9e8444" providerId="ADAL" clId="{56414144-A731-49F8-B74A-4613C5C8AA09}" dt="2023-08-30T14:54:33.960" v="2368" actId="20577"/>
        <pc:sldMkLst>
          <pc:docMk/>
          <pc:sldMk cId="948203055" sldId="639"/>
        </pc:sldMkLst>
      </pc:sldChg>
      <pc:sldChg chg="modSp mod modClrScheme chgLayout">
        <pc:chgData name="Jacquelyn McGowan" userId="368892fb-35e6-4d32-b2db-9440ce9e8444" providerId="ADAL" clId="{56414144-A731-49F8-B74A-4613C5C8AA09}" dt="2023-08-29T14:52:56.524" v="1452" actId="255"/>
        <pc:sldMkLst>
          <pc:docMk/>
          <pc:sldMk cId="889010908" sldId="640"/>
        </pc:sldMkLst>
      </pc:sldChg>
      <pc:sldChg chg="addSp delSp modSp mod modClrScheme chgLayout">
        <pc:chgData name="Jacquelyn McGowan" userId="368892fb-35e6-4d32-b2db-9440ce9e8444" providerId="ADAL" clId="{56414144-A731-49F8-B74A-4613C5C8AA09}" dt="2023-08-30T13:08:03.043" v="1829" actId="1076"/>
        <pc:sldMkLst>
          <pc:docMk/>
          <pc:sldMk cId="1957253563" sldId="643"/>
        </pc:sldMkLst>
      </pc:sldChg>
      <pc:sldChg chg="addSp delSp modSp mod modClrScheme chgLayout">
        <pc:chgData name="Jacquelyn McGowan" userId="368892fb-35e6-4d32-b2db-9440ce9e8444" providerId="ADAL" clId="{56414144-A731-49F8-B74A-4613C5C8AA09}" dt="2023-08-30T13:08:55.085" v="1836" actId="1076"/>
        <pc:sldMkLst>
          <pc:docMk/>
          <pc:sldMk cId="3490711082" sldId="644"/>
        </pc:sldMkLst>
      </pc:sldChg>
      <pc:sldChg chg="addSp delSp modSp mod modClrScheme delDesignElem chgLayout">
        <pc:chgData name="Jacquelyn McGowan" userId="368892fb-35e6-4d32-b2db-9440ce9e8444" providerId="ADAL" clId="{56414144-A731-49F8-B74A-4613C5C8AA09}" dt="2023-08-29T13:36:46.600" v="1175" actId="6549"/>
        <pc:sldMkLst>
          <pc:docMk/>
          <pc:sldMk cId="86732115" sldId="648"/>
        </pc:sldMkLst>
      </pc:sldChg>
      <pc:sldChg chg="addSp delSp modSp mod setBg modClrScheme setClrOvrMap delDesignElem chgLayout">
        <pc:chgData name="Jacquelyn McGowan" userId="368892fb-35e6-4d32-b2db-9440ce9e8444" providerId="ADAL" clId="{56414144-A731-49F8-B74A-4613C5C8AA09}" dt="2023-08-29T18:08:56.550" v="1544" actId="26606"/>
        <pc:sldMkLst>
          <pc:docMk/>
          <pc:sldMk cId="2478556271" sldId="651"/>
        </pc:sldMkLst>
      </pc:sldChg>
      <pc:sldChg chg="addSp delSp modSp mod modClrScheme delDesignElem chgLayout">
        <pc:chgData name="Jacquelyn McGowan" userId="368892fb-35e6-4d32-b2db-9440ce9e8444" providerId="ADAL" clId="{56414144-A731-49F8-B74A-4613C5C8AA09}" dt="2023-08-29T18:07:42.801" v="1535" actId="26606"/>
        <pc:sldMkLst>
          <pc:docMk/>
          <pc:sldMk cId="440884412" sldId="653"/>
        </pc:sldMkLst>
      </pc:sldChg>
      <pc:sldChg chg="addSp delSp modSp mod delDesignElem">
        <pc:chgData name="Jacquelyn McGowan" userId="368892fb-35e6-4d32-b2db-9440ce9e8444" providerId="ADAL" clId="{56414144-A731-49F8-B74A-4613C5C8AA09}" dt="2023-08-21T15:02:13.594" v="447"/>
        <pc:sldMkLst>
          <pc:docMk/>
          <pc:sldMk cId="4293800901" sldId="654"/>
        </pc:sldMkLst>
      </pc:sldChg>
      <pc:sldChg chg="addSp delSp modSp mod modClrScheme chgLayout modNotes modNotesTx">
        <pc:chgData name="Jacquelyn McGowan" userId="368892fb-35e6-4d32-b2db-9440ce9e8444" providerId="ADAL" clId="{56414144-A731-49F8-B74A-4613C5C8AA09}" dt="2023-08-30T16:42:26.671" v="2869" actId="27636"/>
        <pc:sldMkLst>
          <pc:docMk/>
          <pc:sldMk cId="1825822315" sldId="656"/>
        </pc:sldMkLst>
      </pc:sldChg>
      <pc:sldChg chg="addSp delSp modSp mod modClrScheme delDesignElem chgLayout">
        <pc:chgData name="Jacquelyn McGowan" userId="368892fb-35e6-4d32-b2db-9440ce9e8444" providerId="ADAL" clId="{56414144-A731-49F8-B74A-4613C5C8AA09}" dt="2023-08-30T13:34:49.887" v="1878" actId="700"/>
        <pc:sldMkLst>
          <pc:docMk/>
          <pc:sldMk cId="624744426" sldId="657"/>
        </pc:sldMkLst>
      </pc:sldChg>
      <pc:sldChg chg="addSp modSp mod modClrScheme chgLayout">
        <pc:chgData name="Jacquelyn McGowan" userId="368892fb-35e6-4d32-b2db-9440ce9e8444" providerId="ADAL" clId="{56414144-A731-49F8-B74A-4613C5C8AA09}" dt="2023-08-30T16:42:33.232" v="2874" actId="1076"/>
        <pc:sldMkLst>
          <pc:docMk/>
          <pc:sldMk cId="535769498" sldId="658"/>
        </pc:sldMkLst>
      </pc:sldChg>
      <pc:sldChg chg="addSp modSp mod modClrScheme chgLayout">
        <pc:chgData name="Jacquelyn McGowan" userId="368892fb-35e6-4d32-b2db-9440ce9e8444" providerId="ADAL" clId="{56414144-A731-49F8-B74A-4613C5C8AA09}" dt="2023-08-30T16:43:21.746" v="2880" actId="1076"/>
        <pc:sldMkLst>
          <pc:docMk/>
          <pc:sldMk cId="317410916" sldId="659"/>
        </pc:sldMkLst>
      </pc:sldChg>
      <pc:sldChg chg="addSp delSp modSp mod modClrScheme delDesignElem chgLayout">
        <pc:chgData name="Jacquelyn McGowan" userId="368892fb-35e6-4d32-b2db-9440ce9e8444" providerId="ADAL" clId="{56414144-A731-49F8-B74A-4613C5C8AA09}" dt="2023-08-30T13:34:22.566" v="1877" actId="700"/>
        <pc:sldMkLst>
          <pc:docMk/>
          <pc:sldMk cId="2025411586" sldId="660"/>
        </pc:sldMkLst>
      </pc:sldChg>
      <pc:sldChg chg="modSp mod modClrScheme chgLayout modNotesTx">
        <pc:chgData name="Jacquelyn McGowan" userId="368892fb-35e6-4d32-b2db-9440ce9e8444" providerId="ADAL" clId="{56414144-A731-49F8-B74A-4613C5C8AA09}" dt="2023-08-30T15:01:55.889" v="2498" actId="20577"/>
        <pc:sldMkLst>
          <pc:docMk/>
          <pc:sldMk cId="2880532813" sldId="661"/>
        </pc:sldMkLst>
      </pc:sldChg>
      <pc:sldChg chg="modSp mod modClrScheme chgLayout">
        <pc:chgData name="Jacquelyn McGowan" userId="368892fb-35e6-4d32-b2db-9440ce9e8444" providerId="ADAL" clId="{56414144-A731-49F8-B74A-4613C5C8AA09}" dt="2023-08-29T14:06:50.040" v="1263" actId="14100"/>
        <pc:sldMkLst>
          <pc:docMk/>
          <pc:sldMk cId="1398804252" sldId="662"/>
        </pc:sldMkLst>
      </pc:sldChg>
      <pc:sldChg chg="modSp mod modClrScheme chgLayout">
        <pc:chgData name="Jacquelyn McGowan" userId="368892fb-35e6-4d32-b2db-9440ce9e8444" providerId="ADAL" clId="{56414144-A731-49F8-B74A-4613C5C8AA09}" dt="2023-08-29T14:07:04.875" v="1265" actId="14100"/>
        <pc:sldMkLst>
          <pc:docMk/>
          <pc:sldMk cId="3860242529" sldId="663"/>
        </pc:sldMkLst>
      </pc:sldChg>
      <pc:sldChg chg="modSp mod modClrScheme chgLayout modNotesTx">
        <pc:chgData name="Jacquelyn McGowan" userId="368892fb-35e6-4d32-b2db-9440ce9e8444" providerId="ADAL" clId="{56414144-A731-49F8-B74A-4613C5C8AA09}" dt="2023-08-30T15:03:56.562" v="2511" actId="20577"/>
        <pc:sldMkLst>
          <pc:docMk/>
          <pc:sldMk cId="1790881974" sldId="664"/>
        </pc:sldMkLst>
      </pc:sldChg>
      <pc:sldChg chg="modSp mod modClrScheme chgLayout">
        <pc:chgData name="Jacquelyn McGowan" userId="368892fb-35e6-4d32-b2db-9440ce9e8444" providerId="ADAL" clId="{56414144-A731-49F8-B74A-4613C5C8AA09}" dt="2023-08-29T14:07:30.955" v="1269" actId="14100"/>
        <pc:sldMkLst>
          <pc:docMk/>
          <pc:sldMk cId="1103810792" sldId="665"/>
        </pc:sldMkLst>
      </pc:sldChg>
      <pc:sldChg chg="addSp delSp modSp mod modClrScheme delDesignElem chgLayout">
        <pc:chgData name="Jacquelyn McGowan" userId="368892fb-35e6-4d32-b2db-9440ce9e8444" providerId="ADAL" clId="{56414144-A731-49F8-B74A-4613C5C8AA09}" dt="2023-08-29T15:26:08.158" v="1516" actId="14100"/>
        <pc:sldMkLst>
          <pc:docMk/>
          <pc:sldMk cId="560433326" sldId="666"/>
        </pc:sldMkLst>
      </pc:sldChg>
      <pc:sldChg chg="addSp delSp modSp mod modClrScheme delDesignElem chgLayout">
        <pc:chgData name="Jacquelyn McGowan" userId="368892fb-35e6-4d32-b2db-9440ce9e8444" providerId="ADAL" clId="{56414144-A731-49F8-B74A-4613C5C8AA09}" dt="2023-08-29T17:28:57.072" v="1521" actId="113"/>
        <pc:sldMkLst>
          <pc:docMk/>
          <pc:sldMk cId="529818880" sldId="667"/>
        </pc:sldMkLst>
      </pc:sldChg>
      <pc:sldChg chg="addSp delSp modSp mod modClrScheme delDesignElem chgLayout modNotesTx">
        <pc:chgData name="Jacquelyn McGowan" userId="368892fb-35e6-4d32-b2db-9440ce9e8444" providerId="ADAL" clId="{56414144-A731-49F8-B74A-4613C5C8AA09}" dt="2023-08-30T15:36:41.844" v="2623" actId="6549"/>
        <pc:sldMkLst>
          <pc:docMk/>
          <pc:sldMk cId="4158001594" sldId="668"/>
        </pc:sldMkLst>
      </pc:sldChg>
      <pc:sldChg chg="addSp delSp modSp mod modClrScheme delDesignElem chgLayout">
        <pc:chgData name="Jacquelyn McGowan" userId="368892fb-35e6-4d32-b2db-9440ce9e8444" providerId="ADAL" clId="{56414144-A731-49F8-B74A-4613C5C8AA09}" dt="2023-08-30T12:34:38.309" v="1651" actId="1076"/>
        <pc:sldMkLst>
          <pc:docMk/>
          <pc:sldMk cId="441731711" sldId="670"/>
        </pc:sldMkLst>
      </pc:sldChg>
      <pc:sldChg chg="addSp delSp modSp mod modClrScheme delDesignElem chgLayout">
        <pc:chgData name="Jacquelyn McGowan" userId="368892fb-35e6-4d32-b2db-9440ce9e8444" providerId="ADAL" clId="{56414144-A731-49F8-B74A-4613C5C8AA09}" dt="2023-08-30T13:09:13.880" v="1837" actId="404"/>
        <pc:sldMkLst>
          <pc:docMk/>
          <pc:sldMk cId="1288972551" sldId="671"/>
        </pc:sldMkLst>
      </pc:sldChg>
      <pc:sldChg chg="addSp delSp modSp mod modClrScheme delDesignElem chgLayout">
        <pc:chgData name="Jacquelyn McGowan" userId="368892fb-35e6-4d32-b2db-9440ce9e8444" providerId="ADAL" clId="{56414144-A731-49F8-B74A-4613C5C8AA09}" dt="2023-08-30T13:05:11.462" v="1813" actId="26606"/>
        <pc:sldMkLst>
          <pc:docMk/>
          <pc:sldMk cId="2588756474" sldId="672"/>
        </pc:sldMkLst>
      </pc:sldChg>
      <pc:sldChg chg="addSp delSp modSp mod modClrScheme chgLayout">
        <pc:chgData name="Jacquelyn McGowan" userId="368892fb-35e6-4d32-b2db-9440ce9e8444" providerId="ADAL" clId="{56414144-A731-49F8-B74A-4613C5C8AA09}" dt="2023-08-30T13:05:32.095" v="1815" actId="478"/>
        <pc:sldMkLst>
          <pc:docMk/>
          <pc:sldMk cId="996195132" sldId="673"/>
        </pc:sldMkLst>
      </pc:sldChg>
      <pc:sldChg chg="addSp delSp modSp mod modClrScheme delDesignElem chgLayout">
        <pc:chgData name="Jacquelyn McGowan" userId="368892fb-35e6-4d32-b2db-9440ce9e8444" providerId="ADAL" clId="{56414144-A731-49F8-B74A-4613C5C8AA09}" dt="2023-08-30T16:36:01.484" v="2844" actId="1076"/>
        <pc:sldMkLst>
          <pc:docMk/>
          <pc:sldMk cId="271548121" sldId="674"/>
        </pc:sldMkLst>
      </pc:sldChg>
      <pc:sldChg chg="addSp modSp mod modClrScheme chgLayout">
        <pc:chgData name="Jacquelyn McGowan" userId="368892fb-35e6-4d32-b2db-9440ce9e8444" providerId="ADAL" clId="{56414144-A731-49F8-B74A-4613C5C8AA09}" dt="2023-08-30T13:38:18.706" v="1901" actId="700"/>
        <pc:sldMkLst>
          <pc:docMk/>
          <pc:sldMk cId="1174402099" sldId="675"/>
        </pc:sldMkLst>
      </pc:sldChg>
      <pc:sldChg chg="addSp delSp modSp mod modClrScheme delDesignElem chgLayout modNotesTx">
        <pc:chgData name="Jacquelyn McGowan" userId="368892fb-35e6-4d32-b2db-9440ce9e8444" providerId="ADAL" clId="{56414144-A731-49F8-B74A-4613C5C8AA09}" dt="2023-08-30T16:37:38.593" v="2845" actId="113"/>
        <pc:sldMkLst>
          <pc:docMk/>
          <pc:sldMk cId="516537602" sldId="676"/>
        </pc:sldMkLst>
      </pc:sldChg>
      <pc:sldChg chg="addSp delSp modSp mod delDesignElem modNotesTx">
        <pc:chgData name="Jacquelyn McGowan" userId="368892fb-35e6-4d32-b2db-9440ce9e8444" providerId="ADAL" clId="{56414144-A731-49F8-B74A-4613C5C8AA09}" dt="2023-08-30T16:31:01.690" v="2755" actId="20577"/>
        <pc:sldMkLst>
          <pc:docMk/>
          <pc:sldMk cId="1151213070" sldId="677"/>
        </pc:sldMkLst>
      </pc:sldChg>
      <pc:sldChg chg="addSp delSp modSp add mod modClrScheme delDesignElem chgLayout modNotesTx">
        <pc:chgData name="Jacquelyn McGowan" userId="368892fb-35e6-4d32-b2db-9440ce9e8444" providerId="ADAL" clId="{56414144-A731-49F8-B74A-4613C5C8AA09}" dt="2023-08-29T13:35:03.710" v="1156" actId="5793"/>
        <pc:sldMkLst>
          <pc:docMk/>
          <pc:sldMk cId="943156314" sldId="678"/>
        </pc:sldMkLst>
      </pc:sldChg>
      <pc:sldChg chg="addSp new del mod">
        <pc:chgData name="Jacquelyn McGowan" userId="368892fb-35e6-4d32-b2db-9440ce9e8444" providerId="ADAL" clId="{56414144-A731-49F8-B74A-4613C5C8AA09}" dt="2023-08-21T15:03:27.878" v="450" actId="2696"/>
        <pc:sldMkLst>
          <pc:docMk/>
          <pc:sldMk cId="3793157238" sldId="678"/>
        </pc:sldMkLst>
      </pc:sldChg>
      <pc:sldChg chg="addSp delSp modSp add mod modClrScheme delDesignElem chgLayout">
        <pc:chgData name="Jacquelyn McGowan" userId="368892fb-35e6-4d32-b2db-9440ce9e8444" providerId="ADAL" clId="{56414144-A731-49F8-B74A-4613C5C8AA09}" dt="2023-08-29T18:07:57.616" v="1537" actId="1076"/>
        <pc:sldMkLst>
          <pc:docMk/>
          <pc:sldMk cId="2442134109" sldId="679"/>
        </pc:sldMkLst>
      </pc:sldChg>
      <pc:sldChg chg="addSp delSp modSp del mod chgLayout">
        <pc:chgData name="Jacquelyn McGowan" userId="368892fb-35e6-4d32-b2db-9440ce9e8444" providerId="ADAL" clId="{56414144-A731-49F8-B74A-4613C5C8AA09}" dt="2023-08-21T15:05:45.993" v="456" actId="2696"/>
        <pc:sldMkLst>
          <pc:docMk/>
          <pc:sldMk cId="1766471232" sldId="2640"/>
        </pc:sldMkLst>
      </pc:sldChg>
    </pc:docChg>
  </pc:docChgLst>
  <pc:docChgLst>
    <pc:chgData name="Jacquelyn McGowan" userId="368892fb-35e6-4d32-b2db-9440ce9e8444" providerId="ADAL" clId="{005687EE-4AE1-4D03-A452-3E77F024484D}"/>
    <pc:docChg chg="custSel modSld">
      <pc:chgData name="Jacquelyn McGowan" userId="368892fb-35e6-4d32-b2db-9440ce9e8444" providerId="ADAL" clId="{005687EE-4AE1-4D03-A452-3E77F024484D}" dt="2023-07-25T19:38:42.878" v="214" actId="20577"/>
      <pc:docMkLst>
        <pc:docMk/>
      </pc:docMkLst>
      <pc:sldChg chg="modSp mod modNotesTx">
        <pc:chgData name="Jacquelyn McGowan" userId="368892fb-35e6-4d32-b2db-9440ce9e8444" providerId="ADAL" clId="{005687EE-4AE1-4D03-A452-3E77F024484D}" dt="2023-07-25T19:37:10.892" v="172" actId="20577"/>
        <pc:sldMkLst>
          <pc:docMk/>
          <pc:sldMk cId="0" sldId="258"/>
        </pc:sldMkLst>
      </pc:sldChg>
      <pc:sldChg chg="modNotesTx">
        <pc:chgData name="Jacquelyn McGowan" userId="368892fb-35e6-4d32-b2db-9440ce9e8444" providerId="ADAL" clId="{005687EE-4AE1-4D03-A452-3E77F024484D}" dt="2023-07-25T19:38:42.878" v="214" actId="20577"/>
        <pc:sldMkLst>
          <pc:docMk/>
          <pc:sldMk cId="2969445061" sldId="331"/>
        </pc:sldMkLst>
      </pc:sldChg>
      <pc:sldChg chg="modNotes modNotesTx">
        <pc:chgData name="Jacquelyn McGowan" userId="368892fb-35e6-4d32-b2db-9440ce9e8444" providerId="ADAL" clId="{005687EE-4AE1-4D03-A452-3E77F024484D}" dt="2023-07-25T19:37:30.815" v="177" actId="20577"/>
        <pc:sldMkLst>
          <pc:docMk/>
          <pc:sldMk cId="1367395141" sldId="369"/>
        </pc:sldMkLst>
      </pc:sldChg>
      <pc:sldChg chg="modNotes">
        <pc:chgData name="Jacquelyn McGowan" userId="368892fb-35e6-4d32-b2db-9440ce9e8444" providerId="ADAL" clId="{005687EE-4AE1-4D03-A452-3E77F024484D}" dt="2023-07-25T17:39:55.060" v="15" actId="27636"/>
        <pc:sldMkLst>
          <pc:docMk/>
          <pc:sldMk cId="3523136987" sldId="373"/>
        </pc:sldMkLst>
      </pc:sldChg>
      <pc:sldChg chg="modNotesTx">
        <pc:chgData name="Jacquelyn McGowan" userId="368892fb-35e6-4d32-b2db-9440ce9e8444" providerId="ADAL" clId="{005687EE-4AE1-4D03-A452-3E77F024484D}" dt="2023-07-25T19:38:16.576" v="198" actId="20577"/>
        <pc:sldMkLst>
          <pc:docMk/>
          <pc:sldMk cId="3795166144" sldId="375"/>
        </pc:sldMkLst>
      </pc:sldChg>
      <pc:sldChg chg="addSp delSp modSp mod">
        <pc:chgData name="Jacquelyn McGowan" userId="368892fb-35e6-4d32-b2db-9440ce9e8444" providerId="ADAL" clId="{005687EE-4AE1-4D03-A452-3E77F024484D}" dt="2023-07-25T17:40:08.785" v="22" actId="1076"/>
        <pc:sldMkLst>
          <pc:docMk/>
          <pc:sldMk cId="700866060" sldId="477"/>
        </pc:sldMkLst>
      </pc:sldChg>
      <pc:sldChg chg="modSp mod">
        <pc:chgData name="Jacquelyn McGowan" userId="368892fb-35e6-4d32-b2db-9440ce9e8444" providerId="ADAL" clId="{005687EE-4AE1-4D03-A452-3E77F024484D}" dt="2023-07-25T17:45:42.754" v="84" actId="6549"/>
        <pc:sldMkLst>
          <pc:docMk/>
          <pc:sldMk cId="2103052649" sldId="500"/>
        </pc:sldMkLst>
      </pc:sldChg>
      <pc:sldChg chg="modSp mod">
        <pc:chgData name="Jacquelyn McGowan" userId="368892fb-35e6-4d32-b2db-9440ce9e8444" providerId="ADAL" clId="{005687EE-4AE1-4D03-A452-3E77F024484D}" dt="2023-07-25T17:46:14.043" v="85" actId="6549"/>
        <pc:sldMkLst>
          <pc:docMk/>
          <pc:sldMk cId="3853965635" sldId="508"/>
        </pc:sldMkLst>
      </pc:sldChg>
      <pc:sldChg chg="addSp delSp modSp mod setBg modNotesTx">
        <pc:chgData name="Jacquelyn McGowan" userId="368892fb-35e6-4d32-b2db-9440ce9e8444" providerId="ADAL" clId="{005687EE-4AE1-4D03-A452-3E77F024484D}" dt="2023-07-25T17:48:06.405" v="88" actId="6549"/>
        <pc:sldMkLst>
          <pc:docMk/>
          <pc:sldMk cId="1967641504" sldId="512"/>
        </pc:sldMkLst>
      </pc:sldChg>
      <pc:sldChg chg="modSp mod">
        <pc:chgData name="Jacquelyn McGowan" userId="368892fb-35e6-4d32-b2db-9440ce9e8444" providerId="ADAL" clId="{005687EE-4AE1-4D03-A452-3E77F024484D}" dt="2023-07-25T17:49:47.965" v="131" actId="20577"/>
        <pc:sldMkLst>
          <pc:docMk/>
          <pc:sldMk cId="4130824056" sldId="515"/>
        </pc:sldMkLst>
      </pc:sldChg>
      <pc:sldChg chg="modSp mod">
        <pc:chgData name="Jacquelyn McGowan" userId="368892fb-35e6-4d32-b2db-9440ce9e8444" providerId="ADAL" clId="{005687EE-4AE1-4D03-A452-3E77F024484D}" dt="2023-07-25T17:51:44.837" v="137" actId="1076"/>
        <pc:sldMkLst>
          <pc:docMk/>
          <pc:sldMk cId="3459658877" sldId="516"/>
        </pc:sldMkLst>
      </pc:sldChg>
      <pc:sldChg chg="modNotes">
        <pc:chgData name="Jacquelyn McGowan" userId="368892fb-35e6-4d32-b2db-9440ce9e8444" providerId="ADAL" clId="{005687EE-4AE1-4D03-A452-3E77F024484D}" dt="2023-07-25T17:39:55.104" v="16" actId="27636"/>
        <pc:sldMkLst>
          <pc:docMk/>
          <pc:sldMk cId="955275519" sldId="543"/>
        </pc:sldMkLst>
      </pc:sldChg>
      <pc:sldChg chg="modSp mod">
        <pc:chgData name="Jacquelyn McGowan" userId="368892fb-35e6-4d32-b2db-9440ce9e8444" providerId="ADAL" clId="{005687EE-4AE1-4D03-A452-3E77F024484D}" dt="2023-07-25T17:45:10.919" v="78" actId="20577"/>
        <pc:sldMkLst>
          <pc:docMk/>
          <pc:sldMk cId="560433326" sldId="666"/>
        </pc:sldMkLst>
      </pc:sldChg>
      <pc:sldChg chg="modSp mod">
        <pc:chgData name="Jacquelyn McGowan" userId="368892fb-35e6-4d32-b2db-9440ce9e8444" providerId="ADAL" clId="{005687EE-4AE1-4D03-A452-3E77F024484D}" dt="2023-07-25T17:41:19.732" v="71" actId="6549"/>
        <pc:sldMkLst>
          <pc:docMk/>
          <pc:sldMk cId="4158001594" sldId="668"/>
        </pc:sldMkLst>
      </pc:sldChg>
    </pc:docChg>
  </pc:docChgLst>
  <pc:docChgLst>
    <pc:chgData name="Dana Edwards" userId="cdc47451-3eeb-490d-92e6-9aebe8868b8e" providerId="ADAL" clId="{2D7A3AE9-4B51-4F87-B18E-2AF3FB443432}"/>
    <pc:docChg chg="undo custSel addSld delSld modSld">
      <pc:chgData name="Dana Edwards" userId="cdc47451-3eeb-490d-92e6-9aebe8868b8e" providerId="ADAL" clId="{2D7A3AE9-4B51-4F87-B18E-2AF3FB443432}" dt="2025-09-16T18:37:58.263" v="579" actId="2696"/>
      <pc:docMkLst>
        <pc:docMk/>
      </pc:docMkLst>
      <pc:sldChg chg="addSp delSp modSp mod setBg setClrOvrMap">
        <pc:chgData name="Dana Edwards" userId="cdc47451-3eeb-490d-92e6-9aebe8868b8e" providerId="ADAL" clId="{2D7A3AE9-4B51-4F87-B18E-2AF3FB443432}" dt="2025-09-15T19:23:46.115" v="577" actId="20577"/>
        <pc:sldMkLst>
          <pc:docMk/>
          <pc:sldMk cId="0" sldId="258"/>
        </pc:sldMkLst>
        <pc:spChg chg="add">
          <ac:chgData name="Dana Edwards" userId="cdc47451-3eeb-490d-92e6-9aebe8868b8e" providerId="ADAL" clId="{2D7A3AE9-4B51-4F87-B18E-2AF3FB443432}" dt="2025-09-15T19:19:17.740" v="524"/>
          <ac:spMkLst>
            <pc:docMk/>
            <pc:sldMk cId="0" sldId="258"/>
            <ac:spMk id="4" creationId="{7BA1DD0D-BE62-9287-92D1-22FBC24DF4E0}"/>
          </ac:spMkLst>
        </pc:spChg>
        <pc:spChg chg="add">
          <ac:chgData name="Dana Edwards" userId="cdc47451-3eeb-490d-92e6-9aebe8868b8e" providerId="ADAL" clId="{2D7A3AE9-4B51-4F87-B18E-2AF3FB443432}" dt="2025-09-15T19:19:27.363" v="525"/>
          <ac:spMkLst>
            <pc:docMk/>
            <pc:sldMk cId="0" sldId="258"/>
            <ac:spMk id="5" creationId="{EF1BCB37-A488-D02C-12C9-596D69AEDF34}"/>
          </ac:spMkLst>
        </pc:spChg>
        <pc:spChg chg="mod">
          <ac:chgData name="Dana Edwards" userId="cdc47451-3eeb-490d-92e6-9aebe8868b8e" providerId="ADAL" clId="{2D7A3AE9-4B51-4F87-B18E-2AF3FB443432}" dt="2025-09-15T19:20:12.058" v="550" actId="122"/>
          <ac:spMkLst>
            <pc:docMk/>
            <pc:sldMk cId="0" sldId="258"/>
            <ac:spMk id="2050" creationId="{00000000-0000-0000-0000-000000000000}"/>
          </ac:spMkLst>
        </pc:spChg>
        <pc:spChg chg="mod">
          <ac:chgData name="Dana Edwards" userId="cdc47451-3eeb-490d-92e6-9aebe8868b8e" providerId="ADAL" clId="{2D7A3AE9-4B51-4F87-B18E-2AF3FB443432}" dt="2025-09-15T19:23:46.115" v="577" actId="20577"/>
          <ac:spMkLst>
            <pc:docMk/>
            <pc:sldMk cId="0" sldId="258"/>
            <ac:spMk id="2061" creationId="{00000000-0000-0000-0000-000000000000}"/>
          </ac:spMkLst>
        </pc:spChg>
        <pc:spChg chg="add del">
          <ac:chgData name="Dana Edwards" userId="cdc47451-3eeb-490d-92e6-9aebe8868b8e" providerId="ADAL" clId="{2D7A3AE9-4B51-4F87-B18E-2AF3FB443432}" dt="2025-09-15T19:17:52.130" v="523" actId="26606"/>
          <ac:spMkLst>
            <pc:docMk/>
            <pc:sldMk cId="0" sldId="258"/>
            <ac:spMk id="2066" creationId="{1CE580D1-F917-4567-AFB4-99AA9B52ADF0}"/>
          </ac:spMkLst>
        </pc:spChg>
        <pc:spChg chg="add del">
          <ac:chgData name="Dana Edwards" userId="cdc47451-3eeb-490d-92e6-9aebe8868b8e" providerId="ADAL" clId="{2D7A3AE9-4B51-4F87-B18E-2AF3FB443432}" dt="2025-09-15T19:17:52.130" v="523" actId="26606"/>
          <ac:spMkLst>
            <pc:docMk/>
            <pc:sldMk cId="0" sldId="258"/>
            <ac:spMk id="2074" creationId="{F2AF0D79-4A1A-4F27-B9F0-CF252C4AC91C}"/>
          </ac:spMkLst>
        </pc:spChg>
        <pc:spChg chg="add">
          <ac:chgData name="Dana Edwards" userId="cdc47451-3eeb-490d-92e6-9aebe8868b8e" providerId="ADAL" clId="{2D7A3AE9-4B51-4F87-B18E-2AF3FB443432}" dt="2025-09-15T19:17:52.130" v="523" actId="26606"/>
          <ac:spMkLst>
            <pc:docMk/>
            <pc:sldMk cId="0" sldId="258"/>
            <ac:spMk id="2081" creationId="{65513E21-21B0-48DB-8CF1-35E43B33A477}"/>
          </ac:spMkLst>
        </pc:spChg>
        <pc:picChg chg="add mod ord">
          <ac:chgData name="Dana Edwards" userId="cdc47451-3eeb-490d-92e6-9aebe8868b8e" providerId="ADAL" clId="{2D7A3AE9-4B51-4F87-B18E-2AF3FB443432}" dt="2025-09-15T19:21:16.530" v="554" actId="29295"/>
          <ac:picMkLst>
            <pc:docMk/>
            <pc:sldMk cId="0" sldId="258"/>
            <ac:picMk id="3" creationId="{20FB3335-FD42-9A3F-0651-50D316960F57}"/>
          </ac:picMkLst>
        </pc:picChg>
        <pc:picChg chg="add del">
          <ac:chgData name="Dana Edwards" userId="cdc47451-3eeb-490d-92e6-9aebe8868b8e" providerId="ADAL" clId="{2D7A3AE9-4B51-4F87-B18E-2AF3FB443432}" dt="2025-09-15T19:17:52.130" v="523" actId="26606"/>
          <ac:picMkLst>
            <pc:docMk/>
            <pc:sldMk cId="0" sldId="258"/>
            <ac:picMk id="2068" creationId="{1F5620B8-A2D8-4568-B566-F0453A0D9167}"/>
          </ac:picMkLst>
        </pc:picChg>
        <pc:cxnChg chg="add">
          <ac:chgData name="Dana Edwards" userId="cdc47451-3eeb-490d-92e6-9aebe8868b8e" providerId="ADAL" clId="{2D7A3AE9-4B51-4F87-B18E-2AF3FB443432}" dt="2025-09-15T19:17:35.544" v="521" actId="26606"/>
          <ac:cxnSpMkLst>
            <pc:docMk/>
            <pc:sldMk cId="0" sldId="258"/>
            <ac:cxnSpMk id="2070" creationId="{1C7D2BA4-4B7A-4596-8BCC-5CF715423894}"/>
          </ac:cxnSpMkLst>
        </pc:cxnChg>
        <pc:cxnChg chg="add del">
          <ac:chgData name="Dana Edwards" userId="cdc47451-3eeb-490d-92e6-9aebe8868b8e" providerId="ADAL" clId="{2D7A3AE9-4B51-4F87-B18E-2AF3FB443432}" dt="2025-09-15T19:17:52.130" v="523" actId="26606"/>
          <ac:cxnSpMkLst>
            <pc:docMk/>
            <pc:sldMk cId="0" sldId="258"/>
            <ac:cxnSpMk id="2072" creationId="{C9D4B225-18E9-4C5B-94D8-2ABE6D161E4A}"/>
          </ac:cxnSpMkLst>
        </pc:cxnChg>
        <pc:cxnChg chg="add del">
          <ac:chgData name="Dana Edwards" userId="cdc47451-3eeb-490d-92e6-9aebe8868b8e" providerId="ADAL" clId="{2D7A3AE9-4B51-4F87-B18E-2AF3FB443432}" dt="2025-09-15T19:17:52.130" v="523" actId="26606"/>
          <ac:cxnSpMkLst>
            <pc:docMk/>
            <pc:sldMk cId="0" sldId="258"/>
            <ac:cxnSpMk id="2076" creationId="{8E83266B-97F8-4AB9-818F-3A70E8D8580D}"/>
          </ac:cxnSpMkLst>
        </pc:cxnChg>
        <pc:cxnChg chg="add">
          <ac:chgData name="Dana Edwards" userId="cdc47451-3eeb-490d-92e6-9aebe8868b8e" providerId="ADAL" clId="{2D7A3AE9-4B51-4F87-B18E-2AF3FB443432}" dt="2025-09-15T19:17:52.130" v="523" actId="26606"/>
          <ac:cxnSpMkLst>
            <pc:docMk/>
            <pc:sldMk cId="0" sldId="258"/>
            <ac:cxnSpMk id="2083" creationId="{580B8A35-DEA7-4D43-9DF8-90B4681D0FAD}"/>
          </ac:cxnSpMkLst>
        </pc:cxnChg>
      </pc:sldChg>
      <pc:sldChg chg="add">
        <pc:chgData name="Dana Edwards" userId="cdc47451-3eeb-490d-92e6-9aebe8868b8e" providerId="ADAL" clId="{2D7A3AE9-4B51-4F87-B18E-2AF3FB443432}" dt="2025-09-16T18:37:53.700" v="578"/>
        <pc:sldMkLst>
          <pc:docMk/>
          <pc:sldMk cId="2832693205" sldId="266"/>
        </pc:sldMkLst>
      </pc:sldChg>
      <pc:sldChg chg="modNotesTx">
        <pc:chgData name="Dana Edwards" userId="cdc47451-3eeb-490d-92e6-9aebe8868b8e" providerId="ADAL" clId="{2D7A3AE9-4B51-4F87-B18E-2AF3FB443432}" dt="2025-09-15T18:47:33.161" v="278" actId="20577"/>
        <pc:sldMkLst>
          <pc:docMk/>
          <pc:sldMk cId="2969445061" sldId="331"/>
        </pc:sldMkLst>
      </pc:sldChg>
      <pc:sldChg chg="modNotesTx">
        <pc:chgData name="Dana Edwards" userId="cdc47451-3eeb-490d-92e6-9aebe8868b8e" providerId="ADAL" clId="{2D7A3AE9-4B51-4F87-B18E-2AF3FB443432}" dt="2025-09-15T18:01:15.251" v="16" actId="6549"/>
        <pc:sldMkLst>
          <pc:docMk/>
          <pc:sldMk cId="2542275369" sldId="453"/>
        </pc:sldMkLst>
      </pc:sldChg>
      <pc:sldChg chg="modNotesTx">
        <pc:chgData name="Dana Edwards" userId="cdc47451-3eeb-490d-92e6-9aebe8868b8e" providerId="ADAL" clId="{2D7A3AE9-4B51-4F87-B18E-2AF3FB443432}" dt="2025-09-15T18:04:02.831" v="111" actId="20577"/>
        <pc:sldMkLst>
          <pc:docMk/>
          <pc:sldMk cId="2936034562" sldId="480"/>
        </pc:sldMkLst>
      </pc:sldChg>
      <pc:sldChg chg="modNotesTx">
        <pc:chgData name="Dana Edwards" userId="cdc47451-3eeb-490d-92e6-9aebe8868b8e" providerId="ADAL" clId="{2D7A3AE9-4B51-4F87-B18E-2AF3FB443432}" dt="2025-09-15T18:05:01.503" v="128" actId="20577"/>
        <pc:sldMkLst>
          <pc:docMk/>
          <pc:sldMk cId="3853965635" sldId="508"/>
        </pc:sldMkLst>
      </pc:sldChg>
      <pc:sldChg chg="addSp delSp mod">
        <pc:chgData name="Dana Edwards" userId="cdc47451-3eeb-490d-92e6-9aebe8868b8e" providerId="ADAL" clId="{2D7A3AE9-4B51-4F87-B18E-2AF3FB443432}" dt="2025-09-15T19:14:58.057" v="505" actId="478"/>
        <pc:sldMkLst>
          <pc:docMk/>
          <pc:sldMk cId="3091565484" sldId="520"/>
        </pc:sldMkLst>
        <pc:picChg chg="add del">
          <ac:chgData name="Dana Edwards" userId="cdc47451-3eeb-490d-92e6-9aebe8868b8e" providerId="ADAL" clId="{2D7A3AE9-4B51-4F87-B18E-2AF3FB443432}" dt="2025-09-15T19:14:58.057" v="505" actId="478"/>
          <ac:picMkLst>
            <pc:docMk/>
            <pc:sldMk cId="3091565484" sldId="520"/>
            <ac:picMk id="5" creationId="{0C41C2F8-D7E9-70F1-D801-2BDA341C0157}"/>
          </ac:picMkLst>
        </pc:picChg>
      </pc:sldChg>
      <pc:sldChg chg="del">
        <pc:chgData name="Dana Edwards" userId="cdc47451-3eeb-490d-92e6-9aebe8868b8e" providerId="ADAL" clId="{2D7A3AE9-4B51-4F87-B18E-2AF3FB443432}" dt="2025-09-15T19:05:29.520" v="502" actId="2696"/>
        <pc:sldMkLst>
          <pc:docMk/>
          <pc:sldMk cId="1227980244" sldId="536"/>
        </pc:sldMkLst>
      </pc:sldChg>
      <pc:sldChg chg="modNotesTx">
        <pc:chgData name="Dana Edwards" userId="cdc47451-3eeb-490d-92e6-9aebe8868b8e" providerId="ADAL" clId="{2D7A3AE9-4B51-4F87-B18E-2AF3FB443432}" dt="2025-09-15T18:54:21.220" v="285" actId="20577"/>
        <pc:sldMkLst>
          <pc:docMk/>
          <pc:sldMk cId="1700071369" sldId="561"/>
        </pc:sldMkLst>
      </pc:sldChg>
      <pc:sldChg chg="modNotes modNotesTx">
        <pc:chgData name="Dana Edwards" userId="cdc47451-3eeb-490d-92e6-9aebe8868b8e" providerId="ADAL" clId="{2D7A3AE9-4B51-4F87-B18E-2AF3FB443432}" dt="2025-09-15T19:02:54.617" v="464" actId="27636"/>
        <pc:sldMkLst>
          <pc:docMk/>
          <pc:sldMk cId="72645041" sldId="562"/>
        </pc:sldMkLst>
      </pc:sldChg>
      <pc:sldChg chg="modNotesTx">
        <pc:chgData name="Dana Edwards" userId="cdc47451-3eeb-490d-92e6-9aebe8868b8e" providerId="ADAL" clId="{2D7A3AE9-4B51-4F87-B18E-2AF3FB443432}" dt="2025-09-15T18:57:51.974" v="386" actId="6549"/>
        <pc:sldMkLst>
          <pc:docMk/>
          <pc:sldMk cId="3301707720" sldId="565"/>
        </pc:sldMkLst>
      </pc:sldChg>
      <pc:sldChg chg="modNotesTx">
        <pc:chgData name="Dana Edwards" userId="cdc47451-3eeb-490d-92e6-9aebe8868b8e" providerId="ADAL" clId="{2D7A3AE9-4B51-4F87-B18E-2AF3FB443432}" dt="2025-09-15T19:00:56.056" v="456" actId="20577"/>
        <pc:sldMkLst>
          <pc:docMk/>
          <pc:sldMk cId="244597059" sldId="568"/>
        </pc:sldMkLst>
      </pc:sldChg>
      <pc:sldChg chg="del">
        <pc:chgData name="Dana Edwards" userId="cdc47451-3eeb-490d-92e6-9aebe8868b8e" providerId="ADAL" clId="{2D7A3AE9-4B51-4F87-B18E-2AF3FB443432}" dt="2025-09-15T19:05:00.576" v="500" actId="2696"/>
        <pc:sldMkLst>
          <pc:docMk/>
          <pc:sldMk cId="3063666656" sldId="569"/>
        </pc:sldMkLst>
      </pc:sldChg>
      <pc:sldChg chg="del">
        <pc:chgData name="Dana Edwards" userId="cdc47451-3eeb-490d-92e6-9aebe8868b8e" providerId="ADAL" clId="{2D7A3AE9-4B51-4F87-B18E-2AF3FB443432}" dt="2025-09-15T19:05:00.576" v="500" actId="2696"/>
        <pc:sldMkLst>
          <pc:docMk/>
          <pc:sldMk cId="117600675" sldId="570"/>
        </pc:sldMkLst>
      </pc:sldChg>
      <pc:sldChg chg="del">
        <pc:chgData name="Dana Edwards" userId="cdc47451-3eeb-490d-92e6-9aebe8868b8e" providerId="ADAL" clId="{2D7A3AE9-4B51-4F87-B18E-2AF3FB443432}" dt="2025-09-15T19:04:36.309" v="499" actId="2696"/>
        <pc:sldMkLst>
          <pc:docMk/>
          <pc:sldMk cId="2714377160" sldId="572"/>
        </pc:sldMkLst>
      </pc:sldChg>
      <pc:sldChg chg="del">
        <pc:chgData name="Dana Edwards" userId="cdc47451-3eeb-490d-92e6-9aebe8868b8e" providerId="ADAL" clId="{2D7A3AE9-4B51-4F87-B18E-2AF3FB443432}" dt="2025-09-15T19:04:32.492" v="498" actId="2696"/>
        <pc:sldMkLst>
          <pc:docMk/>
          <pc:sldMk cId="3947002028" sldId="575"/>
        </pc:sldMkLst>
      </pc:sldChg>
      <pc:sldChg chg="del">
        <pc:chgData name="Dana Edwards" userId="cdc47451-3eeb-490d-92e6-9aebe8868b8e" providerId="ADAL" clId="{2D7A3AE9-4B51-4F87-B18E-2AF3FB443432}" dt="2025-09-15T19:04:28.007" v="497" actId="2696"/>
        <pc:sldMkLst>
          <pc:docMk/>
          <pc:sldMk cId="595390834" sldId="576"/>
        </pc:sldMkLst>
      </pc:sldChg>
      <pc:sldChg chg="addSp delSp modSp del mod setBg">
        <pc:chgData name="Dana Edwards" userId="cdc47451-3eeb-490d-92e6-9aebe8868b8e" providerId="ADAL" clId="{2D7A3AE9-4B51-4F87-B18E-2AF3FB443432}" dt="2025-09-15T19:03:15.446" v="484" actId="2696"/>
        <pc:sldMkLst>
          <pc:docMk/>
          <pc:sldMk cId="3803006274" sldId="591"/>
        </pc:sldMkLst>
        <pc:spChg chg="mod">
          <ac:chgData name="Dana Edwards" userId="cdc47451-3eeb-490d-92e6-9aebe8868b8e" providerId="ADAL" clId="{2D7A3AE9-4B51-4F87-B18E-2AF3FB443432}" dt="2025-09-15T19:02:31.129" v="460" actId="1076"/>
          <ac:spMkLst>
            <pc:docMk/>
            <pc:sldMk cId="3803006274" sldId="591"/>
            <ac:spMk id="3" creationId="{00000000-0000-0000-0000-000000000000}"/>
          </ac:spMkLst>
        </pc:spChg>
        <pc:spChg chg="mod">
          <ac:chgData name="Dana Edwards" userId="cdc47451-3eeb-490d-92e6-9aebe8868b8e" providerId="ADAL" clId="{2D7A3AE9-4B51-4F87-B18E-2AF3FB443432}" dt="2025-09-15T19:02:34.547" v="461" actId="1076"/>
          <ac:spMkLst>
            <pc:docMk/>
            <pc:sldMk cId="3803006274" sldId="591"/>
            <ac:spMk id="4" creationId="{00000000-0000-0000-0000-000000000000}"/>
          </ac:spMkLst>
        </pc:spChg>
        <pc:spChg chg="del">
          <ac:chgData name="Dana Edwards" userId="cdc47451-3eeb-490d-92e6-9aebe8868b8e" providerId="ADAL" clId="{2D7A3AE9-4B51-4F87-B18E-2AF3FB443432}" dt="2025-09-15T19:02:23.581" v="458" actId="26606"/>
          <ac:spMkLst>
            <pc:docMk/>
            <pc:sldMk cId="3803006274" sldId="591"/>
            <ac:spMk id="14" creationId="{01E4D783-AD45-49E7-B6C7-BBACB8290688}"/>
          </ac:spMkLst>
        </pc:spChg>
        <pc:spChg chg="del">
          <ac:chgData name="Dana Edwards" userId="cdc47451-3eeb-490d-92e6-9aebe8868b8e" providerId="ADAL" clId="{2D7A3AE9-4B51-4F87-B18E-2AF3FB443432}" dt="2025-09-15T19:02:23.581" v="458" actId="26606"/>
          <ac:spMkLst>
            <pc:docMk/>
            <pc:sldMk cId="3803006274" sldId="591"/>
            <ac:spMk id="15" creationId="{1C2A4B30-77D7-4FFB-8B53-A88BD68CABD2}"/>
          </ac:spMkLst>
        </pc:spChg>
        <pc:spChg chg="add">
          <ac:chgData name="Dana Edwards" userId="cdc47451-3eeb-490d-92e6-9aebe8868b8e" providerId="ADAL" clId="{2D7A3AE9-4B51-4F87-B18E-2AF3FB443432}" dt="2025-09-15T19:02:23.581" v="458" actId="26606"/>
          <ac:spMkLst>
            <pc:docMk/>
            <pc:sldMk cId="3803006274" sldId="591"/>
            <ac:spMk id="21" creationId="{FD6EDB49-211E-499D-9A08-6C5FF3D060F7}"/>
          </ac:spMkLst>
        </pc:spChg>
        <pc:spChg chg="add">
          <ac:chgData name="Dana Edwards" userId="cdc47451-3eeb-490d-92e6-9aebe8868b8e" providerId="ADAL" clId="{2D7A3AE9-4B51-4F87-B18E-2AF3FB443432}" dt="2025-09-15T19:02:23.581" v="458" actId="26606"/>
          <ac:spMkLst>
            <pc:docMk/>
            <pc:sldMk cId="3803006274" sldId="591"/>
            <ac:spMk id="23" creationId="{38F9F37E-D3CF-4F3D-96C2-25307819DF2D}"/>
          </ac:spMkLst>
        </pc:spChg>
        <pc:spChg chg="add">
          <ac:chgData name="Dana Edwards" userId="cdc47451-3eeb-490d-92e6-9aebe8868b8e" providerId="ADAL" clId="{2D7A3AE9-4B51-4F87-B18E-2AF3FB443432}" dt="2025-09-15T19:02:23.581" v="458" actId="26606"/>
          <ac:spMkLst>
            <pc:docMk/>
            <pc:sldMk cId="3803006274" sldId="591"/>
            <ac:spMk id="25" creationId="{C5FFF17D-767C-40E7-8C89-962F1F54BCD0}"/>
          </ac:spMkLst>
        </pc:spChg>
        <pc:spChg chg="add">
          <ac:chgData name="Dana Edwards" userId="cdc47451-3eeb-490d-92e6-9aebe8868b8e" providerId="ADAL" clId="{2D7A3AE9-4B51-4F87-B18E-2AF3FB443432}" dt="2025-09-15T19:02:23.581" v="458" actId="26606"/>
          <ac:spMkLst>
            <pc:docMk/>
            <pc:sldMk cId="3803006274" sldId="591"/>
            <ac:spMk id="27" creationId="{E69F39E1-619D-4D9E-8823-8BD8CC3206B6}"/>
          </ac:spMkLst>
        </pc:spChg>
        <pc:spChg chg="add">
          <ac:chgData name="Dana Edwards" userId="cdc47451-3eeb-490d-92e6-9aebe8868b8e" providerId="ADAL" clId="{2D7A3AE9-4B51-4F87-B18E-2AF3FB443432}" dt="2025-09-15T19:02:23.581" v="458" actId="26606"/>
          <ac:spMkLst>
            <pc:docMk/>
            <pc:sldMk cId="3803006274" sldId="591"/>
            <ac:spMk id="29" creationId="{C8C53F47-DF50-454F-A5A6-6B969748D972}"/>
          </ac:spMkLst>
        </pc:spChg>
        <pc:picChg chg="del">
          <ac:chgData name="Dana Edwards" userId="cdc47451-3eeb-490d-92e6-9aebe8868b8e" providerId="ADAL" clId="{2D7A3AE9-4B51-4F87-B18E-2AF3FB443432}" dt="2025-09-15T19:02:06.857" v="457" actId="478"/>
          <ac:picMkLst>
            <pc:docMk/>
            <pc:sldMk cId="3803006274" sldId="591"/>
            <ac:picMk id="5" creationId="{2AFBC805-5C7F-47F4-92A0-C0203CE2F529}"/>
          </ac:picMkLst>
        </pc:picChg>
        <pc:picChg chg="add">
          <ac:chgData name="Dana Edwards" userId="cdc47451-3eeb-490d-92e6-9aebe8868b8e" providerId="ADAL" clId="{2D7A3AE9-4B51-4F87-B18E-2AF3FB443432}" dt="2025-09-15T19:02:23.581" v="458" actId="26606"/>
          <ac:picMkLst>
            <pc:docMk/>
            <pc:sldMk cId="3803006274" sldId="591"/>
            <ac:picMk id="31" creationId="{6A26901A-BC62-4A3A-A07A-65E1F3DDDEC6}"/>
          </ac:picMkLst>
        </pc:picChg>
      </pc:sldChg>
      <pc:sldChg chg="modNotesTx">
        <pc:chgData name="Dana Edwards" userId="cdc47451-3eeb-490d-92e6-9aebe8868b8e" providerId="ADAL" clId="{2D7A3AE9-4B51-4F87-B18E-2AF3FB443432}" dt="2025-09-15T19:03:52.134" v="496" actId="20577"/>
        <pc:sldMkLst>
          <pc:docMk/>
          <pc:sldMk cId="86732115" sldId="648"/>
        </pc:sldMkLst>
      </pc:sldChg>
      <pc:sldChg chg="modNotesTx">
        <pc:chgData name="Dana Edwards" userId="cdc47451-3eeb-490d-92e6-9aebe8868b8e" providerId="ADAL" clId="{2D7A3AE9-4B51-4F87-B18E-2AF3FB443432}" dt="2025-09-15T18:04:48.298" v="122" actId="20577"/>
        <pc:sldMkLst>
          <pc:docMk/>
          <pc:sldMk cId="4115175762" sldId="652"/>
        </pc:sldMkLst>
      </pc:sldChg>
      <pc:sldChg chg="modNotes modNotesTx">
        <pc:chgData name="Dana Edwards" userId="cdc47451-3eeb-490d-92e6-9aebe8868b8e" providerId="ADAL" clId="{2D7A3AE9-4B51-4F87-B18E-2AF3FB443432}" dt="2025-09-15T19:02:54.593" v="463" actId="27636"/>
        <pc:sldMkLst>
          <pc:docMk/>
          <pc:sldMk cId="1825822315" sldId="656"/>
        </pc:sldMkLst>
      </pc:sldChg>
      <pc:sldChg chg="modNotesTx">
        <pc:chgData name="Dana Edwards" userId="cdc47451-3eeb-490d-92e6-9aebe8868b8e" providerId="ADAL" clId="{2D7A3AE9-4B51-4F87-B18E-2AF3FB443432}" dt="2025-09-15T18:53:34.490" v="282" actId="6549"/>
        <pc:sldMkLst>
          <pc:docMk/>
          <pc:sldMk cId="624744426" sldId="657"/>
        </pc:sldMkLst>
      </pc:sldChg>
      <pc:sldChg chg="del">
        <pc:chgData name="Dana Edwards" userId="cdc47451-3eeb-490d-92e6-9aebe8868b8e" providerId="ADAL" clId="{2D7A3AE9-4B51-4F87-B18E-2AF3FB443432}" dt="2025-09-15T19:05:19.730" v="501" actId="2696"/>
        <pc:sldMkLst>
          <pc:docMk/>
          <pc:sldMk cId="535769498" sldId="658"/>
        </pc:sldMkLst>
      </pc:sldChg>
      <pc:sldChg chg="del">
        <pc:chgData name="Dana Edwards" userId="cdc47451-3eeb-490d-92e6-9aebe8868b8e" providerId="ADAL" clId="{2D7A3AE9-4B51-4F87-B18E-2AF3FB443432}" dt="2025-09-15T19:05:19.730" v="501" actId="2696"/>
        <pc:sldMkLst>
          <pc:docMk/>
          <pc:sldMk cId="317410916" sldId="659"/>
        </pc:sldMkLst>
      </pc:sldChg>
      <pc:sldChg chg="add del">
        <pc:chgData name="Dana Edwards" userId="cdc47451-3eeb-490d-92e6-9aebe8868b8e" providerId="ADAL" clId="{2D7A3AE9-4B51-4F87-B18E-2AF3FB443432}" dt="2025-09-15T19:05:32.581" v="503" actId="2696"/>
        <pc:sldMkLst>
          <pc:docMk/>
          <pc:sldMk cId="271548121" sldId="674"/>
        </pc:sldMkLst>
      </pc:sldChg>
      <pc:sldChg chg="del modNotesTx">
        <pc:chgData name="Dana Edwards" userId="cdc47451-3eeb-490d-92e6-9aebe8868b8e" providerId="ADAL" clId="{2D7A3AE9-4B51-4F87-B18E-2AF3FB443432}" dt="2025-09-16T18:37:58.263" v="579" actId="2696"/>
        <pc:sldMkLst>
          <pc:docMk/>
          <pc:sldMk cId="943156314" sldId="678"/>
        </pc:sldMkLst>
      </pc:sldChg>
      <pc:sldChg chg="modNotesTx">
        <pc:chgData name="Dana Edwards" userId="cdc47451-3eeb-490d-92e6-9aebe8868b8e" providerId="ADAL" clId="{2D7A3AE9-4B51-4F87-B18E-2AF3FB443432}" dt="2025-09-15T17:06:20.484" v="15" actId="20577"/>
        <pc:sldMkLst>
          <pc:docMk/>
          <pc:sldMk cId="3240498191" sldId="683"/>
        </pc:sldMkLst>
      </pc:sldChg>
      <pc:sldChg chg="modNotesTx">
        <pc:chgData name="Dana Edwards" userId="cdc47451-3eeb-490d-92e6-9aebe8868b8e" providerId="ADAL" clId="{2D7A3AE9-4B51-4F87-B18E-2AF3FB443432}" dt="2025-09-15T18:01:48.274" v="21" actId="12"/>
        <pc:sldMkLst>
          <pc:docMk/>
          <pc:sldMk cId="2234802676" sldId="684"/>
        </pc:sldMkLst>
      </pc:sldChg>
      <pc:sldChg chg="modNotesTx">
        <pc:chgData name="Dana Edwards" userId="cdc47451-3eeb-490d-92e6-9aebe8868b8e" providerId="ADAL" clId="{2D7A3AE9-4B51-4F87-B18E-2AF3FB443432}" dt="2025-09-15T18:02:27.538" v="48" actId="20577"/>
        <pc:sldMkLst>
          <pc:docMk/>
          <pc:sldMk cId="2488659352" sldId="686"/>
        </pc:sldMkLst>
      </pc:sldChg>
      <pc:sldChg chg="modNotesTx">
        <pc:chgData name="Dana Edwards" userId="cdc47451-3eeb-490d-92e6-9aebe8868b8e" providerId="ADAL" clId="{2D7A3AE9-4B51-4F87-B18E-2AF3FB443432}" dt="2025-09-15T18:03:24.269" v="59" actId="20577"/>
        <pc:sldMkLst>
          <pc:docMk/>
          <pc:sldMk cId="3189935786" sldId="687"/>
        </pc:sldMkLst>
      </pc:sldChg>
      <pc:sldChg chg="modNotesTx">
        <pc:chgData name="Dana Edwards" userId="cdc47451-3eeb-490d-92e6-9aebe8868b8e" providerId="ADAL" clId="{2D7A3AE9-4B51-4F87-B18E-2AF3FB443432}" dt="2025-09-15T18:04:29.044" v="117" actId="20577"/>
        <pc:sldMkLst>
          <pc:docMk/>
          <pc:sldMk cId="2214620903" sldId="695"/>
        </pc:sldMkLst>
      </pc:sldChg>
      <pc:sldChg chg="del">
        <pc:chgData name="Dana Edwards" userId="cdc47451-3eeb-490d-92e6-9aebe8868b8e" providerId="ADAL" clId="{2D7A3AE9-4B51-4F87-B18E-2AF3FB443432}" dt="2025-09-15T19:05:19.730" v="501" actId="2696"/>
        <pc:sldMkLst>
          <pc:docMk/>
          <pc:sldMk cId="917487075" sldId="702"/>
        </pc:sldMkLst>
      </pc:sldChg>
      <pc:sldChg chg="modSp add mod">
        <pc:chgData name="Dana Edwards" userId="cdc47451-3eeb-490d-92e6-9aebe8868b8e" providerId="ADAL" clId="{2D7A3AE9-4B51-4F87-B18E-2AF3FB443432}" dt="2025-09-15T19:03:04.170" v="483" actId="20577"/>
        <pc:sldMkLst>
          <pc:docMk/>
          <pc:sldMk cId="588570937" sldId="704"/>
        </pc:sldMkLst>
        <pc:spChg chg="mod">
          <ac:chgData name="Dana Edwards" userId="cdc47451-3eeb-490d-92e6-9aebe8868b8e" providerId="ADAL" clId="{2D7A3AE9-4B51-4F87-B18E-2AF3FB443432}" dt="2025-09-15T19:03:04.170" v="483" actId="20577"/>
          <ac:spMkLst>
            <pc:docMk/>
            <pc:sldMk cId="588570937" sldId="704"/>
            <ac:spMk id="4" creationId="{379E58F0-8E49-ABA8-CC5A-236833F807B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dpi.nc.gov/documents/schoolnutrition/elig-guid-manualsp362017a1/download?attachment" TargetMode="External"/><Relationship Id="rId1" Type="http://schemas.openxmlformats.org/officeDocument/2006/relationships/hyperlink" Target="https://www.dpi.nc.gov/documents/schoolnutrition/2025-26-income-elig-guidelinespdf/download?attachment" TargetMode="Externa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60.svg"/></Relationships>
</file>

<file path=ppt/diagrams/_rels/data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5.png"/><Relationship Id="rId4" Type="http://schemas.openxmlformats.org/officeDocument/2006/relationships/image" Target="../media/image69.svg"/></Relationships>
</file>

<file path=ppt/diagrams/_rels/data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diagrams/_rels/data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21.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hyperlink" Target="https://www.dpi.nc.gov/documents/schoolnutrition/2025-26-income-elig-guidelinespdf/download?attachment" TargetMode="External"/><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hyperlink" Target="https://www.dpi.nc.gov/documents/schoolnutrition/elig-guid-manualsp362017a1/download?attachment" TargetMode="External"/><Relationship Id="rId5" Type="http://schemas.openxmlformats.org/officeDocument/2006/relationships/image" Target="../media/image14.svg"/><Relationship Id="rId4" Type="http://schemas.openxmlformats.org/officeDocument/2006/relationships/image" Target="../media/image1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6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5.png"/><Relationship Id="rId4" Type="http://schemas.openxmlformats.org/officeDocument/2006/relationships/image" Target="../media/image6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21.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45F16-8D28-4A1E-9711-D39FF2F6813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724A5FE-434F-4A13-BFB2-7BA2AAD4F505}">
      <dgm:prSet/>
      <dgm:spPr/>
      <dgm:t>
        <a:bodyPr/>
        <a:lstStyle/>
        <a:p>
          <a:pPr>
            <a:lnSpc>
              <a:spcPct val="100000"/>
            </a:lnSpc>
          </a:pPr>
          <a:r>
            <a:rPr lang="en-US" b="1" dirty="0">
              <a:latin typeface="Bookman Old Style" panose="02050604050505020204" pitchFamily="18" charset="0"/>
              <a:hlinkClick xmlns:r="http://schemas.openxmlformats.org/officeDocument/2006/relationships" r:id="rId1"/>
            </a:rPr>
            <a:t>Current Income Eligibility Guidelines</a:t>
          </a:r>
          <a:endParaRPr lang="en-US" dirty="0">
            <a:latin typeface="Bookman Old Style" panose="02050604050505020204" pitchFamily="18" charset="0"/>
          </a:endParaRPr>
        </a:p>
      </dgm:t>
    </dgm:pt>
    <dgm:pt modelId="{B2B63B7D-FD90-4C5C-9616-3576A5BD48E3}" type="parTrans" cxnId="{880CD860-5466-4FD3-A4F6-45B08928DFB6}">
      <dgm:prSet/>
      <dgm:spPr/>
      <dgm:t>
        <a:bodyPr/>
        <a:lstStyle/>
        <a:p>
          <a:endParaRPr lang="en-US"/>
        </a:p>
      </dgm:t>
    </dgm:pt>
    <dgm:pt modelId="{9C1B68A0-2F6E-40ED-93D2-D1CE7A08BE27}" type="sibTrans" cxnId="{880CD860-5466-4FD3-A4F6-45B08928DFB6}">
      <dgm:prSet/>
      <dgm:spPr/>
      <dgm:t>
        <a:bodyPr/>
        <a:lstStyle/>
        <a:p>
          <a:endParaRPr lang="en-US"/>
        </a:p>
      </dgm:t>
    </dgm:pt>
    <dgm:pt modelId="{0E26A0C8-AB34-4E24-ACCA-2CCDBEE0C245}">
      <dgm:prSet/>
      <dgm:spPr/>
      <dgm:t>
        <a:bodyPr/>
        <a:lstStyle/>
        <a:p>
          <a:pPr>
            <a:lnSpc>
              <a:spcPct val="100000"/>
            </a:lnSpc>
          </a:pPr>
          <a:r>
            <a:rPr lang="en-US" b="1" u="sng" dirty="0">
              <a:latin typeface="Bookman Old Style" panose="02050604050505020204" pitchFamily="18" charset="0"/>
              <a:hlinkClick xmlns:r="http://schemas.openxmlformats.org/officeDocument/2006/relationships" r:id="rId2"/>
            </a:rPr>
            <a:t>Eligibility Manual for School Meals, Determining and Verifying Eligibility (</a:t>
          </a:r>
          <a:r>
            <a:rPr lang="en-US" b="1" i="1" u="sng" dirty="0">
              <a:latin typeface="Bookman Old Style" panose="02050604050505020204" pitchFamily="18" charset="0"/>
              <a:hlinkClick xmlns:r="http://schemas.openxmlformats.org/officeDocument/2006/relationships" r:id="rId2"/>
            </a:rPr>
            <a:t>July 2017) (EMSM</a:t>
          </a:r>
          <a:r>
            <a:rPr lang="en-US" b="1" i="1" u="sng" dirty="0">
              <a:hlinkClick xmlns:r="http://schemas.openxmlformats.org/officeDocument/2006/relationships" r:id="rId2"/>
            </a:rPr>
            <a:t>)</a:t>
          </a:r>
          <a:endParaRPr lang="en-US" dirty="0"/>
        </a:p>
      </dgm:t>
    </dgm:pt>
    <dgm:pt modelId="{35F6BE59-2B68-4BB7-AD16-105B8A32DD85}" type="parTrans" cxnId="{609C1371-C181-458B-94C0-EECC546A31D2}">
      <dgm:prSet/>
      <dgm:spPr/>
      <dgm:t>
        <a:bodyPr/>
        <a:lstStyle/>
        <a:p>
          <a:endParaRPr lang="en-US"/>
        </a:p>
      </dgm:t>
    </dgm:pt>
    <dgm:pt modelId="{56A6683E-4458-4878-990F-F9A298868EA9}" type="sibTrans" cxnId="{609C1371-C181-458B-94C0-EECC546A31D2}">
      <dgm:prSet/>
      <dgm:spPr/>
      <dgm:t>
        <a:bodyPr/>
        <a:lstStyle/>
        <a:p>
          <a:endParaRPr lang="en-US"/>
        </a:p>
      </dgm:t>
    </dgm:pt>
    <dgm:pt modelId="{35999136-12AA-4F3C-B636-B4D1DAFD9BB6}" type="pres">
      <dgm:prSet presAssocID="{61645F16-8D28-4A1E-9711-D39FF2F68139}" presName="root" presStyleCnt="0">
        <dgm:presLayoutVars>
          <dgm:dir/>
          <dgm:resizeHandles val="exact"/>
        </dgm:presLayoutVars>
      </dgm:prSet>
      <dgm:spPr/>
    </dgm:pt>
    <dgm:pt modelId="{5CAD4E71-430D-4FC6-83CE-12F566EA68FF}" type="pres">
      <dgm:prSet presAssocID="{F724A5FE-434F-4A13-BFB2-7BA2AAD4F505}" presName="compNode" presStyleCnt="0"/>
      <dgm:spPr/>
    </dgm:pt>
    <dgm:pt modelId="{1443188E-FACE-4098-93DD-A9E55EC3AA59}" type="pres">
      <dgm:prSet presAssocID="{F724A5FE-434F-4A13-BFB2-7BA2AAD4F505}"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C897FF25-90A3-4D22-AD04-5E7430D39B8B}" type="pres">
      <dgm:prSet presAssocID="{F724A5FE-434F-4A13-BFB2-7BA2AAD4F505}" presName="spaceRect" presStyleCnt="0"/>
      <dgm:spPr/>
    </dgm:pt>
    <dgm:pt modelId="{3B9EC515-59ED-4AA0-BD7A-366354289730}" type="pres">
      <dgm:prSet presAssocID="{F724A5FE-434F-4A13-BFB2-7BA2AAD4F505}" presName="textRect" presStyleLbl="revTx" presStyleIdx="0" presStyleCnt="2">
        <dgm:presLayoutVars>
          <dgm:chMax val="1"/>
          <dgm:chPref val="1"/>
        </dgm:presLayoutVars>
      </dgm:prSet>
      <dgm:spPr/>
    </dgm:pt>
    <dgm:pt modelId="{FBED465C-97EA-4B8B-9A79-AB2F2954D461}" type="pres">
      <dgm:prSet presAssocID="{9C1B68A0-2F6E-40ED-93D2-D1CE7A08BE27}" presName="sibTrans" presStyleCnt="0"/>
      <dgm:spPr/>
    </dgm:pt>
    <dgm:pt modelId="{CA7C6DEA-4758-404D-B7B2-AF524BCAC1C8}" type="pres">
      <dgm:prSet presAssocID="{0E26A0C8-AB34-4E24-ACCA-2CCDBEE0C245}" presName="compNode" presStyleCnt="0"/>
      <dgm:spPr/>
    </dgm:pt>
    <dgm:pt modelId="{9A1749D9-1251-4CEE-98BD-A01D4CC3019D}" type="pres">
      <dgm:prSet presAssocID="{0E26A0C8-AB34-4E24-ACCA-2CCDBEE0C245}"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son Eating"/>
        </a:ext>
      </dgm:extLst>
    </dgm:pt>
    <dgm:pt modelId="{9B7839FE-2BB5-4214-8545-79D12C826ABD}" type="pres">
      <dgm:prSet presAssocID="{0E26A0C8-AB34-4E24-ACCA-2CCDBEE0C245}" presName="spaceRect" presStyleCnt="0"/>
      <dgm:spPr/>
    </dgm:pt>
    <dgm:pt modelId="{11CAB484-4770-4B97-8F17-4E422A75400D}" type="pres">
      <dgm:prSet presAssocID="{0E26A0C8-AB34-4E24-ACCA-2CCDBEE0C245}" presName="textRect" presStyleLbl="revTx" presStyleIdx="1" presStyleCnt="2">
        <dgm:presLayoutVars>
          <dgm:chMax val="1"/>
          <dgm:chPref val="1"/>
        </dgm:presLayoutVars>
      </dgm:prSet>
      <dgm:spPr/>
    </dgm:pt>
  </dgm:ptLst>
  <dgm:cxnLst>
    <dgm:cxn modelId="{880CD860-5466-4FD3-A4F6-45B08928DFB6}" srcId="{61645F16-8D28-4A1E-9711-D39FF2F68139}" destId="{F724A5FE-434F-4A13-BFB2-7BA2AAD4F505}" srcOrd="0" destOrd="0" parTransId="{B2B63B7D-FD90-4C5C-9616-3576A5BD48E3}" sibTransId="{9C1B68A0-2F6E-40ED-93D2-D1CE7A08BE27}"/>
    <dgm:cxn modelId="{609C1371-C181-458B-94C0-EECC546A31D2}" srcId="{61645F16-8D28-4A1E-9711-D39FF2F68139}" destId="{0E26A0C8-AB34-4E24-ACCA-2CCDBEE0C245}" srcOrd="1" destOrd="0" parTransId="{35F6BE59-2B68-4BB7-AD16-105B8A32DD85}" sibTransId="{56A6683E-4458-4878-990F-F9A298868EA9}"/>
    <dgm:cxn modelId="{FA83A48F-2AE0-4A79-BDDD-65FE3AE04B49}" type="presOf" srcId="{F724A5FE-434F-4A13-BFB2-7BA2AAD4F505}" destId="{3B9EC515-59ED-4AA0-BD7A-366354289730}" srcOrd="0" destOrd="0" presId="urn:microsoft.com/office/officeart/2018/2/layout/IconLabelList"/>
    <dgm:cxn modelId="{FBD850C6-6FD6-475A-9FDD-5946C18E9197}" type="presOf" srcId="{61645F16-8D28-4A1E-9711-D39FF2F68139}" destId="{35999136-12AA-4F3C-B636-B4D1DAFD9BB6}" srcOrd="0" destOrd="0" presId="urn:microsoft.com/office/officeart/2018/2/layout/IconLabelList"/>
    <dgm:cxn modelId="{D9A7A1E7-A466-479B-A036-0F49298D91B4}" type="presOf" srcId="{0E26A0C8-AB34-4E24-ACCA-2CCDBEE0C245}" destId="{11CAB484-4770-4B97-8F17-4E422A75400D}" srcOrd="0" destOrd="0" presId="urn:microsoft.com/office/officeart/2018/2/layout/IconLabelList"/>
    <dgm:cxn modelId="{FD1BFC94-D5C4-4EF0-AF3D-7D627BD6A1DA}" type="presParOf" srcId="{35999136-12AA-4F3C-B636-B4D1DAFD9BB6}" destId="{5CAD4E71-430D-4FC6-83CE-12F566EA68FF}" srcOrd="0" destOrd="0" presId="urn:microsoft.com/office/officeart/2018/2/layout/IconLabelList"/>
    <dgm:cxn modelId="{501ED001-78BC-48EE-9AC0-1C29B50B458A}" type="presParOf" srcId="{5CAD4E71-430D-4FC6-83CE-12F566EA68FF}" destId="{1443188E-FACE-4098-93DD-A9E55EC3AA59}" srcOrd="0" destOrd="0" presId="urn:microsoft.com/office/officeart/2018/2/layout/IconLabelList"/>
    <dgm:cxn modelId="{6153834F-3B9D-44F7-AD26-515305F860AD}" type="presParOf" srcId="{5CAD4E71-430D-4FC6-83CE-12F566EA68FF}" destId="{C897FF25-90A3-4D22-AD04-5E7430D39B8B}" srcOrd="1" destOrd="0" presId="urn:microsoft.com/office/officeart/2018/2/layout/IconLabelList"/>
    <dgm:cxn modelId="{502B322B-4BF1-4300-8E5A-7CAC0542C40C}" type="presParOf" srcId="{5CAD4E71-430D-4FC6-83CE-12F566EA68FF}" destId="{3B9EC515-59ED-4AA0-BD7A-366354289730}" srcOrd="2" destOrd="0" presId="urn:microsoft.com/office/officeart/2018/2/layout/IconLabelList"/>
    <dgm:cxn modelId="{2BB30CF6-B77D-4806-9659-03651CBA323A}" type="presParOf" srcId="{35999136-12AA-4F3C-B636-B4D1DAFD9BB6}" destId="{FBED465C-97EA-4B8B-9A79-AB2F2954D461}" srcOrd="1" destOrd="0" presId="urn:microsoft.com/office/officeart/2018/2/layout/IconLabelList"/>
    <dgm:cxn modelId="{09A97AC8-C307-4FC4-BD75-9414D52F9BA9}" type="presParOf" srcId="{35999136-12AA-4F3C-B636-B4D1DAFD9BB6}" destId="{CA7C6DEA-4758-404D-B7B2-AF524BCAC1C8}" srcOrd="2" destOrd="0" presId="urn:microsoft.com/office/officeart/2018/2/layout/IconLabelList"/>
    <dgm:cxn modelId="{06216B09-E621-4B9D-A754-F8A395208DCE}" type="presParOf" srcId="{CA7C6DEA-4758-404D-B7B2-AF524BCAC1C8}" destId="{9A1749D9-1251-4CEE-98BD-A01D4CC3019D}" srcOrd="0" destOrd="0" presId="urn:microsoft.com/office/officeart/2018/2/layout/IconLabelList"/>
    <dgm:cxn modelId="{B9A9719F-AB09-4223-9E0E-479A7FA6FAB4}" type="presParOf" srcId="{CA7C6DEA-4758-404D-B7B2-AF524BCAC1C8}" destId="{9B7839FE-2BB5-4214-8545-79D12C826ABD}" srcOrd="1" destOrd="0" presId="urn:microsoft.com/office/officeart/2018/2/layout/IconLabelList"/>
    <dgm:cxn modelId="{6669B78A-515B-416C-A5AF-0D06293C9A6D}" type="presParOf" srcId="{CA7C6DEA-4758-404D-B7B2-AF524BCAC1C8}" destId="{11CAB484-4770-4B97-8F17-4E422A75400D}"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E2A812-052F-451E-B787-515615B7516E}"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689AC916-7278-4E51-95A4-D289A9924EA7}">
      <dgm:prSet/>
      <dgm:spPr/>
      <dgm:t>
        <a:bodyPr/>
        <a:lstStyle/>
        <a:p>
          <a:r>
            <a:rPr lang="en-US"/>
            <a:t>Unlike carryover, which occurs at the start of a new school year, transfer of eligibility applies when a child transfers to another school during the school year. </a:t>
          </a:r>
        </a:p>
      </dgm:t>
    </dgm:pt>
    <dgm:pt modelId="{1C26F804-66E9-49C6-B8BD-09DB7C9C024A}" type="parTrans" cxnId="{85C42180-FB5E-47F7-AC2D-52FC2B0C7BBE}">
      <dgm:prSet/>
      <dgm:spPr/>
      <dgm:t>
        <a:bodyPr/>
        <a:lstStyle/>
        <a:p>
          <a:endParaRPr lang="en-US"/>
        </a:p>
      </dgm:t>
    </dgm:pt>
    <dgm:pt modelId="{5637761E-85FD-496E-AA87-0DC3F07E523A}" type="sibTrans" cxnId="{85C42180-FB5E-47F7-AC2D-52FC2B0C7BBE}">
      <dgm:prSet/>
      <dgm:spPr/>
      <dgm:t>
        <a:bodyPr/>
        <a:lstStyle/>
        <a:p>
          <a:endParaRPr lang="en-US"/>
        </a:p>
      </dgm:t>
    </dgm:pt>
    <dgm:pt modelId="{1B26F47C-C322-4C66-B6E0-9A3E1C304A71}">
      <dgm:prSet/>
      <dgm:spPr/>
      <dgm:t>
        <a:bodyPr/>
        <a:lstStyle/>
        <a:p>
          <a:r>
            <a:rPr lang="en-US"/>
            <a:t>When a child transfers to another school, the date of the transfer must be noted on the application and the point of service must be updated to include the new student’s information. </a:t>
          </a:r>
        </a:p>
      </dgm:t>
    </dgm:pt>
    <dgm:pt modelId="{8000524B-AA55-41E9-B9E2-FE1D0C256832}" type="parTrans" cxnId="{1EE61094-2AB5-406D-868F-C50D28EC6EB8}">
      <dgm:prSet/>
      <dgm:spPr/>
      <dgm:t>
        <a:bodyPr/>
        <a:lstStyle/>
        <a:p>
          <a:endParaRPr lang="en-US"/>
        </a:p>
      </dgm:t>
    </dgm:pt>
    <dgm:pt modelId="{1AB1459E-1E93-4E43-8914-E95EF3767ECD}" type="sibTrans" cxnId="{1EE61094-2AB5-406D-868F-C50D28EC6EB8}">
      <dgm:prSet/>
      <dgm:spPr/>
      <dgm:t>
        <a:bodyPr/>
        <a:lstStyle/>
        <a:p>
          <a:endParaRPr lang="en-US"/>
        </a:p>
      </dgm:t>
    </dgm:pt>
    <dgm:pt modelId="{5F57587B-BED1-4082-8B15-492BAF7EF2D3}" type="pres">
      <dgm:prSet presAssocID="{F2E2A812-052F-451E-B787-515615B7516E}" presName="outerComposite" presStyleCnt="0">
        <dgm:presLayoutVars>
          <dgm:chMax val="5"/>
          <dgm:dir/>
          <dgm:resizeHandles val="exact"/>
        </dgm:presLayoutVars>
      </dgm:prSet>
      <dgm:spPr/>
    </dgm:pt>
    <dgm:pt modelId="{E45EA3B4-1743-4030-8894-BCD444890179}" type="pres">
      <dgm:prSet presAssocID="{F2E2A812-052F-451E-B787-515615B7516E}" presName="dummyMaxCanvas" presStyleCnt="0">
        <dgm:presLayoutVars/>
      </dgm:prSet>
      <dgm:spPr/>
    </dgm:pt>
    <dgm:pt modelId="{5BC77EAA-545D-4A91-956F-9150DAC96E13}" type="pres">
      <dgm:prSet presAssocID="{F2E2A812-052F-451E-B787-515615B7516E}" presName="TwoNodes_1" presStyleLbl="node1" presStyleIdx="0" presStyleCnt="2">
        <dgm:presLayoutVars>
          <dgm:bulletEnabled val="1"/>
        </dgm:presLayoutVars>
      </dgm:prSet>
      <dgm:spPr/>
    </dgm:pt>
    <dgm:pt modelId="{4070646B-030D-4171-9443-1806B7CAB8CD}" type="pres">
      <dgm:prSet presAssocID="{F2E2A812-052F-451E-B787-515615B7516E}" presName="TwoNodes_2" presStyleLbl="node1" presStyleIdx="1" presStyleCnt="2">
        <dgm:presLayoutVars>
          <dgm:bulletEnabled val="1"/>
        </dgm:presLayoutVars>
      </dgm:prSet>
      <dgm:spPr/>
    </dgm:pt>
    <dgm:pt modelId="{5804AF8B-48A3-459B-A940-D426F09D0536}" type="pres">
      <dgm:prSet presAssocID="{F2E2A812-052F-451E-B787-515615B7516E}" presName="TwoConn_1-2" presStyleLbl="fgAccFollowNode1" presStyleIdx="0" presStyleCnt="1">
        <dgm:presLayoutVars>
          <dgm:bulletEnabled val="1"/>
        </dgm:presLayoutVars>
      </dgm:prSet>
      <dgm:spPr/>
    </dgm:pt>
    <dgm:pt modelId="{5DA73FAE-1828-4254-9BBC-A547B3662FC1}" type="pres">
      <dgm:prSet presAssocID="{F2E2A812-052F-451E-B787-515615B7516E}" presName="TwoNodes_1_text" presStyleLbl="node1" presStyleIdx="1" presStyleCnt="2">
        <dgm:presLayoutVars>
          <dgm:bulletEnabled val="1"/>
        </dgm:presLayoutVars>
      </dgm:prSet>
      <dgm:spPr/>
    </dgm:pt>
    <dgm:pt modelId="{528F440C-423F-4FB1-A7BB-105D62443F49}" type="pres">
      <dgm:prSet presAssocID="{F2E2A812-052F-451E-B787-515615B7516E}" presName="TwoNodes_2_text" presStyleLbl="node1" presStyleIdx="1" presStyleCnt="2">
        <dgm:presLayoutVars>
          <dgm:bulletEnabled val="1"/>
        </dgm:presLayoutVars>
      </dgm:prSet>
      <dgm:spPr/>
    </dgm:pt>
  </dgm:ptLst>
  <dgm:cxnLst>
    <dgm:cxn modelId="{87016D10-FDC6-4EB4-8F64-C87C1B69E5E9}" type="presOf" srcId="{689AC916-7278-4E51-95A4-D289A9924EA7}" destId="{5DA73FAE-1828-4254-9BBC-A547B3662FC1}" srcOrd="1" destOrd="0" presId="urn:microsoft.com/office/officeart/2005/8/layout/vProcess5"/>
    <dgm:cxn modelId="{C1F7BD2C-79BF-4526-9C0A-98657F550394}" type="presOf" srcId="{1B26F47C-C322-4C66-B6E0-9A3E1C304A71}" destId="{4070646B-030D-4171-9443-1806B7CAB8CD}" srcOrd="0" destOrd="0" presId="urn:microsoft.com/office/officeart/2005/8/layout/vProcess5"/>
    <dgm:cxn modelId="{52D91764-31A8-4CA2-B07A-BE533D9BAC62}" type="presOf" srcId="{689AC916-7278-4E51-95A4-D289A9924EA7}" destId="{5BC77EAA-545D-4A91-956F-9150DAC96E13}" srcOrd="0" destOrd="0" presId="urn:microsoft.com/office/officeart/2005/8/layout/vProcess5"/>
    <dgm:cxn modelId="{85C42180-FB5E-47F7-AC2D-52FC2B0C7BBE}" srcId="{F2E2A812-052F-451E-B787-515615B7516E}" destId="{689AC916-7278-4E51-95A4-D289A9924EA7}" srcOrd="0" destOrd="0" parTransId="{1C26F804-66E9-49C6-B8BD-09DB7C9C024A}" sibTransId="{5637761E-85FD-496E-AA87-0DC3F07E523A}"/>
    <dgm:cxn modelId="{1EE61094-2AB5-406D-868F-C50D28EC6EB8}" srcId="{F2E2A812-052F-451E-B787-515615B7516E}" destId="{1B26F47C-C322-4C66-B6E0-9A3E1C304A71}" srcOrd="1" destOrd="0" parTransId="{8000524B-AA55-41E9-B9E2-FE1D0C256832}" sibTransId="{1AB1459E-1E93-4E43-8914-E95EF3767ECD}"/>
    <dgm:cxn modelId="{2BD136A6-BF40-481B-BB1F-18172EEE3628}" type="presOf" srcId="{1B26F47C-C322-4C66-B6E0-9A3E1C304A71}" destId="{528F440C-423F-4FB1-A7BB-105D62443F49}" srcOrd="1" destOrd="0" presId="urn:microsoft.com/office/officeart/2005/8/layout/vProcess5"/>
    <dgm:cxn modelId="{F8D117DD-ED12-41A1-AE85-7A72FC017BF4}" type="presOf" srcId="{5637761E-85FD-496E-AA87-0DC3F07E523A}" destId="{5804AF8B-48A3-459B-A940-D426F09D0536}" srcOrd="0" destOrd="0" presId="urn:microsoft.com/office/officeart/2005/8/layout/vProcess5"/>
    <dgm:cxn modelId="{3DB8E4E5-BD34-49A1-8C14-9565EAD6B313}" type="presOf" srcId="{F2E2A812-052F-451E-B787-515615B7516E}" destId="{5F57587B-BED1-4082-8B15-492BAF7EF2D3}" srcOrd="0" destOrd="0" presId="urn:microsoft.com/office/officeart/2005/8/layout/vProcess5"/>
    <dgm:cxn modelId="{28CD7A16-A548-4716-A11F-C0B50CC496D5}" type="presParOf" srcId="{5F57587B-BED1-4082-8B15-492BAF7EF2D3}" destId="{E45EA3B4-1743-4030-8894-BCD444890179}" srcOrd="0" destOrd="0" presId="urn:microsoft.com/office/officeart/2005/8/layout/vProcess5"/>
    <dgm:cxn modelId="{2E964F5E-0A52-4B5E-8F8C-EDEB22173D91}" type="presParOf" srcId="{5F57587B-BED1-4082-8B15-492BAF7EF2D3}" destId="{5BC77EAA-545D-4A91-956F-9150DAC96E13}" srcOrd="1" destOrd="0" presId="urn:microsoft.com/office/officeart/2005/8/layout/vProcess5"/>
    <dgm:cxn modelId="{E0963CAA-ECA8-415D-BEDC-BB1337728CF3}" type="presParOf" srcId="{5F57587B-BED1-4082-8B15-492BAF7EF2D3}" destId="{4070646B-030D-4171-9443-1806B7CAB8CD}" srcOrd="2" destOrd="0" presId="urn:microsoft.com/office/officeart/2005/8/layout/vProcess5"/>
    <dgm:cxn modelId="{489BDAAD-831F-4040-9056-6DB55D07D565}" type="presParOf" srcId="{5F57587B-BED1-4082-8B15-492BAF7EF2D3}" destId="{5804AF8B-48A3-459B-A940-D426F09D0536}" srcOrd="3" destOrd="0" presId="urn:microsoft.com/office/officeart/2005/8/layout/vProcess5"/>
    <dgm:cxn modelId="{05055189-67F6-4866-AAAD-4A405488F2F9}" type="presParOf" srcId="{5F57587B-BED1-4082-8B15-492BAF7EF2D3}" destId="{5DA73FAE-1828-4254-9BBC-A547B3662FC1}" srcOrd="4" destOrd="0" presId="urn:microsoft.com/office/officeart/2005/8/layout/vProcess5"/>
    <dgm:cxn modelId="{04951F6F-F40E-4A69-BB62-64698DD326A1}" type="presParOf" srcId="{5F57587B-BED1-4082-8B15-492BAF7EF2D3}" destId="{528F440C-423F-4FB1-A7BB-105D62443F49}"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D1149C-DB23-434E-AF59-B497058883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2E479DB-F6ED-4738-A7F6-682E2C9E9FFF}">
      <dgm:prSet/>
      <dgm:spPr/>
      <dgm:t>
        <a:bodyPr/>
        <a:lstStyle/>
        <a:p>
          <a:pPr>
            <a:lnSpc>
              <a:spcPct val="100000"/>
            </a:lnSpc>
          </a:pPr>
          <a:r>
            <a:rPr lang="en-US"/>
            <a:t>The determining official must assure that the Assistance Program case number or other identifier, consistent with the identifiers used for the program in that State, are valid. Determining officials need to be familiar with the format of valid case numbers or other identifiers. </a:t>
          </a:r>
        </a:p>
      </dgm:t>
    </dgm:pt>
    <dgm:pt modelId="{6B1AF843-7673-40B4-964D-B59D97A6EE69}" type="parTrans" cxnId="{7A7C068F-EB32-4A3F-8462-2311CD62C6B2}">
      <dgm:prSet/>
      <dgm:spPr/>
      <dgm:t>
        <a:bodyPr/>
        <a:lstStyle/>
        <a:p>
          <a:endParaRPr lang="en-US"/>
        </a:p>
      </dgm:t>
    </dgm:pt>
    <dgm:pt modelId="{C12727DE-6726-45E6-8B25-E2B4BBB9E338}" type="sibTrans" cxnId="{7A7C068F-EB32-4A3F-8462-2311CD62C6B2}">
      <dgm:prSet/>
      <dgm:spPr/>
      <dgm:t>
        <a:bodyPr/>
        <a:lstStyle/>
        <a:p>
          <a:endParaRPr lang="en-US"/>
        </a:p>
      </dgm:t>
    </dgm:pt>
    <dgm:pt modelId="{3FBBEC14-9DF3-4230-AC9B-06AF578B8942}">
      <dgm:prSet/>
      <dgm:spPr/>
      <dgm:t>
        <a:bodyPr/>
        <a:lstStyle/>
        <a:p>
          <a:pPr>
            <a:lnSpc>
              <a:spcPct val="100000"/>
            </a:lnSpc>
          </a:pPr>
          <a:r>
            <a:rPr lang="en-US" b="1"/>
            <a:t>Note: </a:t>
          </a:r>
          <a:r>
            <a:rPr lang="en-US"/>
            <a:t>Only the case number may be used to determine eligibility. For example, the electronic benefit transfer (EBT) card number used by SNAP may not be used to establish categorical eligibility. </a:t>
          </a:r>
        </a:p>
      </dgm:t>
    </dgm:pt>
    <dgm:pt modelId="{79D28399-C8FC-43E2-8249-B7B78EADACF3}" type="parTrans" cxnId="{9EBA7810-C058-49A0-A4E6-1E16A3B991EE}">
      <dgm:prSet/>
      <dgm:spPr/>
      <dgm:t>
        <a:bodyPr/>
        <a:lstStyle/>
        <a:p>
          <a:endParaRPr lang="en-US"/>
        </a:p>
      </dgm:t>
    </dgm:pt>
    <dgm:pt modelId="{17589E5F-C3B8-4013-A75F-C7A421D8FBFC}" type="sibTrans" cxnId="{9EBA7810-C058-49A0-A4E6-1E16A3B991EE}">
      <dgm:prSet/>
      <dgm:spPr/>
      <dgm:t>
        <a:bodyPr/>
        <a:lstStyle/>
        <a:p>
          <a:endParaRPr lang="en-US"/>
        </a:p>
      </dgm:t>
    </dgm:pt>
    <dgm:pt modelId="{225BB795-DD26-475C-871E-E0B157B9F76D}" type="pres">
      <dgm:prSet presAssocID="{22D1149C-DB23-434E-AF59-B49705888358}" presName="root" presStyleCnt="0">
        <dgm:presLayoutVars>
          <dgm:dir/>
          <dgm:resizeHandles val="exact"/>
        </dgm:presLayoutVars>
      </dgm:prSet>
      <dgm:spPr/>
    </dgm:pt>
    <dgm:pt modelId="{428BB681-93E5-4F46-B18D-16FC3AA2BCF0}" type="pres">
      <dgm:prSet presAssocID="{92E479DB-F6ED-4738-A7F6-682E2C9E9FFF}" presName="compNode" presStyleCnt="0"/>
      <dgm:spPr/>
    </dgm:pt>
    <dgm:pt modelId="{F86FA968-1E4F-4033-A529-7FDB8F519C5D}" type="pres">
      <dgm:prSet presAssocID="{92E479DB-F6ED-4738-A7F6-682E2C9E9FFF}" presName="bgRect" presStyleLbl="bgShp" presStyleIdx="0" presStyleCnt="2"/>
      <dgm:spPr/>
    </dgm:pt>
    <dgm:pt modelId="{606E55F7-3C77-4B1C-B9F3-11F2ED9A6184}" type="pres">
      <dgm:prSet presAssocID="{92E479DB-F6ED-4738-A7F6-682E2C9E9FF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053AB101-39DF-4CC8-BB0B-DB7EBF02BC11}" type="pres">
      <dgm:prSet presAssocID="{92E479DB-F6ED-4738-A7F6-682E2C9E9FFF}" presName="spaceRect" presStyleCnt="0"/>
      <dgm:spPr/>
    </dgm:pt>
    <dgm:pt modelId="{BEDDD888-C1E6-4424-B196-658544B3A130}" type="pres">
      <dgm:prSet presAssocID="{92E479DB-F6ED-4738-A7F6-682E2C9E9FFF}" presName="parTx" presStyleLbl="revTx" presStyleIdx="0" presStyleCnt="2">
        <dgm:presLayoutVars>
          <dgm:chMax val="0"/>
          <dgm:chPref val="0"/>
        </dgm:presLayoutVars>
      </dgm:prSet>
      <dgm:spPr/>
    </dgm:pt>
    <dgm:pt modelId="{05430497-3355-4D2D-8BE1-7690A167A470}" type="pres">
      <dgm:prSet presAssocID="{C12727DE-6726-45E6-8B25-E2B4BBB9E338}" presName="sibTrans" presStyleCnt="0"/>
      <dgm:spPr/>
    </dgm:pt>
    <dgm:pt modelId="{A86F04B8-A95C-41DA-8F53-5C044481AEA8}" type="pres">
      <dgm:prSet presAssocID="{3FBBEC14-9DF3-4230-AC9B-06AF578B8942}" presName="compNode" presStyleCnt="0"/>
      <dgm:spPr/>
    </dgm:pt>
    <dgm:pt modelId="{28E48326-B0D2-41FB-8CAE-F980D104236C}" type="pres">
      <dgm:prSet presAssocID="{3FBBEC14-9DF3-4230-AC9B-06AF578B8942}" presName="bgRect" presStyleLbl="bgShp" presStyleIdx="1" presStyleCnt="2"/>
      <dgm:spPr/>
    </dgm:pt>
    <dgm:pt modelId="{15A45636-D185-493C-A85B-4F81A6A7F38D}" type="pres">
      <dgm:prSet presAssocID="{3FBBEC14-9DF3-4230-AC9B-06AF578B894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edit card"/>
        </a:ext>
      </dgm:extLst>
    </dgm:pt>
    <dgm:pt modelId="{D9C48B77-5226-4B22-AFF3-706C3F063D82}" type="pres">
      <dgm:prSet presAssocID="{3FBBEC14-9DF3-4230-AC9B-06AF578B8942}" presName="spaceRect" presStyleCnt="0"/>
      <dgm:spPr/>
    </dgm:pt>
    <dgm:pt modelId="{E33647F0-E778-4951-A92D-C97F2D209E4D}" type="pres">
      <dgm:prSet presAssocID="{3FBBEC14-9DF3-4230-AC9B-06AF578B8942}" presName="parTx" presStyleLbl="revTx" presStyleIdx="1" presStyleCnt="2">
        <dgm:presLayoutVars>
          <dgm:chMax val="0"/>
          <dgm:chPref val="0"/>
        </dgm:presLayoutVars>
      </dgm:prSet>
      <dgm:spPr/>
    </dgm:pt>
  </dgm:ptLst>
  <dgm:cxnLst>
    <dgm:cxn modelId="{34E87402-B88C-4CA2-B03C-419EC262A900}" type="presOf" srcId="{92E479DB-F6ED-4738-A7F6-682E2C9E9FFF}" destId="{BEDDD888-C1E6-4424-B196-658544B3A130}" srcOrd="0" destOrd="0" presId="urn:microsoft.com/office/officeart/2018/2/layout/IconVerticalSolidList"/>
    <dgm:cxn modelId="{9EBA7810-C058-49A0-A4E6-1E16A3B991EE}" srcId="{22D1149C-DB23-434E-AF59-B49705888358}" destId="{3FBBEC14-9DF3-4230-AC9B-06AF578B8942}" srcOrd="1" destOrd="0" parTransId="{79D28399-C8FC-43E2-8249-B7B78EADACF3}" sibTransId="{17589E5F-C3B8-4013-A75F-C7A421D8FBFC}"/>
    <dgm:cxn modelId="{7A7C068F-EB32-4A3F-8462-2311CD62C6B2}" srcId="{22D1149C-DB23-434E-AF59-B49705888358}" destId="{92E479DB-F6ED-4738-A7F6-682E2C9E9FFF}" srcOrd="0" destOrd="0" parTransId="{6B1AF843-7673-40B4-964D-B59D97A6EE69}" sibTransId="{C12727DE-6726-45E6-8B25-E2B4BBB9E338}"/>
    <dgm:cxn modelId="{0B89EAC3-BF3C-4887-917D-D58F77B5419A}" type="presOf" srcId="{22D1149C-DB23-434E-AF59-B49705888358}" destId="{225BB795-DD26-475C-871E-E0B157B9F76D}" srcOrd="0" destOrd="0" presId="urn:microsoft.com/office/officeart/2018/2/layout/IconVerticalSolidList"/>
    <dgm:cxn modelId="{2B8642F4-4F2F-4FF4-BCC2-1F7FB333F30D}" type="presOf" srcId="{3FBBEC14-9DF3-4230-AC9B-06AF578B8942}" destId="{E33647F0-E778-4951-A92D-C97F2D209E4D}" srcOrd="0" destOrd="0" presId="urn:microsoft.com/office/officeart/2018/2/layout/IconVerticalSolidList"/>
    <dgm:cxn modelId="{202DF2B9-153D-432E-8956-4A3FABAB24B3}" type="presParOf" srcId="{225BB795-DD26-475C-871E-E0B157B9F76D}" destId="{428BB681-93E5-4F46-B18D-16FC3AA2BCF0}" srcOrd="0" destOrd="0" presId="urn:microsoft.com/office/officeart/2018/2/layout/IconVerticalSolidList"/>
    <dgm:cxn modelId="{C6E1E51F-BF83-44E1-A89A-01E9F6A8D6EE}" type="presParOf" srcId="{428BB681-93E5-4F46-B18D-16FC3AA2BCF0}" destId="{F86FA968-1E4F-4033-A529-7FDB8F519C5D}" srcOrd="0" destOrd="0" presId="urn:microsoft.com/office/officeart/2018/2/layout/IconVerticalSolidList"/>
    <dgm:cxn modelId="{809B079D-A059-4EBD-8306-4045DCCC6C5F}" type="presParOf" srcId="{428BB681-93E5-4F46-B18D-16FC3AA2BCF0}" destId="{606E55F7-3C77-4B1C-B9F3-11F2ED9A6184}" srcOrd="1" destOrd="0" presId="urn:microsoft.com/office/officeart/2018/2/layout/IconVerticalSolidList"/>
    <dgm:cxn modelId="{744A9957-C6AE-42BB-B976-E4264F14B001}" type="presParOf" srcId="{428BB681-93E5-4F46-B18D-16FC3AA2BCF0}" destId="{053AB101-39DF-4CC8-BB0B-DB7EBF02BC11}" srcOrd="2" destOrd="0" presId="urn:microsoft.com/office/officeart/2018/2/layout/IconVerticalSolidList"/>
    <dgm:cxn modelId="{918B8738-DF78-4C99-90A3-7CF568702FC0}" type="presParOf" srcId="{428BB681-93E5-4F46-B18D-16FC3AA2BCF0}" destId="{BEDDD888-C1E6-4424-B196-658544B3A130}" srcOrd="3" destOrd="0" presId="urn:microsoft.com/office/officeart/2018/2/layout/IconVerticalSolidList"/>
    <dgm:cxn modelId="{6DF57782-7EAF-4B28-942E-4D50848731D3}" type="presParOf" srcId="{225BB795-DD26-475C-871E-E0B157B9F76D}" destId="{05430497-3355-4D2D-8BE1-7690A167A470}" srcOrd="1" destOrd="0" presId="urn:microsoft.com/office/officeart/2018/2/layout/IconVerticalSolidList"/>
    <dgm:cxn modelId="{61E6293F-E811-445D-94FE-18F2B2B94F3A}" type="presParOf" srcId="{225BB795-DD26-475C-871E-E0B157B9F76D}" destId="{A86F04B8-A95C-41DA-8F53-5C044481AEA8}" srcOrd="2" destOrd="0" presId="urn:microsoft.com/office/officeart/2018/2/layout/IconVerticalSolidList"/>
    <dgm:cxn modelId="{5BB41CEB-A1F1-4F05-BF6B-1D0CA3B6130F}" type="presParOf" srcId="{A86F04B8-A95C-41DA-8F53-5C044481AEA8}" destId="{28E48326-B0D2-41FB-8CAE-F980D104236C}" srcOrd="0" destOrd="0" presId="urn:microsoft.com/office/officeart/2018/2/layout/IconVerticalSolidList"/>
    <dgm:cxn modelId="{8089C1F8-2608-47A2-8FD3-9A3FF7C9191C}" type="presParOf" srcId="{A86F04B8-A95C-41DA-8F53-5C044481AEA8}" destId="{15A45636-D185-493C-A85B-4F81A6A7F38D}" srcOrd="1" destOrd="0" presId="urn:microsoft.com/office/officeart/2018/2/layout/IconVerticalSolidList"/>
    <dgm:cxn modelId="{EDEEF4D6-290B-4742-A706-769483506E75}" type="presParOf" srcId="{A86F04B8-A95C-41DA-8F53-5C044481AEA8}" destId="{D9C48B77-5226-4B22-AFF3-706C3F063D82}" srcOrd="2" destOrd="0" presId="urn:microsoft.com/office/officeart/2018/2/layout/IconVerticalSolidList"/>
    <dgm:cxn modelId="{962DA0A8-927F-4A05-A1AE-226233B2AC93}" type="presParOf" srcId="{A86F04B8-A95C-41DA-8F53-5C044481AEA8}" destId="{E33647F0-E778-4951-A92D-C97F2D209E4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C0E790-C9A8-4E1E-A10A-9C20B29E283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0DE28FF-0643-4933-97E8-DD6622E9A0DE}">
      <dgm:prSet/>
      <dgm:spPr/>
      <dgm:t>
        <a:bodyPr/>
        <a:lstStyle/>
        <a:p>
          <a:pPr>
            <a:lnSpc>
              <a:spcPct val="100000"/>
            </a:lnSpc>
            <a:defRPr cap="all"/>
          </a:pPr>
          <a:r>
            <a:rPr lang="en-US"/>
            <a:t>All free and reduced-price applications must be kept on file for a minimum of three years after the final claim is submitted. </a:t>
          </a:r>
        </a:p>
      </dgm:t>
    </dgm:pt>
    <dgm:pt modelId="{5F75DEEE-39B0-49A4-8FEF-2FA4F5CDFC85}" type="parTrans" cxnId="{4FE635DA-4A1A-413E-A09A-75D5AE7C86C1}">
      <dgm:prSet/>
      <dgm:spPr/>
      <dgm:t>
        <a:bodyPr/>
        <a:lstStyle/>
        <a:p>
          <a:endParaRPr lang="en-US"/>
        </a:p>
      </dgm:t>
    </dgm:pt>
    <dgm:pt modelId="{CC50F0D7-21DB-4B1A-81E6-E63DC8992AA1}" type="sibTrans" cxnId="{4FE635DA-4A1A-413E-A09A-75D5AE7C86C1}">
      <dgm:prSet/>
      <dgm:spPr/>
      <dgm:t>
        <a:bodyPr/>
        <a:lstStyle/>
        <a:p>
          <a:endParaRPr lang="en-US"/>
        </a:p>
      </dgm:t>
    </dgm:pt>
    <dgm:pt modelId="{137A630A-CB95-4A9C-941B-D92D1EBBA117}">
      <dgm:prSet/>
      <dgm:spPr/>
      <dgm:t>
        <a:bodyPr/>
        <a:lstStyle/>
        <a:p>
          <a:pPr>
            <a:lnSpc>
              <a:spcPct val="100000"/>
            </a:lnSpc>
            <a:defRPr cap="all"/>
          </a:pPr>
          <a:r>
            <a:rPr lang="en-US"/>
            <a:t>Any application that was disregarded because all children in the household were determined categorically eligible through direct certification must be retained.</a:t>
          </a:r>
        </a:p>
      </dgm:t>
    </dgm:pt>
    <dgm:pt modelId="{26FA7928-B747-4998-97C4-C8B3954B7233}" type="parTrans" cxnId="{F7C917EE-0633-4FE4-B07B-D60E66E39D6D}">
      <dgm:prSet/>
      <dgm:spPr/>
      <dgm:t>
        <a:bodyPr/>
        <a:lstStyle/>
        <a:p>
          <a:endParaRPr lang="en-US"/>
        </a:p>
      </dgm:t>
    </dgm:pt>
    <dgm:pt modelId="{531FF746-2062-4F8D-9390-E661794CA2C5}" type="sibTrans" cxnId="{F7C917EE-0633-4FE4-B07B-D60E66E39D6D}">
      <dgm:prSet/>
      <dgm:spPr/>
      <dgm:t>
        <a:bodyPr/>
        <a:lstStyle/>
        <a:p>
          <a:endParaRPr lang="en-US"/>
        </a:p>
      </dgm:t>
    </dgm:pt>
    <dgm:pt modelId="{8ECE3152-EEC7-42EC-B441-42D963A61B7F}">
      <dgm:prSet/>
      <dgm:spPr/>
      <dgm:t>
        <a:bodyPr/>
        <a:lstStyle/>
        <a:p>
          <a:pPr>
            <a:lnSpc>
              <a:spcPct val="100000"/>
            </a:lnSpc>
            <a:defRPr cap="all"/>
          </a:pPr>
          <a:r>
            <a:rPr lang="en-US"/>
            <a:t>Applications may be maintained at the school, the SFA, or another central location. </a:t>
          </a:r>
        </a:p>
      </dgm:t>
    </dgm:pt>
    <dgm:pt modelId="{85763470-3308-4370-97C6-1F58DE2FBDCB}" type="parTrans" cxnId="{3AE9027B-E886-41D0-BC42-C58CD1A117DD}">
      <dgm:prSet/>
      <dgm:spPr/>
      <dgm:t>
        <a:bodyPr/>
        <a:lstStyle/>
        <a:p>
          <a:endParaRPr lang="en-US"/>
        </a:p>
      </dgm:t>
    </dgm:pt>
    <dgm:pt modelId="{8E7B4FB9-BB7B-4F3D-BB05-B5479CA7402E}" type="sibTrans" cxnId="{3AE9027B-E886-41D0-BC42-C58CD1A117DD}">
      <dgm:prSet/>
      <dgm:spPr/>
      <dgm:t>
        <a:bodyPr/>
        <a:lstStyle/>
        <a:p>
          <a:endParaRPr lang="en-US"/>
        </a:p>
      </dgm:t>
    </dgm:pt>
    <dgm:pt modelId="{50B6F2ED-73D3-4144-A56E-8CCE32A1A58F}" type="pres">
      <dgm:prSet presAssocID="{69C0E790-C9A8-4E1E-A10A-9C20B29E2834}" presName="root" presStyleCnt="0">
        <dgm:presLayoutVars>
          <dgm:dir/>
          <dgm:resizeHandles val="exact"/>
        </dgm:presLayoutVars>
      </dgm:prSet>
      <dgm:spPr/>
    </dgm:pt>
    <dgm:pt modelId="{E42045ED-8B3A-4369-AE96-A4BDCBD792B9}" type="pres">
      <dgm:prSet presAssocID="{C0DE28FF-0643-4933-97E8-DD6622E9A0DE}" presName="compNode" presStyleCnt="0"/>
      <dgm:spPr/>
    </dgm:pt>
    <dgm:pt modelId="{CF5141C6-C13B-4576-AEFB-AEE012A33EAC}" type="pres">
      <dgm:prSet presAssocID="{C0DE28FF-0643-4933-97E8-DD6622E9A0DE}" presName="iconBgRect" presStyleLbl="bgShp" presStyleIdx="0" presStyleCnt="3"/>
      <dgm:spPr/>
    </dgm:pt>
    <dgm:pt modelId="{B989E438-0CE1-4D2F-92D8-F9228FF6ECE6}" type="pres">
      <dgm:prSet presAssocID="{C0DE28FF-0643-4933-97E8-DD6622E9A0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BBE4BE1-A21A-474F-9008-E8605B159C23}" type="pres">
      <dgm:prSet presAssocID="{C0DE28FF-0643-4933-97E8-DD6622E9A0DE}" presName="spaceRect" presStyleCnt="0"/>
      <dgm:spPr/>
    </dgm:pt>
    <dgm:pt modelId="{3DF795A1-CB1F-46E3-87E2-FACC99BD834F}" type="pres">
      <dgm:prSet presAssocID="{C0DE28FF-0643-4933-97E8-DD6622E9A0DE}" presName="textRect" presStyleLbl="revTx" presStyleIdx="0" presStyleCnt="3">
        <dgm:presLayoutVars>
          <dgm:chMax val="1"/>
          <dgm:chPref val="1"/>
        </dgm:presLayoutVars>
      </dgm:prSet>
      <dgm:spPr/>
    </dgm:pt>
    <dgm:pt modelId="{5523F9CA-F339-4389-9D0D-282D3CDA9E9B}" type="pres">
      <dgm:prSet presAssocID="{CC50F0D7-21DB-4B1A-81E6-E63DC8992AA1}" presName="sibTrans" presStyleCnt="0"/>
      <dgm:spPr/>
    </dgm:pt>
    <dgm:pt modelId="{A121F6CD-C6AD-4180-A128-5F141C1282D2}" type="pres">
      <dgm:prSet presAssocID="{137A630A-CB95-4A9C-941B-D92D1EBBA117}" presName="compNode" presStyleCnt="0"/>
      <dgm:spPr/>
    </dgm:pt>
    <dgm:pt modelId="{031777AE-B6A1-43AA-A1D6-361C511D06B9}" type="pres">
      <dgm:prSet presAssocID="{137A630A-CB95-4A9C-941B-D92D1EBBA117}" presName="iconBgRect" presStyleLbl="bgShp" presStyleIdx="1" presStyleCnt="3"/>
      <dgm:spPr/>
    </dgm:pt>
    <dgm:pt modelId="{E491B9EF-83D4-4B4D-A709-B6232C336DE2}" type="pres">
      <dgm:prSet presAssocID="{137A630A-CB95-4A9C-941B-D92D1EBBA1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lle"/>
        </a:ext>
      </dgm:extLst>
    </dgm:pt>
    <dgm:pt modelId="{A198DD33-B932-4C02-9F3B-8CC834D324F5}" type="pres">
      <dgm:prSet presAssocID="{137A630A-CB95-4A9C-941B-D92D1EBBA117}" presName="spaceRect" presStyleCnt="0"/>
      <dgm:spPr/>
    </dgm:pt>
    <dgm:pt modelId="{AB3E6B39-BC26-41F2-A82F-542AE3B7CBAB}" type="pres">
      <dgm:prSet presAssocID="{137A630A-CB95-4A9C-941B-D92D1EBBA117}" presName="textRect" presStyleLbl="revTx" presStyleIdx="1" presStyleCnt="3">
        <dgm:presLayoutVars>
          <dgm:chMax val="1"/>
          <dgm:chPref val="1"/>
        </dgm:presLayoutVars>
      </dgm:prSet>
      <dgm:spPr/>
    </dgm:pt>
    <dgm:pt modelId="{A39C32BE-1D10-46F0-A815-31EC2AC37F1F}" type="pres">
      <dgm:prSet presAssocID="{531FF746-2062-4F8D-9390-E661794CA2C5}" presName="sibTrans" presStyleCnt="0"/>
      <dgm:spPr/>
    </dgm:pt>
    <dgm:pt modelId="{948389FA-52E0-439B-8AB2-541EBCA52186}" type="pres">
      <dgm:prSet presAssocID="{8ECE3152-EEC7-42EC-B441-42D963A61B7F}" presName="compNode" presStyleCnt="0"/>
      <dgm:spPr/>
    </dgm:pt>
    <dgm:pt modelId="{C99765F1-6CFC-40A9-BC27-F37E92E7C20D}" type="pres">
      <dgm:prSet presAssocID="{8ECE3152-EEC7-42EC-B441-42D963A61B7F}" presName="iconBgRect" presStyleLbl="bgShp" presStyleIdx="2" presStyleCnt="3"/>
      <dgm:spPr/>
    </dgm:pt>
    <dgm:pt modelId="{DCC05F1A-8F46-44D7-A73C-2919D992E478}" type="pres">
      <dgm:prSet presAssocID="{8ECE3152-EEC7-42EC-B441-42D963A61B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1FD8F734-22B4-4816-9738-BB21C3A2E870}" type="pres">
      <dgm:prSet presAssocID="{8ECE3152-EEC7-42EC-B441-42D963A61B7F}" presName="spaceRect" presStyleCnt="0"/>
      <dgm:spPr/>
    </dgm:pt>
    <dgm:pt modelId="{66018AE5-7390-4C10-B732-6DD7AF068F41}" type="pres">
      <dgm:prSet presAssocID="{8ECE3152-EEC7-42EC-B441-42D963A61B7F}" presName="textRect" presStyleLbl="revTx" presStyleIdx="2" presStyleCnt="3">
        <dgm:presLayoutVars>
          <dgm:chMax val="1"/>
          <dgm:chPref val="1"/>
        </dgm:presLayoutVars>
      </dgm:prSet>
      <dgm:spPr/>
    </dgm:pt>
  </dgm:ptLst>
  <dgm:cxnLst>
    <dgm:cxn modelId="{15C8E31C-F407-44F7-8D49-9CA090F9B68F}" type="presOf" srcId="{8ECE3152-EEC7-42EC-B441-42D963A61B7F}" destId="{66018AE5-7390-4C10-B732-6DD7AF068F41}" srcOrd="0" destOrd="0" presId="urn:microsoft.com/office/officeart/2018/5/layout/IconCircleLabelList"/>
    <dgm:cxn modelId="{19F4C128-4446-45F4-9B47-4D5FB2FC70FE}" type="presOf" srcId="{C0DE28FF-0643-4933-97E8-DD6622E9A0DE}" destId="{3DF795A1-CB1F-46E3-87E2-FACC99BD834F}" srcOrd="0" destOrd="0" presId="urn:microsoft.com/office/officeart/2018/5/layout/IconCircleLabelList"/>
    <dgm:cxn modelId="{3AE9027B-E886-41D0-BC42-C58CD1A117DD}" srcId="{69C0E790-C9A8-4E1E-A10A-9C20B29E2834}" destId="{8ECE3152-EEC7-42EC-B441-42D963A61B7F}" srcOrd="2" destOrd="0" parTransId="{85763470-3308-4370-97C6-1F58DE2FBDCB}" sibTransId="{8E7B4FB9-BB7B-4F3D-BB05-B5479CA7402E}"/>
    <dgm:cxn modelId="{D46FAFAC-F322-4AD2-93AA-D232BB595531}" type="presOf" srcId="{69C0E790-C9A8-4E1E-A10A-9C20B29E2834}" destId="{50B6F2ED-73D3-4144-A56E-8CCE32A1A58F}" srcOrd="0" destOrd="0" presId="urn:microsoft.com/office/officeart/2018/5/layout/IconCircleLabelList"/>
    <dgm:cxn modelId="{4FE635DA-4A1A-413E-A09A-75D5AE7C86C1}" srcId="{69C0E790-C9A8-4E1E-A10A-9C20B29E2834}" destId="{C0DE28FF-0643-4933-97E8-DD6622E9A0DE}" srcOrd="0" destOrd="0" parTransId="{5F75DEEE-39B0-49A4-8FEF-2FA4F5CDFC85}" sibTransId="{CC50F0D7-21DB-4B1A-81E6-E63DC8992AA1}"/>
    <dgm:cxn modelId="{F7C917EE-0633-4FE4-B07B-D60E66E39D6D}" srcId="{69C0E790-C9A8-4E1E-A10A-9C20B29E2834}" destId="{137A630A-CB95-4A9C-941B-D92D1EBBA117}" srcOrd="1" destOrd="0" parTransId="{26FA7928-B747-4998-97C4-C8B3954B7233}" sibTransId="{531FF746-2062-4F8D-9390-E661794CA2C5}"/>
    <dgm:cxn modelId="{1BB0D6FC-CBE7-4065-8E73-13C8F1222234}" type="presOf" srcId="{137A630A-CB95-4A9C-941B-D92D1EBBA117}" destId="{AB3E6B39-BC26-41F2-A82F-542AE3B7CBAB}" srcOrd="0" destOrd="0" presId="urn:microsoft.com/office/officeart/2018/5/layout/IconCircleLabelList"/>
    <dgm:cxn modelId="{F0A3F2FC-63DE-4E8E-BF6B-AD3F0DF4CA05}" type="presParOf" srcId="{50B6F2ED-73D3-4144-A56E-8CCE32A1A58F}" destId="{E42045ED-8B3A-4369-AE96-A4BDCBD792B9}" srcOrd="0" destOrd="0" presId="urn:microsoft.com/office/officeart/2018/5/layout/IconCircleLabelList"/>
    <dgm:cxn modelId="{7F9E8F44-5353-4879-8505-FBE75F395C2F}" type="presParOf" srcId="{E42045ED-8B3A-4369-AE96-A4BDCBD792B9}" destId="{CF5141C6-C13B-4576-AEFB-AEE012A33EAC}" srcOrd="0" destOrd="0" presId="urn:microsoft.com/office/officeart/2018/5/layout/IconCircleLabelList"/>
    <dgm:cxn modelId="{A0E3E342-424A-4314-9E07-2D82877B5B7E}" type="presParOf" srcId="{E42045ED-8B3A-4369-AE96-A4BDCBD792B9}" destId="{B989E438-0CE1-4D2F-92D8-F9228FF6ECE6}" srcOrd="1" destOrd="0" presId="urn:microsoft.com/office/officeart/2018/5/layout/IconCircleLabelList"/>
    <dgm:cxn modelId="{B65DB95B-C257-4C7C-919C-EF1AB595CE68}" type="presParOf" srcId="{E42045ED-8B3A-4369-AE96-A4BDCBD792B9}" destId="{FBBE4BE1-A21A-474F-9008-E8605B159C23}" srcOrd="2" destOrd="0" presId="urn:microsoft.com/office/officeart/2018/5/layout/IconCircleLabelList"/>
    <dgm:cxn modelId="{0E036411-89F2-4768-B840-D1F125200AAA}" type="presParOf" srcId="{E42045ED-8B3A-4369-AE96-A4BDCBD792B9}" destId="{3DF795A1-CB1F-46E3-87E2-FACC99BD834F}" srcOrd="3" destOrd="0" presId="urn:microsoft.com/office/officeart/2018/5/layout/IconCircleLabelList"/>
    <dgm:cxn modelId="{F30B0684-554A-45C5-B303-D3BD535D9C58}" type="presParOf" srcId="{50B6F2ED-73D3-4144-A56E-8CCE32A1A58F}" destId="{5523F9CA-F339-4389-9D0D-282D3CDA9E9B}" srcOrd="1" destOrd="0" presId="urn:microsoft.com/office/officeart/2018/5/layout/IconCircleLabelList"/>
    <dgm:cxn modelId="{C17F9F68-98A9-4876-9D93-8F6BAC40D53C}" type="presParOf" srcId="{50B6F2ED-73D3-4144-A56E-8CCE32A1A58F}" destId="{A121F6CD-C6AD-4180-A128-5F141C1282D2}" srcOrd="2" destOrd="0" presId="urn:microsoft.com/office/officeart/2018/5/layout/IconCircleLabelList"/>
    <dgm:cxn modelId="{4892FC4E-2445-466C-9EB3-39D0F8E8F692}" type="presParOf" srcId="{A121F6CD-C6AD-4180-A128-5F141C1282D2}" destId="{031777AE-B6A1-43AA-A1D6-361C511D06B9}" srcOrd="0" destOrd="0" presId="urn:microsoft.com/office/officeart/2018/5/layout/IconCircleLabelList"/>
    <dgm:cxn modelId="{9C1552A6-FD51-4F3B-BBAA-CA00C3B0C817}" type="presParOf" srcId="{A121F6CD-C6AD-4180-A128-5F141C1282D2}" destId="{E491B9EF-83D4-4B4D-A709-B6232C336DE2}" srcOrd="1" destOrd="0" presId="urn:microsoft.com/office/officeart/2018/5/layout/IconCircleLabelList"/>
    <dgm:cxn modelId="{1E5C3A61-017A-442D-AEBA-D6797C9EA945}" type="presParOf" srcId="{A121F6CD-C6AD-4180-A128-5F141C1282D2}" destId="{A198DD33-B932-4C02-9F3B-8CC834D324F5}" srcOrd="2" destOrd="0" presId="urn:microsoft.com/office/officeart/2018/5/layout/IconCircleLabelList"/>
    <dgm:cxn modelId="{230DA38B-E3F3-409C-A28B-74779164C949}" type="presParOf" srcId="{A121F6CD-C6AD-4180-A128-5F141C1282D2}" destId="{AB3E6B39-BC26-41F2-A82F-542AE3B7CBAB}" srcOrd="3" destOrd="0" presId="urn:microsoft.com/office/officeart/2018/5/layout/IconCircleLabelList"/>
    <dgm:cxn modelId="{CA5257DC-300D-4AE5-AA80-77EB0BB8156F}" type="presParOf" srcId="{50B6F2ED-73D3-4144-A56E-8CCE32A1A58F}" destId="{A39C32BE-1D10-46F0-A815-31EC2AC37F1F}" srcOrd="3" destOrd="0" presId="urn:microsoft.com/office/officeart/2018/5/layout/IconCircleLabelList"/>
    <dgm:cxn modelId="{5F53E01A-F25F-4008-B3FA-3DAE244A0180}" type="presParOf" srcId="{50B6F2ED-73D3-4144-A56E-8CCE32A1A58F}" destId="{948389FA-52E0-439B-8AB2-541EBCA52186}" srcOrd="4" destOrd="0" presId="urn:microsoft.com/office/officeart/2018/5/layout/IconCircleLabelList"/>
    <dgm:cxn modelId="{9046E64B-D743-4F2D-ABA9-78711E5B4371}" type="presParOf" srcId="{948389FA-52E0-439B-8AB2-541EBCA52186}" destId="{C99765F1-6CFC-40A9-BC27-F37E92E7C20D}" srcOrd="0" destOrd="0" presId="urn:microsoft.com/office/officeart/2018/5/layout/IconCircleLabelList"/>
    <dgm:cxn modelId="{E2A5DFAD-78AE-4384-8CA8-E4A280944588}" type="presParOf" srcId="{948389FA-52E0-439B-8AB2-541EBCA52186}" destId="{DCC05F1A-8F46-44D7-A73C-2919D992E478}" srcOrd="1" destOrd="0" presId="urn:microsoft.com/office/officeart/2018/5/layout/IconCircleLabelList"/>
    <dgm:cxn modelId="{7603130E-22CB-432D-9896-1548A682F82C}" type="presParOf" srcId="{948389FA-52E0-439B-8AB2-541EBCA52186}" destId="{1FD8F734-22B4-4816-9738-BB21C3A2E870}" srcOrd="2" destOrd="0" presId="urn:microsoft.com/office/officeart/2018/5/layout/IconCircleLabelList"/>
    <dgm:cxn modelId="{38ADA081-68F3-4FDF-946B-6256F45E9EA6}" type="presParOf" srcId="{948389FA-52E0-439B-8AB2-541EBCA52186}" destId="{66018AE5-7390-4C10-B732-6DD7AF068F4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81AF0D-4E70-4D30-99C4-7C9310E66188}"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C690B05B-E6D3-4B62-81B9-2352C0B3E103}">
      <dgm:prSet/>
      <dgm:spPr/>
      <dgm:t>
        <a:bodyPr/>
        <a:lstStyle/>
        <a:p>
          <a:r>
            <a:rPr lang="en-US"/>
            <a:t>Applications may be maintained at the school, the LEA, or another central location. Additionally, a list of eligible children by type must be maintained at the school. The LEA must ensure that: </a:t>
          </a:r>
        </a:p>
      </dgm:t>
    </dgm:pt>
    <dgm:pt modelId="{88B2FD4A-0131-472A-8256-8B93979DDED7}" type="parTrans" cxnId="{DAA05731-AB8E-4185-B9A8-E2B4A7CA3721}">
      <dgm:prSet/>
      <dgm:spPr/>
      <dgm:t>
        <a:bodyPr/>
        <a:lstStyle/>
        <a:p>
          <a:endParaRPr lang="en-US"/>
        </a:p>
      </dgm:t>
    </dgm:pt>
    <dgm:pt modelId="{C0306D8C-0A88-45B9-976F-EA11A3803DE5}" type="sibTrans" cxnId="{DAA05731-AB8E-4185-B9A8-E2B4A7CA3721}">
      <dgm:prSet/>
      <dgm:spPr/>
      <dgm:t>
        <a:bodyPr/>
        <a:lstStyle/>
        <a:p>
          <a:endParaRPr lang="en-US"/>
        </a:p>
      </dgm:t>
    </dgm:pt>
    <dgm:pt modelId="{A0D3FA29-CE69-42E2-BBC5-16E805D7A9A3}">
      <dgm:prSet/>
      <dgm:spPr/>
      <dgm:t>
        <a:bodyPr/>
        <a:lstStyle/>
        <a:p>
          <a:r>
            <a:rPr lang="en-US" dirty="0"/>
            <a:t>Changes in eligibility status are accurately and promptly recorded</a:t>
          </a:r>
        </a:p>
      </dgm:t>
    </dgm:pt>
    <dgm:pt modelId="{C00A9986-5282-412D-AF1A-D14E3923B385}" type="parTrans" cxnId="{9FE61A1F-9FE8-49FE-BFF4-26EBC40078A1}">
      <dgm:prSet/>
      <dgm:spPr/>
      <dgm:t>
        <a:bodyPr/>
        <a:lstStyle/>
        <a:p>
          <a:endParaRPr lang="en-US"/>
        </a:p>
      </dgm:t>
    </dgm:pt>
    <dgm:pt modelId="{30FD70D9-C231-4D62-888A-FCBF67C4F2D6}" type="sibTrans" cxnId="{9FE61A1F-9FE8-49FE-BFF4-26EBC40078A1}">
      <dgm:prSet/>
      <dgm:spPr/>
      <dgm:t>
        <a:bodyPr/>
        <a:lstStyle/>
        <a:p>
          <a:endParaRPr lang="en-US"/>
        </a:p>
      </dgm:t>
    </dgm:pt>
    <dgm:pt modelId="{C66B79CD-F55D-4F9B-A1F2-D155FDC6580F}">
      <dgm:prSet/>
      <dgm:spPr/>
      <dgm:t>
        <a:bodyPr/>
        <a:lstStyle/>
        <a:p>
          <a:r>
            <a:rPr lang="en-US"/>
            <a:t>Adequate documentation for these transfers or changes is retained with the applications for 3 years. </a:t>
          </a:r>
        </a:p>
      </dgm:t>
    </dgm:pt>
    <dgm:pt modelId="{F54531D2-3C5A-4915-A834-51FAD795E24B}" type="parTrans" cxnId="{F7962194-7016-45D5-85BD-FC3DE1C77E52}">
      <dgm:prSet/>
      <dgm:spPr/>
      <dgm:t>
        <a:bodyPr/>
        <a:lstStyle/>
        <a:p>
          <a:endParaRPr lang="en-US"/>
        </a:p>
      </dgm:t>
    </dgm:pt>
    <dgm:pt modelId="{7F16616E-9FA9-44BD-97DE-A7793A5FC729}" type="sibTrans" cxnId="{F7962194-7016-45D5-85BD-FC3DE1C77E52}">
      <dgm:prSet/>
      <dgm:spPr/>
      <dgm:t>
        <a:bodyPr/>
        <a:lstStyle/>
        <a:p>
          <a:endParaRPr lang="en-US"/>
        </a:p>
      </dgm:t>
    </dgm:pt>
    <dgm:pt modelId="{13523732-CBD2-49CF-B5F6-79F33D5253E9}">
      <dgm:prSet/>
      <dgm:spPr/>
      <dgm:t>
        <a:bodyPr/>
        <a:lstStyle/>
        <a:p>
          <a:r>
            <a:rPr lang="en-US"/>
            <a:t>Files must be kept longer if they are required by an audit; such files must be retained until resolution of the issues raised by the audit. </a:t>
          </a:r>
        </a:p>
      </dgm:t>
    </dgm:pt>
    <dgm:pt modelId="{C8A3A509-32F8-47E4-BC1E-6E6C5B435A14}" type="parTrans" cxnId="{1A5572FC-A4B7-4AC9-9EE1-6BAA1C829345}">
      <dgm:prSet/>
      <dgm:spPr/>
      <dgm:t>
        <a:bodyPr/>
        <a:lstStyle/>
        <a:p>
          <a:endParaRPr lang="en-US"/>
        </a:p>
      </dgm:t>
    </dgm:pt>
    <dgm:pt modelId="{CE20E34F-8F93-41D0-B60F-8FDF82594F06}" type="sibTrans" cxnId="{1A5572FC-A4B7-4AC9-9EE1-6BAA1C829345}">
      <dgm:prSet/>
      <dgm:spPr/>
      <dgm:t>
        <a:bodyPr/>
        <a:lstStyle/>
        <a:p>
          <a:endParaRPr lang="en-US"/>
        </a:p>
      </dgm:t>
    </dgm:pt>
    <dgm:pt modelId="{ABB0CA39-3CFC-4ADB-940A-3144CDF87AB2}" type="pres">
      <dgm:prSet presAssocID="{2281AF0D-4E70-4D30-99C4-7C9310E66188}" presName="Name0" presStyleCnt="0">
        <dgm:presLayoutVars>
          <dgm:dir/>
          <dgm:animLvl val="lvl"/>
          <dgm:resizeHandles val="exact"/>
        </dgm:presLayoutVars>
      </dgm:prSet>
      <dgm:spPr/>
    </dgm:pt>
    <dgm:pt modelId="{F431B97A-4157-43DE-A655-7B052A13456D}" type="pres">
      <dgm:prSet presAssocID="{13523732-CBD2-49CF-B5F6-79F33D5253E9}" presName="boxAndChildren" presStyleCnt="0"/>
      <dgm:spPr/>
    </dgm:pt>
    <dgm:pt modelId="{D16760BE-B66D-4263-87B7-317DC9652586}" type="pres">
      <dgm:prSet presAssocID="{13523732-CBD2-49CF-B5F6-79F33D5253E9}" presName="parentTextBox" presStyleLbl="node1" presStyleIdx="0" presStyleCnt="2"/>
      <dgm:spPr/>
    </dgm:pt>
    <dgm:pt modelId="{BF56852E-48A6-4777-8F89-61AD4D216A18}" type="pres">
      <dgm:prSet presAssocID="{C0306D8C-0A88-45B9-976F-EA11A3803DE5}" presName="sp" presStyleCnt="0"/>
      <dgm:spPr/>
    </dgm:pt>
    <dgm:pt modelId="{B1837711-6034-4AA4-B6C7-2C9E782104DD}" type="pres">
      <dgm:prSet presAssocID="{C690B05B-E6D3-4B62-81B9-2352C0B3E103}" presName="arrowAndChildren" presStyleCnt="0"/>
      <dgm:spPr/>
    </dgm:pt>
    <dgm:pt modelId="{09A7F733-4F4C-4D6A-9267-79AC90C6EBD3}" type="pres">
      <dgm:prSet presAssocID="{C690B05B-E6D3-4B62-81B9-2352C0B3E103}" presName="parentTextArrow" presStyleLbl="node1" presStyleIdx="0" presStyleCnt="2"/>
      <dgm:spPr/>
    </dgm:pt>
    <dgm:pt modelId="{07C0AFB3-191A-4085-B351-7C4A9ED13057}" type="pres">
      <dgm:prSet presAssocID="{C690B05B-E6D3-4B62-81B9-2352C0B3E103}" presName="arrow" presStyleLbl="node1" presStyleIdx="1" presStyleCnt="2"/>
      <dgm:spPr/>
    </dgm:pt>
    <dgm:pt modelId="{FAEED836-7381-450B-BF80-871C3BE09AA5}" type="pres">
      <dgm:prSet presAssocID="{C690B05B-E6D3-4B62-81B9-2352C0B3E103}" presName="descendantArrow" presStyleCnt="0"/>
      <dgm:spPr/>
    </dgm:pt>
    <dgm:pt modelId="{BA6E0891-082F-4FB9-BCD5-B2492C8FB308}" type="pres">
      <dgm:prSet presAssocID="{A0D3FA29-CE69-42E2-BBC5-16E805D7A9A3}" presName="childTextArrow" presStyleLbl="fgAccFollowNode1" presStyleIdx="0" presStyleCnt="2">
        <dgm:presLayoutVars>
          <dgm:bulletEnabled val="1"/>
        </dgm:presLayoutVars>
      </dgm:prSet>
      <dgm:spPr/>
    </dgm:pt>
    <dgm:pt modelId="{7CFCF52B-528B-4C5F-BEDD-38D1B8409157}" type="pres">
      <dgm:prSet presAssocID="{C66B79CD-F55D-4F9B-A1F2-D155FDC6580F}" presName="childTextArrow" presStyleLbl="fgAccFollowNode1" presStyleIdx="1" presStyleCnt="2">
        <dgm:presLayoutVars>
          <dgm:bulletEnabled val="1"/>
        </dgm:presLayoutVars>
      </dgm:prSet>
      <dgm:spPr/>
    </dgm:pt>
  </dgm:ptLst>
  <dgm:cxnLst>
    <dgm:cxn modelId="{3D603D08-E2B0-4655-BAD1-2DB31F37C751}" type="presOf" srcId="{C690B05B-E6D3-4B62-81B9-2352C0B3E103}" destId="{07C0AFB3-191A-4085-B351-7C4A9ED13057}" srcOrd="1" destOrd="0" presId="urn:microsoft.com/office/officeart/2005/8/layout/process4"/>
    <dgm:cxn modelId="{358EC21A-997B-4391-BC35-DD7A80CF1539}" type="presOf" srcId="{C66B79CD-F55D-4F9B-A1F2-D155FDC6580F}" destId="{7CFCF52B-528B-4C5F-BEDD-38D1B8409157}" srcOrd="0" destOrd="0" presId="urn:microsoft.com/office/officeart/2005/8/layout/process4"/>
    <dgm:cxn modelId="{9FE61A1F-9FE8-49FE-BFF4-26EBC40078A1}" srcId="{C690B05B-E6D3-4B62-81B9-2352C0B3E103}" destId="{A0D3FA29-CE69-42E2-BBC5-16E805D7A9A3}" srcOrd="0" destOrd="0" parTransId="{C00A9986-5282-412D-AF1A-D14E3923B385}" sibTransId="{30FD70D9-C231-4D62-888A-FCBF67C4F2D6}"/>
    <dgm:cxn modelId="{DAA05731-AB8E-4185-B9A8-E2B4A7CA3721}" srcId="{2281AF0D-4E70-4D30-99C4-7C9310E66188}" destId="{C690B05B-E6D3-4B62-81B9-2352C0B3E103}" srcOrd="0" destOrd="0" parTransId="{88B2FD4A-0131-472A-8256-8B93979DDED7}" sibTransId="{C0306D8C-0A88-45B9-976F-EA11A3803DE5}"/>
    <dgm:cxn modelId="{6867FF4B-F03C-4222-810D-29BB61436DAB}" type="presOf" srcId="{2281AF0D-4E70-4D30-99C4-7C9310E66188}" destId="{ABB0CA39-3CFC-4ADB-940A-3144CDF87AB2}" srcOrd="0" destOrd="0" presId="urn:microsoft.com/office/officeart/2005/8/layout/process4"/>
    <dgm:cxn modelId="{F7962194-7016-45D5-85BD-FC3DE1C77E52}" srcId="{C690B05B-E6D3-4B62-81B9-2352C0B3E103}" destId="{C66B79CD-F55D-4F9B-A1F2-D155FDC6580F}" srcOrd="1" destOrd="0" parTransId="{F54531D2-3C5A-4915-A834-51FAD795E24B}" sibTransId="{7F16616E-9FA9-44BD-97DE-A7793A5FC729}"/>
    <dgm:cxn modelId="{D875D3C1-59F9-453F-87C1-ECA94F1A6CC2}" type="presOf" srcId="{A0D3FA29-CE69-42E2-BBC5-16E805D7A9A3}" destId="{BA6E0891-082F-4FB9-BCD5-B2492C8FB308}" srcOrd="0" destOrd="0" presId="urn:microsoft.com/office/officeart/2005/8/layout/process4"/>
    <dgm:cxn modelId="{8B8FECEF-F247-49AB-A3CA-21BAE376C158}" type="presOf" srcId="{C690B05B-E6D3-4B62-81B9-2352C0B3E103}" destId="{09A7F733-4F4C-4D6A-9267-79AC90C6EBD3}" srcOrd="0" destOrd="0" presId="urn:microsoft.com/office/officeart/2005/8/layout/process4"/>
    <dgm:cxn modelId="{8B0927F0-D94F-46AE-9D5D-41259E967804}" type="presOf" srcId="{13523732-CBD2-49CF-B5F6-79F33D5253E9}" destId="{D16760BE-B66D-4263-87B7-317DC9652586}" srcOrd="0" destOrd="0" presId="urn:microsoft.com/office/officeart/2005/8/layout/process4"/>
    <dgm:cxn modelId="{1A5572FC-A4B7-4AC9-9EE1-6BAA1C829345}" srcId="{2281AF0D-4E70-4D30-99C4-7C9310E66188}" destId="{13523732-CBD2-49CF-B5F6-79F33D5253E9}" srcOrd="1" destOrd="0" parTransId="{C8A3A509-32F8-47E4-BC1E-6E6C5B435A14}" sibTransId="{CE20E34F-8F93-41D0-B60F-8FDF82594F06}"/>
    <dgm:cxn modelId="{21AC38A2-1394-48DB-BFD4-E4CAD349F33F}" type="presParOf" srcId="{ABB0CA39-3CFC-4ADB-940A-3144CDF87AB2}" destId="{F431B97A-4157-43DE-A655-7B052A13456D}" srcOrd="0" destOrd="0" presId="urn:microsoft.com/office/officeart/2005/8/layout/process4"/>
    <dgm:cxn modelId="{C2D91793-0F04-4726-823E-1EC447A90E23}" type="presParOf" srcId="{F431B97A-4157-43DE-A655-7B052A13456D}" destId="{D16760BE-B66D-4263-87B7-317DC9652586}" srcOrd="0" destOrd="0" presId="urn:microsoft.com/office/officeart/2005/8/layout/process4"/>
    <dgm:cxn modelId="{85837FCE-9415-4595-A4D7-5397E3640B38}" type="presParOf" srcId="{ABB0CA39-3CFC-4ADB-940A-3144CDF87AB2}" destId="{BF56852E-48A6-4777-8F89-61AD4D216A18}" srcOrd="1" destOrd="0" presId="urn:microsoft.com/office/officeart/2005/8/layout/process4"/>
    <dgm:cxn modelId="{471CF232-9A69-4BD4-8E7D-1131033E8040}" type="presParOf" srcId="{ABB0CA39-3CFC-4ADB-940A-3144CDF87AB2}" destId="{B1837711-6034-4AA4-B6C7-2C9E782104DD}" srcOrd="2" destOrd="0" presId="urn:microsoft.com/office/officeart/2005/8/layout/process4"/>
    <dgm:cxn modelId="{2FC22FEB-E9F1-4F8B-9B0F-CA703E39F6D4}" type="presParOf" srcId="{B1837711-6034-4AA4-B6C7-2C9E782104DD}" destId="{09A7F733-4F4C-4D6A-9267-79AC90C6EBD3}" srcOrd="0" destOrd="0" presId="urn:microsoft.com/office/officeart/2005/8/layout/process4"/>
    <dgm:cxn modelId="{E8C511DD-BCF6-45B0-9C10-B7CC3EFDBE23}" type="presParOf" srcId="{B1837711-6034-4AA4-B6C7-2C9E782104DD}" destId="{07C0AFB3-191A-4085-B351-7C4A9ED13057}" srcOrd="1" destOrd="0" presId="urn:microsoft.com/office/officeart/2005/8/layout/process4"/>
    <dgm:cxn modelId="{ADC60AF7-10EA-4F68-B631-F69E30C49ED2}" type="presParOf" srcId="{B1837711-6034-4AA4-B6C7-2C9E782104DD}" destId="{FAEED836-7381-450B-BF80-871C3BE09AA5}" srcOrd="2" destOrd="0" presId="urn:microsoft.com/office/officeart/2005/8/layout/process4"/>
    <dgm:cxn modelId="{41AAEC7B-B8EB-4805-9891-F3D4D125C8F7}" type="presParOf" srcId="{FAEED836-7381-450B-BF80-871C3BE09AA5}" destId="{BA6E0891-082F-4FB9-BCD5-B2492C8FB308}" srcOrd="0" destOrd="0" presId="urn:microsoft.com/office/officeart/2005/8/layout/process4"/>
    <dgm:cxn modelId="{043315F2-552F-4526-A7D1-37305414554C}" type="presParOf" srcId="{FAEED836-7381-450B-BF80-871C3BE09AA5}" destId="{7CFCF52B-528B-4C5F-BEDD-38D1B8409157}"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2C9121-D6EC-4109-B914-D0B4651075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A4A236C-A9E6-464C-A6B7-E0FC53A0BB94}">
      <dgm:prSet custT="1"/>
      <dgm:spPr/>
      <dgm:t>
        <a:bodyPr/>
        <a:lstStyle/>
        <a:p>
          <a:r>
            <a:rPr lang="en-US" sz="2400" dirty="0"/>
            <a:t>Retain records used in the development of the Identified Student Percentage (ISP) during the entire period the CEP is in effect. </a:t>
          </a:r>
        </a:p>
      </dgm:t>
    </dgm:pt>
    <dgm:pt modelId="{BF754F7F-F090-46F6-A02A-13AFA755172B}" type="parTrans" cxnId="{FD0B4EDE-584C-4C36-B040-AAF850803B27}">
      <dgm:prSet/>
      <dgm:spPr/>
      <dgm:t>
        <a:bodyPr/>
        <a:lstStyle/>
        <a:p>
          <a:endParaRPr lang="en-US"/>
        </a:p>
      </dgm:t>
    </dgm:pt>
    <dgm:pt modelId="{100DC43E-9486-433F-BD4A-3732C0BCAE58}" type="sibTrans" cxnId="{FD0B4EDE-584C-4C36-B040-AAF850803B27}">
      <dgm:prSet/>
      <dgm:spPr/>
      <dgm:t>
        <a:bodyPr/>
        <a:lstStyle/>
        <a:p>
          <a:endParaRPr lang="en-US"/>
        </a:p>
      </dgm:t>
    </dgm:pt>
    <dgm:pt modelId="{3576E0C1-B80D-4CDD-BF7D-00B687B8BD81}">
      <dgm:prSet custT="1"/>
      <dgm:spPr/>
      <dgm:t>
        <a:bodyPr/>
        <a:lstStyle/>
        <a:p>
          <a:r>
            <a:rPr lang="en-US" sz="2400" dirty="0"/>
            <a:t>Retain for three years after submission of the final claim for reimbursement. </a:t>
          </a:r>
        </a:p>
      </dgm:t>
    </dgm:pt>
    <dgm:pt modelId="{B62285A8-3AD1-489F-86B7-8FEFF185E235}" type="parTrans" cxnId="{46E97CDB-04E6-433D-B0E9-C6B4CA98F477}">
      <dgm:prSet/>
      <dgm:spPr/>
      <dgm:t>
        <a:bodyPr/>
        <a:lstStyle/>
        <a:p>
          <a:endParaRPr lang="en-US"/>
        </a:p>
      </dgm:t>
    </dgm:pt>
    <dgm:pt modelId="{31D54E8F-896D-4EF3-B963-4EDFEE4C903B}" type="sibTrans" cxnId="{46E97CDB-04E6-433D-B0E9-C6B4CA98F477}">
      <dgm:prSet/>
      <dgm:spPr/>
      <dgm:t>
        <a:bodyPr/>
        <a:lstStyle/>
        <a:p>
          <a:endParaRPr lang="en-US"/>
        </a:p>
      </dgm:t>
    </dgm:pt>
    <dgm:pt modelId="{75D7280D-1719-41C9-8229-631F7C844852}" type="pres">
      <dgm:prSet presAssocID="{DD2C9121-D6EC-4109-B914-D0B4651075F2}" presName="root" presStyleCnt="0">
        <dgm:presLayoutVars>
          <dgm:dir/>
          <dgm:resizeHandles val="exact"/>
        </dgm:presLayoutVars>
      </dgm:prSet>
      <dgm:spPr/>
    </dgm:pt>
    <dgm:pt modelId="{7153E62E-55EE-446D-B987-4FC39E3B2A83}" type="pres">
      <dgm:prSet presAssocID="{FA4A236C-A9E6-464C-A6B7-E0FC53A0BB94}" presName="compNode" presStyleCnt="0"/>
      <dgm:spPr/>
    </dgm:pt>
    <dgm:pt modelId="{DEBA38F8-B9F0-4830-AD54-B20C93AF208A}" type="pres">
      <dgm:prSet presAssocID="{FA4A236C-A9E6-464C-A6B7-E0FC53A0BB94}" presName="bgRect" presStyleLbl="bgShp" presStyleIdx="0" presStyleCnt="2"/>
      <dgm:spPr/>
    </dgm:pt>
    <dgm:pt modelId="{05FFBA88-DC1E-42D3-800E-6F625AA48498}" type="pres">
      <dgm:prSet presAssocID="{FA4A236C-A9E6-464C-A6B7-E0FC53A0BB9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3243EB76-1E40-43F9-B3BE-44DDDF4926CF}" type="pres">
      <dgm:prSet presAssocID="{FA4A236C-A9E6-464C-A6B7-E0FC53A0BB94}" presName="spaceRect" presStyleCnt="0"/>
      <dgm:spPr/>
    </dgm:pt>
    <dgm:pt modelId="{F9AF2EE4-AB6A-40BA-BF5D-0FEA4E038B56}" type="pres">
      <dgm:prSet presAssocID="{FA4A236C-A9E6-464C-A6B7-E0FC53A0BB94}" presName="parTx" presStyleLbl="revTx" presStyleIdx="0" presStyleCnt="2">
        <dgm:presLayoutVars>
          <dgm:chMax val="0"/>
          <dgm:chPref val="0"/>
        </dgm:presLayoutVars>
      </dgm:prSet>
      <dgm:spPr/>
    </dgm:pt>
    <dgm:pt modelId="{3FD4DF5D-6DD1-40E6-8F4B-61CE685382D3}" type="pres">
      <dgm:prSet presAssocID="{100DC43E-9486-433F-BD4A-3732C0BCAE58}" presName="sibTrans" presStyleCnt="0"/>
      <dgm:spPr/>
    </dgm:pt>
    <dgm:pt modelId="{D41AF311-ADF2-44AC-BF43-5286471F2526}" type="pres">
      <dgm:prSet presAssocID="{3576E0C1-B80D-4CDD-BF7D-00B687B8BD81}" presName="compNode" presStyleCnt="0"/>
      <dgm:spPr/>
    </dgm:pt>
    <dgm:pt modelId="{C32092B2-6049-4B2E-87CD-9438C41AEF54}" type="pres">
      <dgm:prSet presAssocID="{3576E0C1-B80D-4CDD-BF7D-00B687B8BD81}" presName="bgRect" presStyleLbl="bgShp" presStyleIdx="1" presStyleCnt="2"/>
      <dgm:spPr/>
    </dgm:pt>
    <dgm:pt modelId="{AD78DFB7-36E8-4253-ACD1-F0D83F4AAB11}" type="pres">
      <dgm:prSet presAssocID="{3576E0C1-B80D-4CDD-BF7D-00B687B8BD8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4F8D720B-19F7-48E1-A0B4-146EEEE0DBE4}" type="pres">
      <dgm:prSet presAssocID="{3576E0C1-B80D-4CDD-BF7D-00B687B8BD81}" presName="spaceRect" presStyleCnt="0"/>
      <dgm:spPr/>
    </dgm:pt>
    <dgm:pt modelId="{A93AAA2B-DB93-45C7-AAEC-7D1EEDAA4C7D}" type="pres">
      <dgm:prSet presAssocID="{3576E0C1-B80D-4CDD-BF7D-00B687B8BD81}" presName="parTx" presStyleLbl="revTx" presStyleIdx="1" presStyleCnt="2" custScaleY="146300">
        <dgm:presLayoutVars>
          <dgm:chMax val="0"/>
          <dgm:chPref val="0"/>
        </dgm:presLayoutVars>
      </dgm:prSet>
      <dgm:spPr/>
    </dgm:pt>
  </dgm:ptLst>
  <dgm:cxnLst>
    <dgm:cxn modelId="{A39F4E11-FE9A-43E0-B86E-D160D661E136}" type="presOf" srcId="{3576E0C1-B80D-4CDD-BF7D-00B687B8BD81}" destId="{A93AAA2B-DB93-45C7-AAEC-7D1EEDAA4C7D}" srcOrd="0" destOrd="0" presId="urn:microsoft.com/office/officeart/2018/2/layout/IconVerticalSolidList"/>
    <dgm:cxn modelId="{06D40D9E-EFFB-4D23-932E-A2D0E61A712A}" type="presOf" srcId="{DD2C9121-D6EC-4109-B914-D0B4651075F2}" destId="{75D7280D-1719-41C9-8229-631F7C844852}" srcOrd="0" destOrd="0" presId="urn:microsoft.com/office/officeart/2018/2/layout/IconVerticalSolidList"/>
    <dgm:cxn modelId="{46E97CDB-04E6-433D-B0E9-C6B4CA98F477}" srcId="{DD2C9121-D6EC-4109-B914-D0B4651075F2}" destId="{3576E0C1-B80D-4CDD-BF7D-00B687B8BD81}" srcOrd="1" destOrd="0" parTransId="{B62285A8-3AD1-489F-86B7-8FEFF185E235}" sibTransId="{31D54E8F-896D-4EF3-B963-4EDFEE4C903B}"/>
    <dgm:cxn modelId="{FD0B4EDE-584C-4C36-B040-AAF850803B27}" srcId="{DD2C9121-D6EC-4109-B914-D0B4651075F2}" destId="{FA4A236C-A9E6-464C-A6B7-E0FC53A0BB94}" srcOrd="0" destOrd="0" parTransId="{BF754F7F-F090-46F6-A02A-13AFA755172B}" sibTransId="{100DC43E-9486-433F-BD4A-3732C0BCAE58}"/>
    <dgm:cxn modelId="{B90127E1-58BB-4505-B5E1-94B4B1985D1F}" type="presOf" srcId="{FA4A236C-A9E6-464C-A6B7-E0FC53A0BB94}" destId="{F9AF2EE4-AB6A-40BA-BF5D-0FEA4E038B56}" srcOrd="0" destOrd="0" presId="urn:microsoft.com/office/officeart/2018/2/layout/IconVerticalSolidList"/>
    <dgm:cxn modelId="{64B0C8A8-B75B-495D-958F-391170A6070C}" type="presParOf" srcId="{75D7280D-1719-41C9-8229-631F7C844852}" destId="{7153E62E-55EE-446D-B987-4FC39E3B2A83}" srcOrd="0" destOrd="0" presId="urn:microsoft.com/office/officeart/2018/2/layout/IconVerticalSolidList"/>
    <dgm:cxn modelId="{7D7F1C9D-8C6C-4997-9B0D-A2C5AB38FFB1}" type="presParOf" srcId="{7153E62E-55EE-446D-B987-4FC39E3B2A83}" destId="{DEBA38F8-B9F0-4830-AD54-B20C93AF208A}" srcOrd="0" destOrd="0" presId="urn:microsoft.com/office/officeart/2018/2/layout/IconVerticalSolidList"/>
    <dgm:cxn modelId="{09C892EF-8E4F-4BA6-B671-02F1F10228E9}" type="presParOf" srcId="{7153E62E-55EE-446D-B987-4FC39E3B2A83}" destId="{05FFBA88-DC1E-42D3-800E-6F625AA48498}" srcOrd="1" destOrd="0" presId="urn:microsoft.com/office/officeart/2018/2/layout/IconVerticalSolidList"/>
    <dgm:cxn modelId="{ED456289-9D31-40CF-99DD-34EF7A0F1D3E}" type="presParOf" srcId="{7153E62E-55EE-446D-B987-4FC39E3B2A83}" destId="{3243EB76-1E40-43F9-B3BE-44DDDF4926CF}" srcOrd="2" destOrd="0" presId="urn:microsoft.com/office/officeart/2018/2/layout/IconVerticalSolidList"/>
    <dgm:cxn modelId="{580BAC6A-C36C-4592-827B-00B9DD9CC406}" type="presParOf" srcId="{7153E62E-55EE-446D-B987-4FC39E3B2A83}" destId="{F9AF2EE4-AB6A-40BA-BF5D-0FEA4E038B56}" srcOrd="3" destOrd="0" presId="urn:microsoft.com/office/officeart/2018/2/layout/IconVerticalSolidList"/>
    <dgm:cxn modelId="{E8AFE729-25E4-4F4C-A25A-CB2229C7CA76}" type="presParOf" srcId="{75D7280D-1719-41C9-8229-631F7C844852}" destId="{3FD4DF5D-6DD1-40E6-8F4B-61CE685382D3}" srcOrd="1" destOrd="0" presId="urn:microsoft.com/office/officeart/2018/2/layout/IconVerticalSolidList"/>
    <dgm:cxn modelId="{BCC6C31B-3B2D-4047-AC3D-7D9882D1EF75}" type="presParOf" srcId="{75D7280D-1719-41C9-8229-631F7C844852}" destId="{D41AF311-ADF2-44AC-BF43-5286471F2526}" srcOrd="2" destOrd="0" presId="urn:microsoft.com/office/officeart/2018/2/layout/IconVerticalSolidList"/>
    <dgm:cxn modelId="{88BCE35B-10D0-491B-947F-214E46A93A8C}" type="presParOf" srcId="{D41AF311-ADF2-44AC-BF43-5286471F2526}" destId="{C32092B2-6049-4B2E-87CD-9438C41AEF54}" srcOrd="0" destOrd="0" presId="urn:microsoft.com/office/officeart/2018/2/layout/IconVerticalSolidList"/>
    <dgm:cxn modelId="{FE168E81-166E-4F81-B4FC-1B4034985828}" type="presParOf" srcId="{D41AF311-ADF2-44AC-BF43-5286471F2526}" destId="{AD78DFB7-36E8-4253-ACD1-F0D83F4AAB11}" srcOrd="1" destOrd="0" presId="urn:microsoft.com/office/officeart/2018/2/layout/IconVerticalSolidList"/>
    <dgm:cxn modelId="{2DE34191-9414-401A-A4AB-8A1E4FC805F1}" type="presParOf" srcId="{D41AF311-ADF2-44AC-BF43-5286471F2526}" destId="{4F8D720B-19F7-48E1-A0B4-146EEEE0DBE4}" srcOrd="2" destOrd="0" presId="urn:microsoft.com/office/officeart/2018/2/layout/IconVerticalSolidList"/>
    <dgm:cxn modelId="{52FC3443-749E-444A-AF74-92B000BC19FA}" type="presParOf" srcId="{D41AF311-ADF2-44AC-BF43-5286471F2526}" destId="{A93AAA2B-DB93-45C7-AAEC-7D1EEDAA4C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ED15AD-203E-4DF3-9884-0ACC191E8C3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626F3FA-3C52-4F44-9CF1-096CB8C4AB3C}">
      <dgm:prSet/>
      <dgm:spPr/>
      <dgm:t>
        <a:bodyPr/>
        <a:lstStyle/>
        <a:p>
          <a:r>
            <a:rPr lang="en-US" b="1"/>
            <a:t>When Can I Distribute Letters and Applications?</a:t>
          </a:r>
          <a:endParaRPr lang="en-US"/>
        </a:p>
      </dgm:t>
    </dgm:pt>
    <dgm:pt modelId="{4B348E03-0DEF-4C73-A2BE-E35612D6D3C0}" type="parTrans" cxnId="{D0E6A1D9-283D-4F3A-8B3A-C19EF2AD67E4}">
      <dgm:prSet/>
      <dgm:spPr/>
      <dgm:t>
        <a:bodyPr/>
        <a:lstStyle/>
        <a:p>
          <a:endParaRPr lang="en-US"/>
        </a:p>
      </dgm:t>
    </dgm:pt>
    <dgm:pt modelId="{1A803C51-9202-4F4B-BA3B-1C5AC4E0D534}" type="sibTrans" cxnId="{D0E6A1D9-283D-4F3A-8B3A-C19EF2AD67E4}">
      <dgm:prSet/>
      <dgm:spPr/>
      <dgm:t>
        <a:bodyPr/>
        <a:lstStyle/>
        <a:p>
          <a:endParaRPr lang="en-US"/>
        </a:p>
      </dgm:t>
    </dgm:pt>
    <dgm:pt modelId="{3FD83FD9-BF45-4244-9294-35399DF2E937}">
      <dgm:prSet/>
      <dgm:spPr/>
      <dgm:t>
        <a:bodyPr/>
        <a:lstStyle/>
        <a:p>
          <a:r>
            <a:rPr lang="en-US"/>
            <a:t>No earlier than the beginning of the school year (Year Round School – June)</a:t>
          </a:r>
        </a:p>
      </dgm:t>
    </dgm:pt>
    <dgm:pt modelId="{044FCB7C-F2D6-4C93-AD65-08048162F0DF}" type="parTrans" cxnId="{2AB100E3-AD0B-4905-8FFD-D560E944513C}">
      <dgm:prSet/>
      <dgm:spPr/>
      <dgm:t>
        <a:bodyPr/>
        <a:lstStyle/>
        <a:p>
          <a:endParaRPr lang="en-US"/>
        </a:p>
      </dgm:t>
    </dgm:pt>
    <dgm:pt modelId="{75E48F05-8DC7-4C70-8626-E8135837EF6A}" type="sibTrans" cxnId="{2AB100E3-AD0B-4905-8FFD-D560E944513C}">
      <dgm:prSet/>
      <dgm:spPr/>
      <dgm:t>
        <a:bodyPr/>
        <a:lstStyle/>
        <a:p>
          <a:endParaRPr lang="en-US"/>
        </a:p>
      </dgm:t>
    </dgm:pt>
    <dgm:pt modelId="{30F176D3-D7D5-405C-AF3D-A291671B4F5A}">
      <dgm:prSet/>
      <dgm:spPr/>
      <dgm:t>
        <a:bodyPr/>
        <a:lstStyle/>
        <a:p>
          <a:r>
            <a:rPr lang="en-US" b="1"/>
            <a:t>When can households apply?</a:t>
          </a:r>
          <a:endParaRPr lang="en-US"/>
        </a:p>
      </dgm:t>
    </dgm:pt>
    <dgm:pt modelId="{60485F28-6BAB-4AFB-866B-256695C61B08}" type="parTrans" cxnId="{A7DC021D-F072-4686-BCFA-E2FB5D03A8E1}">
      <dgm:prSet/>
      <dgm:spPr/>
      <dgm:t>
        <a:bodyPr/>
        <a:lstStyle/>
        <a:p>
          <a:endParaRPr lang="en-US"/>
        </a:p>
      </dgm:t>
    </dgm:pt>
    <dgm:pt modelId="{B23914F7-D64D-4138-BEEC-4E4A5BEC9050}" type="sibTrans" cxnId="{A7DC021D-F072-4686-BCFA-E2FB5D03A8E1}">
      <dgm:prSet/>
      <dgm:spPr/>
      <dgm:t>
        <a:bodyPr/>
        <a:lstStyle/>
        <a:p>
          <a:endParaRPr lang="en-US"/>
        </a:p>
      </dgm:t>
    </dgm:pt>
    <dgm:pt modelId="{A8774323-924E-4C3D-B572-26BA76ECCB70}">
      <dgm:prSet/>
      <dgm:spPr/>
      <dgm:t>
        <a:bodyPr/>
        <a:lstStyle/>
        <a:p>
          <a:r>
            <a:rPr lang="en-US"/>
            <a:t>A household may apply for benefits at any time during the school year.</a:t>
          </a:r>
        </a:p>
      </dgm:t>
    </dgm:pt>
    <dgm:pt modelId="{D71371C1-16B6-4AE8-BBEE-F9E5E9FB90F3}" type="parTrans" cxnId="{DF07C4C4-920F-48EA-98E7-6729805A70EF}">
      <dgm:prSet/>
      <dgm:spPr/>
      <dgm:t>
        <a:bodyPr/>
        <a:lstStyle/>
        <a:p>
          <a:endParaRPr lang="en-US"/>
        </a:p>
      </dgm:t>
    </dgm:pt>
    <dgm:pt modelId="{4FAD88E3-D1E7-47A9-86E3-61FBD3DE30F9}" type="sibTrans" cxnId="{DF07C4C4-920F-48EA-98E7-6729805A70EF}">
      <dgm:prSet/>
      <dgm:spPr/>
      <dgm:t>
        <a:bodyPr/>
        <a:lstStyle/>
        <a:p>
          <a:endParaRPr lang="en-US"/>
        </a:p>
      </dgm:t>
    </dgm:pt>
    <dgm:pt modelId="{857D63FB-D1C4-4C79-8FD5-ADD4A224F342}">
      <dgm:prSet/>
      <dgm:spPr/>
      <dgm:t>
        <a:bodyPr/>
        <a:lstStyle/>
        <a:p>
          <a:r>
            <a:rPr lang="en-US" b="1"/>
            <a:t>When is an application not necessary?</a:t>
          </a:r>
          <a:endParaRPr lang="en-US"/>
        </a:p>
      </dgm:t>
    </dgm:pt>
    <dgm:pt modelId="{DB1F4970-9364-4BBA-9B7D-321DCE1BE62F}" type="parTrans" cxnId="{DE9D6498-52EC-4000-9773-EA3AA9DA1E98}">
      <dgm:prSet/>
      <dgm:spPr/>
      <dgm:t>
        <a:bodyPr/>
        <a:lstStyle/>
        <a:p>
          <a:endParaRPr lang="en-US"/>
        </a:p>
      </dgm:t>
    </dgm:pt>
    <dgm:pt modelId="{B176799F-ECE5-4E69-8011-ECB400F96A22}" type="sibTrans" cxnId="{DE9D6498-52EC-4000-9773-EA3AA9DA1E98}">
      <dgm:prSet/>
      <dgm:spPr/>
      <dgm:t>
        <a:bodyPr/>
        <a:lstStyle/>
        <a:p>
          <a:endParaRPr lang="en-US"/>
        </a:p>
      </dgm:t>
    </dgm:pt>
    <dgm:pt modelId="{D572F4B2-D48A-4BB3-8719-68B278F9143E}">
      <dgm:prSet/>
      <dgm:spPr/>
      <dgm:t>
        <a:bodyPr/>
        <a:lstStyle/>
        <a:p>
          <a:r>
            <a:rPr lang="en-US"/>
            <a:t>No application is necessary if the household was notified by the SFA that all children have been directly certified. </a:t>
          </a:r>
        </a:p>
      </dgm:t>
    </dgm:pt>
    <dgm:pt modelId="{C71D99DA-1C75-4A5E-A0D8-FD3B37EC1F59}" type="parTrans" cxnId="{1AA248D3-FBAC-494E-BE1B-BE73208367D1}">
      <dgm:prSet/>
      <dgm:spPr/>
      <dgm:t>
        <a:bodyPr/>
        <a:lstStyle/>
        <a:p>
          <a:endParaRPr lang="en-US"/>
        </a:p>
      </dgm:t>
    </dgm:pt>
    <dgm:pt modelId="{9158B856-ECFB-4954-A575-985F2A40C55B}" type="sibTrans" cxnId="{1AA248D3-FBAC-494E-BE1B-BE73208367D1}">
      <dgm:prSet/>
      <dgm:spPr/>
      <dgm:t>
        <a:bodyPr/>
        <a:lstStyle/>
        <a:p>
          <a:endParaRPr lang="en-US"/>
        </a:p>
      </dgm:t>
    </dgm:pt>
    <dgm:pt modelId="{AFA76374-5AC6-411F-A1B0-06E361339E3E}" type="pres">
      <dgm:prSet presAssocID="{67ED15AD-203E-4DF3-9884-0ACC191E8C3A}" presName="linear" presStyleCnt="0">
        <dgm:presLayoutVars>
          <dgm:animLvl val="lvl"/>
          <dgm:resizeHandles val="exact"/>
        </dgm:presLayoutVars>
      </dgm:prSet>
      <dgm:spPr/>
    </dgm:pt>
    <dgm:pt modelId="{1E9F0B82-476C-47B4-B9A7-310910EB72A4}" type="pres">
      <dgm:prSet presAssocID="{B626F3FA-3C52-4F44-9CF1-096CB8C4AB3C}" presName="parentText" presStyleLbl="node1" presStyleIdx="0" presStyleCnt="3">
        <dgm:presLayoutVars>
          <dgm:chMax val="0"/>
          <dgm:bulletEnabled val="1"/>
        </dgm:presLayoutVars>
      </dgm:prSet>
      <dgm:spPr/>
    </dgm:pt>
    <dgm:pt modelId="{08A3E8F9-A884-46E7-A49B-BD748C0BFBCA}" type="pres">
      <dgm:prSet presAssocID="{B626F3FA-3C52-4F44-9CF1-096CB8C4AB3C}" presName="childText" presStyleLbl="revTx" presStyleIdx="0" presStyleCnt="3">
        <dgm:presLayoutVars>
          <dgm:bulletEnabled val="1"/>
        </dgm:presLayoutVars>
      </dgm:prSet>
      <dgm:spPr/>
    </dgm:pt>
    <dgm:pt modelId="{DF9A1793-697F-490C-9054-71B6642B9E1D}" type="pres">
      <dgm:prSet presAssocID="{30F176D3-D7D5-405C-AF3D-A291671B4F5A}" presName="parentText" presStyleLbl="node1" presStyleIdx="1" presStyleCnt="3">
        <dgm:presLayoutVars>
          <dgm:chMax val="0"/>
          <dgm:bulletEnabled val="1"/>
        </dgm:presLayoutVars>
      </dgm:prSet>
      <dgm:spPr/>
    </dgm:pt>
    <dgm:pt modelId="{82900621-307A-4E5A-B746-A2C807CB1E4A}" type="pres">
      <dgm:prSet presAssocID="{30F176D3-D7D5-405C-AF3D-A291671B4F5A}" presName="childText" presStyleLbl="revTx" presStyleIdx="1" presStyleCnt="3">
        <dgm:presLayoutVars>
          <dgm:bulletEnabled val="1"/>
        </dgm:presLayoutVars>
      </dgm:prSet>
      <dgm:spPr/>
    </dgm:pt>
    <dgm:pt modelId="{92ACE546-0758-4BC7-9DD7-9E811ADF6E5D}" type="pres">
      <dgm:prSet presAssocID="{857D63FB-D1C4-4C79-8FD5-ADD4A224F342}" presName="parentText" presStyleLbl="node1" presStyleIdx="2" presStyleCnt="3">
        <dgm:presLayoutVars>
          <dgm:chMax val="0"/>
          <dgm:bulletEnabled val="1"/>
        </dgm:presLayoutVars>
      </dgm:prSet>
      <dgm:spPr/>
    </dgm:pt>
    <dgm:pt modelId="{0A6DFC2F-1929-4B61-830D-1C41E393F913}" type="pres">
      <dgm:prSet presAssocID="{857D63FB-D1C4-4C79-8FD5-ADD4A224F342}" presName="childText" presStyleLbl="revTx" presStyleIdx="2" presStyleCnt="3">
        <dgm:presLayoutVars>
          <dgm:bulletEnabled val="1"/>
        </dgm:presLayoutVars>
      </dgm:prSet>
      <dgm:spPr/>
    </dgm:pt>
  </dgm:ptLst>
  <dgm:cxnLst>
    <dgm:cxn modelId="{D2F9EF01-178E-46D6-A5CF-8C711F9EA525}" type="presOf" srcId="{67ED15AD-203E-4DF3-9884-0ACC191E8C3A}" destId="{AFA76374-5AC6-411F-A1B0-06E361339E3E}" srcOrd="0" destOrd="0" presId="urn:microsoft.com/office/officeart/2005/8/layout/vList2"/>
    <dgm:cxn modelId="{A7DC021D-F072-4686-BCFA-E2FB5D03A8E1}" srcId="{67ED15AD-203E-4DF3-9884-0ACC191E8C3A}" destId="{30F176D3-D7D5-405C-AF3D-A291671B4F5A}" srcOrd="1" destOrd="0" parTransId="{60485F28-6BAB-4AFB-866B-256695C61B08}" sibTransId="{B23914F7-D64D-4138-BEEC-4E4A5BEC9050}"/>
    <dgm:cxn modelId="{4FBF5230-9559-402A-ACF2-3CF86E1150E0}" type="presOf" srcId="{857D63FB-D1C4-4C79-8FD5-ADD4A224F342}" destId="{92ACE546-0758-4BC7-9DD7-9E811ADF6E5D}" srcOrd="0" destOrd="0" presId="urn:microsoft.com/office/officeart/2005/8/layout/vList2"/>
    <dgm:cxn modelId="{1422617B-3BEB-4812-B50E-E87BAB7E60C8}" type="presOf" srcId="{A8774323-924E-4C3D-B572-26BA76ECCB70}" destId="{82900621-307A-4E5A-B746-A2C807CB1E4A}" srcOrd="0" destOrd="0" presId="urn:microsoft.com/office/officeart/2005/8/layout/vList2"/>
    <dgm:cxn modelId="{67E4EE90-4280-4A05-A1EF-BF4C82B9E0C5}" type="presOf" srcId="{3FD83FD9-BF45-4244-9294-35399DF2E937}" destId="{08A3E8F9-A884-46E7-A49B-BD748C0BFBCA}" srcOrd="0" destOrd="0" presId="urn:microsoft.com/office/officeart/2005/8/layout/vList2"/>
    <dgm:cxn modelId="{CFEA9D91-48D5-4645-AD69-ABE6F8FEEC8A}" type="presOf" srcId="{B626F3FA-3C52-4F44-9CF1-096CB8C4AB3C}" destId="{1E9F0B82-476C-47B4-B9A7-310910EB72A4}" srcOrd="0" destOrd="0" presId="urn:microsoft.com/office/officeart/2005/8/layout/vList2"/>
    <dgm:cxn modelId="{DE9D6498-52EC-4000-9773-EA3AA9DA1E98}" srcId="{67ED15AD-203E-4DF3-9884-0ACC191E8C3A}" destId="{857D63FB-D1C4-4C79-8FD5-ADD4A224F342}" srcOrd="2" destOrd="0" parTransId="{DB1F4970-9364-4BBA-9B7D-321DCE1BE62F}" sibTransId="{B176799F-ECE5-4E69-8011-ECB400F96A22}"/>
    <dgm:cxn modelId="{DF07C4C4-920F-48EA-98E7-6729805A70EF}" srcId="{30F176D3-D7D5-405C-AF3D-A291671B4F5A}" destId="{A8774323-924E-4C3D-B572-26BA76ECCB70}" srcOrd="0" destOrd="0" parTransId="{D71371C1-16B6-4AE8-BBEE-F9E5E9FB90F3}" sibTransId="{4FAD88E3-D1E7-47A9-86E3-61FBD3DE30F9}"/>
    <dgm:cxn modelId="{1AA248D3-FBAC-494E-BE1B-BE73208367D1}" srcId="{857D63FB-D1C4-4C79-8FD5-ADD4A224F342}" destId="{D572F4B2-D48A-4BB3-8719-68B278F9143E}" srcOrd="0" destOrd="0" parTransId="{C71D99DA-1C75-4A5E-A0D8-FD3B37EC1F59}" sibTransId="{9158B856-ECFB-4954-A575-985F2A40C55B}"/>
    <dgm:cxn modelId="{D0E6A1D9-283D-4F3A-8B3A-C19EF2AD67E4}" srcId="{67ED15AD-203E-4DF3-9884-0ACC191E8C3A}" destId="{B626F3FA-3C52-4F44-9CF1-096CB8C4AB3C}" srcOrd="0" destOrd="0" parTransId="{4B348E03-0DEF-4C73-A2BE-E35612D6D3C0}" sibTransId="{1A803C51-9202-4F4B-BA3B-1C5AC4E0D534}"/>
    <dgm:cxn modelId="{2AB100E3-AD0B-4905-8FFD-D560E944513C}" srcId="{B626F3FA-3C52-4F44-9CF1-096CB8C4AB3C}" destId="{3FD83FD9-BF45-4244-9294-35399DF2E937}" srcOrd="0" destOrd="0" parTransId="{044FCB7C-F2D6-4C93-AD65-08048162F0DF}" sibTransId="{75E48F05-8DC7-4C70-8626-E8135837EF6A}"/>
    <dgm:cxn modelId="{1C8B83F5-34B4-4871-ADF5-82E19DC7A076}" type="presOf" srcId="{D572F4B2-D48A-4BB3-8719-68B278F9143E}" destId="{0A6DFC2F-1929-4B61-830D-1C41E393F913}" srcOrd="0" destOrd="0" presId="urn:microsoft.com/office/officeart/2005/8/layout/vList2"/>
    <dgm:cxn modelId="{95840BF8-6CF9-45EE-897B-63B17F4E02FD}" type="presOf" srcId="{30F176D3-D7D5-405C-AF3D-A291671B4F5A}" destId="{DF9A1793-697F-490C-9054-71B6642B9E1D}" srcOrd="0" destOrd="0" presId="urn:microsoft.com/office/officeart/2005/8/layout/vList2"/>
    <dgm:cxn modelId="{81E7F377-C211-40EB-8ACE-828587CE2734}" type="presParOf" srcId="{AFA76374-5AC6-411F-A1B0-06E361339E3E}" destId="{1E9F0B82-476C-47B4-B9A7-310910EB72A4}" srcOrd="0" destOrd="0" presId="urn:microsoft.com/office/officeart/2005/8/layout/vList2"/>
    <dgm:cxn modelId="{8D3D4AD7-61D1-4E61-97FC-F1C49DAEC03E}" type="presParOf" srcId="{AFA76374-5AC6-411F-A1B0-06E361339E3E}" destId="{08A3E8F9-A884-46E7-A49B-BD748C0BFBCA}" srcOrd="1" destOrd="0" presId="urn:microsoft.com/office/officeart/2005/8/layout/vList2"/>
    <dgm:cxn modelId="{5BDD2960-7E7B-4C7D-A225-C839683B2C8F}" type="presParOf" srcId="{AFA76374-5AC6-411F-A1B0-06E361339E3E}" destId="{DF9A1793-697F-490C-9054-71B6642B9E1D}" srcOrd="2" destOrd="0" presId="urn:microsoft.com/office/officeart/2005/8/layout/vList2"/>
    <dgm:cxn modelId="{2DDCFBCA-6301-44F5-A129-F882958D6604}" type="presParOf" srcId="{AFA76374-5AC6-411F-A1B0-06E361339E3E}" destId="{82900621-307A-4E5A-B746-A2C807CB1E4A}" srcOrd="3" destOrd="0" presId="urn:microsoft.com/office/officeart/2005/8/layout/vList2"/>
    <dgm:cxn modelId="{F27D0663-7836-4522-A3EB-9ECC1EBE0013}" type="presParOf" srcId="{AFA76374-5AC6-411F-A1B0-06E361339E3E}" destId="{92ACE546-0758-4BC7-9DD7-9E811ADF6E5D}" srcOrd="4" destOrd="0" presId="urn:microsoft.com/office/officeart/2005/8/layout/vList2"/>
    <dgm:cxn modelId="{F14F1DB7-C11E-4047-9CFA-A2C4FACA0EAB}" type="presParOf" srcId="{AFA76374-5AC6-411F-A1B0-06E361339E3E}" destId="{0A6DFC2F-1929-4B61-830D-1C41E393F91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A753FE-C3C8-4BFC-8AC6-FD74F5CB076E}"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38AFDDDC-00B3-4A95-8FE6-72E77E256B07}">
      <dgm:prSet/>
      <dgm:spPr/>
      <dgm:t>
        <a:bodyPr/>
        <a:lstStyle/>
        <a:p>
          <a:r>
            <a:rPr lang="en-US"/>
            <a:t>The system </a:t>
          </a:r>
          <a:r>
            <a:rPr lang="en-US" u="sng"/>
            <a:t>must</a:t>
          </a:r>
          <a:r>
            <a:rPr lang="en-US"/>
            <a:t> include a question or data field to indicate a child’s Head Start, Migrant, Runaway, Foster, or Homeless status. </a:t>
          </a:r>
        </a:p>
      </dgm:t>
    </dgm:pt>
    <dgm:pt modelId="{4B2F977C-7AD7-4E63-B678-0AD94B01045E}" type="parTrans" cxnId="{9B5D9969-8AA1-43F9-B68B-B066DCABB332}">
      <dgm:prSet/>
      <dgm:spPr/>
      <dgm:t>
        <a:bodyPr/>
        <a:lstStyle/>
        <a:p>
          <a:endParaRPr lang="en-US"/>
        </a:p>
      </dgm:t>
    </dgm:pt>
    <dgm:pt modelId="{95E60BD6-420E-4D0F-978B-FCA04EDC1CBF}" type="sibTrans" cxnId="{9B5D9969-8AA1-43F9-B68B-B066DCABB332}">
      <dgm:prSet/>
      <dgm:spPr/>
      <dgm:t>
        <a:bodyPr/>
        <a:lstStyle/>
        <a:p>
          <a:endParaRPr lang="en-US"/>
        </a:p>
      </dgm:t>
    </dgm:pt>
    <dgm:pt modelId="{AD994631-6A03-49FD-884B-055450442EDA}">
      <dgm:prSet/>
      <dgm:spPr/>
      <dgm:t>
        <a:bodyPr/>
        <a:lstStyle/>
        <a:p>
          <a:r>
            <a:rPr lang="en-US"/>
            <a:t>The system </a:t>
          </a:r>
          <a:r>
            <a:rPr lang="en-US" u="sng"/>
            <a:t>may</a:t>
          </a:r>
          <a:r>
            <a:rPr lang="en-US"/>
            <a:t> ask for a student identification number, household address, school, grade or a child’s birth date. </a:t>
          </a:r>
        </a:p>
      </dgm:t>
    </dgm:pt>
    <dgm:pt modelId="{20858C27-F834-4A9F-BE6A-9569883F033D}" type="parTrans" cxnId="{4629A6B2-5D66-4CBD-BB27-AAD3CF9751A4}">
      <dgm:prSet/>
      <dgm:spPr/>
      <dgm:t>
        <a:bodyPr/>
        <a:lstStyle/>
        <a:p>
          <a:endParaRPr lang="en-US"/>
        </a:p>
      </dgm:t>
    </dgm:pt>
    <dgm:pt modelId="{FAD3E48A-E86B-4630-91BF-04B50D7233A5}" type="sibTrans" cxnId="{4629A6B2-5D66-4CBD-BB27-AAD3CF9751A4}">
      <dgm:prSet/>
      <dgm:spPr/>
      <dgm:t>
        <a:bodyPr/>
        <a:lstStyle/>
        <a:p>
          <a:endParaRPr lang="en-US"/>
        </a:p>
      </dgm:t>
    </dgm:pt>
    <dgm:pt modelId="{F483CDC0-5DA6-40CD-8B5B-E55B88F7BCDE}">
      <dgm:prSet/>
      <dgm:spPr/>
      <dgm:t>
        <a:bodyPr/>
        <a:lstStyle/>
        <a:p>
          <a:r>
            <a:rPr lang="en-US"/>
            <a:t>The SFA is encouraged to amend the electronic application to reflect the FNS prototype application.</a:t>
          </a:r>
        </a:p>
      </dgm:t>
    </dgm:pt>
    <dgm:pt modelId="{580AA2C6-C096-4517-A47F-289C2A171456}" type="parTrans" cxnId="{0EC9332A-69D5-4298-A5B8-32BDBD70791A}">
      <dgm:prSet/>
      <dgm:spPr/>
      <dgm:t>
        <a:bodyPr/>
        <a:lstStyle/>
        <a:p>
          <a:endParaRPr lang="en-US"/>
        </a:p>
      </dgm:t>
    </dgm:pt>
    <dgm:pt modelId="{43F8573F-2334-4BF3-B4A3-0C32A0D71F5B}" type="sibTrans" cxnId="{0EC9332A-69D5-4298-A5B8-32BDBD70791A}">
      <dgm:prSet/>
      <dgm:spPr/>
      <dgm:t>
        <a:bodyPr/>
        <a:lstStyle/>
        <a:p>
          <a:endParaRPr lang="en-US"/>
        </a:p>
      </dgm:t>
    </dgm:pt>
    <dgm:pt modelId="{C7361C6F-E4A8-4DF5-A5CF-FB575896593D}" type="pres">
      <dgm:prSet presAssocID="{72A753FE-C3C8-4BFC-8AC6-FD74F5CB076E}" presName="linear" presStyleCnt="0">
        <dgm:presLayoutVars>
          <dgm:animLvl val="lvl"/>
          <dgm:resizeHandles val="exact"/>
        </dgm:presLayoutVars>
      </dgm:prSet>
      <dgm:spPr/>
    </dgm:pt>
    <dgm:pt modelId="{F6B05CB2-DB2F-40CC-9A88-C4A43BDDCB6F}" type="pres">
      <dgm:prSet presAssocID="{38AFDDDC-00B3-4A95-8FE6-72E77E256B07}" presName="parentText" presStyleLbl="node1" presStyleIdx="0" presStyleCnt="3">
        <dgm:presLayoutVars>
          <dgm:chMax val="0"/>
          <dgm:bulletEnabled val="1"/>
        </dgm:presLayoutVars>
      </dgm:prSet>
      <dgm:spPr/>
    </dgm:pt>
    <dgm:pt modelId="{C3B8F2C9-5890-4EBF-A1DA-4D37C833F7BC}" type="pres">
      <dgm:prSet presAssocID="{95E60BD6-420E-4D0F-978B-FCA04EDC1CBF}" presName="spacer" presStyleCnt="0"/>
      <dgm:spPr/>
    </dgm:pt>
    <dgm:pt modelId="{6C320CB2-EC98-4C0B-8B9C-58DC84D1363D}" type="pres">
      <dgm:prSet presAssocID="{AD994631-6A03-49FD-884B-055450442EDA}" presName="parentText" presStyleLbl="node1" presStyleIdx="1" presStyleCnt="3">
        <dgm:presLayoutVars>
          <dgm:chMax val="0"/>
          <dgm:bulletEnabled val="1"/>
        </dgm:presLayoutVars>
      </dgm:prSet>
      <dgm:spPr/>
    </dgm:pt>
    <dgm:pt modelId="{9294059A-17A3-4235-8AA1-5A9FA626814D}" type="pres">
      <dgm:prSet presAssocID="{FAD3E48A-E86B-4630-91BF-04B50D7233A5}" presName="spacer" presStyleCnt="0"/>
      <dgm:spPr/>
    </dgm:pt>
    <dgm:pt modelId="{662D743D-9FA1-4533-8E1F-D59E1F73FAB3}" type="pres">
      <dgm:prSet presAssocID="{F483CDC0-5DA6-40CD-8B5B-E55B88F7BCDE}" presName="parentText" presStyleLbl="node1" presStyleIdx="2" presStyleCnt="3">
        <dgm:presLayoutVars>
          <dgm:chMax val="0"/>
          <dgm:bulletEnabled val="1"/>
        </dgm:presLayoutVars>
      </dgm:prSet>
      <dgm:spPr/>
    </dgm:pt>
  </dgm:ptLst>
  <dgm:cxnLst>
    <dgm:cxn modelId="{0EC9332A-69D5-4298-A5B8-32BDBD70791A}" srcId="{72A753FE-C3C8-4BFC-8AC6-FD74F5CB076E}" destId="{F483CDC0-5DA6-40CD-8B5B-E55B88F7BCDE}" srcOrd="2" destOrd="0" parTransId="{580AA2C6-C096-4517-A47F-289C2A171456}" sibTransId="{43F8573F-2334-4BF3-B4A3-0C32A0D71F5B}"/>
    <dgm:cxn modelId="{B5D6DF2D-EF60-4539-9FF3-53E8E73DC96E}" type="presOf" srcId="{AD994631-6A03-49FD-884B-055450442EDA}" destId="{6C320CB2-EC98-4C0B-8B9C-58DC84D1363D}" srcOrd="0" destOrd="0" presId="urn:microsoft.com/office/officeart/2005/8/layout/vList2"/>
    <dgm:cxn modelId="{307FD25E-B89F-42B1-9DE0-88772848A58D}" type="presOf" srcId="{38AFDDDC-00B3-4A95-8FE6-72E77E256B07}" destId="{F6B05CB2-DB2F-40CC-9A88-C4A43BDDCB6F}" srcOrd="0" destOrd="0" presId="urn:microsoft.com/office/officeart/2005/8/layout/vList2"/>
    <dgm:cxn modelId="{9B5D9969-8AA1-43F9-B68B-B066DCABB332}" srcId="{72A753FE-C3C8-4BFC-8AC6-FD74F5CB076E}" destId="{38AFDDDC-00B3-4A95-8FE6-72E77E256B07}" srcOrd="0" destOrd="0" parTransId="{4B2F977C-7AD7-4E63-B678-0AD94B01045E}" sibTransId="{95E60BD6-420E-4D0F-978B-FCA04EDC1CBF}"/>
    <dgm:cxn modelId="{6A25397A-8D0B-4269-A020-463B14347907}" type="presOf" srcId="{72A753FE-C3C8-4BFC-8AC6-FD74F5CB076E}" destId="{C7361C6F-E4A8-4DF5-A5CF-FB575896593D}" srcOrd="0" destOrd="0" presId="urn:microsoft.com/office/officeart/2005/8/layout/vList2"/>
    <dgm:cxn modelId="{F7976C85-E113-4A4B-AA31-D28315C8EDEF}" type="presOf" srcId="{F483CDC0-5DA6-40CD-8B5B-E55B88F7BCDE}" destId="{662D743D-9FA1-4533-8E1F-D59E1F73FAB3}" srcOrd="0" destOrd="0" presId="urn:microsoft.com/office/officeart/2005/8/layout/vList2"/>
    <dgm:cxn modelId="{4629A6B2-5D66-4CBD-BB27-AAD3CF9751A4}" srcId="{72A753FE-C3C8-4BFC-8AC6-FD74F5CB076E}" destId="{AD994631-6A03-49FD-884B-055450442EDA}" srcOrd="1" destOrd="0" parTransId="{20858C27-F834-4A9F-BE6A-9569883F033D}" sibTransId="{FAD3E48A-E86B-4630-91BF-04B50D7233A5}"/>
    <dgm:cxn modelId="{21AAF487-D999-4E10-9C09-2EE9910572FB}" type="presParOf" srcId="{C7361C6F-E4A8-4DF5-A5CF-FB575896593D}" destId="{F6B05CB2-DB2F-40CC-9A88-C4A43BDDCB6F}" srcOrd="0" destOrd="0" presId="urn:microsoft.com/office/officeart/2005/8/layout/vList2"/>
    <dgm:cxn modelId="{7243AFC1-F17A-4207-A2A0-22F59AAE799C}" type="presParOf" srcId="{C7361C6F-E4A8-4DF5-A5CF-FB575896593D}" destId="{C3B8F2C9-5890-4EBF-A1DA-4D37C833F7BC}" srcOrd="1" destOrd="0" presId="urn:microsoft.com/office/officeart/2005/8/layout/vList2"/>
    <dgm:cxn modelId="{C06670E7-50EF-43A2-A040-145B9F2921E1}" type="presParOf" srcId="{C7361C6F-E4A8-4DF5-A5CF-FB575896593D}" destId="{6C320CB2-EC98-4C0B-8B9C-58DC84D1363D}" srcOrd="2" destOrd="0" presId="urn:microsoft.com/office/officeart/2005/8/layout/vList2"/>
    <dgm:cxn modelId="{7E72C820-AA17-4B27-A3E4-6685C3F5C88B}" type="presParOf" srcId="{C7361C6F-E4A8-4DF5-A5CF-FB575896593D}" destId="{9294059A-17A3-4235-8AA1-5A9FA626814D}" srcOrd="3" destOrd="0" presId="urn:microsoft.com/office/officeart/2005/8/layout/vList2"/>
    <dgm:cxn modelId="{2F6040CC-5E93-4611-B5E5-1FDC85A84029}" type="presParOf" srcId="{C7361C6F-E4A8-4DF5-A5CF-FB575896593D}" destId="{662D743D-9FA1-4533-8E1F-D59E1F73FAB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62F63-3586-42D6-B97F-77AA63DDF436}"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3201DD28-9495-4141-A8B1-8675DE5CEE48}">
      <dgm:prSet/>
      <dgm:spPr/>
      <dgm:t>
        <a:bodyPr/>
        <a:lstStyle/>
        <a:p>
          <a:pPr>
            <a:lnSpc>
              <a:spcPct val="100000"/>
            </a:lnSpc>
            <a:defRPr b="1"/>
          </a:pPr>
          <a:r>
            <a:rPr lang="en-US"/>
            <a:t>Applications for the new school year should be processed </a:t>
          </a:r>
          <a:r>
            <a:rPr lang="en-US" b="1" u="sng"/>
            <a:t>IMMEDIATELY</a:t>
          </a:r>
          <a:endParaRPr lang="en-US"/>
        </a:p>
      </dgm:t>
    </dgm:pt>
    <dgm:pt modelId="{D15149E7-D482-4101-9248-FA2864BF020B}" type="parTrans" cxnId="{FFCAEDEA-B43F-4AC5-AADB-34F3F3983094}">
      <dgm:prSet/>
      <dgm:spPr/>
      <dgm:t>
        <a:bodyPr/>
        <a:lstStyle/>
        <a:p>
          <a:endParaRPr lang="en-US"/>
        </a:p>
      </dgm:t>
    </dgm:pt>
    <dgm:pt modelId="{4EAD0176-811C-490C-8348-2C902726DB9B}" type="sibTrans" cxnId="{FFCAEDEA-B43F-4AC5-AADB-34F3F3983094}">
      <dgm:prSet/>
      <dgm:spPr/>
      <dgm:t>
        <a:bodyPr/>
        <a:lstStyle/>
        <a:p>
          <a:endParaRPr lang="en-US"/>
        </a:p>
      </dgm:t>
    </dgm:pt>
    <dgm:pt modelId="{1B28FAF9-F880-4EAA-9950-31ED72DDDBA7}">
      <dgm:prSet/>
      <dgm:spPr/>
      <dgm:t>
        <a:bodyPr/>
        <a:lstStyle/>
        <a:p>
          <a:pPr>
            <a:lnSpc>
              <a:spcPct val="100000"/>
            </a:lnSpc>
            <a:defRPr b="1"/>
          </a:pPr>
          <a:r>
            <a:rPr lang="en-US"/>
            <a:t>What is the effective date of student eligibility?</a:t>
          </a:r>
        </a:p>
      </dgm:t>
    </dgm:pt>
    <dgm:pt modelId="{AA518D98-927A-40E8-A991-6A607CBA169B}" type="parTrans" cxnId="{7D90D420-8E80-4D6C-8D6B-4C561B9F7755}">
      <dgm:prSet/>
      <dgm:spPr/>
      <dgm:t>
        <a:bodyPr/>
        <a:lstStyle/>
        <a:p>
          <a:endParaRPr lang="en-US"/>
        </a:p>
      </dgm:t>
    </dgm:pt>
    <dgm:pt modelId="{CE660688-DDF0-4851-A3EC-2CE69336FD24}" type="sibTrans" cxnId="{7D90D420-8E80-4D6C-8D6B-4C561B9F7755}">
      <dgm:prSet/>
      <dgm:spPr/>
      <dgm:t>
        <a:bodyPr/>
        <a:lstStyle/>
        <a:p>
          <a:endParaRPr lang="en-US"/>
        </a:p>
      </dgm:t>
    </dgm:pt>
    <dgm:pt modelId="{CFB9D42B-DA37-444F-B0B7-9A3CFA82DDEB}">
      <dgm:prSet/>
      <dgm:spPr/>
      <dgm:t>
        <a:bodyPr/>
        <a:lstStyle/>
        <a:p>
          <a:pPr>
            <a:lnSpc>
              <a:spcPct val="100000"/>
            </a:lnSpc>
          </a:pPr>
          <a:r>
            <a:rPr lang="en-US"/>
            <a:t>The date the complete application is submitted and date stamped as received OR</a:t>
          </a:r>
        </a:p>
      </dgm:t>
    </dgm:pt>
    <dgm:pt modelId="{C40DF2C4-8301-4BFC-8D12-88A878040CC4}" type="parTrans" cxnId="{CF84E045-F569-441C-B517-7CF21AEE37BD}">
      <dgm:prSet/>
      <dgm:spPr/>
      <dgm:t>
        <a:bodyPr/>
        <a:lstStyle/>
        <a:p>
          <a:endParaRPr lang="en-US"/>
        </a:p>
      </dgm:t>
    </dgm:pt>
    <dgm:pt modelId="{7BD3A883-8FCF-4E98-AF9F-7AE12BC4B63E}" type="sibTrans" cxnId="{CF84E045-F569-441C-B517-7CF21AEE37BD}">
      <dgm:prSet/>
      <dgm:spPr/>
      <dgm:t>
        <a:bodyPr/>
        <a:lstStyle/>
        <a:p>
          <a:endParaRPr lang="en-US"/>
        </a:p>
      </dgm:t>
    </dgm:pt>
    <dgm:pt modelId="{1F87BF40-A2C1-4277-B8E4-F6C37C50DAE8}">
      <dgm:prSet/>
      <dgm:spPr/>
      <dgm:t>
        <a:bodyPr/>
        <a:lstStyle/>
        <a:p>
          <a:pPr>
            <a:lnSpc>
              <a:spcPct val="100000"/>
            </a:lnSpc>
          </a:pPr>
          <a:r>
            <a:rPr lang="en-US"/>
            <a:t>The date the parent submits the application.</a:t>
          </a:r>
        </a:p>
      </dgm:t>
    </dgm:pt>
    <dgm:pt modelId="{AF434597-65F8-43DA-9C53-45A2D2D89778}" type="parTrans" cxnId="{85C8CD72-E683-410C-9039-5B656741FEBE}">
      <dgm:prSet/>
      <dgm:spPr/>
      <dgm:t>
        <a:bodyPr/>
        <a:lstStyle/>
        <a:p>
          <a:endParaRPr lang="en-US"/>
        </a:p>
      </dgm:t>
    </dgm:pt>
    <dgm:pt modelId="{30F0C9E8-296D-4DC7-846E-921C9CFD0DDB}" type="sibTrans" cxnId="{85C8CD72-E683-410C-9039-5B656741FEBE}">
      <dgm:prSet/>
      <dgm:spPr/>
      <dgm:t>
        <a:bodyPr/>
        <a:lstStyle/>
        <a:p>
          <a:endParaRPr lang="en-US"/>
        </a:p>
      </dgm:t>
    </dgm:pt>
    <dgm:pt modelId="{DA9DF415-CD78-4AB0-95DB-4B0C37E0B174}">
      <dgm:prSet/>
      <dgm:spPr/>
      <dgm:t>
        <a:bodyPr/>
        <a:lstStyle/>
        <a:p>
          <a:pPr>
            <a:lnSpc>
              <a:spcPct val="100000"/>
            </a:lnSpc>
            <a:defRPr b="1"/>
          </a:pPr>
          <a:r>
            <a:rPr lang="en-US"/>
            <a:t>The SFA must not delay approval of applications if the household fails to provide any information that is </a:t>
          </a:r>
          <a:r>
            <a:rPr lang="en-US" b="1" u="sng"/>
            <a:t>not</a:t>
          </a:r>
          <a:r>
            <a:rPr lang="en-US"/>
            <a:t> required. </a:t>
          </a:r>
        </a:p>
      </dgm:t>
    </dgm:pt>
    <dgm:pt modelId="{8F8ACDEA-E15E-49FC-941D-2CCBFE362100}" type="parTrans" cxnId="{D3219A24-DC99-4BBE-8136-6DFDBBACA0A1}">
      <dgm:prSet/>
      <dgm:spPr/>
      <dgm:t>
        <a:bodyPr/>
        <a:lstStyle/>
        <a:p>
          <a:endParaRPr lang="en-US"/>
        </a:p>
      </dgm:t>
    </dgm:pt>
    <dgm:pt modelId="{13227210-F168-41EE-8D0B-EBAF1A54D357}" type="sibTrans" cxnId="{D3219A24-DC99-4BBE-8136-6DFDBBACA0A1}">
      <dgm:prSet/>
      <dgm:spPr/>
      <dgm:t>
        <a:bodyPr/>
        <a:lstStyle/>
        <a:p>
          <a:endParaRPr lang="en-US"/>
        </a:p>
      </dgm:t>
    </dgm:pt>
    <dgm:pt modelId="{03F75BE4-0FBD-44BB-BEF6-B53AF60402B5}">
      <dgm:prSet/>
      <dgm:spPr/>
      <dgm:t>
        <a:bodyPr/>
        <a:lstStyle/>
        <a:p>
          <a:pPr>
            <a:lnSpc>
              <a:spcPct val="100000"/>
            </a:lnSpc>
            <a:defRPr b="1"/>
          </a:pPr>
          <a:r>
            <a:rPr lang="en-US"/>
            <a:t>The determining official must sign or initial and date each application or cover page for a batch of applications. </a:t>
          </a:r>
        </a:p>
      </dgm:t>
    </dgm:pt>
    <dgm:pt modelId="{A3334AE8-8BE7-4315-815A-0538BCBB857D}" type="parTrans" cxnId="{7AD96F53-6EB8-4E8E-81C0-F8C2B6C5C1FA}">
      <dgm:prSet/>
      <dgm:spPr/>
      <dgm:t>
        <a:bodyPr/>
        <a:lstStyle/>
        <a:p>
          <a:endParaRPr lang="en-US"/>
        </a:p>
      </dgm:t>
    </dgm:pt>
    <dgm:pt modelId="{80FEC4EE-7985-4092-8A13-AECB99F4DDC8}" type="sibTrans" cxnId="{7AD96F53-6EB8-4E8E-81C0-F8C2B6C5C1FA}">
      <dgm:prSet/>
      <dgm:spPr/>
      <dgm:t>
        <a:bodyPr/>
        <a:lstStyle/>
        <a:p>
          <a:endParaRPr lang="en-US"/>
        </a:p>
      </dgm:t>
    </dgm:pt>
    <dgm:pt modelId="{9AA4A8D8-5C07-44B4-A73A-0C7D1D4C5C05}">
      <dgm:prSet/>
      <dgm:spPr/>
      <dgm:t>
        <a:bodyPr/>
        <a:lstStyle/>
        <a:p>
          <a:pPr>
            <a:lnSpc>
              <a:spcPct val="100000"/>
            </a:lnSpc>
          </a:pPr>
          <a:r>
            <a:rPr lang="en-US" dirty="0"/>
            <a:t>Computer system may capture original date of approval and basis of determination, however, still need manual signature, electronic signature of cover sheet for all batches.</a:t>
          </a:r>
        </a:p>
      </dgm:t>
    </dgm:pt>
    <dgm:pt modelId="{03AFFA01-9399-4D1A-A646-6DD03A439E15}" type="parTrans" cxnId="{6DBAD55D-673F-4F8C-845F-62B2797CD9D8}">
      <dgm:prSet/>
      <dgm:spPr/>
      <dgm:t>
        <a:bodyPr/>
        <a:lstStyle/>
        <a:p>
          <a:endParaRPr lang="en-US"/>
        </a:p>
      </dgm:t>
    </dgm:pt>
    <dgm:pt modelId="{19E1E2D7-5CA5-4A99-ADD1-6A1E66249EC9}" type="sibTrans" cxnId="{6DBAD55D-673F-4F8C-845F-62B2797CD9D8}">
      <dgm:prSet/>
      <dgm:spPr/>
      <dgm:t>
        <a:bodyPr/>
        <a:lstStyle/>
        <a:p>
          <a:endParaRPr lang="en-US"/>
        </a:p>
      </dgm:t>
    </dgm:pt>
    <dgm:pt modelId="{3AF87DE8-D8D8-4928-9A8D-1E1DC3624B46}" type="pres">
      <dgm:prSet presAssocID="{75462F63-3586-42D6-B97F-77AA63DDF436}" presName="root" presStyleCnt="0">
        <dgm:presLayoutVars>
          <dgm:dir/>
          <dgm:resizeHandles val="exact"/>
        </dgm:presLayoutVars>
      </dgm:prSet>
      <dgm:spPr/>
    </dgm:pt>
    <dgm:pt modelId="{056FAE60-A251-4668-A089-062B56550DAA}" type="pres">
      <dgm:prSet presAssocID="{3201DD28-9495-4141-A8B1-8675DE5CEE48}" presName="compNode" presStyleCnt="0"/>
      <dgm:spPr/>
    </dgm:pt>
    <dgm:pt modelId="{42267245-0120-4A79-AD1E-6F026A4D39BD}" type="pres">
      <dgm:prSet presAssocID="{3201DD28-9495-4141-A8B1-8675DE5CEE4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6D987E8B-E61A-4935-B279-9AA64CAC26A9}" type="pres">
      <dgm:prSet presAssocID="{3201DD28-9495-4141-A8B1-8675DE5CEE48}" presName="iconSpace" presStyleCnt="0"/>
      <dgm:spPr/>
    </dgm:pt>
    <dgm:pt modelId="{0F91B9DF-787A-4EBB-A1D7-43F0F4072FAB}" type="pres">
      <dgm:prSet presAssocID="{3201DD28-9495-4141-A8B1-8675DE5CEE48}" presName="parTx" presStyleLbl="revTx" presStyleIdx="0" presStyleCnt="8">
        <dgm:presLayoutVars>
          <dgm:chMax val="0"/>
          <dgm:chPref val="0"/>
        </dgm:presLayoutVars>
      </dgm:prSet>
      <dgm:spPr/>
    </dgm:pt>
    <dgm:pt modelId="{32C4D3FD-D89C-42CD-B118-CC76C328F3E9}" type="pres">
      <dgm:prSet presAssocID="{3201DD28-9495-4141-A8B1-8675DE5CEE48}" presName="txSpace" presStyleCnt="0"/>
      <dgm:spPr/>
    </dgm:pt>
    <dgm:pt modelId="{FDF55482-C716-4132-B2EF-4F1919296080}" type="pres">
      <dgm:prSet presAssocID="{3201DD28-9495-4141-A8B1-8675DE5CEE48}" presName="desTx" presStyleLbl="revTx" presStyleIdx="1" presStyleCnt="8">
        <dgm:presLayoutVars/>
      </dgm:prSet>
      <dgm:spPr/>
    </dgm:pt>
    <dgm:pt modelId="{AB3E4E81-6576-430A-B7C5-3BEA5F2B5D2F}" type="pres">
      <dgm:prSet presAssocID="{4EAD0176-811C-490C-8348-2C902726DB9B}" presName="sibTrans" presStyleCnt="0"/>
      <dgm:spPr/>
    </dgm:pt>
    <dgm:pt modelId="{0E60311B-ED6F-430D-BBBA-74D6D42FB879}" type="pres">
      <dgm:prSet presAssocID="{1B28FAF9-F880-4EAA-9950-31ED72DDDBA7}" presName="compNode" presStyleCnt="0"/>
      <dgm:spPr/>
    </dgm:pt>
    <dgm:pt modelId="{8F36A0FB-AD0C-4305-B673-5959BE150491}" type="pres">
      <dgm:prSet presAssocID="{1B28FAF9-F880-4EAA-9950-31ED72DDDB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5DC491C-F362-4DF4-BAB0-592DE032D42E}" type="pres">
      <dgm:prSet presAssocID="{1B28FAF9-F880-4EAA-9950-31ED72DDDBA7}" presName="iconSpace" presStyleCnt="0"/>
      <dgm:spPr/>
    </dgm:pt>
    <dgm:pt modelId="{58B47E40-F692-4B7C-8520-8D0A6E6AC219}" type="pres">
      <dgm:prSet presAssocID="{1B28FAF9-F880-4EAA-9950-31ED72DDDBA7}" presName="parTx" presStyleLbl="revTx" presStyleIdx="2" presStyleCnt="8">
        <dgm:presLayoutVars>
          <dgm:chMax val="0"/>
          <dgm:chPref val="0"/>
        </dgm:presLayoutVars>
      </dgm:prSet>
      <dgm:spPr/>
    </dgm:pt>
    <dgm:pt modelId="{2690BEBB-5790-4725-A62A-73639BFC59C6}" type="pres">
      <dgm:prSet presAssocID="{1B28FAF9-F880-4EAA-9950-31ED72DDDBA7}" presName="txSpace" presStyleCnt="0"/>
      <dgm:spPr/>
    </dgm:pt>
    <dgm:pt modelId="{6C0A392F-CF68-42BA-904D-A313CE66819C}" type="pres">
      <dgm:prSet presAssocID="{1B28FAF9-F880-4EAA-9950-31ED72DDDBA7}" presName="desTx" presStyleLbl="revTx" presStyleIdx="3" presStyleCnt="8">
        <dgm:presLayoutVars/>
      </dgm:prSet>
      <dgm:spPr/>
    </dgm:pt>
    <dgm:pt modelId="{5BEDA5A3-8A58-4798-A43B-F71A824721DC}" type="pres">
      <dgm:prSet presAssocID="{CE660688-DDF0-4851-A3EC-2CE69336FD24}" presName="sibTrans" presStyleCnt="0"/>
      <dgm:spPr/>
    </dgm:pt>
    <dgm:pt modelId="{CBA11A8B-EDCA-45E2-AE99-CD37857278CF}" type="pres">
      <dgm:prSet presAssocID="{DA9DF415-CD78-4AB0-95DB-4B0C37E0B174}" presName="compNode" presStyleCnt="0"/>
      <dgm:spPr/>
    </dgm:pt>
    <dgm:pt modelId="{8E47AB64-D6AC-4ACA-AD91-59BCD8B67FEA}" type="pres">
      <dgm:prSet presAssocID="{DA9DF415-CD78-4AB0-95DB-4B0C37E0B17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C9D9E175-7B7E-4469-82AC-D1D1535AFC1F}" type="pres">
      <dgm:prSet presAssocID="{DA9DF415-CD78-4AB0-95DB-4B0C37E0B174}" presName="iconSpace" presStyleCnt="0"/>
      <dgm:spPr/>
    </dgm:pt>
    <dgm:pt modelId="{D8FDE895-CE6B-425C-9211-E4A8502680B0}" type="pres">
      <dgm:prSet presAssocID="{DA9DF415-CD78-4AB0-95DB-4B0C37E0B174}" presName="parTx" presStyleLbl="revTx" presStyleIdx="4" presStyleCnt="8">
        <dgm:presLayoutVars>
          <dgm:chMax val="0"/>
          <dgm:chPref val="0"/>
        </dgm:presLayoutVars>
      </dgm:prSet>
      <dgm:spPr/>
    </dgm:pt>
    <dgm:pt modelId="{66167A55-4BE9-43DC-9564-977B7F6BBC6D}" type="pres">
      <dgm:prSet presAssocID="{DA9DF415-CD78-4AB0-95DB-4B0C37E0B174}" presName="txSpace" presStyleCnt="0"/>
      <dgm:spPr/>
    </dgm:pt>
    <dgm:pt modelId="{AE289229-0C29-4F0C-8164-50EAD79E553D}" type="pres">
      <dgm:prSet presAssocID="{DA9DF415-CD78-4AB0-95DB-4B0C37E0B174}" presName="desTx" presStyleLbl="revTx" presStyleIdx="5" presStyleCnt="8">
        <dgm:presLayoutVars/>
      </dgm:prSet>
      <dgm:spPr/>
    </dgm:pt>
    <dgm:pt modelId="{F8C706E2-6951-4468-935E-73B711C47F90}" type="pres">
      <dgm:prSet presAssocID="{13227210-F168-41EE-8D0B-EBAF1A54D357}" presName="sibTrans" presStyleCnt="0"/>
      <dgm:spPr/>
    </dgm:pt>
    <dgm:pt modelId="{B96A0AA0-D66A-4714-9F2F-546517B3D96C}" type="pres">
      <dgm:prSet presAssocID="{03F75BE4-0FBD-44BB-BEF6-B53AF60402B5}" presName="compNode" presStyleCnt="0"/>
      <dgm:spPr/>
    </dgm:pt>
    <dgm:pt modelId="{6A2E9CCB-FF7A-4613-A930-43CC20FA5E4F}" type="pres">
      <dgm:prSet presAssocID="{03F75BE4-0FBD-44BB-BEF6-B53AF60402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Checklist"/>
        </a:ext>
      </dgm:extLst>
    </dgm:pt>
    <dgm:pt modelId="{047BD1EB-1CD3-4175-8254-98813A42C14D}" type="pres">
      <dgm:prSet presAssocID="{03F75BE4-0FBD-44BB-BEF6-B53AF60402B5}" presName="iconSpace" presStyleCnt="0"/>
      <dgm:spPr/>
    </dgm:pt>
    <dgm:pt modelId="{772B193D-B983-47DB-AC7D-E55C0DD2E74A}" type="pres">
      <dgm:prSet presAssocID="{03F75BE4-0FBD-44BB-BEF6-B53AF60402B5}" presName="parTx" presStyleLbl="revTx" presStyleIdx="6" presStyleCnt="8">
        <dgm:presLayoutVars>
          <dgm:chMax val="0"/>
          <dgm:chPref val="0"/>
        </dgm:presLayoutVars>
      </dgm:prSet>
      <dgm:spPr/>
    </dgm:pt>
    <dgm:pt modelId="{A5E9800C-6CAD-4721-81D4-4FF63900E2EB}" type="pres">
      <dgm:prSet presAssocID="{03F75BE4-0FBD-44BB-BEF6-B53AF60402B5}" presName="txSpace" presStyleCnt="0"/>
      <dgm:spPr/>
    </dgm:pt>
    <dgm:pt modelId="{1D4D403F-4336-44B3-A3AE-C286869F78E6}" type="pres">
      <dgm:prSet presAssocID="{03F75BE4-0FBD-44BB-BEF6-B53AF60402B5}" presName="desTx" presStyleLbl="revTx" presStyleIdx="7" presStyleCnt="8">
        <dgm:presLayoutVars/>
      </dgm:prSet>
      <dgm:spPr/>
    </dgm:pt>
  </dgm:ptLst>
  <dgm:cxnLst>
    <dgm:cxn modelId="{7D90D420-8E80-4D6C-8D6B-4C561B9F7755}" srcId="{75462F63-3586-42D6-B97F-77AA63DDF436}" destId="{1B28FAF9-F880-4EAA-9950-31ED72DDDBA7}" srcOrd="1" destOrd="0" parTransId="{AA518D98-927A-40E8-A991-6A607CBA169B}" sibTransId="{CE660688-DDF0-4851-A3EC-2CE69336FD24}"/>
    <dgm:cxn modelId="{D3219A24-DC99-4BBE-8136-6DFDBBACA0A1}" srcId="{75462F63-3586-42D6-B97F-77AA63DDF436}" destId="{DA9DF415-CD78-4AB0-95DB-4B0C37E0B174}" srcOrd="2" destOrd="0" parTransId="{8F8ACDEA-E15E-49FC-941D-2CCBFE362100}" sibTransId="{13227210-F168-41EE-8D0B-EBAF1A54D357}"/>
    <dgm:cxn modelId="{66B01830-8EEC-48B6-B8D9-C0F03E7A979C}" type="presOf" srcId="{3201DD28-9495-4141-A8B1-8675DE5CEE48}" destId="{0F91B9DF-787A-4EBB-A1D7-43F0F4072FAB}" srcOrd="0" destOrd="0" presId="urn:microsoft.com/office/officeart/2018/2/layout/IconLabelDescriptionList"/>
    <dgm:cxn modelId="{D518A53D-1D65-4870-8595-4CB0B901C264}" type="presOf" srcId="{CFB9D42B-DA37-444F-B0B7-9A3CFA82DDEB}" destId="{6C0A392F-CF68-42BA-904D-A313CE66819C}" srcOrd="0" destOrd="0" presId="urn:microsoft.com/office/officeart/2018/2/layout/IconLabelDescriptionList"/>
    <dgm:cxn modelId="{FFA6785B-3439-47BB-9C34-82E685422920}" type="presOf" srcId="{75462F63-3586-42D6-B97F-77AA63DDF436}" destId="{3AF87DE8-D8D8-4928-9A8D-1E1DC3624B46}" srcOrd="0" destOrd="0" presId="urn:microsoft.com/office/officeart/2018/2/layout/IconLabelDescriptionList"/>
    <dgm:cxn modelId="{6DBAD55D-673F-4F8C-845F-62B2797CD9D8}" srcId="{03F75BE4-0FBD-44BB-BEF6-B53AF60402B5}" destId="{9AA4A8D8-5C07-44B4-A73A-0C7D1D4C5C05}" srcOrd="0" destOrd="0" parTransId="{03AFFA01-9399-4D1A-A646-6DD03A439E15}" sibTransId="{19E1E2D7-5CA5-4A99-ADD1-6A1E66249EC9}"/>
    <dgm:cxn modelId="{CF84E045-F569-441C-B517-7CF21AEE37BD}" srcId="{1B28FAF9-F880-4EAA-9950-31ED72DDDBA7}" destId="{CFB9D42B-DA37-444F-B0B7-9A3CFA82DDEB}" srcOrd="0" destOrd="0" parTransId="{C40DF2C4-8301-4BFC-8D12-88A878040CC4}" sibTransId="{7BD3A883-8FCF-4E98-AF9F-7AE12BC4B63E}"/>
    <dgm:cxn modelId="{507AFA51-5984-4F82-98DC-21653CFEF00B}" type="presOf" srcId="{9AA4A8D8-5C07-44B4-A73A-0C7D1D4C5C05}" destId="{1D4D403F-4336-44B3-A3AE-C286869F78E6}" srcOrd="0" destOrd="0" presId="urn:microsoft.com/office/officeart/2018/2/layout/IconLabelDescriptionList"/>
    <dgm:cxn modelId="{85C8CD72-E683-410C-9039-5B656741FEBE}" srcId="{1B28FAF9-F880-4EAA-9950-31ED72DDDBA7}" destId="{1F87BF40-A2C1-4277-B8E4-F6C37C50DAE8}" srcOrd="1" destOrd="0" parTransId="{AF434597-65F8-43DA-9C53-45A2D2D89778}" sibTransId="{30F0C9E8-296D-4DC7-846E-921C9CFD0DDB}"/>
    <dgm:cxn modelId="{7AD96F53-6EB8-4E8E-81C0-F8C2B6C5C1FA}" srcId="{75462F63-3586-42D6-B97F-77AA63DDF436}" destId="{03F75BE4-0FBD-44BB-BEF6-B53AF60402B5}" srcOrd="3" destOrd="0" parTransId="{A3334AE8-8BE7-4315-815A-0538BCBB857D}" sibTransId="{80FEC4EE-7985-4092-8A13-AECB99F4DDC8}"/>
    <dgm:cxn modelId="{A4214276-272F-43EC-9888-7141AF34F438}" type="presOf" srcId="{03F75BE4-0FBD-44BB-BEF6-B53AF60402B5}" destId="{772B193D-B983-47DB-AC7D-E55C0DD2E74A}" srcOrd="0" destOrd="0" presId="urn:microsoft.com/office/officeart/2018/2/layout/IconLabelDescriptionList"/>
    <dgm:cxn modelId="{0222297E-910D-4617-9DBD-44A299B5AD39}" type="presOf" srcId="{1B28FAF9-F880-4EAA-9950-31ED72DDDBA7}" destId="{58B47E40-F692-4B7C-8520-8D0A6E6AC219}" srcOrd="0" destOrd="0" presId="urn:microsoft.com/office/officeart/2018/2/layout/IconLabelDescriptionList"/>
    <dgm:cxn modelId="{6B170DBB-9045-4BE9-9827-6CB3BACC3E85}" type="presOf" srcId="{DA9DF415-CD78-4AB0-95DB-4B0C37E0B174}" destId="{D8FDE895-CE6B-425C-9211-E4A8502680B0}" srcOrd="0" destOrd="0" presId="urn:microsoft.com/office/officeart/2018/2/layout/IconLabelDescriptionList"/>
    <dgm:cxn modelId="{D0159BC1-6B9B-4380-BBEE-6EC49F259D18}" type="presOf" srcId="{1F87BF40-A2C1-4277-B8E4-F6C37C50DAE8}" destId="{6C0A392F-CF68-42BA-904D-A313CE66819C}" srcOrd="0" destOrd="1" presId="urn:microsoft.com/office/officeart/2018/2/layout/IconLabelDescriptionList"/>
    <dgm:cxn modelId="{FFCAEDEA-B43F-4AC5-AADB-34F3F3983094}" srcId="{75462F63-3586-42D6-B97F-77AA63DDF436}" destId="{3201DD28-9495-4141-A8B1-8675DE5CEE48}" srcOrd="0" destOrd="0" parTransId="{D15149E7-D482-4101-9248-FA2864BF020B}" sibTransId="{4EAD0176-811C-490C-8348-2C902726DB9B}"/>
    <dgm:cxn modelId="{DAD2E99F-775A-466A-9CD2-8233ED3534A1}" type="presParOf" srcId="{3AF87DE8-D8D8-4928-9A8D-1E1DC3624B46}" destId="{056FAE60-A251-4668-A089-062B56550DAA}" srcOrd="0" destOrd="0" presId="urn:microsoft.com/office/officeart/2018/2/layout/IconLabelDescriptionList"/>
    <dgm:cxn modelId="{6596FA7E-EEAE-481F-A810-FA024D2DFEDE}" type="presParOf" srcId="{056FAE60-A251-4668-A089-062B56550DAA}" destId="{42267245-0120-4A79-AD1E-6F026A4D39BD}" srcOrd="0" destOrd="0" presId="urn:microsoft.com/office/officeart/2018/2/layout/IconLabelDescriptionList"/>
    <dgm:cxn modelId="{8C26FA7D-C2EF-43F2-907A-E90CE5B505DA}" type="presParOf" srcId="{056FAE60-A251-4668-A089-062B56550DAA}" destId="{6D987E8B-E61A-4935-B279-9AA64CAC26A9}" srcOrd="1" destOrd="0" presId="urn:microsoft.com/office/officeart/2018/2/layout/IconLabelDescriptionList"/>
    <dgm:cxn modelId="{D066BC96-2F60-45DB-8CE5-70A39F611055}" type="presParOf" srcId="{056FAE60-A251-4668-A089-062B56550DAA}" destId="{0F91B9DF-787A-4EBB-A1D7-43F0F4072FAB}" srcOrd="2" destOrd="0" presId="urn:microsoft.com/office/officeart/2018/2/layout/IconLabelDescriptionList"/>
    <dgm:cxn modelId="{046F6DC6-E210-419B-8135-F265AF302200}" type="presParOf" srcId="{056FAE60-A251-4668-A089-062B56550DAA}" destId="{32C4D3FD-D89C-42CD-B118-CC76C328F3E9}" srcOrd="3" destOrd="0" presId="urn:microsoft.com/office/officeart/2018/2/layout/IconLabelDescriptionList"/>
    <dgm:cxn modelId="{9FF0E926-2A27-4248-B1EB-BBA0CF9B9339}" type="presParOf" srcId="{056FAE60-A251-4668-A089-062B56550DAA}" destId="{FDF55482-C716-4132-B2EF-4F1919296080}" srcOrd="4" destOrd="0" presId="urn:microsoft.com/office/officeart/2018/2/layout/IconLabelDescriptionList"/>
    <dgm:cxn modelId="{F8D56469-8796-43D0-A94A-40DCF2C52374}" type="presParOf" srcId="{3AF87DE8-D8D8-4928-9A8D-1E1DC3624B46}" destId="{AB3E4E81-6576-430A-B7C5-3BEA5F2B5D2F}" srcOrd="1" destOrd="0" presId="urn:microsoft.com/office/officeart/2018/2/layout/IconLabelDescriptionList"/>
    <dgm:cxn modelId="{B2B85183-90F9-4932-A996-E5F0101DAE5B}" type="presParOf" srcId="{3AF87DE8-D8D8-4928-9A8D-1E1DC3624B46}" destId="{0E60311B-ED6F-430D-BBBA-74D6D42FB879}" srcOrd="2" destOrd="0" presId="urn:microsoft.com/office/officeart/2018/2/layout/IconLabelDescriptionList"/>
    <dgm:cxn modelId="{0DDB0595-CFDB-419F-B7D5-A86043C71F85}" type="presParOf" srcId="{0E60311B-ED6F-430D-BBBA-74D6D42FB879}" destId="{8F36A0FB-AD0C-4305-B673-5959BE150491}" srcOrd="0" destOrd="0" presId="urn:microsoft.com/office/officeart/2018/2/layout/IconLabelDescriptionList"/>
    <dgm:cxn modelId="{5FBDF91C-AEEB-4F67-92F7-F37990729517}" type="presParOf" srcId="{0E60311B-ED6F-430D-BBBA-74D6D42FB879}" destId="{D5DC491C-F362-4DF4-BAB0-592DE032D42E}" srcOrd="1" destOrd="0" presId="urn:microsoft.com/office/officeart/2018/2/layout/IconLabelDescriptionList"/>
    <dgm:cxn modelId="{8BB8B851-9326-4CA9-BAD4-FAA17D2202DA}" type="presParOf" srcId="{0E60311B-ED6F-430D-BBBA-74D6D42FB879}" destId="{58B47E40-F692-4B7C-8520-8D0A6E6AC219}" srcOrd="2" destOrd="0" presId="urn:microsoft.com/office/officeart/2018/2/layout/IconLabelDescriptionList"/>
    <dgm:cxn modelId="{4DDECB77-9BA6-4035-9D76-6F2ADC37FBDD}" type="presParOf" srcId="{0E60311B-ED6F-430D-BBBA-74D6D42FB879}" destId="{2690BEBB-5790-4725-A62A-73639BFC59C6}" srcOrd="3" destOrd="0" presId="urn:microsoft.com/office/officeart/2018/2/layout/IconLabelDescriptionList"/>
    <dgm:cxn modelId="{917926E1-31FC-4AC6-A585-B2C831235E34}" type="presParOf" srcId="{0E60311B-ED6F-430D-BBBA-74D6D42FB879}" destId="{6C0A392F-CF68-42BA-904D-A313CE66819C}" srcOrd="4" destOrd="0" presId="urn:microsoft.com/office/officeart/2018/2/layout/IconLabelDescriptionList"/>
    <dgm:cxn modelId="{96C24773-537B-4828-AB4F-74329BBE1B01}" type="presParOf" srcId="{3AF87DE8-D8D8-4928-9A8D-1E1DC3624B46}" destId="{5BEDA5A3-8A58-4798-A43B-F71A824721DC}" srcOrd="3" destOrd="0" presId="urn:microsoft.com/office/officeart/2018/2/layout/IconLabelDescriptionList"/>
    <dgm:cxn modelId="{CBD83754-AC36-4394-8AD4-C841B3AAACA4}" type="presParOf" srcId="{3AF87DE8-D8D8-4928-9A8D-1E1DC3624B46}" destId="{CBA11A8B-EDCA-45E2-AE99-CD37857278CF}" srcOrd="4" destOrd="0" presId="urn:microsoft.com/office/officeart/2018/2/layout/IconLabelDescriptionList"/>
    <dgm:cxn modelId="{50E7D97B-F203-4C68-9BCC-E4565ACDA52C}" type="presParOf" srcId="{CBA11A8B-EDCA-45E2-AE99-CD37857278CF}" destId="{8E47AB64-D6AC-4ACA-AD91-59BCD8B67FEA}" srcOrd="0" destOrd="0" presId="urn:microsoft.com/office/officeart/2018/2/layout/IconLabelDescriptionList"/>
    <dgm:cxn modelId="{CABEB320-E8AB-4188-96AC-1A3262DFFDB3}" type="presParOf" srcId="{CBA11A8B-EDCA-45E2-AE99-CD37857278CF}" destId="{C9D9E175-7B7E-4469-82AC-D1D1535AFC1F}" srcOrd="1" destOrd="0" presId="urn:microsoft.com/office/officeart/2018/2/layout/IconLabelDescriptionList"/>
    <dgm:cxn modelId="{F629340C-F995-42B1-BF1C-B30FA078EEA2}" type="presParOf" srcId="{CBA11A8B-EDCA-45E2-AE99-CD37857278CF}" destId="{D8FDE895-CE6B-425C-9211-E4A8502680B0}" srcOrd="2" destOrd="0" presId="urn:microsoft.com/office/officeart/2018/2/layout/IconLabelDescriptionList"/>
    <dgm:cxn modelId="{12D63E64-5F7E-4BFD-B086-ADBC49B19178}" type="presParOf" srcId="{CBA11A8B-EDCA-45E2-AE99-CD37857278CF}" destId="{66167A55-4BE9-43DC-9564-977B7F6BBC6D}" srcOrd="3" destOrd="0" presId="urn:microsoft.com/office/officeart/2018/2/layout/IconLabelDescriptionList"/>
    <dgm:cxn modelId="{1C5D1FAF-4609-4B94-863A-1B962D987519}" type="presParOf" srcId="{CBA11A8B-EDCA-45E2-AE99-CD37857278CF}" destId="{AE289229-0C29-4F0C-8164-50EAD79E553D}" srcOrd="4" destOrd="0" presId="urn:microsoft.com/office/officeart/2018/2/layout/IconLabelDescriptionList"/>
    <dgm:cxn modelId="{B88962BA-7B9F-49B5-A2BD-D8C9C620EEFE}" type="presParOf" srcId="{3AF87DE8-D8D8-4928-9A8D-1E1DC3624B46}" destId="{F8C706E2-6951-4468-935E-73B711C47F90}" srcOrd="5" destOrd="0" presId="urn:microsoft.com/office/officeart/2018/2/layout/IconLabelDescriptionList"/>
    <dgm:cxn modelId="{D15936A2-3411-499A-971E-F9037A5857A2}" type="presParOf" srcId="{3AF87DE8-D8D8-4928-9A8D-1E1DC3624B46}" destId="{B96A0AA0-D66A-4714-9F2F-546517B3D96C}" srcOrd="6" destOrd="0" presId="urn:microsoft.com/office/officeart/2018/2/layout/IconLabelDescriptionList"/>
    <dgm:cxn modelId="{5D4565AE-0F05-4BB1-B773-A096AB6B51EC}" type="presParOf" srcId="{B96A0AA0-D66A-4714-9F2F-546517B3D96C}" destId="{6A2E9CCB-FF7A-4613-A930-43CC20FA5E4F}" srcOrd="0" destOrd="0" presId="urn:microsoft.com/office/officeart/2018/2/layout/IconLabelDescriptionList"/>
    <dgm:cxn modelId="{9CF617C2-139D-489C-8122-2CEBC533F6D5}" type="presParOf" srcId="{B96A0AA0-D66A-4714-9F2F-546517B3D96C}" destId="{047BD1EB-1CD3-4175-8254-98813A42C14D}" srcOrd="1" destOrd="0" presId="urn:microsoft.com/office/officeart/2018/2/layout/IconLabelDescriptionList"/>
    <dgm:cxn modelId="{864DB074-21C0-488B-BF0B-1B5A1B30C683}" type="presParOf" srcId="{B96A0AA0-D66A-4714-9F2F-546517B3D96C}" destId="{772B193D-B983-47DB-AC7D-E55C0DD2E74A}" srcOrd="2" destOrd="0" presId="urn:microsoft.com/office/officeart/2018/2/layout/IconLabelDescriptionList"/>
    <dgm:cxn modelId="{F067C610-8A4A-41F9-9DA1-2748064E8BEF}" type="presParOf" srcId="{B96A0AA0-D66A-4714-9F2F-546517B3D96C}" destId="{A5E9800C-6CAD-4721-81D4-4FF63900E2EB}" srcOrd="3" destOrd="0" presId="urn:microsoft.com/office/officeart/2018/2/layout/IconLabelDescriptionList"/>
    <dgm:cxn modelId="{13AAE17C-240F-4C6E-9FD5-B21119F4CC83}" type="presParOf" srcId="{B96A0AA0-D66A-4714-9F2F-546517B3D96C}" destId="{1D4D403F-4336-44B3-A3AE-C286869F78E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B0B43E-7BE9-49CF-AC37-608D1BEF985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9719C285-D751-48A0-B80F-1A86B436C346}">
      <dgm:prSet/>
      <dgm:spPr/>
      <dgm:t>
        <a:bodyPr/>
        <a:lstStyle/>
        <a:p>
          <a:r>
            <a:rPr lang="en-US" dirty="0"/>
            <a:t>In order to claim Federal reimbursement for student meals, the SFA must have EITHER: </a:t>
          </a:r>
        </a:p>
      </dgm:t>
    </dgm:pt>
    <dgm:pt modelId="{D6F50357-F438-447D-B942-ADD5176E5B21}" type="parTrans" cxnId="{3A6BFD0A-2563-4867-BA7F-D8BFF11A54E3}">
      <dgm:prSet/>
      <dgm:spPr/>
      <dgm:t>
        <a:bodyPr/>
        <a:lstStyle/>
        <a:p>
          <a:endParaRPr lang="en-US"/>
        </a:p>
      </dgm:t>
    </dgm:pt>
    <dgm:pt modelId="{15A409FB-BD48-4EF8-BE94-E030D93A015A}" type="sibTrans" cxnId="{3A6BFD0A-2563-4867-BA7F-D8BFF11A54E3}">
      <dgm:prSet/>
      <dgm:spPr/>
      <dgm:t>
        <a:bodyPr/>
        <a:lstStyle/>
        <a:p>
          <a:endParaRPr lang="en-US"/>
        </a:p>
      </dgm:t>
    </dgm:pt>
    <dgm:pt modelId="{E799432B-AE96-461A-8C62-1AB0E40F8BE7}">
      <dgm:prSet/>
      <dgm:spPr/>
      <dgm:t>
        <a:bodyPr/>
        <a:lstStyle/>
        <a:p>
          <a:r>
            <a:rPr lang="en-US"/>
            <a:t>an eligible </a:t>
          </a:r>
          <a:r>
            <a:rPr lang="en-US" u="none"/>
            <a:t>Income application or Categorical Eligible application;</a:t>
          </a:r>
        </a:p>
      </dgm:t>
    </dgm:pt>
    <dgm:pt modelId="{AAAEFA0B-E71A-426B-BC9B-DD6A540B5336}" type="parTrans" cxnId="{7253E5E6-4CB3-4C80-BA3E-D4B2991DC3F3}">
      <dgm:prSet/>
      <dgm:spPr/>
      <dgm:t>
        <a:bodyPr/>
        <a:lstStyle/>
        <a:p>
          <a:endParaRPr lang="en-US"/>
        </a:p>
      </dgm:t>
    </dgm:pt>
    <dgm:pt modelId="{3BB6926A-F6EB-43D2-8681-E1043FA88F63}" type="sibTrans" cxnId="{7253E5E6-4CB3-4C80-BA3E-D4B2991DC3F3}">
      <dgm:prSet/>
      <dgm:spPr/>
      <dgm:t>
        <a:bodyPr/>
        <a:lstStyle/>
        <a:p>
          <a:endParaRPr lang="en-US"/>
        </a:p>
      </dgm:t>
    </dgm:pt>
    <dgm:pt modelId="{67E1321F-9408-4532-8FB4-3F51CBBB2CD4}">
      <dgm:prSet/>
      <dgm:spPr/>
      <dgm:t>
        <a:bodyPr/>
        <a:lstStyle/>
        <a:p>
          <a:r>
            <a:rPr lang="en-US" u="none"/>
            <a:t>a list of Directly Certified students, Migrant, Homeless, or Runaway students; a list of federally-funded Head Start students; </a:t>
          </a:r>
        </a:p>
      </dgm:t>
    </dgm:pt>
    <dgm:pt modelId="{0DE0BB82-B0BC-4A1A-9AD0-FF8B6CB20FCD}" type="parTrans" cxnId="{64F6CF4F-6932-4B41-AC77-49751A7E1C18}">
      <dgm:prSet/>
      <dgm:spPr/>
      <dgm:t>
        <a:bodyPr/>
        <a:lstStyle/>
        <a:p>
          <a:endParaRPr lang="en-US"/>
        </a:p>
      </dgm:t>
    </dgm:pt>
    <dgm:pt modelId="{D4202F12-CBE9-4827-95D7-C2E620724B39}" type="sibTrans" cxnId="{64F6CF4F-6932-4B41-AC77-49751A7E1C18}">
      <dgm:prSet/>
      <dgm:spPr/>
      <dgm:t>
        <a:bodyPr/>
        <a:lstStyle/>
        <a:p>
          <a:endParaRPr lang="en-US"/>
        </a:p>
      </dgm:t>
    </dgm:pt>
    <dgm:pt modelId="{A2C423C5-CBA5-44D5-839B-67F899823980}">
      <dgm:prSet/>
      <dgm:spPr/>
      <dgm:t>
        <a:bodyPr/>
        <a:lstStyle/>
        <a:p>
          <a:r>
            <a:rPr lang="en-US" u="none"/>
            <a:t>check Foster Child(ren); </a:t>
          </a:r>
        </a:p>
      </dgm:t>
    </dgm:pt>
    <dgm:pt modelId="{75C82146-F64F-486F-9353-A89D822EC2CA}" type="parTrans" cxnId="{F145A185-B9A9-40F5-BCC6-80FABFA6BFFD}">
      <dgm:prSet/>
      <dgm:spPr/>
      <dgm:t>
        <a:bodyPr/>
        <a:lstStyle/>
        <a:p>
          <a:endParaRPr lang="en-US"/>
        </a:p>
      </dgm:t>
    </dgm:pt>
    <dgm:pt modelId="{FB9003A8-BF49-4FD1-A2B3-7F1442361A3B}" type="sibTrans" cxnId="{F145A185-B9A9-40F5-BCC6-80FABFA6BFFD}">
      <dgm:prSet/>
      <dgm:spPr/>
      <dgm:t>
        <a:bodyPr/>
        <a:lstStyle/>
        <a:p>
          <a:endParaRPr lang="en-US"/>
        </a:p>
      </dgm:t>
    </dgm:pt>
    <dgm:pt modelId="{67D39D22-9804-4F1B-9CF6-BBB698ED8519}" type="pres">
      <dgm:prSet presAssocID="{86B0B43E-7BE9-49CF-AC37-608D1BEF9859}" presName="linear" presStyleCnt="0">
        <dgm:presLayoutVars>
          <dgm:animLvl val="lvl"/>
          <dgm:resizeHandles val="exact"/>
        </dgm:presLayoutVars>
      </dgm:prSet>
      <dgm:spPr/>
    </dgm:pt>
    <dgm:pt modelId="{A68C9C0B-C56A-437F-A04B-7F9DF3BB50D7}" type="pres">
      <dgm:prSet presAssocID="{9719C285-D751-48A0-B80F-1A86B436C346}" presName="parentText" presStyleLbl="node1" presStyleIdx="0" presStyleCnt="1">
        <dgm:presLayoutVars>
          <dgm:chMax val="0"/>
          <dgm:bulletEnabled val="1"/>
        </dgm:presLayoutVars>
      </dgm:prSet>
      <dgm:spPr/>
    </dgm:pt>
    <dgm:pt modelId="{3547D5CE-229F-4F6F-9E48-E2167F617596}" type="pres">
      <dgm:prSet presAssocID="{9719C285-D751-48A0-B80F-1A86B436C346}" presName="childText" presStyleLbl="revTx" presStyleIdx="0" presStyleCnt="1">
        <dgm:presLayoutVars>
          <dgm:bulletEnabled val="1"/>
        </dgm:presLayoutVars>
      </dgm:prSet>
      <dgm:spPr/>
    </dgm:pt>
  </dgm:ptLst>
  <dgm:cxnLst>
    <dgm:cxn modelId="{3A6BFD0A-2563-4867-BA7F-D8BFF11A54E3}" srcId="{86B0B43E-7BE9-49CF-AC37-608D1BEF9859}" destId="{9719C285-D751-48A0-B80F-1A86B436C346}" srcOrd="0" destOrd="0" parTransId="{D6F50357-F438-447D-B942-ADD5176E5B21}" sibTransId="{15A409FB-BD48-4EF8-BE94-E030D93A015A}"/>
    <dgm:cxn modelId="{19EBB61A-009E-4D4B-AD21-ED4494375557}" type="presOf" srcId="{9719C285-D751-48A0-B80F-1A86B436C346}" destId="{A68C9C0B-C56A-437F-A04B-7F9DF3BB50D7}" srcOrd="0" destOrd="0" presId="urn:microsoft.com/office/officeart/2005/8/layout/vList2"/>
    <dgm:cxn modelId="{62202633-63EB-4440-9856-B0A84C516894}" type="presOf" srcId="{E799432B-AE96-461A-8C62-1AB0E40F8BE7}" destId="{3547D5CE-229F-4F6F-9E48-E2167F617596}" srcOrd="0" destOrd="0" presId="urn:microsoft.com/office/officeart/2005/8/layout/vList2"/>
    <dgm:cxn modelId="{64F6CF4F-6932-4B41-AC77-49751A7E1C18}" srcId="{9719C285-D751-48A0-B80F-1A86B436C346}" destId="{67E1321F-9408-4532-8FB4-3F51CBBB2CD4}" srcOrd="1" destOrd="0" parTransId="{0DE0BB82-B0BC-4A1A-9AD0-FF8B6CB20FCD}" sibTransId="{D4202F12-CBE9-4827-95D7-C2E620724B39}"/>
    <dgm:cxn modelId="{F792E484-3661-40CE-A5EC-9204914F0412}" type="presOf" srcId="{86B0B43E-7BE9-49CF-AC37-608D1BEF9859}" destId="{67D39D22-9804-4F1B-9CF6-BBB698ED8519}" srcOrd="0" destOrd="0" presId="urn:microsoft.com/office/officeart/2005/8/layout/vList2"/>
    <dgm:cxn modelId="{F145A185-B9A9-40F5-BCC6-80FABFA6BFFD}" srcId="{9719C285-D751-48A0-B80F-1A86B436C346}" destId="{A2C423C5-CBA5-44D5-839B-67F899823980}" srcOrd="2" destOrd="0" parTransId="{75C82146-F64F-486F-9353-A89D822EC2CA}" sibTransId="{FB9003A8-BF49-4FD1-A2B3-7F1442361A3B}"/>
    <dgm:cxn modelId="{7253E5E6-4CB3-4C80-BA3E-D4B2991DC3F3}" srcId="{9719C285-D751-48A0-B80F-1A86B436C346}" destId="{E799432B-AE96-461A-8C62-1AB0E40F8BE7}" srcOrd="0" destOrd="0" parTransId="{AAAEFA0B-E71A-426B-BC9B-DD6A540B5336}" sibTransId="{3BB6926A-F6EB-43D2-8681-E1043FA88F63}"/>
    <dgm:cxn modelId="{959E92F9-0A46-4F06-8ACE-34F9051E89E8}" type="presOf" srcId="{67E1321F-9408-4532-8FB4-3F51CBBB2CD4}" destId="{3547D5CE-229F-4F6F-9E48-E2167F617596}" srcOrd="0" destOrd="1" presId="urn:microsoft.com/office/officeart/2005/8/layout/vList2"/>
    <dgm:cxn modelId="{A7441FFD-BD3C-4A2D-B70C-3CF6AF0B46E9}" type="presOf" srcId="{A2C423C5-CBA5-44D5-839B-67F899823980}" destId="{3547D5CE-229F-4F6F-9E48-E2167F617596}" srcOrd="0" destOrd="2" presId="urn:microsoft.com/office/officeart/2005/8/layout/vList2"/>
    <dgm:cxn modelId="{76CE90B7-8EFC-4F96-B770-E137083FE4B2}" type="presParOf" srcId="{67D39D22-9804-4F1B-9CF6-BBB698ED8519}" destId="{A68C9C0B-C56A-437F-A04B-7F9DF3BB50D7}" srcOrd="0" destOrd="0" presId="urn:microsoft.com/office/officeart/2005/8/layout/vList2"/>
    <dgm:cxn modelId="{844CD504-BAAE-4185-A6BE-6F691B6976BD}" type="presParOf" srcId="{67D39D22-9804-4F1B-9CF6-BBB698ED8519}" destId="{3547D5CE-229F-4F6F-9E48-E2167F617596}"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DBB417-CCE1-4942-ACDA-835E82724E4C}" type="doc">
      <dgm:prSet loTypeId="urn:microsoft.com/office/officeart/2005/8/layout/vProcess5" loCatId="process" qsTypeId="urn:microsoft.com/office/officeart/2005/8/quickstyle/simple4" qsCatId="simple" csTypeId="urn:microsoft.com/office/officeart/2005/8/colors/colorful1" csCatId="colorful"/>
      <dgm:spPr/>
      <dgm:t>
        <a:bodyPr/>
        <a:lstStyle/>
        <a:p>
          <a:endParaRPr lang="en-US"/>
        </a:p>
      </dgm:t>
    </dgm:pt>
    <dgm:pt modelId="{78B362D3-4925-49E9-BF3E-D8891F42CC32}">
      <dgm:prSet/>
      <dgm:spPr/>
      <dgm:t>
        <a:bodyPr/>
        <a:lstStyle/>
        <a:p>
          <a:r>
            <a:rPr lang="en-US"/>
            <a:t>A child that is a member of a household that receives benefits from an Assistance Program is categorically eligible for free meals or milk.</a:t>
          </a:r>
        </a:p>
      </dgm:t>
    </dgm:pt>
    <dgm:pt modelId="{56E47595-3A04-4CC3-B5DF-487D6189A718}" type="parTrans" cxnId="{BDB1C89F-2851-482B-8044-63ABA4569EBC}">
      <dgm:prSet/>
      <dgm:spPr/>
      <dgm:t>
        <a:bodyPr/>
        <a:lstStyle/>
        <a:p>
          <a:endParaRPr lang="en-US"/>
        </a:p>
      </dgm:t>
    </dgm:pt>
    <dgm:pt modelId="{347244CE-3EC6-4C8E-A0D0-691D732DDCD6}" type="sibTrans" cxnId="{BDB1C89F-2851-482B-8044-63ABA4569EBC}">
      <dgm:prSet/>
      <dgm:spPr/>
      <dgm:t>
        <a:bodyPr/>
        <a:lstStyle/>
        <a:p>
          <a:endParaRPr lang="en-US"/>
        </a:p>
      </dgm:t>
    </dgm:pt>
    <dgm:pt modelId="{76F393E3-1E5D-46A2-848D-99C53A4A3280}">
      <dgm:prSet/>
      <dgm:spPr/>
      <dgm:t>
        <a:bodyPr/>
        <a:lstStyle/>
        <a:p>
          <a:r>
            <a:rPr lang="en-US"/>
            <a:t>SFAs are required to use direct certification to identify children receiving benefits.</a:t>
          </a:r>
        </a:p>
      </dgm:t>
    </dgm:pt>
    <dgm:pt modelId="{F2FE3F10-8C71-40E6-AEE1-D3195E81DDB0}" type="parTrans" cxnId="{F6F76FB3-2FBE-46DE-BCC1-1C9EDE727C17}">
      <dgm:prSet/>
      <dgm:spPr/>
      <dgm:t>
        <a:bodyPr/>
        <a:lstStyle/>
        <a:p>
          <a:endParaRPr lang="en-US"/>
        </a:p>
      </dgm:t>
    </dgm:pt>
    <dgm:pt modelId="{F9014F8B-A31E-4B54-A788-2DF701A80D28}" type="sibTrans" cxnId="{F6F76FB3-2FBE-46DE-BCC1-1C9EDE727C17}">
      <dgm:prSet/>
      <dgm:spPr/>
      <dgm:t>
        <a:bodyPr/>
        <a:lstStyle/>
        <a:p>
          <a:endParaRPr lang="en-US"/>
        </a:p>
      </dgm:t>
    </dgm:pt>
    <dgm:pt modelId="{DCDE34F8-3FB1-4C88-B957-620EB572C8B5}">
      <dgm:prSet/>
      <dgm:spPr/>
      <dgm:t>
        <a:bodyPr/>
        <a:lstStyle/>
        <a:p>
          <a:r>
            <a:rPr lang="en-US"/>
            <a:t>When using an application, SFAs must give households the opportunity to provide SNAP/FNS, Work First/TANF, or FDPIR case numbers or identifiers</a:t>
          </a:r>
        </a:p>
      </dgm:t>
    </dgm:pt>
    <dgm:pt modelId="{E030F6AA-E9D7-4FF3-A4E8-9BF11E0720A1}" type="parTrans" cxnId="{85D55523-83B4-4FD7-B5E8-445615D49DDA}">
      <dgm:prSet/>
      <dgm:spPr/>
      <dgm:t>
        <a:bodyPr/>
        <a:lstStyle/>
        <a:p>
          <a:endParaRPr lang="en-US"/>
        </a:p>
      </dgm:t>
    </dgm:pt>
    <dgm:pt modelId="{6A3A908B-9DCA-4FE9-BBAA-89060B47D8E6}" type="sibTrans" cxnId="{85D55523-83B4-4FD7-B5E8-445615D49DDA}">
      <dgm:prSet/>
      <dgm:spPr/>
      <dgm:t>
        <a:bodyPr/>
        <a:lstStyle/>
        <a:p>
          <a:endParaRPr lang="en-US"/>
        </a:p>
      </dgm:t>
    </dgm:pt>
    <dgm:pt modelId="{C1FA8B8B-BACB-472C-9FFD-A89134901067}" type="pres">
      <dgm:prSet presAssocID="{1CDBB417-CCE1-4942-ACDA-835E82724E4C}" presName="outerComposite" presStyleCnt="0">
        <dgm:presLayoutVars>
          <dgm:chMax val="5"/>
          <dgm:dir/>
          <dgm:resizeHandles val="exact"/>
        </dgm:presLayoutVars>
      </dgm:prSet>
      <dgm:spPr/>
    </dgm:pt>
    <dgm:pt modelId="{CA57C269-FD16-4A61-8242-41FC31DC9AE2}" type="pres">
      <dgm:prSet presAssocID="{1CDBB417-CCE1-4942-ACDA-835E82724E4C}" presName="dummyMaxCanvas" presStyleCnt="0">
        <dgm:presLayoutVars/>
      </dgm:prSet>
      <dgm:spPr/>
    </dgm:pt>
    <dgm:pt modelId="{8B9AA404-1A36-407E-BE41-D22F59992FE4}" type="pres">
      <dgm:prSet presAssocID="{1CDBB417-CCE1-4942-ACDA-835E82724E4C}" presName="ThreeNodes_1" presStyleLbl="node1" presStyleIdx="0" presStyleCnt="3">
        <dgm:presLayoutVars>
          <dgm:bulletEnabled val="1"/>
        </dgm:presLayoutVars>
      </dgm:prSet>
      <dgm:spPr/>
    </dgm:pt>
    <dgm:pt modelId="{67D74B1C-C47B-432D-8551-21D8D28BB3C9}" type="pres">
      <dgm:prSet presAssocID="{1CDBB417-CCE1-4942-ACDA-835E82724E4C}" presName="ThreeNodes_2" presStyleLbl="node1" presStyleIdx="1" presStyleCnt="3">
        <dgm:presLayoutVars>
          <dgm:bulletEnabled val="1"/>
        </dgm:presLayoutVars>
      </dgm:prSet>
      <dgm:spPr/>
    </dgm:pt>
    <dgm:pt modelId="{2BB74345-4E2C-4824-A37B-EFDB642AA7DE}" type="pres">
      <dgm:prSet presAssocID="{1CDBB417-CCE1-4942-ACDA-835E82724E4C}" presName="ThreeNodes_3" presStyleLbl="node1" presStyleIdx="2" presStyleCnt="3">
        <dgm:presLayoutVars>
          <dgm:bulletEnabled val="1"/>
        </dgm:presLayoutVars>
      </dgm:prSet>
      <dgm:spPr/>
    </dgm:pt>
    <dgm:pt modelId="{6A6D43CB-9476-4E9F-B138-3D47319C4C97}" type="pres">
      <dgm:prSet presAssocID="{1CDBB417-CCE1-4942-ACDA-835E82724E4C}" presName="ThreeConn_1-2" presStyleLbl="fgAccFollowNode1" presStyleIdx="0" presStyleCnt="2">
        <dgm:presLayoutVars>
          <dgm:bulletEnabled val="1"/>
        </dgm:presLayoutVars>
      </dgm:prSet>
      <dgm:spPr/>
    </dgm:pt>
    <dgm:pt modelId="{AD6A09DE-29F5-4349-85FB-525FFA028FDB}" type="pres">
      <dgm:prSet presAssocID="{1CDBB417-CCE1-4942-ACDA-835E82724E4C}" presName="ThreeConn_2-3" presStyleLbl="fgAccFollowNode1" presStyleIdx="1" presStyleCnt="2">
        <dgm:presLayoutVars>
          <dgm:bulletEnabled val="1"/>
        </dgm:presLayoutVars>
      </dgm:prSet>
      <dgm:spPr/>
    </dgm:pt>
    <dgm:pt modelId="{FEDB4A6B-960E-440F-A22D-9AA4579D0A60}" type="pres">
      <dgm:prSet presAssocID="{1CDBB417-CCE1-4942-ACDA-835E82724E4C}" presName="ThreeNodes_1_text" presStyleLbl="node1" presStyleIdx="2" presStyleCnt="3">
        <dgm:presLayoutVars>
          <dgm:bulletEnabled val="1"/>
        </dgm:presLayoutVars>
      </dgm:prSet>
      <dgm:spPr/>
    </dgm:pt>
    <dgm:pt modelId="{C990DDA5-2224-4E2A-8A02-B9C49EB099E7}" type="pres">
      <dgm:prSet presAssocID="{1CDBB417-CCE1-4942-ACDA-835E82724E4C}" presName="ThreeNodes_2_text" presStyleLbl="node1" presStyleIdx="2" presStyleCnt="3">
        <dgm:presLayoutVars>
          <dgm:bulletEnabled val="1"/>
        </dgm:presLayoutVars>
      </dgm:prSet>
      <dgm:spPr/>
    </dgm:pt>
    <dgm:pt modelId="{78E3055E-D46D-4A44-9E5E-C956B40301A9}" type="pres">
      <dgm:prSet presAssocID="{1CDBB417-CCE1-4942-ACDA-835E82724E4C}" presName="ThreeNodes_3_text" presStyleLbl="node1" presStyleIdx="2" presStyleCnt="3">
        <dgm:presLayoutVars>
          <dgm:bulletEnabled val="1"/>
        </dgm:presLayoutVars>
      </dgm:prSet>
      <dgm:spPr/>
    </dgm:pt>
  </dgm:ptLst>
  <dgm:cxnLst>
    <dgm:cxn modelId="{1F26C20A-FD43-4A82-B91D-2CA00205B2AE}" type="presOf" srcId="{1CDBB417-CCE1-4942-ACDA-835E82724E4C}" destId="{C1FA8B8B-BACB-472C-9FFD-A89134901067}" srcOrd="0" destOrd="0" presId="urn:microsoft.com/office/officeart/2005/8/layout/vProcess5"/>
    <dgm:cxn modelId="{85D55523-83B4-4FD7-B5E8-445615D49DDA}" srcId="{1CDBB417-CCE1-4942-ACDA-835E82724E4C}" destId="{DCDE34F8-3FB1-4C88-B957-620EB572C8B5}" srcOrd="2" destOrd="0" parTransId="{E030F6AA-E9D7-4FF3-A4E8-9BF11E0720A1}" sibTransId="{6A3A908B-9DCA-4FE9-BBAA-89060B47D8E6}"/>
    <dgm:cxn modelId="{0F5F5D3A-7850-4160-A4DE-9D0E776A31E3}" type="presOf" srcId="{78B362D3-4925-49E9-BF3E-D8891F42CC32}" destId="{FEDB4A6B-960E-440F-A22D-9AA4579D0A60}" srcOrd="1" destOrd="0" presId="urn:microsoft.com/office/officeart/2005/8/layout/vProcess5"/>
    <dgm:cxn modelId="{59C61363-1C3D-4524-977E-9675E3986BB0}" type="presOf" srcId="{DCDE34F8-3FB1-4C88-B957-620EB572C8B5}" destId="{78E3055E-D46D-4A44-9E5E-C956B40301A9}" srcOrd="1" destOrd="0" presId="urn:microsoft.com/office/officeart/2005/8/layout/vProcess5"/>
    <dgm:cxn modelId="{F228CA44-F5BD-4D26-B29B-4B199649FE8D}" type="presOf" srcId="{347244CE-3EC6-4C8E-A0D0-691D732DDCD6}" destId="{6A6D43CB-9476-4E9F-B138-3D47319C4C97}" srcOrd="0" destOrd="0" presId="urn:microsoft.com/office/officeart/2005/8/layout/vProcess5"/>
    <dgm:cxn modelId="{E1AD124D-4E6B-410B-8992-3BE7896E6E36}" type="presOf" srcId="{DCDE34F8-3FB1-4C88-B957-620EB572C8B5}" destId="{2BB74345-4E2C-4824-A37B-EFDB642AA7DE}" srcOrd="0" destOrd="0" presId="urn:microsoft.com/office/officeart/2005/8/layout/vProcess5"/>
    <dgm:cxn modelId="{5F85FE8A-4FC0-4871-9ED6-A661318BD50A}" type="presOf" srcId="{F9014F8B-A31E-4B54-A788-2DF701A80D28}" destId="{AD6A09DE-29F5-4349-85FB-525FFA028FDB}" srcOrd="0" destOrd="0" presId="urn:microsoft.com/office/officeart/2005/8/layout/vProcess5"/>
    <dgm:cxn modelId="{E1A46B8B-EAB4-4E35-B1B2-F50F1665C87B}" type="presOf" srcId="{76F393E3-1E5D-46A2-848D-99C53A4A3280}" destId="{67D74B1C-C47B-432D-8551-21D8D28BB3C9}" srcOrd="0" destOrd="0" presId="urn:microsoft.com/office/officeart/2005/8/layout/vProcess5"/>
    <dgm:cxn modelId="{A6AC8699-482E-408D-91F4-0365EB6ADFFF}" type="presOf" srcId="{78B362D3-4925-49E9-BF3E-D8891F42CC32}" destId="{8B9AA404-1A36-407E-BE41-D22F59992FE4}" srcOrd="0" destOrd="0" presId="urn:microsoft.com/office/officeart/2005/8/layout/vProcess5"/>
    <dgm:cxn modelId="{BDB1C89F-2851-482B-8044-63ABA4569EBC}" srcId="{1CDBB417-CCE1-4942-ACDA-835E82724E4C}" destId="{78B362D3-4925-49E9-BF3E-D8891F42CC32}" srcOrd="0" destOrd="0" parTransId="{56E47595-3A04-4CC3-B5DF-487D6189A718}" sibTransId="{347244CE-3EC6-4C8E-A0D0-691D732DDCD6}"/>
    <dgm:cxn modelId="{F6F76FB3-2FBE-46DE-BCC1-1C9EDE727C17}" srcId="{1CDBB417-CCE1-4942-ACDA-835E82724E4C}" destId="{76F393E3-1E5D-46A2-848D-99C53A4A3280}" srcOrd="1" destOrd="0" parTransId="{F2FE3F10-8C71-40E6-AEE1-D3195E81DDB0}" sibTransId="{F9014F8B-A31E-4B54-A788-2DF701A80D28}"/>
    <dgm:cxn modelId="{4E9705E1-E05E-4B65-AC82-29DE8B2E9C04}" type="presOf" srcId="{76F393E3-1E5D-46A2-848D-99C53A4A3280}" destId="{C990DDA5-2224-4E2A-8A02-B9C49EB099E7}" srcOrd="1" destOrd="0" presId="urn:microsoft.com/office/officeart/2005/8/layout/vProcess5"/>
    <dgm:cxn modelId="{6CBA9254-E819-4D9D-B812-C1E7CC69928F}" type="presParOf" srcId="{C1FA8B8B-BACB-472C-9FFD-A89134901067}" destId="{CA57C269-FD16-4A61-8242-41FC31DC9AE2}" srcOrd="0" destOrd="0" presId="urn:microsoft.com/office/officeart/2005/8/layout/vProcess5"/>
    <dgm:cxn modelId="{76573019-B444-4DE4-93C5-1AC984B1B7BA}" type="presParOf" srcId="{C1FA8B8B-BACB-472C-9FFD-A89134901067}" destId="{8B9AA404-1A36-407E-BE41-D22F59992FE4}" srcOrd="1" destOrd="0" presId="urn:microsoft.com/office/officeart/2005/8/layout/vProcess5"/>
    <dgm:cxn modelId="{8C205134-0441-4F82-A835-FB11F600886C}" type="presParOf" srcId="{C1FA8B8B-BACB-472C-9FFD-A89134901067}" destId="{67D74B1C-C47B-432D-8551-21D8D28BB3C9}" srcOrd="2" destOrd="0" presId="urn:microsoft.com/office/officeart/2005/8/layout/vProcess5"/>
    <dgm:cxn modelId="{F904DD81-DBE6-4F1D-9E1D-C5BFA4460775}" type="presParOf" srcId="{C1FA8B8B-BACB-472C-9FFD-A89134901067}" destId="{2BB74345-4E2C-4824-A37B-EFDB642AA7DE}" srcOrd="3" destOrd="0" presId="urn:microsoft.com/office/officeart/2005/8/layout/vProcess5"/>
    <dgm:cxn modelId="{9E755652-F56C-4F92-A023-5C9C756D03DC}" type="presParOf" srcId="{C1FA8B8B-BACB-472C-9FFD-A89134901067}" destId="{6A6D43CB-9476-4E9F-B138-3D47319C4C97}" srcOrd="4" destOrd="0" presId="urn:microsoft.com/office/officeart/2005/8/layout/vProcess5"/>
    <dgm:cxn modelId="{FDC6F693-5D1F-4D83-9772-F41BAE3464CB}" type="presParOf" srcId="{C1FA8B8B-BACB-472C-9FFD-A89134901067}" destId="{AD6A09DE-29F5-4349-85FB-525FFA028FDB}" srcOrd="5" destOrd="0" presId="urn:microsoft.com/office/officeart/2005/8/layout/vProcess5"/>
    <dgm:cxn modelId="{CCCEEA62-0587-4106-BACA-7D05C4085F0C}" type="presParOf" srcId="{C1FA8B8B-BACB-472C-9FFD-A89134901067}" destId="{FEDB4A6B-960E-440F-A22D-9AA4579D0A60}" srcOrd="6" destOrd="0" presId="urn:microsoft.com/office/officeart/2005/8/layout/vProcess5"/>
    <dgm:cxn modelId="{ED2BEE63-2A30-403A-9ADF-BF8E035886AB}" type="presParOf" srcId="{C1FA8B8B-BACB-472C-9FFD-A89134901067}" destId="{C990DDA5-2224-4E2A-8A02-B9C49EB099E7}" srcOrd="7" destOrd="0" presId="urn:microsoft.com/office/officeart/2005/8/layout/vProcess5"/>
    <dgm:cxn modelId="{314E76C7-6081-4411-B89D-3416FAE4B46A}" type="presParOf" srcId="{C1FA8B8B-BACB-472C-9FFD-A89134901067}" destId="{78E3055E-D46D-4A44-9E5E-C956B40301A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0FCCAF-C45A-4BBF-BB52-CC08B508713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D3E267C-C2A4-4F11-A9DB-AA9441EFEA74}">
      <dgm:prSet/>
      <dgm:spPr/>
      <dgm:t>
        <a:bodyPr/>
        <a:lstStyle/>
        <a:p>
          <a:r>
            <a:rPr lang="en-US"/>
            <a:t>Other Source Categorical Eligibility of one child does not convey free meal benefits to other children in the household. </a:t>
          </a:r>
        </a:p>
      </dgm:t>
    </dgm:pt>
    <dgm:pt modelId="{8097D492-BC42-4009-8B01-C11E4C260D4F}" type="parTrans" cxnId="{AE305813-B819-4057-9736-8BE4B920289F}">
      <dgm:prSet/>
      <dgm:spPr/>
      <dgm:t>
        <a:bodyPr/>
        <a:lstStyle/>
        <a:p>
          <a:endParaRPr lang="en-US"/>
        </a:p>
      </dgm:t>
    </dgm:pt>
    <dgm:pt modelId="{5666C402-A2EB-4931-A1E1-C3EC1A3E4CA4}" type="sibTrans" cxnId="{AE305813-B819-4057-9736-8BE4B920289F}">
      <dgm:prSet/>
      <dgm:spPr/>
      <dgm:t>
        <a:bodyPr/>
        <a:lstStyle/>
        <a:p>
          <a:endParaRPr lang="en-US"/>
        </a:p>
      </dgm:t>
    </dgm:pt>
    <dgm:pt modelId="{8F2F9F9D-E6EA-4D5D-A472-934A80E7EC5B}">
      <dgm:prSet/>
      <dgm:spPr/>
      <dgm:t>
        <a:bodyPr/>
        <a:lstStyle/>
        <a:p>
          <a:r>
            <a:rPr lang="en-US"/>
            <a:t>SFA must confirm the child(ren)’s status before meal benefits can be provided.</a:t>
          </a:r>
        </a:p>
      </dgm:t>
    </dgm:pt>
    <dgm:pt modelId="{0B95F463-5370-4C89-8039-BA1F94B8AB7F}" type="parTrans" cxnId="{2032B388-EBAA-44A9-BEB6-F8210F08E145}">
      <dgm:prSet/>
      <dgm:spPr/>
      <dgm:t>
        <a:bodyPr/>
        <a:lstStyle/>
        <a:p>
          <a:endParaRPr lang="en-US"/>
        </a:p>
      </dgm:t>
    </dgm:pt>
    <dgm:pt modelId="{0158230B-94C0-45BF-AFAE-83482EDF7B98}" type="sibTrans" cxnId="{2032B388-EBAA-44A9-BEB6-F8210F08E145}">
      <dgm:prSet/>
      <dgm:spPr/>
      <dgm:t>
        <a:bodyPr/>
        <a:lstStyle/>
        <a:p>
          <a:endParaRPr lang="en-US"/>
        </a:p>
      </dgm:t>
    </dgm:pt>
    <dgm:pt modelId="{64A76ADD-238A-4B45-A908-F1FF7ED79239}" type="pres">
      <dgm:prSet presAssocID="{B00FCCAF-C45A-4BBF-BB52-CC08B5087132}" presName="hierChild1" presStyleCnt="0">
        <dgm:presLayoutVars>
          <dgm:chPref val="1"/>
          <dgm:dir/>
          <dgm:animOne val="branch"/>
          <dgm:animLvl val="lvl"/>
          <dgm:resizeHandles/>
        </dgm:presLayoutVars>
      </dgm:prSet>
      <dgm:spPr/>
    </dgm:pt>
    <dgm:pt modelId="{C52A7AE5-FAD7-4876-B29F-166CE7B36835}" type="pres">
      <dgm:prSet presAssocID="{3D3E267C-C2A4-4F11-A9DB-AA9441EFEA74}" presName="hierRoot1" presStyleCnt="0"/>
      <dgm:spPr/>
    </dgm:pt>
    <dgm:pt modelId="{D68DD41E-4A4D-4C1A-ABE9-7389B8F09C5A}" type="pres">
      <dgm:prSet presAssocID="{3D3E267C-C2A4-4F11-A9DB-AA9441EFEA74}" presName="composite" presStyleCnt="0"/>
      <dgm:spPr/>
    </dgm:pt>
    <dgm:pt modelId="{1C5FEF54-4ADC-40E1-B534-30106CC4E24C}" type="pres">
      <dgm:prSet presAssocID="{3D3E267C-C2A4-4F11-A9DB-AA9441EFEA74}" presName="background" presStyleLbl="node0" presStyleIdx="0" presStyleCnt="2"/>
      <dgm:spPr/>
    </dgm:pt>
    <dgm:pt modelId="{586C8BB1-6919-44BC-BD06-5B68F6B571C4}" type="pres">
      <dgm:prSet presAssocID="{3D3E267C-C2A4-4F11-A9DB-AA9441EFEA74}" presName="text" presStyleLbl="fgAcc0" presStyleIdx="0" presStyleCnt="2">
        <dgm:presLayoutVars>
          <dgm:chPref val="3"/>
        </dgm:presLayoutVars>
      </dgm:prSet>
      <dgm:spPr/>
    </dgm:pt>
    <dgm:pt modelId="{5D80F712-B553-40DC-A5EC-D71C6F5FDB5C}" type="pres">
      <dgm:prSet presAssocID="{3D3E267C-C2A4-4F11-A9DB-AA9441EFEA74}" presName="hierChild2" presStyleCnt="0"/>
      <dgm:spPr/>
    </dgm:pt>
    <dgm:pt modelId="{9410AAD4-4BB3-4C43-8986-F4899DBAD0A0}" type="pres">
      <dgm:prSet presAssocID="{8F2F9F9D-E6EA-4D5D-A472-934A80E7EC5B}" presName="hierRoot1" presStyleCnt="0"/>
      <dgm:spPr/>
    </dgm:pt>
    <dgm:pt modelId="{8D229816-2063-4ACB-B1BC-DB5475951B93}" type="pres">
      <dgm:prSet presAssocID="{8F2F9F9D-E6EA-4D5D-A472-934A80E7EC5B}" presName="composite" presStyleCnt="0"/>
      <dgm:spPr/>
    </dgm:pt>
    <dgm:pt modelId="{F466A525-EA35-48F1-905A-EAF3BBB8F27F}" type="pres">
      <dgm:prSet presAssocID="{8F2F9F9D-E6EA-4D5D-A472-934A80E7EC5B}" presName="background" presStyleLbl="node0" presStyleIdx="1" presStyleCnt="2"/>
      <dgm:spPr/>
    </dgm:pt>
    <dgm:pt modelId="{FA391BDC-DC21-42EE-8F83-367670DB80F8}" type="pres">
      <dgm:prSet presAssocID="{8F2F9F9D-E6EA-4D5D-A472-934A80E7EC5B}" presName="text" presStyleLbl="fgAcc0" presStyleIdx="1" presStyleCnt="2">
        <dgm:presLayoutVars>
          <dgm:chPref val="3"/>
        </dgm:presLayoutVars>
      </dgm:prSet>
      <dgm:spPr/>
    </dgm:pt>
    <dgm:pt modelId="{489D3805-42CE-4A55-A686-8BF73A748D58}" type="pres">
      <dgm:prSet presAssocID="{8F2F9F9D-E6EA-4D5D-A472-934A80E7EC5B}" presName="hierChild2" presStyleCnt="0"/>
      <dgm:spPr/>
    </dgm:pt>
  </dgm:ptLst>
  <dgm:cxnLst>
    <dgm:cxn modelId="{AE305813-B819-4057-9736-8BE4B920289F}" srcId="{B00FCCAF-C45A-4BBF-BB52-CC08B5087132}" destId="{3D3E267C-C2A4-4F11-A9DB-AA9441EFEA74}" srcOrd="0" destOrd="0" parTransId="{8097D492-BC42-4009-8B01-C11E4C260D4F}" sibTransId="{5666C402-A2EB-4931-A1E1-C3EC1A3E4CA4}"/>
    <dgm:cxn modelId="{009D3029-3FB7-4C48-A4C4-92CA1EDA9506}" type="presOf" srcId="{3D3E267C-C2A4-4F11-A9DB-AA9441EFEA74}" destId="{586C8BB1-6919-44BC-BD06-5B68F6B571C4}" srcOrd="0" destOrd="0" presId="urn:microsoft.com/office/officeart/2005/8/layout/hierarchy1"/>
    <dgm:cxn modelId="{2032B388-EBAA-44A9-BEB6-F8210F08E145}" srcId="{B00FCCAF-C45A-4BBF-BB52-CC08B5087132}" destId="{8F2F9F9D-E6EA-4D5D-A472-934A80E7EC5B}" srcOrd="1" destOrd="0" parTransId="{0B95F463-5370-4C89-8039-BA1F94B8AB7F}" sibTransId="{0158230B-94C0-45BF-AFAE-83482EDF7B98}"/>
    <dgm:cxn modelId="{20EB47C2-A903-4FE0-9B73-0637C7E14ED8}" type="presOf" srcId="{8F2F9F9D-E6EA-4D5D-A472-934A80E7EC5B}" destId="{FA391BDC-DC21-42EE-8F83-367670DB80F8}" srcOrd="0" destOrd="0" presId="urn:microsoft.com/office/officeart/2005/8/layout/hierarchy1"/>
    <dgm:cxn modelId="{EC5C8DF6-61EE-450C-A2FE-041B3EC95EDA}" type="presOf" srcId="{B00FCCAF-C45A-4BBF-BB52-CC08B5087132}" destId="{64A76ADD-238A-4B45-A908-F1FF7ED79239}" srcOrd="0" destOrd="0" presId="urn:microsoft.com/office/officeart/2005/8/layout/hierarchy1"/>
    <dgm:cxn modelId="{D61B51BF-27B3-4B06-B792-0B9B518B0DA6}" type="presParOf" srcId="{64A76ADD-238A-4B45-A908-F1FF7ED79239}" destId="{C52A7AE5-FAD7-4876-B29F-166CE7B36835}" srcOrd="0" destOrd="0" presId="urn:microsoft.com/office/officeart/2005/8/layout/hierarchy1"/>
    <dgm:cxn modelId="{8BFD020D-DD23-493E-B50B-DF4F56D08145}" type="presParOf" srcId="{C52A7AE5-FAD7-4876-B29F-166CE7B36835}" destId="{D68DD41E-4A4D-4C1A-ABE9-7389B8F09C5A}" srcOrd="0" destOrd="0" presId="urn:microsoft.com/office/officeart/2005/8/layout/hierarchy1"/>
    <dgm:cxn modelId="{B72C8CC0-AE76-483B-AF1E-40FC49A07ABA}" type="presParOf" srcId="{D68DD41E-4A4D-4C1A-ABE9-7389B8F09C5A}" destId="{1C5FEF54-4ADC-40E1-B534-30106CC4E24C}" srcOrd="0" destOrd="0" presId="urn:microsoft.com/office/officeart/2005/8/layout/hierarchy1"/>
    <dgm:cxn modelId="{97A02192-EE53-479A-86AE-3C6BC8655189}" type="presParOf" srcId="{D68DD41E-4A4D-4C1A-ABE9-7389B8F09C5A}" destId="{586C8BB1-6919-44BC-BD06-5B68F6B571C4}" srcOrd="1" destOrd="0" presId="urn:microsoft.com/office/officeart/2005/8/layout/hierarchy1"/>
    <dgm:cxn modelId="{046A74CE-D2D8-42CF-9CA6-C113EB0DB349}" type="presParOf" srcId="{C52A7AE5-FAD7-4876-B29F-166CE7B36835}" destId="{5D80F712-B553-40DC-A5EC-D71C6F5FDB5C}" srcOrd="1" destOrd="0" presId="urn:microsoft.com/office/officeart/2005/8/layout/hierarchy1"/>
    <dgm:cxn modelId="{E0A2514B-5C65-4F4D-ABF5-5B05795E574F}" type="presParOf" srcId="{64A76ADD-238A-4B45-A908-F1FF7ED79239}" destId="{9410AAD4-4BB3-4C43-8986-F4899DBAD0A0}" srcOrd="1" destOrd="0" presId="urn:microsoft.com/office/officeart/2005/8/layout/hierarchy1"/>
    <dgm:cxn modelId="{C257C5E8-374C-43E5-99A9-90E4D500B3CB}" type="presParOf" srcId="{9410AAD4-4BB3-4C43-8986-F4899DBAD0A0}" destId="{8D229816-2063-4ACB-B1BC-DB5475951B93}" srcOrd="0" destOrd="0" presId="urn:microsoft.com/office/officeart/2005/8/layout/hierarchy1"/>
    <dgm:cxn modelId="{73CB806C-9ABA-421A-9B65-EB3A611CF854}" type="presParOf" srcId="{8D229816-2063-4ACB-B1BC-DB5475951B93}" destId="{F466A525-EA35-48F1-905A-EAF3BBB8F27F}" srcOrd="0" destOrd="0" presId="urn:microsoft.com/office/officeart/2005/8/layout/hierarchy1"/>
    <dgm:cxn modelId="{E2637759-69BA-43AD-82C5-06CCAA01B518}" type="presParOf" srcId="{8D229816-2063-4ACB-B1BC-DB5475951B93}" destId="{FA391BDC-DC21-42EE-8F83-367670DB80F8}" srcOrd="1" destOrd="0" presId="urn:microsoft.com/office/officeart/2005/8/layout/hierarchy1"/>
    <dgm:cxn modelId="{376FBA1B-C848-455A-AE8C-0323BD7575D2}" type="presParOf" srcId="{9410AAD4-4BB3-4C43-8986-F4899DBAD0A0}" destId="{489D3805-42CE-4A55-A686-8BF73A748D5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AABC46-313F-4E62-8525-E5720D655D3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70AC1F57-FD2F-4C5F-A467-2F032F5F7A0F}">
      <dgm:prSet/>
      <dgm:spPr/>
      <dgm:t>
        <a:bodyPr/>
        <a:lstStyle/>
        <a:p>
          <a:r>
            <a:rPr lang="en-US" dirty="0"/>
            <a:t>A household application indicating “Other Source Categorical Eligibility” for one or more children. </a:t>
          </a:r>
        </a:p>
      </dgm:t>
    </dgm:pt>
    <dgm:pt modelId="{4091B1FC-FA6C-4CC6-BFA6-C2E0483E1341}" type="parTrans" cxnId="{E1C95E53-BE07-412F-AD91-C668D7B182F3}">
      <dgm:prSet/>
      <dgm:spPr/>
      <dgm:t>
        <a:bodyPr/>
        <a:lstStyle/>
        <a:p>
          <a:endParaRPr lang="en-US"/>
        </a:p>
      </dgm:t>
    </dgm:pt>
    <dgm:pt modelId="{3FE62178-536F-4090-A560-F749D5DC5127}" type="sibTrans" cxnId="{E1C95E53-BE07-412F-AD91-C668D7B182F3}">
      <dgm:prSet/>
      <dgm:spPr/>
      <dgm:t>
        <a:bodyPr/>
        <a:lstStyle/>
        <a:p>
          <a:endParaRPr lang="en-US"/>
        </a:p>
      </dgm:t>
    </dgm:pt>
    <dgm:pt modelId="{378F09A6-FFA5-4E2C-8490-D149585808B8}">
      <dgm:prSet/>
      <dgm:spPr/>
      <dgm:t>
        <a:bodyPr/>
        <a:lstStyle/>
        <a:p>
          <a:r>
            <a:rPr lang="en-US" dirty="0"/>
            <a:t>A form letter from an Other Source Categorically Eligible agency to the household, which in turn, the household provides to the school.</a:t>
          </a:r>
        </a:p>
      </dgm:t>
    </dgm:pt>
    <dgm:pt modelId="{B0B8F380-112B-4C99-9E1F-99906C808BF1}" type="parTrans" cxnId="{94EFCBDC-6C54-4F6C-B2C5-B57C65EEEB11}">
      <dgm:prSet/>
      <dgm:spPr/>
      <dgm:t>
        <a:bodyPr/>
        <a:lstStyle/>
        <a:p>
          <a:endParaRPr lang="en-US"/>
        </a:p>
      </dgm:t>
    </dgm:pt>
    <dgm:pt modelId="{61CE93A8-134A-4E23-B5D8-DDD33F3589DB}" type="sibTrans" cxnId="{94EFCBDC-6C54-4F6C-B2C5-B57C65EEEB11}">
      <dgm:prSet/>
      <dgm:spPr/>
      <dgm:t>
        <a:bodyPr/>
        <a:lstStyle/>
        <a:p>
          <a:endParaRPr lang="en-US"/>
        </a:p>
      </dgm:t>
    </dgm:pt>
    <dgm:pt modelId="{9F7076AF-1C0B-4AE3-BCBA-609FDE78A7A8}">
      <dgm:prSet/>
      <dgm:spPr/>
      <dgm:t>
        <a:bodyPr/>
        <a:lstStyle/>
        <a:p>
          <a:r>
            <a:rPr lang="en-US" dirty="0"/>
            <a:t>A signed and dated list of eligible children exchanged between the Other Source Categorically Eligible officials and the LEA.  (example homeless)	    </a:t>
          </a:r>
        </a:p>
      </dgm:t>
    </dgm:pt>
    <dgm:pt modelId="{D05FFC9E-16A3-46B3-BAB0-9763C7701656}" type="parTrans" cxnId="{80C0480E-BCCD-4D9A-8922-C3DCF7FBACD9}">
      <dgm:prSet/>
      <dgm:spPr/>
      <dgm:t>
        <a:bodyPr/>
        <a:lstStyle/>
        <a:p>
          <a:endParaRPr lang="en-US"/>
        </a:p>
      </dgm:t>
    </dgm:pt>
    <dgm:pt modelId="{788577E1-F8CD-4F31-BD8E-AB58CE7B6447}" type="sibTrans" cxnId="{80C0480E-BCCD-4D9A-8922-C3DCF7FBACD9}">
      <dgm:prSet/>
      <dgm:spPr/>
      <dgm:t>
        <a:bodyPr/>
        <a:lstStyle/>
        <a:p>
          <a:endParaRPr lang="en-US"/>
        </a:p>
      </dgm:t>
    </dgm:pt>
    <dgm:pt modelId="{5254CF97-4164-4231-B43C-7E5DAD3443CD}">
      <dgm:prSet/>
      <dgm:spPr/>
      <dgm:t>
        <a:bodyPr/>
        <a:lstStyle/>
        <a:p>
          <a:r>
            <a:rPr lang="en-US" dirty="0"/>
            <a:t>A list of Other Source Categorically Eligible children compiled by the LEA and submitted to the determining official.</a:t>
          </a:r>
        </a:p>
      </dgm:t>
    </dgm:pt>
    <dgm:pt modelId="{897E27D6-774F-4698-A88A-06865C1160ED}" type="parTrans" cxnId="{28F6376D-968D-4D18-81D9-8B877C307C5C}">
      <dgm:prSet/>
      <dgm:spPr/>
      <dgm:t>
        <a:bodyPr/>
        <a:lstStyle/>
        <a:p>
          <a:endParaRPr lang="en-US"/>
        </a:p>
      </dgm:t>
    </dgm:pt>
    <dgm:pt modelId="{B26C6BB4-494C-431E-BFEA-4659690DA9AA}" type="sibTrans" cxnId="{28F6376D-968D-4D18-81D9-8B877C307C5C}">
      <dgm:prSet/>
      <dgm:spPr/>
      <dgm:t>
        <a:bodyPr/>
        <a:lstStyle/>
        <a:p>
          <a:endParaRPr lang="en-US"/>
        </a:p>
      </dgm:t>
    </dgm:pt>
    <dgm:pt modelId="{C23660EB-691A-44F7-82C7-F26C1A3BF502}">
      <dgm:prSet/>
      <dgm:spPr/>
      <dgm:t>
        <a:bodyPr/>
        <a:lstStyle/>
        <a:p>
          <a:r>
            <a:rPr lang="en-US" dirty="0"/>
            <a:t>Completion of an application by a local school official with direct knowledge of the child’s status</a:t>
          </a:r>
        </a:p>
      </dgm:t>
    </dgm:pt>
    <dgm:pt modelId="{BC8401F7-6C5F-46FD-93DD-E561F056992A}" type="parTrans" cxnId="{30545665-2BC8-428E-8E60-EAE0CFB9046B}">
      <dgm:prSet/>
      <dgm:spPr/>
      <dgm:t>
        <a:bodyPr/>
        <a:lstStyle/>
        <a:p>
          <a:endParaRPr lang="en-US"/>
        </a:p>
      </dgm:t>
    </dgm:pt>
    <dgm:pt modelId="{1A5513D4-6ED2-4951-A273-78CD52934CF6}" type="sibTrans" cxnId="{30545665-2BC8-428E-8E60-EAE0CFB9046B}">
      <dgm:prSet/>
      <dgm:spPr/>
      <dgm:t>
        <a:bodyPr/>
        <a:lstStyle/>
        <a:p>
          <a:endParaRPr lang="en-US"/>
        </a:p>
      </dgm:t>
    </dgm:pt>
    <dgm:pt modelId="{D5DB3210-8E84-43E5-AF0E-3452F94DB592}" type="pres">
      <dgm:prSet presAssocID="{91AABC46-313F-4E62-8525-E5720D655D39}" presName="linear" presStyleCnt="0">
        <dgm:presLayoutVars>
          <dgm:animLvl val="lvl"/>
          <dgm:resizeHandles val="exact"/>
        </dgm:presLayoutVars>
      </dgm:prSet>
      <dgm:spPr/>
    </dgm:pt>
    <dgm:pt modelId="{CCA9C578-186E-469E-A61B-CED36E61F86E}" type="pres">
      <dgm:prSet presAssocID="{70AC1F57-FD2F-4C5F-A467-2F032F5F7A0F}" presName="parentText" presStyleLbl="node1" presStyleIdx="0" presStyleCnt="5">
        <dgm:presLayoutVars>
          <dgm:chMax val="0"/>
          <dgm:bulletEnabled val="1"/>
        </dgm:presLayoutVars>
      </dgm:prSet>
      <dgm:spPr/>
    </dgm:pt>
    <dgm:pt modelId="{2F27EFDD-2392-4527-AE8D-351DFE2A5973}" type="pres">
      <dgm:prSet presAssocID="{3FE62178-536F-4090-A560-F749D5DC5127}" presName="spacer" presStyleCnt="0"/>
      <dgm:spPr/>
    </dgm:pt>
    <dgm:pt modelId="{06C1B933-2A17-4BFE-B8BE-F923078B8AEC}" type="pres">
      <dgm:prSet presAssocID="{378F09A6-FFA5-4E2C-8490-D149585808B8}" presName="parentText" presStyleLbl="node1" presStyleIdx="1" presStyleCnt="5">
        <dgm:presLayoutVars>
          <dgm:chMax val="0"/>
          <dgm:bulletEnabled val="1"/>
        </dgm:presLayoutVars>
      </dgm:prSet>
      <dgm:spPr/>
    </dgm:pt>
    <dgm:pt modelId="{4767148F-9848-47D2-88CC-F7B5D3E354C3}" type="pres">
      <dgm:prSet presAssocID="{61CE93A8-134A-4E23-B5D8-DDD33F3589DB}" presName="spacer" presStyleCnt="0"/>
      <dgm:spPr/>
    </dgm:pt>
    <dgm:pt modelId="{7939BF71-81B9-4EBC-9854-A1CC2125C6E4}" type="pres">
      <dgm:prSet presAssocID="{9F7076AF-1C0B-4AE3-BCBA-609FDE78A7A8}" presName="parentText" presStyleLbl="node1" presStyleIdx="2" presStyleCnt="5">
        <dgm:presLayoutVars>
          <dgm:chMax val="0"/>
          <dgm:bulletEnabled val="1"/>
        </dgm:presLayoutVars>
      </dgm:prSet>
      <dgm:spPr/>
    </dgm:pt>
    <dgm:pt modelId="{16D50DCF-C476-4078-983C-E9EDA21A6819}" type="pres">
      <dgm:prSet presAssocID="{788577E1-F8CD-4F31-BD8E-AB58CE7B6447}" presName="spacer" presStyleCnt="0"/>
      <dgm:spPr/>
    </dgm:pt>
    <dgm:pt modelId="{6B773E6C-F913-4BBB-98B5-DED6F1DAFC5C}" type="pres">
      <dgm:prSet presAssocID="{5254CF97-4164-4231-B43C-7E5DAD3443CD}" presName="parentText" presStyleLbl="node1" presStyleIdx="3" presStyleCnt="5">
        <dgm:presLayoutVars>
          <dgm:chMax val="0"/>
          <dgm:bulletEnabled val="1"/>
        </dgm:presLayoutVars>
      </dgm:prSet>
      <dgm:spPr/>
    </dgm:pt>
    <dgm:pt modelId="{4183D81C-24B9-4DC2-B228-1754F765AAA4}" type="pres">
      <dgm:prSet presAssocID="{B26C6BB4-494C-431E-BFEA-4659690DA9AA}" presName="spacer" presStyleCnt="0"/>
      <dgm:spPr/>
    </dgm:pt>
    <dgm:pt modelId="{7534C8AD-B4B0-48FD-830E-5572D7A66DE7}" type="pres">
      <dgm:prSet presAssocID="{C23660EB-691A-44F7-82C7-F26C1A3BF502}" presName="parentText" presStyleLbl="node1" presStyleIdx="4" presStyleCnt="5">
        <dgm:presLayoutVars>
          <dgm:chMax val="0"/>
          <dgm:bulletEnabled val="1"/>
        </dgm:presLayoutVars>
      </dgm:prSet>
      <dgm:spPr/>
    </dgm:pt>
  </dgm:ptLst>
  <dgm:cxnLst>
    <dgm:cxn modelId="{9641640D-43BA-47EB-B3C5-50EFF09B546B}" type="presOf" srcId="{378F09A6-FFA5-4E2C-8490-D149585808B8}" destId="{06C1B933-2A17-4BFE-B8BE-F923078B8AEC}" srcOrd="0" destOrd="0" presId="urn:microsoft.com/office/officeart/2005/8/layout/vList2"/>
    <dgm:cxn modelId="{80C0480E-BCCD-4D9A-8922-C3DCF7FBACD9}" srcId="{91AABC46-313F-4E62-8525-E5720D655D39}" destId="{9F7076AF-1C0B-4AE3-BCBA-609FDE78A7A8}" srcOrd="2" destOrd="0" parTransId="{D05FFC9E-16A3-46B3-BAB0-9763C7701656}" sibTransId="{788577E1-F8CD-4F31-BD8E-AB58CE7B6447}"/>
    <dgm:cxn modelId="{30545665-2BC8-428E-8E60-EAE0CFB9046B}" srcId="{91AABC46-313F-4E62-8525-E5720D655D39}" destId="{C23660EB-691A-44F7-82C7-F26C1A3BF502}" srcOrd="4" destOrd="0" parTransId="{BC8401F7-6C5F-46FD-93DD-E561F056992A}" sibTransId="{1A5513D4-6ED2-4951-A273-78CD52934CF6}"/>
    <dgm:cxn modelId="{28F6376D-968D-4D18-81D9-8B877C307C5C}" srcId="{91AABC46-313F-4E62-8525-E5720D655D39}" destId="{5254CF97-4164-4231-B43C-7E5DAD3443CD}" srcOrd="3" destOrd="0" parTransId="{897E27D6-774F-4698-A88A-06865C1160ED}" sibTransId="{B26C6BB4-494C-431E-BFEA-4659690DA9AA}"/>
    <dgm:cxn modelId="{E1C95E53-BE07-412F-AD91-C668D7B182F3}" srcId="{91AABC46-313F-4E62-8525-E5720D655D39}" destId="{70AC1F57-FD2F-4C5F-A467-2F032F5F7A0F}" srcOrd="0" destOrd="0" parTransId="{4091B1FC-FA6C-4CC6-BFA6-C2E0483E1341}" sibTransId="{3FE62178-536F-4090-A560-F749D5DC5127}"/>
    <dgm:cxn modelId="{12FAD987-BC63-4EC4-AADE-F447DF36B715}" type="presOf" srcId="{9F7076AF-1C0B-4AE3-BCBA-609FDE78A7A8}" destId="{7939BF71-81B9-4EBC-9854-A1CC2125C6E4}" srcOrd="0" destOrd="0" presId="urn:microsoft.com/office/officeart/2005/8/layout/vList2"/>
    <dgm:cxn modelId="{489E00AD-0AAB-4845-9BCB-26DDE4300388}" type="presOf" srcId="{91AABC46-313F-4E62-8525-E5720D655D39}" destId="{D5DB3210-8E84-43E5-AF0E-3452F94DB592}" srcOrd="0" destOrd="0" presId="urn:microsoft.com/office/officeart/2005/8/layout/vList2"/>
    <dgm:cxn modelId="{B9FA2ABD-753A-45E9-9F03-98B8FC8CBDE8}" type="presOf" srcId="{5254CF97-4164-4231-B43C-7E5DAD3443CD}" destId="{6B773E6C-F913-4BBB-98B5-DED6F1DAFC5C}" srcOrd="0" destOrd="0" presId="urn:microsoft.com/office/officeart/2005/8/layout/vList2"/>
    <dgm:cxn modelId="{94EFCBDC-6C54-4F6C-B2C5-B57C65EEEB11}" srcId="{91AABC46-313F-4E62-8525-E5720D655D39}" destId="{378F09A6-FFA5-4E2C-8490-D149585808B8}" srcOrd="1" destOrd="0" parTransId="{B0B8F380-112B-4C99-9E1F-99906C808BF1}" sibTransId="{61CE93A8-134A-4E23-B5D8-DDD33F3589DB}"/>
    <dgm:cxn modelId="{C655ABDD-A198-4CD8-8699-1D4253AA334F}" type="presOf" srcId="{70AC1F57-FD2F-4C5F-A467-2F032F5F7A0F}" destId="{CCA9C578-186E-469E-A61B-CED36E61F86E}" srcOrd="0" destOrd="0" presId="urn:microsoft.com/office/officeart/2005/8/layout/vList2"/>
    <dgm:cxn modelId="{380351E8-1D7D-4BBE-ABCE-920E24E722E8}" type="presOf" srcId="{C23660EB-691A-44F7-82C7-F26C1A3BF502}" destId="{7534C8AD-B4B0-48FD-830E-5572D7A66DE7}" srcOrd="0" destOrd="0" presId="urn:microsoft.com/office/officeart/2005/8/layout/vList2"/>
    <dgm:cxn modelId="{914A54F7-E19B-4923-BE56-3063467EF44D}" type="presParOf" srcId="{D5DB3210-8E84-43E5-AF0E-3452F94DB592}" destId="{CCA9C578-186E-469E-A61B-CED36E61F86E}" srcOrd="0" destOrd="0" presId="urn:microsoft.com/office/officeart/2005/8/layout/vList2"/>
    <dgm:cxn modelId="{2E7F2B66-BA3C-4AE5-86E8-F02AB4D21758}" type="presParOf" srcId="{D5DB3210-8E84-43E5-AF0E-3452F94DB592}" destId="{2F27EFDD-2392-4527-AE8D-351DFE2A5973}" srcOrd="1" destOrd="0" presId="urn:microsoft.com/office/officeart/2005/8/layout/vList2"/>
    <dgm:cxn modelId="{A0A243B1-FB22-4BCD-9949-228F20C4A22E}" type="presParOf" srcId="{D5DB3210-8E84-43E5-AF0E-3452F94DB592}" destId="{06C1B933-2A17-4BFE-B8BE-F923078B8AEC}" srcOrd="2" destOrd="0" presId="urn:microsoft.com/office/officeart/2005/8/layout/vList2"/>
    <dgm:cxn modelId="{9F712C45-1699-433C-AF62-AC6C7AB20339}" type="presParOf" srcId="{D5DB3210-8E84-43E5-AF0E-3452F94DB592}" destId="{4767148F-9848-47D2-88CC-F7B5D3E354C3}" srcOrd="3" destOrd="0" presId="urn:microsoft.com/office/officeart/2005/8/layout/vList2"/>
    <dgm:cxn modelId="{843D6CFB-835B-45A8-AC4D-84DAF82A9AB0}" type="presParOf" srcId="{D5DB3210-8E84-43E5-AF0E-3452F94DB592}" destId="{7939BF71-81B9-4EBC-9854-A1CC2125C6E4}" srcOrd="4" destOrd="0" presId="urn:microsoft.com/office/officeart/2005/8/layout/vList2"/>
    <dgm:cxn modelId="{BB0C7708-0D22-443D-A0FA-DA3531EE83AA}" type="presParOf" srcId="{D5DB3210-8E84-43E5-AF0E-3452F94DB592}" destId="{16D50DCF-C476-4078-983C-E9EDA21A6819}" srcOrd="5" destOrd="0" presId="urn:microsoft.com/office/officeart/2005/8/layout/vList2"/>
    <dgm:cxn modelId="{249F1F79-6DF9-408F-A0B5-DF0B8D8F18F9}" type="presParOf" srcId="{D5DB3210-8E84-43E5-AF0E-3452F94DB592}" destId="{6B773E6C-F913-4BBB-98B5-DED6F1DAFC5C}" srcOrd="6" destOrd="0" presId="urn:microsoft.com/office/officeart/2005/8/layout/vList2"/>
    <dgm:cxn modelId="{961809BA-9430-4904-9301-B62C252AC5BE}" type="presParOf" srcId="{D5DB3210-8E84-43E5-AF0E-3452F94DB592}" destId="{4183D81C-24B9-4DC2-B228-1754F765AAA4}" srcOrd="7" destOrd="0" presId="urn:microsoft.com/office/officeart/2005/8/layout/vList2"/>
    <dgm:cxn modelId="{76B25DE0-B158-4668-8B02-ABD127195F74}" type="presParOf" srcId="{D5DB3210-8E84-43E5-AF0E-3452F94DB592}" destId="{7534C8AD-B4B0-48FD-830E-5572D7A66DE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8C29ED-42D7-40E1-8072-722D4F209EB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C2E0E79-5B6E-45AC-AA77-A62ED74BDFC1}">
      <dgm:prSet custT="1"/>
      <dgm:spPr/>
      <dgm:t>
        <a:bodyPr/>
        <a:lstStyle/>
        <a:p>
          <a:pPr>
            <a:lnSpc>
              <a:spcPct val="100000"/>
            </a:lnSpc>
          </a:pPr>
          <a:r>
            <a:rPr lang="en-US" sz="1800" dirty="0">
              <a:latin typeface="Gill Sans MT" panose="020B0502020104020203" pitchFamily="34" charset="0"/>
            </a:rPr>
            <a:t>A student’s eligibility from the previous school year </a:t>
          </a:r>
          <a:r>
            <a:rPr lang="en-US" sz="1800" b="1" dirty="0">
              <a:latin typeface="Gill Sans MT" panose="020B0502020104020203" pitchFamily="34" charset="0"/>
            </a:rPr>
            <a:t>carries over </a:t>
          </a:r>
          <a:r>
            <a:rPr lang="en-US" sz="1800" dirty="0">
              <a:latin typeface="Gill Sans MT" panose="020B0502020104020203" pitchFamily="34" charset="0"/>
            </a:rPr>
            <a:t>for up to 30 operating days into the new school year OR</a:t>
          </a:r>
        </a:p>
      </dgm:t>
    </dgm:pt>
    <dgm:pt modelId="{6F576A63-43C8-4335-9F15-2A1BC0186608}" type="parTrans" cxnId="{E04A87B1-748B-40D8-963D-9E2282EE14FA}">
      <dgm:prSet/>
      <dgm:spPr/>
      <dgm:t>
        <a:bodyPr/>
        <a:lstStyle/>
        <a:p>
          <a:endParaRPr lang="en-US"/>
        </a:p>
      </dgm:t>
    </dgm:pt>
    <dgm:pt modelId="{4039975F-B884-4DA2-9CD3-52772B666B72}" type="sibTrans" cxnId="{E04A87B1-748B-40D8-963D-9E2282EE14FA}">
      <dgm:prSet/>
      <dgm:spPr/>
      <dgm:t>
        <a:bodyPr/>
        <a:lstStyle/>
        <a:p>
          <a:endParaRPr lang="en-US"/>
        </a:p>
      </dgm:t>
    </dgm:pt>
    <dgm:pt modelId="{1A521B66-4AFE-4B4C-8C17-1EF0A9104FDA}">
      <dgm:prSet custT="1"/>
      <dgm:spPr/>
      <dgm:t>
        <a:bodyPr/>
        <a:lstStyle/>
        <a:p>
          <a:pPr>
            <a:lnSpc>
              <a:spcPct val="100000"/>
            </a:lnSpc>
          </a:pPr>
          <a:r>
            <a:rPr lang="en-US" sz="2000">
              <a:latin typeface="Gill Sans MT" panose="020B0502020104020203" pitchFamily="34" charset="0"/>
            </a:rPr>
            <a:t>Until a new eligibility determination is made, whichever comes first!</a:t>
          </a:r>
        </a:p>
      </dgm:t>
    </dgm:pt>
    <dgm:pt modelId="{AB4E9437-DF52-487E-8869-0585DE888162}" type="parTrans" cxnId="{32F9E6FD-E87D-49E3-83AA-AFA14C4CE05B}">
      <dgm:prSet/>
      <dgm:spPr/>
      <dgm:t>
        <a:bodyPr/>
        <a:lstStyle/>
        <a:p>
          <a:endParaRPr lang="en-US"/>
        </a:p>
      </dgm:t>
    </dgm:pt>
    <dgm:pt modelId="{C79DEBF6-C678-4B67-A5F9-C818A774AF74}" type="sibTrans" cxnId="{32F9E6FD-E87D-49E3-83AA-AFA14C4CE05B}">
      <dgm:prSet/>
      <dgm:spPr/>
      <dgm:t>
        <a:bodyPr/>
        <a:lstStyle/>
        <a:p>
          <a:endParaRPr lang="en-US"/>
        </a:p>
      </dgm:t>
    </dgm:pt>
    <dgm:pt modelId="{54325FDE-7346-42AB-963E-8A7F19CE2AC7}">
      <dgm:prSet custT="1"/>
      <dgm:spPr/>
      <dgm:t>
        <a:bodyPr/>
        <a:lstStyle/>
        <a:p>
          <a:pPr>
            <a:lnSpc>
              <a:spcPct val="100000"/>
            </a:lnSpc>
          </a:pPr>
          <a:r>
            <a:rPr lang="en-US" sz="2000">
              <a:latin typeface="Gill Sans MT" panose="020B0502020104020203" pitchFamily="34" charset="0"/>
            </a:rPr>
            <a:t>Does not delay processing applications, SFAs still have 10 days to process application once submitted. </a:t>
          </a:r>
        </a:p>
      </dgm:t>
    </dgm:pt>
    <dgm:pt modelId="{28FBA6E2-CC03-446E-8066-11F41811D81B}" type="parTrans" cxnId="{3843A7FF-B746-4D48-BED1-6ABB254620DC}">
      <dgm:prSet/>
      <dgm:spPr/>
      <dgm:t>
        <a:bodyPr/>
        <a:lstStyle/>
        <a:p>
          <a:endParaRPr lang="en-US"/>
        </a:p>
      </dgm:t>
    </dgm:pt>
    <dgm:pt modelId="{6F8A63BF-3330-4E13-A752-8ED37384F7D5}" type="sibTrans" cxnId="{3843A7FF-B746-4D48-BED1-6ABB254620DC}">
      <dgm:prSet/>
      <dgm:spPr/>
      <dgm:t>
        <a:bodyPr/>
        <a:lstStyle/>
        <a:p>
          <a:endParaRPr lang="en-US"/>
        </a:p>
      </dgm:t>
    </dgm:pt>
    <dgm:pt modelId="{9E4FA747-AB7B-432E-AA20-47115FA16C62}" type="pres">
      <dgm:prSet presAssocID="{6D8C29ED-42D7-40E1-8072-722D4F209EB4}" presName="root" presStyleCnt="0">
        <dgm:presLayoutVars>
          <dgm:dir/>
          <dgm:resizeHandles val="exact"/>
        </dgm:presLayoutVars>
      </dgm:prSet>
      <dgm:spPr/>
    </dgm:pt>
    <dgm:pt modelId="{953394B4-D2FE-4DF6-A57A-F6D50941BEA7}" type="pres">
      <dgm:prSet presAssocID="{8C2E0E79-5B6E-45AC-AA77-A62ED74BDFC1}" presName="compNode" presStyleCnt="0"/>
      <dgm:spPr/>
    </dgm:pt>
    <dgm:pt modelId="{AACA2DFA-3B42-4965-B907-8755473978F4}" type="pres">
      <dgm:prSet presAssocID="{8C2E0E79-5B6E-45AC-AA77-A62ED74BDF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387CC1E1-D0BD-425D-8217-891D9C87B011}" type="pres">
      <dgm:prSet presAssocID="{8C2E0E79-5B6E-45AC-AA77-A62ED74BDFC1}" presName="spaceRect" presStyleCnt="0"/>
      <dgm:spPr/>
    </dgm:pt>
    <dgm:pt modelId="{CFC2133E-1D67-4E44-B677-EE7DA1CD4311}" type="pres">
      <dgm:prSet presAssocID="{8C2E0E79-5B6E-45AC-AA77-A62ED74BDFC1}" presName="textRect" presStyleLbl="revTx" presStyleIdx="0" presStyleCnt="3">
        <dgm:presLayoutVars>
          <dgm:chMax val="1"/>
          <dgm:chPref val="1"/>
        </dgm:presLayoutVars>
      </dgm:prSet>
      <dgm:spPr/>
    </dgm:pt>
    <dgm:pt modelId="{2480FA62-4F4C-4467-BBF5-46120BF6F187}" type="pres">
      <dgm:prSet presAssocID="{4039975F-B884-4DA2-9CD3-52772B666B72}" presName="sibTrans" presStyleCnt="0"/>
      <dgm:spPr/>
    </dgm:pt>
    <dgm:pt modelId="{AB38D105-A55F-4F07-BDE6-108460D8C634}" type="pres">
      <dgm:prSet presAssocID="{1A521B66-4AFE-4B4C-8C17-1EF0A9104FDA}" presName="compNode" presStyleCnt="0"/>
      <dgm:spPr/>
    </dgm:pt>
    <dgm:pt modelId="{B48B5AAF-D353-4DB7-BD98-B741AC69EC34}" type="pres">
      <dgm:prSet presAssocID="{1A521B66-4AFE-4B4C-8C17-1EF0A9104FD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row Circle"/>
        </a:ext>
      </dgm:extLst>
    </dgm:pt>
    <dgm:pt modelId="{6295C5A7-F999-4976-812B-208F27820203}" type="pres">
      <dgm:prSet presAssocID="{1A521B66-4AFE-4B4C-8C17-1EF0A9104FDA}" presName="spaceRect" presStyleCnt="0"/>
      <dgm:spPr/>
    </dgm:pt>
    <dgm:pt modelId="{E17FCE91-850A-4BD0-ACCC-9CDED40B13FF}" type="pres">
      <dgm:prSet presAssocID="{1A521B66-4AFE-4B4C-8C17-1EF0A9104FDA}" presName="textRect" presStyleLbl="revTx" presStyleIdx="1" presStyleCnt="3">
        <dgm:presLayoutVars>
          <dgm:chMax val="1"/>
          <dgm:chPref val="1"/>
        </dgm:presLayoutVars>
      </dgm:prSet>
      <dgm:spPr/>
    </dgm:pt>
    <dgm:pt modelId="{7617AF1D-6360-43D5-AABE-A2F7BE65D6B1}" type="pres">
      <dgm:prSet presAssocID="{C79DEBF6-C678-4B67-A5F9-C818A774AF74}" presName="sibTrans" presStyleCnt="0"/>
      <dgm:spPr/>
    </dgm:pt>
    <dgm:pt modelId="{DDBD081B-F9B5-49A9-8F87-8CA3668A4ADE}" type="pres">
      <dgm:prSet presAssocID="{54325FDE-7346-42AB-963E-8A7F19CE2AC7}" presName="compNode" presStyleCnt="0"/>
      <dgm:spPr/>
    </dgm:pt>
    <dgm:pt modelId="{891E97AF-5BA1-4DE8-B5D7-1AF1B808A2BD}" type="pres">
      <dgm:prSet presAssocID="{54325FDE-7346-42AB-963E-8A7F19CE2A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E0700916-3619-4882-9C60-541F2236BFDF}" type="pres">
      <dgm:prSet presAssocID="{54325FDE-7346-42AB-963E-8A7F19CE2AC7}" presName="spaceRect" presStyleCnt="0"/>
      <dgm:spPr/>
    </dgm:pt>
    <dgm:pt modelId="{E2977A9A-26F7-492D-A008-C52BC063CB5B}" type="pres">
      <dgm:prSet presAssocID="{54325FDE-7346-42AB-963E-8A7F19CE2AC7}" presName="textRect" presStyleLbl="revTx" presStyleIdx="2" presStyleCnt="3">
        <dgm:presLayoutVars>
          <dgm:chMax val="1"/>
          <dgm:chPref val="1"/>
        </dgm:presLayoutVars>
      </dgm:prSet>
      <dgm:spPr/>
    </dgm:pt>
  </dgm:ptLst>
  <dgm:cxnLst>
    <dgm:cxn modelId="{E155F771-EA35-47A4-B1B0-AB06745C7A6B}" type="presOf" srcId="{1A521B66-4AFE-4B4C-8C17-1EF0A9104FDA}" destId="{E17FCE91-850A-4BD0-ACCC-9CDED40B13FF}" srcOrd="0" destOrd="0" presId="urn:microsoft.com/office/officeart/2018/2/layout/IconLabelList"/>
    <dgm:cxn modelId="{8FADD19D-1514-49AC-9265-451F3EC2A2E9}" type="presOf" srcId="{6D8C29ED-42D7-40E1-8072-722D4F209EB4}" destId="{9E4FA747-AB7B-432E-AA20-47115FA16C62}" srcOrd="0" destOrd="0" presId="urn:microsoft.com/office/officeart/2018/2/layout/IconLabelList"/>
    <dgm:cxn modelId="{E04A87B1-748B-40D8-963D-9E2282EE14FA}" srcId="{6D8C29ED-42D7-40E1-8072-722D4F209EB4}" destId="{8C2E0E79-5B6E-45AC-AA77-A62ED74BDFC1}" srcOrd="0" destOrd="0" parTransId="{6F576A63-43C8-4335-9F15-2A1BC0186608}" sibTransId="{4039975F-B884-4DA2-9CD3-52772B666B72}"/>
    <dgm:cxn modelId="{CEF591CC-F09C-4AF4-8C8C-375C1844BE3C}" type="presOf" srcId="{54325FDE-7346-42AB-963E-8A7F19CE2AC7}" destId="{E2977A9A-26F7-492D-A008-C52BC063CB5B}" srcOrd="0" destOrd="0" presId="urn:microsoft.com/office/officeart/2018/2/layout/IconLabelList"/>
    <dgm:cxn modelId="{BEF104CE-7B48-4670-ACD3-81CD99744BFD}" type="presOf" srcId="{8C2E0E79-5B6E-45AC-AA77-A62ED74BDFC1}" destId="{CFC2133E-1D67-4E44-B677-EE7DA1CD4311}" srcOrd="0" destOrd="0" presId="urn:microsoft.com/office/officeart/2018/2/layout/IconLabelList"/>
    <dgm:cxn modelId="{32F9E6FD-E87D-49E3-83AA-AFA14C4CE05B}" srcId="{6D8C29ED-42D7-40E1-8072-722D4F209EB4}" destId="{1A521B66-4AFE-4B4C-8C17-1EF0A9104FDA}" srcOrd="1" destOrd="0" parTransId="{AB4E9437-DF52-487E-8869-0585DE888162}" sibTransId="{C79DEBF6-C678-4B67-A5F9-C818A774AF74}"/>
    <dgm:cxn modelId="{3843A7FF-B746-4D48-BED1-6ABB254620DC}" srcId="{6D8C29ED-42D7-40E1-8072-722D4F209EB4}" destId="{54325FDE-7346-42AB-963E-8A7F19CE2AC7}" srcOrd="2" destOrd="0" parTransId="{28FBA6E2-CC03-446E-8066-11F41811D81B}" sibTransId="{6F8A63BF-3330-4E13-A752-8ED37384F7D5}"/>
    <dgm:cxn modelId="{A27F9A0E-0109-42A0-88E8-D7AA07DB477C}" type="presParOf" srcId="{9E4FA747-AB7B-432E-AA20-47115FA16C62}" destId="{953394B4-D2FE-4DF6-A57A-F6D50941BEA7}" srcOrd="0" destOrd="0" presId="urn:microsoft.com/office/officeart/2018/2/layout/IconLabelList"/>
    <dgm:cxn modelId="{12EBBD86-6B9E-44D8-804F-EF787F5B96F4}" type="presParOf" srcId="{953394B4-D2FE-4DF6-A57A-F6D50941BEA7}" destId="{AACA2DFA-3B42-4965-B907-8755473978F4}" srcOrd="0" destOrd="0" presId="urn:microsoft.com/office/officeart/2018/2/layout/IconLabelList"/>
    <dgm:cxn modelId="{C949C14A-48FA-490B-AA7E-265AAE9DF729}" type="presParOf" srcId="{953394B4-D2FE-4DF6-A57A-F6D50941BEA7}" destId="{387CC1E1-D0BD-425D-8217-891D9C87B011}" srcOrd="1" destOrd="0" presId="urn:microsoft.com/office/officeart/2018/2/layout/IconLabelList"/>
    <dgm:cxn modelId="{690A36AD-2E35-41E8-92A2-9BE23647425B}" type="presParOf" srcId="{953394B4-D2FE-4DF6-A57A-F6D50941BEA7}" destId="{CFC2133E-1D67-4E44-B677-EE7DA1CD4311}" srcOrd="2" destOrd="0" presId="urn:microsoft.com/office/officeart/2018/2/layout/IconLabelList"/>
    <dgm:cxn modelId="{C00ADC17-3CFB-46CE-9A3B-31CB516F69E8}" type="presParOf" srcId="{9E4FA747-AB7B-432E-AA20-47115FA16C62}" destId="{2480FA62-4F4C-4467-BBF5-46120BF6F187}" srcOrd="1" destOrd="0" presId="urn:microsoft.com/office/officeart/2018/2/layout/IconLabelList"/>
    <dgm:cxn modelId="{C1609B09-D58D-4D77-A11E-2C40B40690FF}" type="presParOf" srcId="{9E4FA747-AB7B-432E-AA20-47115FA16C62}" destId="{AB38D105-A55F-4F07-BDE6-108460D8C634}" srcOrd="2" destOrd="0" presId="urn:microsoft.com/office/officeart/2018/2/layout/IconLabelList"/>
    <dgm:cxn modelId="{DC0C3FE3-26F7-43CE-A49B-ECA36F19769C}" type="presParOf" srcId="{AB38D105-A55F-4F07-BDE6-108460D8C634}" destId="{B48B5AAF-D353-4DB7-BD98-B741AC69EC34}" srcOrd="0" destOrd="0" presId="urn:microsoft.com/office/officeart/2018/2/layout/IconLabelList"/>
    <dgm:cxn modelId="{B2DBE10B-196C-4974-813E-0AE6CDABC9C9}" type="presParOf" srcId="{AB38D105-A55F-4F07-BDE6-108460D8C634}" destId="{6295C5A7-F999-4976-812B-208F27820203}" srcOrd="1" destOrd="0" presId="urn:microsoft.com/office/officeart/2018/2/layout/IconLabelList"/>
    <dgm:cxn modelId="{F32AA909-6CCB-42BF-A452-2474BF0B43D2}" type="presParOf" srcId="{AB38D105-A55F-4F07-BDE6-108460D8C634}" destId="{E17FCE91-850A-4BD0-ACCC-9CDED40B13FF}" srcOrd="2" destOrd="0" presId="urn:microsoft.com/office/officeart/2018/2/layout/IconLabelList"/>
    <dgm:cxn modelId="{3ED5BF90-85A3-4E74-B6F0-519F4BB6F755}" type="presParOf" srcId="{9E4FA747-AB7B-432E-AA20-47115FA16C62}" destId="{7617AF1D-6360-43D5-AABE-A2F7BE65D6B1}" srcOrd="3" destOrd="0" presId="urn:microsoft.com/office/officeart/2018/2/layout/IconLabelList"/>
    <dgm:cxn modelId="{9CCE47C1-2082-460F-9A9E-D67215DBD123}" type="presParOf" srcId="{9E4FA747-AB7B-432E-AA20-47115FA16C62}" destId="{DDBD081B-F9B5-49A9-8F87-8CA3668A4ADE}" srcOrd="4" destOrd="0" presId="urn:microsoft.com/office/officeart/2018/2/layout/IconLabelList"/>
    <dgm:cxn modelId="{D79115C0-FEE1-4A31-8EDF-E9CD96FF4CCE}" type="presParOf" srcId="{DDBD081B-F9B5-49A9-8F87-8CA3668A4ADE}" destId="{891E97AF-5BA1-4DE8-B5D7-1AF1B808A2BD}" srcOrd="0" destOrd="0" presId="urn:microsoft.com/office/officeart/2018/2/layout/IconLabelList"/>
    <dgm:cxn modelId="{6954A1D2-2581-481C-98D9-457CB5889BF4}" type="presParOf" srcId="{DDBD081B-F9B5-49A9-8F87-8CA3668A4ADE}" destId="{E0700916-3619-4882-9C60-541F2236BFDF}" srcOrd="1" destOrd="0" presId="urn:microsoft.com/office/officeart/2018/2/layout/IconLabelList"/>
    <dgm:cxn modelId="{86DCB305-7A43-4599-8C86-E89B71FFC3F6}" type="presParOf" srcId="{DDBD081B-F9B5-49A9-8F87-8CA3668A4ADE}" destId="{E2977A9A-26F7-492D-A008-C52BC063CB5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3188E-FACE-4098-93DD-A9E55EC3AA59}">
      <dsp:nvSpPr>
        <dsp:cNvPr id="0" name=""/>
        <dsp:cNvSpPr/>
      </dsp:nvSpPr>
      <dsp:spPr>
        <a:xfrm>
          <a:off x="626745" y="751908"/>
          <a:ext cx="1022625" cy="1022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9EC515-59ED-4AA0-BD7A-366354289730}">
      <dsp:nvSpPr>
        <dsp:cNvPr id="0" name=""/>
        <dsp:cNvSpPr/>
      </dsp:nvSpPr>
      <dsp:spPr>
        <a:xfrm>
          <a:off x="1808" y="2082109"/>
          <a:ext cx="227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dirty="0">
              <a:latin typeface="Bookman Old Style" panose="02050604050505020204" pitchFamily="18" charset="0"/>
              <a:hlinkClick xmlns:r="http://schemas.openxmlformats.org/officeDocument/2006/relationships" r:id="rId3"/>
            </a:rPr>
            <a:t>Current Income Eligibility Guidelines</a:t>
          </a:r>
          <a:endParaRPr lang="en-US" sz="1200" kern="1200" dirty="0">
            <a:latin typeface="Bookman Old Style" panose="02050604050505020204" pitchFamily="18" charset="0"/>
          </a:endParaRPr>
        </a:p>
      </dsp:txBody>
      <dsp:txXfrm>
        <a:off x="1808" y="2082109"/>
        <a:ext cx="2272500" cy="720000"/>
      </dsp:txXfrm>
    </dsp:sp>
    <dsp:sp modelId="{9A1749D9-1251-4CEE-98BD-A01D4CC3019D}">
      <dsp:nvSpPr>
        <dsp:cNvPr id="0" name=""/>
        <dsp:cNvSpPr/>
      </dsp:nvSpPr>
      <dsp:spPr>
        <a:xfrm>
          <a:off x="3296933" y="751908"/>
          <a:ext cx="1022625" cy="102262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AB484-4770-4B97-8F17-4E422A75400D}">
      <dsp:nvSpPr>
        <dsp:cNvPr id="0" name=""/>
        <dsp:cNvSpPr/>
      </dsp:nvSpPr>
      <dsp:spPr>
        <a:xfrm>
          <a:off x="2671995" y="2082109"/>
          <a:ext cx="227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u="sng" kern="1200" dirty="0">
              <a:latin typeface="Bookman Old Style" panose="02050604050505020204" pitchFamily="18" charset="0"/>
              <a:hlinkClick xmlns:r="http://schemas.openxmlformats.org/officeDocument/2006/relationships" r:id="rId6"/>
            </a:rPr>
            <a:t>Eligibility Manual for School Meals, Determining and Verifying Eligibility (</a:t>
          </a:r>
          <a:r>
            <a:rPr lang="en-US" sz="1200" b="1" i="1" u="sng" kern="1200" dirty="0">
              <a:latin typeface="Bookman Old Style" panose="02050604050505020204" pitchFamily="18" charset="0"/>
              <a:hlinkClick xmlns:r="http://schemas.openxmlformats.org/officeDocument/2006/relationships" r:id="rId6"/>
            </a:rPr>
            <a:t>July 2017) (EMSM</a:t>
          </a:r>
          <a:r>
            <a:rPr lang="en-US" sz="1200" b="1" i="1" u="sng" kern="1200" dirty="0">
              <a:hlinkClick xmlns:r="http://schemas.openxmlformats.org/officeDocument/2006/relationships" r:id="rId6"/>
            </a:rPr>
            <a:t>)</a:t>
          </a:r>
          <a:endParaRPr lang="en-US" sz="1200" kern="1200" dirty="0"/>
        </a:p>
      </dsp:txBody>
      <dsp:txXfrm>
        <a:off x="2671995" y="2082109"/>
        <a:ext cx="22725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7EAA-545D-4A91-956F-9150DAC96E13}">
      <dsp:nvSpPr>
        <dsp:cNvPr id="0" name=""/>
        <dsp:cNvSpPr/>
      </dsp:nvSpPr>
      <dsp:spPr>
        <a:xfrm>
          <a:off x="0" y="0"/>
          <a:ext cx="8163718" cy="1496022"/>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Unlike carryover, which occurs at the start of a new school year, transfer of eligibility applies when a child transfers to another school during the school year. </a:t>
          </a:r>
        </a:p>
      </dsp:txBody>
      <dsp:txXfrm>
        <a:off x="43817" y="43817"/>
        <a:ext cx="6617463" cy="1408388"/>
      </dsp:txXfrm>
    </dsp:sp>
    <dsp:sp modelId="{4070646B-030D-4171-9443-1806B7CAB8CD}">
      <dsp:nvSpPr>
        <dsp:cNvPr id="0" name=""/>
        <dsp:cNvSpPr/>
      </dsp:nvSpPr>
      <dsp:spPr>
        <a:xfrm>
          <a:off x="1440656" y="1828471"/>
          <a:ext cx="8163718" cy="1496022"/>
        </a:xfrm>
        <a:prstGeom prst="roundRect">
          <a:avLst>
            <a:gd name="adj" fmla="val 10000"/>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When a child transfers to another school, the date of the transfer must be noted on the application and the point of service must be updated to include the new student’s information. </a:t>
          </a:r>
        </a:p>
      </dsp:txBody>
      <dsp:txXfrm>
        <a:off x="1484473" y="1872288"/>
        <a:ext cx="5663014" cy="1408388"/>
      </dsp:txXfrm>
    </dsp:sp>
    <dsp:sp modelId="{5804AF8B-48A3-459B-A940-D426F09D0536}">
      <dsp:nvSpPr>
        <dsp:cNvPr id="0" name=""/>
        <dsp:cNvSpPr/>
      </dsp:nvSpPr>
      <dsp:spPr>
        <a:xfrm>
          <a:off x="7191304" y="1176039"/>
          <a:ext cx="972414" cy="972414"/>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10097" y="1176039"/>
        <a:ext cx="534828" cy="7317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FA968-1E4F-4033-A529-7FDB8F519C5D}">
      <dsp:nvSpPr>
        <dsp:cNvPr id="0" name=""/>
        <dsp:cNvSpPr/>
      </dsp:nvSpPr>
      <dsp:spPr>
        <a:xfrm>
          <a:off x="0" y="668654"/>
          <a:ext cx="7633742" cy="12344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E55F7-3C77-4B1C-B9F3-11F2ED9A6184}">
      <dsp:nvSpPr>
        <dsp:cNvPr id="0" name=""/>
        <dsp:cNvSpPr/>
      </dsp:nvSpPr>
      <dsp:spPr>
        <a:xfrm>
          <a:off x="373418" y="946403"/>
          <a:ext cx="678942" cy="6789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DD888-C1E6-4424-B196-658544B3A130}">
      <dsp:nvSpPr>
        <dsp:cNvPr id="0" name=""/>
        <dsp:cNvSpPr/>
      </dsp:nvSpPr>
      <dsp:spPr>
        <a:xfrm>
          <a:off x="1425778" y="668654"/>
          <a:ext cx="6207963"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45" tIns="130645" rIns="130645" bIns="130645" numCol="1" spcCol="1270" anchor="ctr" anchorCtr="0">
          <a:noAutofit/>
        </a:bodyPr>
        <a:lstStyle/>
        <a:p>
          <a:pPr marL="0" lvl="0" indent="0" algn="l" defTabSz="711200">
            <a:lnSpc>
              <a:spcPct val="100000"/>
            </a:lnSpc>
            <a:spcBef>
              <a:spcPct val="0"/>
            </a:spcBef>
            <a:spcAft>
              <a:spcPct val="35000"/>
            </a:spcAft>
            <a:buNone/>
          </a:pPr>
          <a:r>
            <a:rPr lang="en-US" sz="1600" kern="1200"/>
            <a:t>The determining official must assure that the Assistance Program case number or other identifier, consistent with the identifiers used for the program in that State, are valid. Determining officials need to be familiar with the format of valid case numbers or other identifiers. </a:t>
          </a:r>
        </a:p>
      </dsp:txBody>
      <dsp:txXfrm>
        <a:off x="1425778" y="668654"/>
        <a:ext cx="6207963" cy="1234440"/>
      </dsp:txXfrm>
    </dsp:sp>
    <dsp:sp modelId="{28E48326-B0D2-41FB-8CAE-F980D104236C}">
      <dsp:nvSpPr>
        <dsp:cNvPr id="0" name=""/>
        <dsp:cNvSpPr/>
      </dsp:nvSpPr>
      <dsp:spPr>
        <a:xfrm>
          <a:off x="0" y="2211705"/>
          <a:ext cx="7633742" cy="12344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45636-D185-493C-A85B-4F81A6A7F38D}">
      <dsp:nvSpPr>
        <dsp:cNvPr id="0" name=""/>
        <dsp:cNvSpPr/>
      </dsp:nvSpPr>
      <dsp:spPr>
        <a:xfrm>
          <a:off x="373418" y="2489454"/>
          <a:ext cx="678942" cy="6789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3647F0-E778-4951-A92D-C97F2D209E4D}">
      <dsp:nvSpPr>
        <dsp:cNvPr id="0" name=""/>
        <dsp:cNvSpPr/>
      </dsp:nvSpPr>
      <dsp:spPr>
        <a:xfrm>
          <a:off x="1425778" y="2211705"/>
          <a:ext cx="6207963"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45" tIns="130645" rIns="130645" bIns="130645" numCol="1" spcCol="1270" anchor="ctr" anchorCtr="0">
          <a:noAutofit/>
        </a:bodyPr>
        <a:lstStyle/>
        <a:p>
          <a:pPr marL="0" lvl="0" indent="0" algn="l" defTabSz="711200">
            <a:lnSpc>
              <a:spcPct val="100000"/>
            </a:lnSpc>
            <a:spcBef>
              <a:spcPct val="0"/>
            </a:spcBef>
            <a:spcAft>
              <a:spcPct val="35000"/>
            </a:spcAft>
            <a:buNone/>
          </a:pPr>
          <a:r>
            <a:rPr lang="en-US" sz="1600" b="1" kern="1200"/>
            <a:t>Note: </a:t>
          </a:r>
          <a:r>
            <a:rPr lang="en-US" sz="1600" kern="1200"/>
            <a:t>Only the case number may be used to determine eligibility. For example, the electronic benefit transfer (EBT) card number used by SNAP may not be used to establish categorical eligibility. </a:t>
          </a:r>
        </a:p>
      </dsp:txBody>
      <dsp:txXfrm>
        <a:off x="1425778" y="2211705"/>
        <a:ext cx="6207963" cy="1234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141C6-C13B-4576-AEFB-AEE012A33EAC}">
      <dsp:nvSpPr>
        <dsp:cNvPr id="0" name=""/>
        <dsp:cNvSpPr/>
      </dsp:nvSpPr>
      <dsp:spPr>
        <a:xfrm>
          <a:off x="639687" y="42247"/>
          <a:ext cx="1715625" cy="17156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9E438-0CE1-4D2F-92D8-F9228FF6ECE6}">
      <dsp:nvSpPr>
        <dsp:cNvPr id="0" name=""/>
        <dsp:cNvSpPr/>
      </dsp:nvSpPr>
      <dsp:spPr>
        <a:xfrm>
          <a:off x="1005312" y="407872"/>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F795A1-CB1F-46E3-87E2-FACC99BD834F}">
      <dsp:nvSpPr>
        <dsp:cNvPr id="0" name=""/>
        <dsp:cNvSpPr/>
      </dsp:nvSpPr>
      <dsp:spPr>
        <a:xfrm>
          <a:off x="91250" y="2292247"/>
          <a:ext cx="28125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All free and reduced-price applications must be kept on file for a minimum of three years after the final claim is submitted. </a:t>
          </a:r>
        </a:p>
      </dsp:txBody>
      <dsp:txXfrm>
        <a:off x="91250" y="2292247"/>
        <a:ext cx="2812500" cy="990000"/>
      </dsp:txXfrm>
    </dsp:sp>
    <dsp:sp modelId="{031777AE-B6A1-43AA-A1D6-361C511D06B9}">
      <dsp:nvSpPr>
        <dsp:cNvPr id="0" name=""/>
        <dsp:cNvSpPr/>
      </dsp:nvSpPr>
      <dsp:spPr>
        <a:xfrm>
          <a:off x="3944375" y="42247"/>
          <a:ext cx="1715625" cy="17156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1B9EF-83D4-4B4D-A709-B6232C336DE2}">
      <dsp:nvSpPr>
        <dsp:cNvPr id="0" name=""/>
        <dsp:cNvSpPr/>
      </dsp:nvSpPr>
      <dsp:spPr>
        <a:xfrm>
          <a:off x="4310000" y="407872"/>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3E6B39-BC26-41F2-A82F-542AE3B7CBAB}">
      <dsp:nvSpPr>
        <dsp:cNvPr id="0" name=""/>
        <dsp:cNvSpPr/>
      </dsp:nvSpPr>
      <dsp:spPr>
        <a:xfrm>
          <a:off x="3395937" y="2292247"/>
          <a:ext cx="28125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Any application that was disregarded because all children in the household were determined categorically eligible through direct certification must be retained.</a:t>
          </a:r>
        </a:p>
      </dsp:txBody>
      <dsp:txXfrm>
        <a:off x="3395937" y="2292247"/>
        <a:ext cx="2812500" cy="990000"/>
      </dsp:txXfrm>
    </dsp:sp>
    <dsp:sp modelId="{C99765F1-6CFC-40A9-BC27-F37E92E7C20D}">
      <dsp:nvSpPr>
        <dsp:cNvPr id="0" name=""/>
        <dsp:cNvSpPr/>
      </dsp:nvSpPr>
      <dsp:spPr>
        <a:xfrm>
          <a:off x="7249062" y="42247"/>
          <a:ext cx="1715625" cy="17156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05F1A-8F46-44D7-A73C-2919D992E478}">
      <dsp:nvSpPr>
        <dsp:cNvPr id="0" name=""/>
        <dsp:cNvSpPr/>
      </dsp:nvSpPr>
      <dsp:spPr>
        <a:xfrm>
          <a:off x="7614687" y="407872"/>
          <a:ext cx="984375" cy="984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018AE5-7390-4C10-B732-6DD7AF068F41}">
      <dsp:nvSpPr>
        <dsp:cNvPr id="0" name=""/>
        <dsp:cNvSpPr/>
      </dsp:nvSpPr>
      <dsp:spPr>
        <a:xfrm>
          <a:off x="6700625" y="2292247"/>
          <a:ext cx="28125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Applications may be maintained at the school, the SFA, or another central location. </a:t>
          </a:r>
        </a:p>
      </dsp:txBody>
      <dsp:txXfrm>
        <a:off x="6700625" y="2292247"/>
        <a:ext cx="2812500" cy="99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60BE-B66D-4263-87B7-317DC9652586}">
      <dsp:nvSpPr>
        <dsp:cNvPr id="0" name=""/>
        <dsp:cNvSpPr/>
      </dsp:nvSpPr>
      <dsp:spPr>
        <a:xfrm>
          <a:off x="0" y="2798728"/>
          <a:ext cx="5913437" cy="1836268"/>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Files must be kept longer if they are required by an audit; such files must be retained until resolution of the issues raised by the audit. </a:t>
          </a:r>
        </a:p>
      </dsp:txBody>
      <dsp:txXfrm>
        <a:off x="0" y="2798728"/>
        <a:ext cx="5913437" cy="1836268"/>
      </dsp:txXfrm>
    </dsp:sp>
    <dsp:sp modelId="{07C0AFB3-191A-4085-B351-7C4A9ED13057}">
      <dsp:nvSpPr>
        <dsp:cNvPr id="0" name=""/>
        <dsp:cNvSpPr/>
      </dsp:nvSpPr>
      <dsp:spPr>
        <a:xfrm rot="10800000">
          <a:off x="0" y="2090"/>
          <a:ext cx="5913437" cy="2824181"/>
        </a:xfrm>
        <a:prstGeom prst="upArrowCallou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Applications may be maintained at the school, the LEA, or another central location. Additionally, a list of eligible children by type must be maintained at the school. The LEA must ensure that: </a:t>
          </a:r>
        </a:p>
      </dsp:txBody>
      <dsp:txXfrm rot="-10800000">
        <a:off x="0" y="2090"/>
        <a:ext cx="5913437" cy="991287"/>
      </dsp:txXfrm>
    </dsp:sp>
    <dsp:sp modelId="{BA6E0891-082F-4FB9-BCD5-B2492C8FB308}">
      <dsp:nvSpPr>
        <dsp:cNvPr id="0" name=""/>
        <dsp:cNvSpPr/>
      </dsp:nvSpPr>
      <dsp:spPr>
        <a:xfrm>
          <a:off x="0" y="993378"/>
          <a:ext cx="2956718" cy="84443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Changes in eligibility status are accurately and promptly recorded</a:t>
          </a:r>
        </a:p>
      </dsp:txBody>
      <dsp:txXfrm>
        <a:off x="0" y="993378"/>
        <a:ext cx="2956718" cy="844430"/>
      </dsp:txXfrm>
    </dsp:sp>
    <dsp:sp modelId="{7CFCF52B-528B-4C5F-BEDD-38D1B8409157}">
      <dsp:nvSpPr>
        <dsp:cNvPr id="0" name=""/>
        <dsp:cNvSpPr/>
      </dsp:nvSpPr>
      <dsp:spPr>
        <a:xfrm>
          <a:off x="2956718" y="993378"/>
          <a:ext cx="2956718" cy="844430"/>
        </a:xfrm>
        <a:prstGeom prst="rect">
          <a:avLst/>
        </a:prstGeom>
        <a:solidFill>
          <a:schemeClr val="accent2">
            <a:tint val="40000"/>
            <a:alpha val="90000"/>
            <a:hueOff val="-4192819"/>
            <a:satOff val="16804"/>
            <a:lumOff val="2495"/>
            <a:alphaOff val="0"/>
          </a:schemeClr>
        </a:solidFill>
        <a:ln w="9525" cap="flat" cmpd="sng" algn="ctr">
          <a:solidFill>
            <a:schemeClr val="accent2">
              <a:tint val="40000"/>
              <a:alpha val="90000"/>
              <a:hueOff val="-4192819"/>
              <a:satOff val="16804"/>
              <a:lumOff val="24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Adequate documentation for these transfers or changes is retained with the applications for 3 years. </a:t>
          </a:r>
        </a:p>
      </dsp:txBody>
      <dsp:txXfrm>
        <a:off x="2956718" y="993378"/>
        <a:ext cx="2956718" cy="8444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A38F8-B9F0-4830-AD54-B20C93AF208A}">
      <dsp:nvSpPr>
        <dsp:cNvPr id="0" name=""/>
        <dsp:cNvSpPr/>
      </dsp:nvSpPr>
      <dsp:spPr>
        <a:xfrm>
          <a:off x="0" y="384063"/>
          <a:ext cx="7634287" cy="12382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FFBA88-DC1E-42D3-800E-6F625AA48498}">
      <dsp:nvSpPr>
        <dsp:cNvPr id="0" name=""/>
        <dsp:cNvSpPr/>
      </dsp:nvSpPr>
      <dsp:spPr>
        <a:xfrm>
          <a:off x="374570" y="662670"/>
          <a:ext cx="681037" cy="681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AF2EE4-AB6A-40BA-BF5D-0FEA4E038B56}">
      <dsp:nvSpPr>
        <dsp:cNvPr id="0" name=""/>
        <dsp:cNvSpPr/>
      </dsp:nvSpPr>
      <dsp:spPr>
        <a:xfrm>
          <a:off x="1430178" y="384063"/>
          <a:ext cx="6204108" cy="123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48" tIns="131048" rIns="131048" bIns="131048" numCol="1" spcCol="1270" anchor="ctr" anchorCtr="0">
          <a:noAutofit/>
        </a:bodyPr>
        <a:lstStyle/>
        <a:p>
          <a:pPr marL="0" lvl="0" indent="0" algn="l" defTabSz="1066800">
            <a:lnSpc>
              <a:spcPct val="90000"/>
            </a:lnSpc>
            <a:spcBef>
              <a:spcPct val="0"/>
            </a:spcBef>
            <a:spcAft>
              <a:spcPct val="35000"/>
            </a:spcAft>
            <a:buNone/>
          </a:pPr>
          <a:r>
            <a:rPr lang="en-US" sz="2400" kern="1200" dirty="0"/>
            <a:t>Retain records used in the development of the Identified Student Percentage (ISP) during the entire period the CEP is in effect. </a:t>
          </a:r>
        </a:p>
      </dsp:txBody>
      <dsp:txXfrm>
        <a:off x="1430178" y="384063"/>
        <a:ext cx="6204108" cy="1238250"/>
      </dsp:txXfrm>
    </dsp:sp>
    <dsp:sp modelId="{C32092B2-6049-4B2E-87CD-9438C41AEF54}">
      <dsp:nvSpPr>
        <dsp:cNvPr id="0" name=""/>
        <dsp:cNvSpPr/>
      </dsp:nvSpPr>
      <dsp:spPr>
        <a:xfrm>
          <a:off x="0" y="2218531"/>
          <a:ext cx="7634287" cy="12382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8DFB7-36E8-4253-ACD1-F0D83F4AAB11}">
      <dsp:nvSpPr>
        <dsp:cNvPr id="0" name=""/>
        <dsp:cNvSpPr/>
      </dsp:nvSpPr>
      <dsp:spPr>
        <a:xfrm>
          <a:off x="374570" y="2497137"/>
          <a:ext cx="681037" cy="681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3AAA2B-DB93-45C7-AAEC-7D1EEDAA4C7D}">
      <dsp:nvSpPr>
        <dsp:cNvPr id="0" name=""/>
        <dsp:cNvSpPr/>
      </dsp:nvSpPr>
      <dsp:spPr>
        <a:xfrm>
          <a:off x="1430178" y="1931876"/>
          <a:ext cx="6204108" cy="181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48" tIns="131048" rIns="131048" bIns="131048" numCol="1" spcCol="1270" anchor="ctr" anchorCtr="0">
          <a:noAutofit/>
        </a:bodyPr>
        <a:lstStyle/>
        <a:p>
          <a:pPr marL="0" lvl="0" indent="0" algn="l" defTabSz="1066800">
            <a:lnSpc>
              <a:spcPct val="90000"/>
            </a:lnSpc>
            <a:spcBef>
              <a:spcPct val="0"/>
            </a:spcBef>
            <a:spcAft>
              <a:spcPct val="35000"/>
            </a:spcAft>
            <a:buNone/>
          </a:pPr>
          <a:r>
            <a:rPr lang="en-US" sz="2400" kern="1200" dirty="0"/>
            <a:t>Retain for three years after submission of the final claim for reimbursement. </a:t>
          </a:r>
        </a:p>
      </dsp:txBody>
      <dsp:txXfrm>
        <a:off x="1430178" y="1931876"/>
        <a:ext cx="6204108" cy="1811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F0B82-476C-47B4-B9A7-310910EB72A4}">
      <dsp:nvSpPr>
        <dsp:cNvPr id="0" name=""/>
        <dsp:cNvSpPr/>
      </dsp:nvSpPr>
      <dsp:spPr>
        <a:xfrm>
          <a:off x="0" y="165226"/>
          <a:ext cx="5913437" cy="888030"/>
        </a:xfrm>
        <a:prstGeom prst="round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When Can I Distribute Letters and Applications?</a:t>
          </a:r>
          <a:endParaRPr lang="en-US" sz="2300" kern="1200"/>
        </a:p>
      </dsp:txBody>
      <dsp:txXfrm>
        <a:off x="43350" y="208576"/>
        <a:ext cx="5826737" cy="801330"/>
      </dsp:txXfrm>
    </dsp:sp>
    <dsp:sp modelId="{08A3E8F9-A884-46E7-A49B-BD748C0BFBCA}">
      <dsp:nvSpPr>
        <dsp:cNvPr id="0" name=""/>
        <dsp:cNvSpPr/>
      </dsp:nvSpPr>
      <dsp:spPr>
        <a:xfrm>
          <a:off x="0" y="1053256"/>
          <a:ext cx="5913437" cy="547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No earlier than the beginning of the school year (Year Round School – June)</a:t>
          </a:r>
        </a:p>
      </dsp:txBody>
      <dsp:txXfrm>
        <a:off x="0" y="1053256"/>
        <a:ext cx="5913437" cy="547515"/>
      </dsp:txXfrm>
    </dsp:sp>
    <dsp:sp modelId="{DF9A1793-697F-490C-9054-71B6642B9E1D}">
      <dsp:nvSpPr>
        <dsp:cNvPr id="0" name=""/>
        <dsp:cNvSpPr/>
      </dsp:nvSpPr>
      <dsp:spPr>
        <a:xfrm>
          <a:off x="0" y="1600771"/>
          <a:ext cx="5913437" cy="888030"/>
        </a:xfrm>
        <a:prstGeom prst="roundRect">
          <a:avLst/>
        </a:prstGeom>
        <a:gradFill rotWithShape="0">
          <a:gsLst>
            <a:gs pos="0">
              <a:schemeClr val="accent5">
                <a:hueOff val="-842315"/>
                <a:satOff val="-3972"/>
                <a:lumOff val="980"/>
                <a:alphaOff val="0"/>
                <a:tint val="98000"/>
                <a:satMod val="110000"/>
                <a:lumMod val="104000"/>
              </a:schemeClr>
            </a:gs>
            <a:gs pos="69000">
              <a:schemeClr val="accent5">
                <a:hueOff val="-842315"/>
                <a:satOff val="-3972"/>
                <a:lumOff val="980"/>
                <a:alphaOff val="0"/>
                <a:shade val="88000"/>
                <a:satMod val="130000"/>
                <a:lumMod val="92000"/>
              </a:schemeClr>
            </a:gs>
            <a:gs pos="100000">
              <a:schemeClr val="accent5">
                <a:hueOff val="-842315"/>
                <a:satOff val="-3972"/>
                <a:lumOff val="98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When can households apply?</a:t>
          </a:r>
          <a:endParaRPr lang="en-US" sz="2300" kern="1200"/>
        </a:p>
      </dsp:txBody>
      <dsp:txXfrm>
        <a:off x="43350" y="1644121"/>
        <a:ext cx="5826737" cy="801330"/>
      </dsp:txXfrm>
    </dsp:sp>
    <dsp:sp modelId="{82900621-307A-4E5A-B746-A2C807CB1E4A}">
      <dsp:nvSpPr>
        <dsp:cNvPr id="0" name=""/>
        <dsp:cNvSpPr/>
      </dsp:nvSpPr>
      <dsp:spPr>
        <a:xfrm>
          <a:off x="0" y="2488801"/>
          <a:ext cx="5913437" cy="547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 household may apply for benefits at any time during the school year.</a:t>
          </a:r>
        </a:p>
      </dsp:txBody>
      <dsp:txXfrm>
        <a:off x="0" y="2488801"/>
        <a:ext cx="5913437" cy="547515"/>
      </dsp:txXfrm>
    </dsp:sp>
    <dsp:sp modelId="{92ACE546-0758-4BC7-9DD7-9E811ADF6E5D}">
      <dsp:nvSpPr>
        <dsp:cNvPr id="0" name=""/>
        <dsp:cNvSpPr/>
      </dsp:nvSpPr>
      <dsp:spPr>
        <a:xfrm>
          <a:off x="0" y="3036316"/>
          <a:ext cx="5913437" cy="888030"/>
        </a:xfrm>
        <a:prstGeom prst="roundRect">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When is an application not necessary?</a:t>
          </a:r>
          <a:endParaRPr lang="en-US" sz="2300" kern="1200"/>
        </a:p>
      </dsp:txBody>
      <dsp:txXfrm>
        <a:off x="43350" y="3079666"/>
        <a:ext cx="5826737" cy="801330"/>
      </dsp:txXfrm>
    </dsp:sp>
    <dsp:sp modelId="{0A6DFC2F-1929-4B61-830D-1C41E393F913}">
      <dsp:nvSpPr>
        <dsp:cNvPr id="0" name=""/>
        <dsp:cNvSpPr/>
      </dsp:nvSpPr>
      <dsp:spPr>
        <a:xfrm>
          <a:off x="0" y="3924346"/>
          <a:ext cx="5913437" cy="547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No application is necessary if the household was notified by the SFA that all children have been directly certified. </a:t>
          </a:r>
        </a:p>
      </dsp:txBody>
      <dsp:txXfrm>
        <a:off x="0" y="3924346"/>
        <a:ext cx="5913437" cy="547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05CB2-DB2F-40CC-9A88-C4A43BDDCB6F}">
      <dsp:nvSpPr>
        <dsp:cNvPr id="0" name=""/>
        <dsp:cNvSpPr/>
      </dsp:nvSpPr>
      <dsp:spPr>
        <a:xfrm>
          <a:off x="0" y="303124"/>
          <a:ext cx="6085090" cy="131625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system </a:t>
          </a:r>
          <a:r>
            <a:rPr lang="en-US" sz="2500" u="sng" kern="1200"/>
            <a:t>must</a:t>
          </a:r>
          <a:r>
            <a:rPr lang="en-US" sz="2500" kern="1200"/>
            <a:t> include a question or data field to indicate a child’s Head Start, Migrant, Runaway, Foster, or Homeless status. </a:t>
          </a:r>
        </a:p>
      </dsp:txBody>
      <dsp:txXfrm>
        <a:off x="64254" y="367378"/>
        <a:ext cx="5956582" cy="1187742"/>
      </dsp:txXfrm>
    </dsp:sp>
    <dsp:sp modelId="{6C320CB2-EC98-4C0B-8B9C-58DC84D1363D}">
      <dsp:nvSpPr>
        <dsp:cNvPr id="0" name=""/>
        <dsp:cNvSpPr/>
      </dsp:nvSpPr>
      <dsp:spPr>
        <a:xfrm>
          <a:off x="0" y="1691375"/>
          <a:ext cx="6085090" cy="131625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system </a:t>
          </a:r>
          <a:r>
            <a:rPr lang="en-US" sz="2500" u="sng" kern="1200"/>
            <a:t>may</a:t>
          </a:r>
          <a:r>
            <a:rPr lang="en-US" sz="2500" kern="1200"/>
            <a:t> ask for a student identification number, household address, school, grade or a child’s birth date. </a:t>
          </a:r>
        </a:p>
      </dsp:txBody>
      <dsp:txXfrm>
        <a:off x="64254" y="1755629"/>
        <a:ext cx="5956582" cy="1187742"/>
      </dsp:txXfrm>
    </dsp:sp>
    <dsp:sp modelId="{662D743D-9FA1-4533-8E1F-D59E1F73FAB3}">
      <dsp:nvSpPr>
        <dsp:cNvPr id="0" name=""/>
        <dsp:cNvSpPr/>
      </dsp:nvSpPr>
      <dsp:spPr>
        <a:xfrm>
          <a:off x="0" y="3079625"/>
          <a:ext cx="6085090" cy="131625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SFA is encouraged to amend the electronic application to reflect the FNS prototype application.</a:t>
          </a:r>
        </a:p>
      </dsp:txBody>
      <dsp:txXfrm>
        <a:off x="64254" y="3143879"/>
        <a:ext cx="5956582" cy="1187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67245-0120-4A79-AD1E-6F026A4D39BD}">
      <dsp:nvSpPr>
        <dsp:cNvPr id="0" name=""/>
        <dsp:cNvSpPr/>
      </dsp:nvSpPr>
      <dsp:spPr>
        <a:xfrm>
          <a:off x="3831" y="672541"/>
          <a:ext cx="825398" cy="8253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91B9DF-787A-4EBB-A1D7-43F0F4072FAB}">
      <dsp:nvSpPr>
        <dsp:cNvPr id="0" name=""/>
        <dsp:cNvSpPr/>
      </dsp:nvSpPr>
      <dsp:spPr>
        <a:xfrm>
          <a:off x="3831" y="1620838"/>
          <a:ext cx="2358281" cy="103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Applications for the new school year should be processed </a:t>
          </a:r>
          <a:r>
            <a:rPr lang="en-US" sz="1400" b="1" u="sng" kern="1200"/>
            <a:t>IMMEDIATELY</a:t>
          </a:r>
          <a:endParaRPr lang="en-US" sz="1400" kern="1200"/>
        </a:p>
      </dsp:txBody>
      <dsp:txXfrm>
        <a:off x="3831" y="1620838"/>
        <a:ext cx="2358281" cy="1031345"/>
      </dsp:txXfrm>
    </dsp:sp>
    <dsp:sp modelId="{FDF55482-C716-4132-B2EF-4F1919296080}">
      <dsp:nvSpPr>
        <dsp:cNvPr id="0" name=""/>
        <dsp:cNvSpPr/>
      </dsp:nvSpPr>
      <dsp:spPr>
        <a:xfrm>
          <a:off x="3831" y="2709345"/>
          <a:ext cx="2358281" cy="821305"/>
        </a:xfrm>
        <a:prstGeom prst="rect">
          <a:avLst/>
        </a:prstGeom>
        <a:noFill/>
        <a:ln>
          <a:noFill/>
        </a:ln>
        <a:effectLst/>
      </dsp:spPr>
      <dsp:style>
        <a:lnRef idx="0">
          <a:scrgbClr r="0" g="0" b="0"/>
        </a:lnRef>
        <a:fillRef idx="0">
          <a:scrgbClr r="0" g="0" b="0"/>
        </a:fillRef>
        <a:effectRef idx="0">
          <a:scrgbClr r="0" g="0" b="0"/>
        </a:effectRef>
        <a:fontRef idx="minor"/>
      </dsp:style>
    </dsp:sp>
    <dsp:sp modelId="{8F36A0FB-AD0C-4305-B673-5959BE150491}">
      <dsp:nvSpPr>
        <dsp:cNvPr id="0" name=""/>
        <dsp:cNvSpPr/>
      </dsp:nvSpPr>
      <dsp:spPr>
        <a:xfrm>
          <a:off x="2774811" y="647817"/>
          <a:ext cx="825398" cy="8253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B47E40-F692-4B7C-8520-8D0A6E6AC219}">
      <dsp:nvSpPr>
        <dsp:cNvPr id="0" name=""/>
        <dsp:cNvSpPr/>
      </dsp:nvSpPr>
      <dsp:spPr>
        <a:xfrm>
          <a:off x="2774811" y="1598240"/>
          <a:ext cx="2358281" cy="103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What is the effective date of student eligibility?</a:t>
          </a:r>
        </a:p>
      </dsp:txBody>
      <dsp:txXfrm>
        <a:off x="2774811" y="1598240"/>
        <a:ext cx="2358281" cy="1031345"/>
      </dsp:txXfrm>
    </dsp:sp>
    <dsp:sp modelId="{6C0A392F-CF68-42BA-904D-A313CE66819C}">
      <dsp:nvSpPr>
        <dsp:cNvPr id="0" name=""/>
        <dsp:cNvSpPr/>
      </dsp:nvSpPr>
      <dsp:spPr>
        <a:xfrm>
          <a:off x="2774811" y="2687737"/>
          <a:ext cx="2358281" cy="86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The date the complete application is submitted and date stamped as received OR</a:t>
          </a:r>
        </a:p>
        <a:p>
          <a:pPr marL="0" lvl="0" indent="0" algn="l" defTabSz="488950">
            <a:lnSpc>
              <a:spcPct val="100000"/>
            </a:lnSpc>
            <a:spcBef>
              <a:spcPct val="0"/>
            </a:spcBef>
            <a:spcAft>
              <a:spcPct val="35000"/>
            </a:spcAft>
            <a:buNone/>
          </a:pPr>
          <a:r>
            <a:rPr lang="en-US" sz="1100" kern="1200"/>
            <a:t>The date the parent submits the application.</a:t>
          </a:r>
        </a:p>
      </dsp:txBody>
      <dsp:txXfrm>
        <a:off x="2774811" y="2687737"/>
        <a:ext cx="2358281" cy="867638"/>
      </dsp:txXfrm>
    </dsp:sp>
    <dsp:sp modelId="{8E47AB64-D6AC-4ACA-AD91-59BCD8B67FEA}">
      <dsp:nvSpPr>
        <dsp:cNvPr id="0" name=""/>
        <dsp:cNvSpPr/>
      </dsp:nvSpPr>
      <dsp:spPr>
        <a:xfrm>
          <a:off x="5545792" y="647817"/>
          <a:ext cx="825398" cy="8253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E895-CE6B-425C-9211-E4A8502680B0}">
      <dsp:nvSpPr>
        <dsp:cNvPr id="0" name=""/>
        <dsp:cNvSpPr/>
      </dsp:nvSpPr>
      <dsp:spPr>
        <a:xfrm>
          <a:off x="5545792" y="1598240"/>
          <a:ext cx="2358281" cy="103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The SFA must not delay approval of applications if the household fails to provide any information that is </a:t>
          </a:r>
          <a:r>
            <a:rPr lang="en-US" sz="1400" b="1" u="sng" kern="1200"/>
            <a:t>not</a:t>
          </a:r>
          <a:r>
            <a:rPr lang="en-US" sz="1400" kern="1200"/>
            <a:t> required. </a:t>
          </a:r>
        </a:p>
      </dsp:txBody>
      <dsp:txXfrm>
        <a:off x="5545792" y="1598240"/>
        <a:ext cx="2358281" cy="1031345"/>
      </dsp:txXfrm>
    </dsp:sp>
    <dsp:sp modelId="{AE289229-0C29-4F0C-8164-50EAD79E553D}">
      <dsp:nvSpPr>
        <dsp:cNvPr id="0" name=""/>
        <dsp:cNvSpPr/>
      </dsp:nvSpPr>
      <dsp:spPr>
        <a:xfrm>
          <a:off x="5545792" y="2687737"/>
          <a:ext cx="2358281" cy="867638"/>
        </a:xfrm>
        <a:prstGeom prst="rect">
          <a:avLst/>
        </a:prstGeom>
        <a:noFill/>
        <a:ln>
          <a:noFill/>
        </a:ln>
        <a:effectLst/>
      </dsp:spPr>
      <dsp:style>
        <a:lnRef idx="0">
          <a:scrgbClr r="0" g="0" b="0"/>
        </a:lnRef>
        <a:fillRef idx="0">
          <a:scrgbClr r="0" g="0" b="0"/>
        </a:fillRef>
        <a:effectRef idx="0">
          <a:scrgbClr r="0" g="0" b="0"/>
        </a:effectRef>
        <a:fontRef idx="minor"/>
      </dsp:style>
    </dsp:sp>
    <dsp:sp modelId="{6A2E9CCB-FF7A-4613-A930-43CC20FA5E4F}">
      <dsp:nvSpPr>
        <dsp:cNvPr id="0" name=""/>
        <dsp:cNvSpPr/>
      </dsp:nvSpPr>
      <dsp:spPr>
        <a:xfrm>
          <a:off x="8316772" y="647817"/>
          <a:ext cx="825398" cy="8253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2B193D-B983-47DB-AC7D-E55C0DD2E74A}">
      <dsp:nvSpPr>
        <dsp:cNvPr id="0" name=""/>
        <dsp:cNvSpPr/>
      </dsp:nvSpPr>
      <dsp:spPr>
        <a:xfrm>
          <a:off x="8316772" y="1598240"/>
          <a:ext cx="2358281" cy="103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The determining official must sign or initial and date each application or cover page for a batch of applications. </a:t>
          </a:r>
        </a:p>
      </dsp:txBody>
      <dsp:txXfrm>
        <a:off x="8316772" y="1598240"/>
        <a:ext cx="2358281" cy="1031345"/>
      </dsp:txXfrm>
    </dsp:sp>
    <dsp:sp modelId="{1D4D403F-4336-44B3-A3AE-C286869F78E6}">
      <dsp:nvSpPr>
        <dsp:cNvPr id="0" name=""/>
        <dsp:cNvSpPr/>
      </dsp:nvSpPr>
      <dsp:spPr>
        <a:xfrm>
          <a:off x="8316772" y="2687737"/>
          <a:ext cx="2358281" cy="86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Computer system may capture original date of approval and basis of determination, however, still need manual signature, electronic signature of cover sheet for all batches.</a:t>
          </a:r>
        </a:p>
      </dsp:txBody>
      <dsp:txXfrm>
        <a:off x="8316772" y="2687737"/>
        <a:ext cx="2358281" cy="8676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C9C0B-C56A-437F-A04B-7F9DF3BB50D7}">
      <dsp:nvSpPr>
        <dsp:cNvPr id="0" name=""/>
        <dsp:cNvSpPr/>
      </dsp:nvSpPr>
      <dsp:spPr>
        <a:xfrm>
          <a:off x="0" y="121506"/>
          <a:ext cx="7349521" cy="1158299"/>
        </a:xfrm>
        <a:prstGeom prst="roundRect">
          <a:avLst/>
        </a:prstGeom>
        <a:gradFill rotWithShape="0">
          <a:gsLst>
            <a:gs pos="0">
              <a:schemeClr val="accent5">
                <a:hueOff val="0"/>
                <a:satOff val="0"/>
                <a:lumOff val="0"/>
                <a:alphaOff val="0"/>
                <a:tint val="54000"/>
                <a:alpha val="100000"/>
                <a:satMod val="105000"/>
                <a:lumMod val="110000"/>
              </a:schemeClr>
            </a:gs>
            <a:gs pos="100000">
              <a:schemeClr val="accent5">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In order to claim Federal reimbursement for student meals, the SFA must have EITHER: </a:t>
          </a:r>
        </a:p>
      </dsp:txBody>
      <dsp:txXfrm>
        <a:off x="56543" y="178049"/>
        <a:ext cx="7236435" cy="1045213"/>
      </dsp:txXfrm>
    </dsp:sp>
    <dsp:sp modelId="{3547D5CE-229F-4F6F-9E48-E2167F617596}">
      <dsp:nvSpPr>
        <dsp:cNvPr id="0" name=""/>
        <dsp:cNvSpPr/>
      </dsp:nvSpPr>
      <dsp:spPr>
        <a:xfrm>
          <a:off x="0" y="1279806"/>
          <a:ext cx="7349521"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34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an eligible </a:t>
          </a:r>
          <a:r>
            <a:rPr lang="en-US" sz="2300" u="none" kern="1200"/>
            <a:t>Income application or Categorical Eligible application;</a:t>
          </a:r>
        </a:p>
        <a:p>
          <a:pPr marL="228600" lvl="1" indent="-228600" algn="l" defTabSz="1022350">
            <a:lnSpc>
              <a:spcPct val="90000"/>
            </a:lnSpc>
            <a:spcBef>
              <a:spcPct val="0"/>
            </a:spcBef>
            <a:spcAft>
              <a:spcPct val="20000"/>
            </a:spcAft>
            <a:buChar char="•"/>
          </a:pPr>
          <a:r>
            <a:rPr lang="en-US" sz="2300" u="none" kern="1200"/>
            <a:t>a list of Directly Certified students, Migrant, Homeless, or Runaway students; a list of federally-funded Head Start students; </a:t>
          </a:r>
        </a:p>
        <a:p>
          <a:pPr marL="228600" lvl="1" indent="-228600" algn="l" defTabSz="1022350">
            <a:lnSpc>
              <a:spcPct val="90000"/>
            </a:lnSpc>
            <a:spcBef>
              <a:spcPct val="0"/>
            </a:spcBef>
            <a:spcAft>
              <a:spcPct val="20000"/>
            </a:spcAft>
            <a:buChar char="•"/>
          </a:pPr>
          <a:r>
            <a:rPr lang="en-US" sz="2300" u="none" kern="1200"/>
            <a:t>check Foster Child(ren); </a:t>
          </a:r>
        </a:p>
      </dsp:txBody>
      <dsp:txXfrm>
        <a:off x="0" y="1279806"/>
        <a:ext cx="7349521" cy="2049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AA404-1A36-407E-BE41-D22F59992FE4}">
      <dsp:nvSpPr>
        <dsp:cNvPr id="0" name=""/>
        <dsp:cNvSpPr/>
      </dsp:nvSpPr>
      <dsp:spPr>
        <a:xfrm>
          <a:off x="0" y="0"/>
          <a:ext cx="8163718" cy="997348"/>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child that is a member of a household that receives benefits from an Assistance Program is categorically eligible for free meals or milk.</a:t>
          </a:r>
        </a:p>
      </dsp:txBody>
      <dsp:txXfrm>
        <a:off x="29211" y="29211"/>
        <a:ext cx="7087502" cy="938926"/>
      </dsp:txXfrm>
    </dsp:sp>
    <dsp:sp modelId="{67D74B1C-C47B-432D-8551-21D8D28BB3C9}">
      <dsp:nvSpPr>
        <dsp:cNvPr id="0" name=""/>
        <dsp:cNvSpPr/>
      </dsp:nvSpPr>
      <dsp:spPr>
        <a:xfrm>
          <a:off x="720328" y="1163572"/>
          <a:ext cx="8163718" cy="997348"/>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SFAs are required to use direct certification to identify children receiving benefits.</a:t>
          </a:r>
        </a:p>
      </dsp:txBody>
      <dsp:txXfrm>
        <a:off x="749539" y="1192783"/>
        <a:ext cx="6736692" cy="938926"/>
      </dsp:txXfrm>
    </dsp:sp>
    <dsp:sp modelId="{2BB74345-4E2C-4824-A37B-EFDB642AA7DE}">
      <dsp:nvSpPr>
        <dsp:cNvPr id="0" name=""/>
        <dsp:cNvSpPr/>
      </dsp:nvSpPr>
      <dsp:spPr>
        <a:xfrm>
          <a:off x="1440656" y="2327145"/>
          <a:ext cx="8163718" cy="997348"/>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When using an application, SFAs must give households the opportunity to provide SNAP/FNS, Work First/TANF, or FDPIR case numbers or identifiers</a:t>
          </a:r>
        </a:p>
      </dsp:txBody>
      <dsp:txXfrm>
        <a:off x="1469867" y="2356356"/>
        <a:ext cx="6736692" cy="938926"/>
      </dsp:txXfrm>
    </dsp:sp>
    <dsp:sp modelId="{6A6D43CB-9476-4E9F-B138-3D47319C4C97}">
      <dsp:nvSpPr>
        <dsp:cNvPr id="0" name=""/>
        <dsp:cNvSpPr/>
      </dsp:nvSpPr>
      <dsp:spPr>
        <a:xfrm>
          <a:off x="7515442" y="756322"/>
          <a:ext cx="648276" cy="648276"/>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661304" y="756322"/>
        <a:ext cx="356552" cy="487828"/>
      </dsp:txXfrm>
    </dsp:sp>
    <dsp:sp modelId="{AD6A09DE-29F5-4349-85FB-525FFA028FDB}">
      <dsp:nvSpPr>
        <dsp:cNvPr id="0" name=""/>
        <dsp:cNvSpPr/>
      </dsp:nvSpPr>
      <dsp:spPr>
        <a:xfrm>
          <a:off x="8235770" y="1913246"/>
          <a:ext cx="648276" cy="648276"/>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381632" y="1913246"/>
        <a:ext cx="356552" cy="4878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FEF54-4ADC-40E1-B534-30106CC4E24C}">
      <dsp:nvSpPr>
        <dsp:cNvPr id="0" name=""/>
        <dsp:cNvSpPr/>
      </dsp:nvSpPr>
      <dsp:spPr>
        <a:xfrm>
          <a:off x="931" y="814457"/>
          <a:ext cx="3271038" cy="207710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C8BB1-6919-44BC-BD06-5B68F6B571C4}">
      <dsp:nvSpPr>
        <dsp:cNvPr id="0" name=""/>
        <dsp:cNvSpPr/>
      </dsp:nvSpPr>
      <dsp:spPr>
        <a:xfrm>
          <a:off x="364380" y="1159733"/>
          <a:ext cx="3271038" cy="207710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Other Source Categorical Eligibility of one child does not convey free meal benefits to other children in the household. </a:t>
          </a:r>
        </a:p>
      </dsp:txBody>
      <dsp:txXfrm>
        <a:off x="425216" y="1220569"/>
        <a:ext cx="3149366" cy="1955437"/>
      </dsp:txXfrm>
    </dsp:sp>
    <dsp:sp modelId="{F466A525-EA35-48F1-905A-EAF3BBB8F27F}">
      <dsp:nvSpPr>
        <dsp:cNvPr id="0" name=""/>
        <dsp:cNvSpPr/>
      </dsp:nvSpPr>
      <dsp:spPr>
        <a:xfrm>
          <a:off x="3998867" y="814457"/>
          <a:ext cx="3271038" cy="207710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91BDC-DC21-42EE-8F83-367670DB80F8}">
      <dsp:nvSpPr>
        <dsp:cNvPr id="0" name=""/>
        <dsp:cNvSpPr/>
      </dsp:nvSpPr>
      <dsp:spPr>
        <a:xfrm>
          <a:off x="4362316" y="1159733"/>
          <a:ext cx="3271038" cy="207710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SFA must confirm the child(ren)’s status before meal benefits can be provided.</a:t>
          </a:r>
        </a:p>
      </dsp:txBody>
      <dsp:txXfrm>
        <a:off x="4423152" y="1220569"/>
        <a:ext cx="3149366" cy="19554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9C578-186E-469E-A61B-CED36E61F86E}">
      <dsp:nvSpPr>
        <dsp:cNvPr id="0" name=""/>
        <dsp:cNvSpPr/>
      </dsp:nvSpPr>
      <dsp:spPr>
        <a:xfrm>
          <a:off x="0" y="102833"/>
          <a:ext cx="5913437" cy="849420"/>
        </a:xfrm>
        <a:prstGeom prst="round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 household application indicating “Other Source Categorical Eligibility” for one or more children. </a:t>
          </a:r>
        </a:p>
      </dsp:txBody>
      <dsp:txXfrm>
        <a:off x="41465" y="144298"/>
        <a:ext cx="5830507" cy="766490"/>
      </dsp:txXfrm>
    </dsp:sp>
    <dsp:sp modelId="{06C1B933-2A17-4BFE-B8BE-F923078B8AEC}">
      <dsp:nvSpPr>
        <dsp:cNvPr id="0" name=""/>
        <dsp:cNvSpPr/>
      </dsp:nvSpPr>
      <dsp:spPr>
        <a:xfrm>
          <a:off x="0" y="998333"/>
          <a:ext cx="5913437" cy="849420"/>
        </a:xfrm>
        <a:prstGeom prst="roundRect">
          <a:avLst/>
        </a:prstGeom>
        <a:gradFill rotWithShape="0">
          <a:gsLst>
            <a:gs pos="0">
              <a:schemeClr val="accent5">
                <a:hueOff val="-421158"/>
                <a:satOff val="-1986"/>
                <a:lumOff val="490"/>
                <a:alphaOff val="0"/>
                <a:tint val="98000"/>
                <a:satMod val="110000"/>
                <a:lumMod val="104000"/>
              </a:schemeClr>
            </a:gs>
            <a:gs pos="69000">
              <a:schemeClr val="accent5">
                <a:hueOff val="-421158"/>
                <a:satOff val="-1986"/>
                <a:lumOff val="490"/>
                <a:alphaOff val="0"/>
                <a:shade val="88000"/>
                <a:satMod val="130000"/>
                <a:lumMod val="92000"/>
              </a:schemeClr>
            </a:gs>
            <a:gs pos="100000">
              <a:schemeClr val="accent5">
                <a:hueOff val="-421158"/>
                <a:satOff val="-1986"/>
                <a:lumOff val="49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 form letter from an Other Source Categorically Eligible agency to the household, which in turn, the household provides to the school.</a:t>
          </a:r>
        </a:p>
      </dsp:txBody>
      <dsp:txXfrm>
        <a:off x="41465" y="1039798"/>
        <a:ext cx="5830507" cy="766490"/>
      </dsp:txXfrm>
    </dsp:sp>
    <dsp:sp modelId="{7939BF71-81B9-4EBC-9854-A1CC2125C6E4}">
      <dsp:nvSpPr>
        <dsp:cNvPr id="0" name=""/>
        <dsp:cNvSpPr/>
      </dsp:nvSpPr>
      <dsp:spPr>
        <a:xfrm>
          <a:off x="0" y="1893834"/>
          <a:ext cx="5913437" cy="849420"/>
        </a:xfrm>
        <a:prstGeom prst="roundRect">
          <a:avLst/>
        </a:prstGeom>
        <a:gradFill rotWithShape="0">
          <a:gsLst>
            <a:gs pos="0">
              <a:schemeClr val="accent5">
                <a:hueOff val="-842315"/>
                <a:satOff val="-3972"/>
                <a:lumOff val="980"/>
                <a:alphaOff val="0"/>
                <a:tint val="98000"/>
                <a:satMod val="110000"/>
                <a:lumMod val="104000"/>
              </a:schemeClr>
            </a:gs>
            <a:gs pos="69000">
              <a:schemeClr val="accent5">
                <a:hueOff val="-842315"/>
                <a:satOff val="-3972"/>
                <a:lumOff val="980"/>
                <a:alphaOff val="0"/>
                <a:shade val="88000"/>
                <a:satMod val="130000"/>
                <a:lumMod val="92000"/>
              </a:schemeClr>
            </a:gs>
            <a:gs pos="100000">
              <a:schemeClr val="accent5">
                <a:hueOff val="-842315"/>
                <a:satOff val="-3972"/>
                <a:lumOff val="98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 signed and dated list of eligible children exchanged between the Other Source Categorically Eligible officials and the LEA.  (example homeless)	    </a:t>
          </a:r>
        </a:p>
      </dsp:txBody>
      <dsp:txXfrm>
        <a:off x="41465" y="1935299"/>
        <a:ext cx="5830507" cy="766490"/>
      </dsp:txXfrm>
    </dsp:sp>
    <dsp:sp modelId="{6B773E6C-F913-4BBB-98B5-DED6F1DAFC5C}">
      <dsp:nvSpPr>
        <dsp:cNvPr id="0" name=""/>
        <dsp:cNvSpPr/>
      </dsp:nvSpPr>
      <dsp:spPr>
        <a:xfrm>
          <a:off x="0" y="2789334"/>
          <a:ext cx="5913437" cy="849420"/>
        </a:xfrm>
        <a:prstGeom prst="roundRect">
          <a:avLst/>
        </a:prstGeom>
        <a:gradFill rotWithShape="0">
          <a:gsLst>
            <a:gs pos="0">
              <a:schemeClr val="accent5">
                <a:hueOff val="-1263473"/>
                <a:satOff val="-5958"/>
                <a:lumOff val="1470"/>
                <a:alphaOff val="0"/>
                <a:tint val="98000"/>
                <a:satMod val="110000"/>
                <a:lumMod val="104000"/>
              </a:schemeClr>
            </a:gs>
            <a:gs pos="69000">
              <a:schemeClr val="accent5">
                <a:hueOff val="-1263473"/>
                <a:satOff val="-5958"/>
                <a:lumOff val="1470"/>
                <a:alphaOff val="0"/>
                <a:shade val="88000"/>
                <a:satMod val="130000"/>
                <a:lumMod val="92000"/>
              </a:schemeClr>
            </a:gs>
            <a:gs pos="100000">
              <a:schemeClr val="accent5">
                <a:hueOff val="-1263473"/>
                <a:satOff val="-5958"/>
                <a:lumOff val="147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 list of Other Source Categorically Eligible children compiled by the LEA and submitted to the determining official.</a:t>
          </a:r>
        </a:p>
      </dsp:txBody>
      <dsp:txXfrm>
        <a:off x="41465" y="2830799"/>
        <a:ext cx="5830507" cy="766490"/>
      </dsp:txXfrm>
    </dsp:sp>
    <dsp:sp modelId="{7534C8AD-B4B0-48FD-830E-5572D7A66DE7}">
      <dsp:nvSpPr>
        <dsp:cNvPr id="0" name=""/>
        <dsp:cNvSpPr/>
      </dsp:nvSpPr>
      <dsp:spPr>
        <a:xfrm>
          <a:off x="0" y="3684834"/>
          <a:ext cx="5913437" cy="849420"/>
        </a:xfrm>
        <a:prstGeom prst="roundRect">
          <a:avLst/>
        </a:prstGeom>
        <a:gradFill rotWithShape="0">
          <a:gsLst>
            <a:gs pos="0">
              <a:schemeClr val="accent5">
                <a:hueOff val="-1684631"/>
                <a:satOff val="-7944"/>
                <a:lumOff val="1960"/>
                <a:alphaOff val="0"/>
                <a:tint val="98000"/>
                <a:satMod val="110000"/>
                <a:lumMod val="104000"/>
              </a:schemeClr>
            </a:gs>
            <a:gs pos="69000">
              <a:schemeClr val="accent5">
                <a:hueOff val="-1684631"/>
                <a:satOff val="-7944"/>
                <a:lumOff val="1960"/>
                <a:alphaOff val="0"/>
                <a:shade val="88000"/>
                <a:satMod val="130000"/>
                <a:lumMod val="92000"/>
              </a:schemeClr>
            </a:gs>
            <a:gs pos="100000">
              <a:schemeClr val="accent5">
                <a:hueOff val="-1684631"/>
                <a:satOff val="-7944"/>
                <a:lumOff val="196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Completion of an application by a local school official with direct knowledge of the child’s status</a:t>
          </a:r>
        </a:p>
      </dsp:txBody>
      <dsp:txXfrm>
        <a:off x="41465" y="3726299"/>
        <a:ext cx="5830507" cy="7664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A2DFA-3B42-4965-B907-8755473978F4}">
      <dsp:nvSpPr>
        <dsp:cNvPr id="0" name=""/>
        <dsp:cNvSpPr/>
      </dsp:nvSpPr>
      <dsp:spPr>
        <a:xfrm>
          <a:off x="439501" y="473829"/>
          <a:ext cx="715869" cy="715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C2133E-1D67-4E44-B677-EE7DA1CD4311}">
      <dsp:nvSpPr>
        <dsp:cNvPr id="0" name=""/>
        <dsp:cNvSpPr/>
      </dsp:nvSpPr>
      <dsp:spPr>
        <a:xfrm>
          <a:off x="2025" y="1647751"/>
          <a:ext cx="1590820" cy="187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Gill Sans MT" panose="020B0502020104020203" pitchFamily="34" charset="0"/>
            </a:rPr>
            <a:t>A student’s eligibility from the previous school year </a:t>
          </a:r>
          <a:r>
            <a:rPr lang="en-US" sz="1800" b="1" kern="1200" dirty="0">
              <a:latin typeface="Gill Sans MT" panose="020B0502020104020203" pitchFamily="34" charset="0"/>
            </a:rPr>
            <a:t>carries over </a:t>
          </a:r>
          <a:r>
            <a:rPr lang="en-US" sz="1800" kern="1200" dirty="0">
              <a:latin typeface="Gill Sans MT" panose="020B0502020104020203" pitchFamily="34" charset="0"/>
            </a:rPr>
            <a:t>for up to 30 operating days into the new school year OR</a:t>
          </a:r>
        </a:p>
      </dsp:txBody>
      <dsp:txXfrm>
        <a:off x="2025" y="1647751"/>
        <a:ext cx="1590820" cy="1879156"/>
      </dsp:txXfrm>
    </dsp:sp>
    <dsp:sp modelId="{B48B5AAF-D353-4DB7-BD98-B741AC69EC34}">
      <dsp:nvSpPr>
        <dsp:cNvPr id="0" name=""/>
        <dsp:cNvSpPr/>
      </dsp:nvSpPr>
      <dsp:spPr>
        <a:xfrm>
          <a:off x="2308715" y="473829"/>
          <a:ext cx="715869" cy="715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FCE91-850A-4BD0-ACCC-9CDED40B13FF}">
      <dsp:nvSpPr>
        <dsp:cNvPr id="0" name=""/>
        <dsp:cNvSpPr/>
      </dsp:nvSpPr>
      <dsp:spPr>
        <a:xfrm>
          <a:off x="1871239" y="1647751"/>
          <a:ext cx="1590820" cy="187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Gill Sans MT" panose="020B0502020104020203" pitchFamily="34" charset="0"/>
            </a:rPr>
            <a:t>Until a new eligibility determination is made, whichever comes first!</a:t>
          </a:r>
        </a:p>
      </dsp:txBody>
      <dsp:txXfrm>
        <a:off x="1871239" y="1647751"/>
        <a:ext cx="1590820" cy="1879156"/>
      </dsp:txXfrm>
    </dsp:sp>
    <dsp:sp modelId="{891E97AF-5BA1-4DE8-B5D7-1AF1B808A2BD}">
      <dsp:nvSpPr>
        <dsp:cNvPr id="0" name=""/>
        <dsp:cNvSpPr/>
      </dsp:nvSpPr>
      <dsp:spPr>
        <a:xfrm>
          <a:off x="4177929" y="473829"/>
          <a:ext cx="715869" cy="715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77A9A-26F7-492D-A008-C52BC063CB5B}">
      <dsp:nvSpPr>
        <dsp:cNvPr id="0" name=""/>
        <dsp:cNvSpPr/>
      </dsp:nvSpPr>
      <dsp:spPr>
        <a:xfrm>
          <a:off x="3740453" y="1647751"/>
          <a:ext cx="1590820" cy="187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Gill Sans MT" panose="020B0502020104020203" pitchFamily="34" charset="0"/>
            </a:rPr>
            <a:t>Does not delay processing applications, SFAs still have 10 days to process application once submitted. </a:t>
          </a:r>
        </a:p>
      </dsp:txBody>
      <dsp:txXfrm>
        <a:off x="3740453" y="1647751"/>
        <a:ext cx="1590820" cy="18791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95752" tIns="47876" rIns="95752" bIns="47876" rtlCol="0"/>
          <a:lstStyle>
            <a:lvl1pPr algn="l">
              <a:defRPr sz="1200"/>
            </a:lvl1pPr>
          </a:lstStyle>
          <a:p>
            <a:pPr>
              <a:defRPr/>
            </a:pPr>
            <a:endParaRPr lang="en-US" dirty="0"/>
          </a:p>
        </p:txBody>
      </p:sp>
      <p:sp>
        <p:nvSpPr>
          <p:cNvPr id="3" name="Date Placeholder 2"/>
          <p:cNvSpPr>
            <a:spLocks noGrp="1"/>
          </p:cNvSpPr>
          <p:nvPr>
            <p:ph type="dt" idx="1"/>
          </p:nvPr>
        </p:nvSpPr>
        <p:spPr>
          <a:xfrm>
            <a:off x="4143587" y="1"/>
            <a:ext cx="3169920" cy="480060"/>
          </a:xfrm>
          <a:prstGeom prst="rect">
            <a:avLst/>
          </a:prstGeom>
        </p:spPr>
        <p:txBody>
          <a:bodyPr vert="horz" lIns="95752" tIns="47876" rIns="95752" bIns="47876" rtlCol="0"/>
          <a:lstStyle>
            <a:lvl1pPr algn="r">
              <a:defRPr sz="1200"/>
            </a:lvl1pPr>
          </a:lstStyle>
          <a:p>
            <a:pPr>
              <a:defRPr/>
            </a:pPr>
            <a:fld id="{D135AFDF-769F-4DDA-8DD1-E1CF4F20ACC5}" type="datetimeFigureOut">
              <a:rPr lang="en-US"/>
              <a:pPr>
                <a:defRPr/>
              </a:pPr>
              <a:t>9/16/2025</a:t>
            </a:fld>
            <a:endParaRPr lang="en-US" dirty="0"/>
          </a:p>
        </p:txBody>
      </p:sp>
      <p:sp>
        <p:nvSpPr>
          <p:cNvPr id="4" name="Slide Image Placeholder 3"/>
          <p:cNvSpPr>
            <a:spLocks noGrp="1" noRot="1" noChangeAspect="1"/>
          </p:cNvSpPr>
          <p:nvPr>
            <p:ph type="sldImg" idx="2"/>
          </p:nvPr>
        </p:nvSpPr>
        <p:spPr>
          <a:xfrm>
            <a:off x="458788" y="719138"/>
            <a:ext cx="6399212" cy="3600450"/>
          </a:xfrm>
          <a:prstGeom prst="rect">
            <a:avLst/>
          </a:prstGeom>
          <a:noFill/>
          <a:ln w="12700">
            <a:solidFill>
              <a:prstClr val="black"/>
            </a:solidFill>
          </a:ln>
        </p:spPr>
        <p:txBody>
          <a:bodyPr vert="horz" lIns="95752" tIns="47876" rIns="95752" bIns="47876" rtlCol="0" anchor="ctr"/>
          <a:lstStyle/>
          <a:p>
            <a:pPr lvl="0"/>
            <a:endParaRPr lang="en-US" noProof="0"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5752" tIns="47876" rIns="95752" bIns="4787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119476"/>
            <a:ext cx="3169920" cy="480060"/>
          </a:xfrm>
          <a:prstGeom prst="rect">
            <a:avLst/>
          </a:prstGeom>
        </p:spPr>
        <p:txBody>
          <a:bodyPr vert="horz" lIns="95752" tIns="47876" rIns="95752" bIns="47876"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4143587" y="9119476"/>
            <a:ext cx="3169920" cy="480060"/>
          </a:xfrm>
          <a:prstGeom prst="rect">
            <a:avLst/>
          </a:prstGeom>
        </p:spPr>
        <p:txBody>
          <a:bodyPr vert="horz" lIns="95752" tIns="47876" rIns="95752" bIns="47876" rtlCol="0" anchor="b"/>
          <a:lstStyle>
            <a:lvl1pPr algn="r">
              <a:defRPr sz="1200"/>
            </a:lvl1pPr>
          </a:lstStyle>
          <a:p>
            <a:pPr>
              <a:defRPr/>
            </a:pPr>
            <a:fld id="{DB25DFC2-0D6D-4631-A9EF-E8F09F003E08}" type="slidenum">
              <a:rPr lang="en-US"/>
              <a:pPr>
                <a:defRPr/>
              </a:pPr>
              <a:t>‹#›</a:t>
            </a:fld>
            <a:endParaRPr lang="en-US" dirty="0"/>
          </a:p>
        </p:txBody>
      </p:sp>
    </p:spTree>
    <p:extLst>
      <p:ext uri="{BB962C8B-B14F-4D97-AF65-F5344CB8AC3E}">
        <p14:creationId xmlns:p14="http://schemas.microsoft.com/office/powerpoint/2010/main" val="1234782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n-US" altLang="en-US" sz="2100" dirty="0"/>
              <a:t>Good morning. I am Dana Edwards, Program Analyst for the Office of School Nutrition. Thank you for joining us today to discuss eligibility determination of free and reduced-price meal applications. This webinar is being recorded and is designed to assist the Eligibility Determination Official to process free and reduced-price school meal applications.  If you are an SFA that does not process Free and Reduced Applications (100% CEP district/SMP without applications/RCCIs without day students) then you are not required to participate in this webinar.</a:t>
            </a:r>
          </a:p>
          <a:p>
            <a:pPr eaLnBrk="1" hangingPunct="1">
              <a:spcBef>
                <a:spcPct val="0"/>
              </a:spcBef>
            </a:pPr>
            <a:endParaRPr lang="en-US" altLang="en-US" sz="2100" dirty="0"/>
          </a:p>
          <a:p>
            <a:pPr eaLnBrk="1" hangingPunct="1">
              <a:spcBef>
                <a:spcPct val="0"/>
              </a:spcBef>
            </a:pPr>
            <a:r>
              <a:rPr lang="en-US" altLang="en-US" sz="2100" dirty="0"/>
              <a:t>We will not be taking questions during this presentation; however, if there are questions, please refer to the Eligibility Manual, email me or reach out to your Service Area Consultant.</a:t>
            </a:r>
          </a:p>
          <a:p>
            <a:pPr eaLnBrk="1" hangingPunct="1">
              <a:spcBef>
                <a:spcPct val="0"/>
              </a:spcBef>
            </a:pPr>
            <a:endParaRPr lang="en-US" altLang="en-US" sz="2100" dirty="0"/>
          </a:p>
          <a:p>
            <a:pPr eaLnBrk="1" hangingPunct="1">
              <a:spcBef>
                <a:spcPct val="0"/>
              </a:spcBef>
            </a:pPr>
            <a:r>
              <a:rPr lang="en-US" altLang="en-US" sz="2100" dirty="0"/>
              <a:t>Also, CEUs will be issued for your participation in this webinar.  A QR code will be provided at the end of the presentation for your access the evaluation and generate your certificate.</a:t>
            </a:r>
          </a:p>
          <a:p>
            <a:pPr eaLnBrk="1" hangingPunct="1">
              <a:spcBef>
                <a:spcPct val="0"/>
              </a:spcBef>
            </a:pPr>
            <a:endParaRPr lang="en-US" altLang="en-US" sz="2100" dirty="0"/>
          </a:p>
          <a:p>
            <a:pPr eaLnBrk="1" hangingPunct="1">
              <a:spcBef>
                <a:spcPct val="0"/>
              </a:spcBef>
            </a:pPr>
            <a:r>
              <a:rPr lang="en-US" altLang="en-US" sz="2100" dirty="0"/>
              <a:t>Please note that the words SFA and LEA are used interchangeably throughout the presentation. So, let’s get started…</a:t>
            </a:r>
          </a:p>
        </p:txBody>
      </p:sp>
    </p:spTree>
    <p:extLst>
      <p:ext uri="{BB962C8B-B14F-4D97-AF65-F5344CB8AC3E}">
        <p14:creationId xmlns:p14="http://schemas.microsoft.com/office/powerpoint/2010/main" val="1563662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When using electronic applications: </a:t>
            </a:r>
          </a:p>
          <a:p>
            <a:r>
              <a:rPr lang="en-US" dirty="0"/>
              <a:t>• The system must include a question or data field to indicate a child’s Head Start, migrant, runaway, foster, or homeless status. </a:t>
            </a:r>
          </a:p>
          <a:p>
            <a:r>
              <a:rPr lang="en-US" dirty="0"/>
              <a:t>• The system may ask for a student identification number,</a:t>
            </a:r>
            <a:r>
              <a:rPr lang="en-US" baseline="0" dirty="0"/>
              <a:t> household address, child’s school grade or the </a:t>
            </a:r>
            <a:r>
              <a:rPr lang="en-US" dirty="0"/>
              <a:t>child’s birth date. However, the household must be informed that these data fields are not required</a:t>
            </a:r>
          </a:p>
          <a:p>
            <a:pPr marL="171450" indent="-171450">
              <a:buFont typeface="Arial" panose="020B0604020202020204" pitchFamily="34" charset="0"/>
              <a:buChar char="•"/>
            </a:pPr>
            <a:r>
              <a:rPr lang="en-US" dirty="0"/>
              <a:t>The SFA is encouraged to amend the electronic application to reflect the FNS prototype application. </a:t>
            </a:r>
          </a:p>
          <a:p>
            <a:r>
              <a:rPr lang="en-US" dirty="0"/>
              <a:t> If modifications are made, the system must be able to recognize and accept whole dollar amounts.  </a:t>
            </a:r>
          </a:p>
        </p:txBody>
      </p:sp>
    </p:spTree>
    <p:extLst>
      <p:ext uri="{BB962C8B-B14F-4D97-AF65-F5344CB8AC3E}">
        <p14:creationId xmlns:p14="http://schemas.microsoft.com/office/powerpoint/2010/main" val="3277632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Please note the USDA, FNS or the State agency do not evaluate, recommend, approve, or endorse any software used for certification or verification purposes. There are no Federal specifications for software vendors. SFAs are responsible for assuring that any automated certification and verification processes meet all regulatory requirements and policies, including the calculation of income frequencies, and that the software used is performing correctly and meets all requirements. </a:t>
            </a:r>
          </a:p>
        </p:txBody>
      </p:sp>
    </p:spTree>
    <p:extLst>
      <p:ext uri="{BB962C8B-B14F-4D97-AF65-F5344CB8AC3E}">
        <p14:creationId xmlns:p14="http://schemas.microsoft.com/office/powerpoint/2010/main" val="236612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17E86E-23F8-4ACF-9355-3C459B8FB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54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defTabSz="957518" eaLnBrk="1" hangingPunct="1">
              <a:spcBef>
                <a:spcPct val="0"/>
              </a:spcBef>
              <a:defRPr/>
            </a:pPr>
            <a:r>
              <a:rPr lang="en-US" altLang="en-US" dirty="0"/>
              <a:t>Once you receive new f/r applications for the new school year, you must process the applications IMMEDIATELY, but no later than 10 operating days.  We recommend that you date-stamp each application as it is received into your office to document when the application is received.  </a:t>
            </a:r>
            <a:endParaRPr lang="en-US" altLang="en-US" b="1" dirty="0"/>
          </a:p>
          <a:p>
            <a:pPr eaLnBrk="1" hangingPunct="1">
              <a:spcBef>
                <a:spcPct val="0"/>
              </a:spcBef>
            </a:pPr>
            <a:endParaRPr lang="en-US" altLang="en-US" dirty="0"/>
          </a:p>
          <a:p>
            <a:pPr eaLnBrk="1" hangingPunct="1">
              <a:spcBef>
                <a:spcPct val="0"/>
              </a:spcBef>
            </a:pPr>
            <a:r>
              <a:rPr lang="en-US" altLang="en-US" dirty="0"/>
              <a:t>REMEMBER…applications</a:t>
            </a:r>
            <a:r>
              <a:rPr lang="en-US" altLang="en-US" baseline="0" dirty="0"/>
              <a:t> are processed at “face value”…meaning you may accept the information on the application as true and complete and process without further data (the  key word is COMPLETE, the application MUST be complete…if missing data, you should contact the family to obtain missing data).   If you have reason to suspect the information submitted on the application is inaccurate, you may VERIFY for CAUSE after the application has been processed.  You may begin the process to verify for cause on the same date you determine eligibility. </a:t>
            </a:r>
            <a:r>
              <a:rPr lang="en-US" sz="800" dirty="0">
                <a:solidFill>
                  <a:srgbClr val="000000"/>
                </a:solidFill>
              </a:rPr>
              <a:t>The SFA must not delay approval of applications if the household fails to provide any information that is not required</a:t>
            </a:r>
            <a:endParaRPr lang="en-US" altLang="en-US" dirty="0"/>
          </a:p>
          <a:p>
            <a:pPr eaLnBrk="1" hangingPunct="1">
              <a:spcBef>
                <a:spcPct val="0"/>
              </a:spcBef>
            </a:pPr>
            <a:endParaRPr lang="en-US" altLang="en-US" dirty="0"/>
          </a:p>
          <a:p>
            <a:pPr eaLnBrk="1" hangingPunct="1">
              <a:spcBef>
                <a:spcPct val="0"/>
              </a:spcBef>
            </a:pPr>
            <a:r>
              <a:rPr lang="en-US" altLang="en-US" dirty="0"/>
              <a:t>The determining official must sign or initial and date each application or sign or initial and date a cover sheet attached to a batch of applications – page 56 of EGM.  Recording the information is dependent upon the LEA’s application method:</a:t>
            </a:r>
          </a:p>
          <a:p>
            <a:pPr marL="179535" indent="-179535" eaLnBrk="1" hangingPunct="1">
              <a:spcBef>
                <a:spcPct val="0"/>
              </a:spcBef>
              <a:buFont typeface="Arial" panose="020B0604020202020204" pitchFamily="34" charset="0"/>
              <a:buChar char="•"/>
            </a:pPr>
            <a:r>
              <a:rPr lang="en-US" altLang="en-US" dirty="0"/>
              <a:t>Prototype application may include area to capture data – sign and date on actual form or record</a:t>
            </a:r>
            <a:r>
              <a:rPr lang="en-US" altLang="en-US" baseline="0" dirty="0"/>
              <a:t> at top of page or in margin</a:t>
            </a:r>
          </a:p>
          <a:p>
            <a:pPr marL="179535" indent="-179535" eaLnBrk="1" hangingPunct="1">
              <a:spcBef>
                <a:spcPct val="0"/>
              </a:spcBef>
              <a:buFont typeface="Arial" panose="020B0604020202020204" pitchFamily="34" charset="0"/>
              <a:buChar char="•"/>
            </a:pPr>
            <a:r>
              <a:rPr lang="en-US" altLang="en-US" baseline="0" dirty="0"/>
              <a:t>Notation should be made to the electronic file</a:t>
            </a:r>
          </a:p>
          <a:p>
            <a:pPr marL="179535" indent="-179535" eaLnBrk="1" hangingPunct="1">
              <a:spcBef>
                <a:spcPct val="0"/>
              </a:spcBef>
              <a:buFont typeface="Arial" panose="020B0604020202020204" pitchFamily="34" charset="0"/>
              <a:buChar char="•"/>
            </a:pPr>
            <a:r>
              <a:rPr lang="en-US" altLang="en-US" baseline="0" dirty="0"/>
              <a:t>Computer system may capture the original date of approval and basis for determination and update changes throughout the year – still need to have a means of capturing determining official signature/initials through manual signature, electronic means or via a cover sheet for batches of applications.</a:t>
            </a:r>
            <a:endParaRPr lang="en-US" altLang="en-US" dirty="0"/>
          </a:p>
        </p:txBody>
      </p:sp>
    </p:spTree>
    <p:extLst>
      <p:ext uri="{BB962C8B-B14F-4D97-AF65-F5344CB8AC3E}">
        <p14:creationId xmlns:p14="http://schemas.microsoft.com/office/powerpoint/2010/main" val="371128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eaLnBrk="1" hangingPunct="1">
              <a:defRPr/>
            </a:pPr>
            <a:r>
              <a:rPr lang="en-US" sz="3300" b="1" i="1" dirty="0"/>
              <a:t>An application for free or reduced price benefits cannot be approved unless complete eligibility information is submitted, as indicated on the application and in the instructions. </a:t>
            </a:r>
          </a:p>
          <a:p>
            <a:pPr eaLnBrk="1" hangingPunct="1">
              <a:defRPr/>
            </a:pPr>
            <a:endParaRPr lang="en-US" sz="3300" b="1" i="1" dirty="0"/>
          </a:p>
          <a:p>
            <a:pPr eaLnBrk="1" hangingPunct="1">
              <a:defRPr/>
            </a:pPr>
            <a:r>
              <a:rPr lang="en-US" sz="3300" b="1" i="1" dirty="0"/>
              <a:t>A complete Income Applications</a:t>
            </a:r>
            <a:r>
              <a:rPr lang="en-US" sz="3300" dirty="0"/>
              <a:t>: </a:t>
            </a:r>
          </a:p>
          <a:p>
            <a:pPr lvl="1" eaLnBrk="1" hangingPunct="1">
              <a:buFont typeface="Wingdings" pitchFamily="2" charset="2"/>
              <a:buChar char="ü"/>
              <a:defRPr/>
            </a:pPr>
            <a:r>
              <a:rPr lang="en-US" sz="3300" dirty="0"/>
              <a:t>Names of </a:t>
            </a:r>
            <a:r>
              <a:rPr lang="en-US" sz="3300" u="sng" dirty="0"/>
              <a:t>ALL</a:t>
            </a:r>
            <a:r>
              <a:rPr lang="en-US" sz="3300" dirty="0"/>
              <a:t> household members; </a:t>
            </a:r>
          </a:p>
          <a:p>
            <a:pPr lvl="1" eaLnBrk="1" hangingPunct="1">
              <a:buFont typeface="Wingdings" pitchFamily="2" charset="2"/>
              <a:buChar char="ü"/>
              <a:defRPr/>
            </a:pPr>
            <a:r>
              <a:rPr lang="en-US" sz="3300" dirty="0"/>
              <a:t>Last four digits of SS# of adult signing the application OR indication of no SS#; </a:t>
            </a:r>
          </a:p>
          <a:p>
            <a:pPr lvl="1" eaLnBrk="1" hangingPunct="1">
              <a:buFont typeface="Wingdings" pitchFamily="2" charset="2"/>
              <a:buChar char="ü"/>
              <a:defRPr/>
            </a:pPr>
            <a:r>
              <a:rPr lang="en-US" sz="3300" dirty="0"/>
              <a:t>Income identified by each household member, $0, or if left blank it is an indication of none;</a:t>
            </a:r>
          </a:p>
          <a:p>
            <a:pPr lvl="1" eaLnBrk="1" hangingPunct="1">
              <a:buFont typeface="Wingdings" pitchFamily="2" charset="2"/>
              <a:buChar char="ü"/>
              <a:defRPr/>
            </a:pPr>
            <a:r>
              <a:rPr lang="en-US" sz="3300" dirty="0"/>
              <a:t> Adult signature.</a:t>
            </a:r>
          </a:p>
          <a:p>
            <a:pPr eaLnBrk="1" hangingPunct="1">
              <a:spcBef>
                <a:spcPct val="0"/>
              </a:spcBef>
            </a:pPr>
            <a:endParaRPr lang="en-US" altLang="en-US" b="1" dirty="0"/>
          </a:p>
        </p:txBody>
      </p:sp>
    </p:spTree>
    <p:extLst>
      <p:ext uri="{BB962C8B-B14F-4D97-AF65-F5344CB8AC3E}">
        <p14:creationId xmlns:p14="http://schemas.microsoft.com/office/powerpoint/2010/main" val="113958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Once you receive f/r applications and determine that they are complete w/ all required items, you must process them as quickly as possible to approve or deny eligibility.  If the application is incomplete, you may contact the family by phone or in writing to obtain the missing information.  Document the details of the contact directly on the application, date of contact, initials of person making the contact, to whom you are speaking with (should be the adult household member, preferably the one that signed the application and then process the application.   </a:t>
            </a:r>
          </a:p>
          <a:p>
            <a:pPr eaLnBrk="1" hangingPunct="1">
              <a:spcBef>
                <a:spcPct val="0"/>
              </a:spcBef>
            </a:pPr>
            <a:endParaRPr lang="en-US" altLang="en-US" dirty="0"/>
          </a:p>
          <a:p>
            <a:pPr eaLnBrk="1" hangingPunct="1">
              <a:spcBef>
                <a:spcPct val="0"/>
              </a:spcBef>
            </a:pPr>
            <a:r>
              <a:rPr lang="en-US" altLang="en-US" dirty="0"/>
              <a:t>This may be done for all missing information except the adult signature…may call and ask the adult to come by your office to sign or send the application back.  Every reasonable effort should be made to obtain the missing information.</a:t>
            </a:r>
            <a:r>
              <a:rPr lang="en-US" altLang="en-US" baseline="0" dirty="0"/>
              <a:t>  </a:t>
            </a:r>
            <a:endParaRPr lang="en-US" altLang="en-US" dirty="0"/>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3826899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r>
              <a:rPr lang="en-US" dirty="0"/>
              <a:t>Assistance Programs:</a:t>
            </a:r>
          </a:p>
          <a:p>
            <a:endParaRPr lang="en-US" dirty="0"/>
          </a:p>
          <a:p>
            <a:r>
              <a:rPr lang="en-US" dirty="0"/>
              <a:t>Categorical eligibility for free benefits is extended to all children in a household when the application lists a valid Assistance Program’s case number for any household member. This does not apply to other source categorical applications (for example if one student is a migrant student and others are not the eligibility does not carry forward.  Remember it is the responsibility of the Determining official to become familiar with the county case numbers.  EBT card numbers (generally 16 digits) are not acceptable case numbers.</a:t>
            </a:r>
          </a:p>
          <a:p>
            <a:endParaRPr lang="en-US" dirty="0"/>
          </a:p>
          <a:p>
            <a:endParaRPr lang="en-US" dirty="0"/>
          </a:p>
        </p:txBody>
      </p:sp>
    </p:spTree>
    <p:extLst>
      <p:ext uri="{BB962C8B-B14F-4D97-AF65-F5344CB8AC3E}">
        <p14:creationId xmlns:p14="http://schemas.microsoft.com/office/powerpoint/2010/main" val="149249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re-capped</a:t>
            </a:r>
            <a:r>
              <a:rPr lang="en-US" baseline="0" dirty="0"/>
              <a:t> the letter to the households and some general application information let’s continue with the Basis of Eligibility.</a:t>
            </a:r>
          </a:p>
          <a:p>
            <a:endParaRPr lang="en-US" baseline="0" dirty="0"/>
          </a:p>
          <a:p>
            <a:r>
              <a:rPr lang="en-US" dirty="0"/>
              <a:t>In this section, you will find information to determine: </a:t>
            </a:r>
          </a:p>
          <a:p>
            <a:r>
              <a:rPr lang="en-US" dirty="0"/>
              <a:t>• Household composition when making an income eligibility determination, </a:t>
            </a:r>
          </a:p>
          <a:p>
            <a:r>
              <a:rPr lang="en-US" dirty="0"/>
              <a:t>• Household reportable income and income exclusions when making an income eligibility determination, </a:t>
            </a:r>
          </a:p>
          <a:p>
            <a:r>
              <a:rPr lang="en-US" dirty="0"/>
              <a:t>• Categorical eligibility based on participation in Assistance Programs, and </a:t>
            </a:r>
          </a:p>
          <a:p>
            <a:r>
              <a:rPr lang="en-US" dirty="0"/>
              <a:t>• Categorical eligibility through an Other Source Categorical Eligibility designation.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2064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order to claim Federal reimbursement for student meals, the SFA must have EITHER: </a:t>
            </a:r>
          </a:p>
          <a:p>
            <a:pPr eaLnBrk="1" hangingPunct="1">
              <a:spcBef>
                <a:spcPct val="0"/>
              </a:spcBef>
            </a:pPr>
            <a:r>
              <a:rPr lang="en-US" altLang="en-US" dirty="0"/>
              <a:t>          </a:t>
            </a:r>
          </a:p>
          <a:p>
            <a:pPr eaLnBrk="1" hangingPunct="1">
              <a:spcBef>
                <a:spcPct val="0"/>
              </a:spcBef>
            </a:pPr>
            <a:r>
              <a:rPr lang="en-US" altLang="en-US" dirty="0"/>
              <a:t>    an eligible Income application or Categorical Eligible application; or </a:t>
            </a:r>
          </a:p>
          <a:p>
            <a:pPr eaLnBrk="1" hangingPunct="1">
              <a:spcBef>
                <a:spcPct val="0"/>
              </a:spcBef>
            </a:pPr>
            <a:r>
              <a:rPr lang="en-US" altLang="en-US" dirty="0"/>
              <a:t>   a list of Directly Certified students; or (this</a:t>
            </a:r>
            <a:r>
              <a:rPr lang="en-US" altLang="en-US" baseline="0" dirty="0"/>
              <a:t> is the state match)</a:t>
            </a:r>
            <a:r>
              <a:rPr lang="en-US" altLang="en-US" dirty="0"/>
              <a:t>                      </a:t>
            </a:r>
          </a:p>
          <a:p>
            <a:pPr eaLnBrk="1" hangingPunct="1">
              <a:spcBef>
                <a:spcPct val="0"/>
              </a:spcBef>
            </a:pPr>
            <a:r>
              <a:rPr lang="en-US" altLang="en-US" dirty="0"/>
              <a:t>   a list of Migrant, Homeless, or Runaway Students; </a:t>
            </a:r>
          </a:p>
          <a:p>
            <a:pPr eaLnBrk="1" hangingPunct="1">
              <a:spcBef>
                <a:spcPct val="0"/>
              </a:spcBef>
            </a:pPr>
            <a:r>
              <a:rPr lang="en-US" altLang="en-US" dirty="0"/>
              <a:t>   a list of federally-funded Head Start</a:t>
            </a:r>
            <a:r>
              <a:rPr lang="en-US" altLang="en-US" baseline="0" dirty="0"/>
              <a:t> </a:t>
            </a:r>
            <a:r>
              <a:rPr lang="en-US" altLang="en-US" dirty="0"/>
              <a:t>Students; or</a:t>
            </a:r>
          </a:p>
          <a:p>
            <a:pPr eaLnBrk="1" hangingPunct="1">
              <a:spcBef>
                <a:spcPct val="0"/>
              </a:spcBef>
            </a:pPr>
            <a:r>
              <a:rPr lang="en-US" altLang="en-US" baseline="0" dirty="0"/>
              <a:t>   </a:t>
            </a:r>
            <a:r>
              <a:rPr lang="en-US" altLang="en-US" dirty="0"/>
              <a:t>Check Foster Child(ren); or</a:t>
            </a:r>
          </a:p>
          <a:p>
            <a:pPr eaLnBrk="1" hangingPunct="1">
              <a:spcBef>
                <a:spcPct val="0"/>
              </a:spcBef>
            </a:pPr>
            <a:r>
              <a:rPr lang="en-US" altLang="en-US" dirty="0"/>
              <a:t>   an</a:t>
            </a:r>
            <a:r>
              <a:rPr lang="en-US" altLang="en-US" baseline="0" dirty="0"/>
              <a:t> emergency application filed on behalf of the student</a:t>
            </a:r>
            <a:r>
              <a:rPr lang="en-US" altLang="en-US" dirty="0"/>
              <a:t>…this would be by the</a:t>
            </a:r>
            <a:r>
              <a:rPr lang="en-US" altLang="en-US" baseline="0" dirty="0"/>
              <a:t> principal in hardship household situations.</a:t>
            </a:r>
            <a:endParaRPr lang="en-US" altLang="en-US" dirty="0"/>
          </a:p>
          <a:p>
            <a:pPr eaLnBrk="1" hangingPunct="1">
              <a:spcBef>
                <a:spcPct val="0"/>
              </a:spcBef>
            </a:pPr>
            <a:endParaRPr lang="en-US" altLang="en-US" dirty="0"/>
          </a:p>
          <a:p>
            <a:pPr eaLnBrk="1" hangingPunct="1">
              <a:spcBef>
                <a:spcPct val="0"/>
              </a:spcBef>
            </a:pPr>
            <a:r>
              <a:rPr lang="en-US" altLang="en-US" dirty="0"/>
              <a:t>NOTE….NC</a:t>
            </a:r>
            <a:r>
              <a:rPr lang="en-US" altLang="en-US" baseline="0" dirty="0"/>
              <a:t> PreK does not use the same federal guidelines to qualify their students so either the student would need to be DC, homeless, migrant, runaway, federally funded headstart, foster child or the household would need to complete an income application.</a:t>
            </a:r>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2678086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rPr>
              <a:t>Two factors determine income eligibility: household size and household income.  </a:t>
            </a:r>
          </a:p>
          <a:p>
            <a:pPr marL="171450" indent="-171450">
              <a:buFontTx/>
              <a:buChar char="-"/>
            </a:pPr>
            <a:r>
              <a:rPr lang="en-US" altLang="en-US" dirty="0">
                <a:latin typeface="Arial" charset="0"/>
              </a:rPr>
              <a:t>household size on the left of the chart</a:t>
            </a:r>
          </a:p>
          <a:p>
            <a:pPr marL="171450" indent="-171450">
              <a:buFontTx/>
              <a:buChar char="-"/>
            </a:pPr>
            <a:r>
              <a:rPr lang="en-US" altLang="en-US" dirty="0">
                <a:latin typeface="Arial" charset="0"/>
              </a:rPr>
              <a:t>Follow across to the income frequency and amount for the household members </a:t>
            </a:r>
          </a:p>
          <a:p>
            <a:pPr marL="171450" indent="-171450">
              <a:buFontTx/>
              <a:buChar char="-"/>
            </a:pPr>
            <a:r>
              <a:rPr lang="en-US" altLang="en-US" dirty="0">
                <a:latin typeface="Arial" charset="0"/>
              </a:rPr>
              <a:t>If there are multiple income frequencies within the household, convert the all income to annual</a:t>
            </a:r>
          </a:p>
          <a:p>
            <a:pPr marL="171450" indent="-171450">
              <a:buFontTx/>
              <a:buChar char="-"/>
            </a:pPr>
            <a:r>
              <a:rPr lang="en-US" altLang="en-US" dirty="0">
                <a:latin typeface="Arial" charset="0"/>
              </a:rPr>
              <a:t>If there are 2 incomes and both are monthly, you can add both monthly together and use the monthly column (this does not need to be converted to annual income) </a:t>
            </a:r>
          </a:p>
          <a:p>
            <a:endParaRPr lang="en-US" dirty="0">
              <a:latin typeface="Arial" charset="0"/>
            </a:endParaRPr>
          </a:p>
          <a:p>
            <a:r>
              <a:rPr lang="en-US" dirty="0"/>
              <a:t>To establish that a household meets income eligibility requirements for benefits, determining officials must compare the household size and the total household</a:t>
            </a:r>
            <a:r>
              <a:rPr lang="en-US" b="1" dirty="0"/>
              <a:t> GROSS </a:t>
            </a:r>
            <a:r>
              <a:rPr lang="en-US" dirty="0"/>
              <a:t>income to the applicable IEGs.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180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xfrm>
            <a:off x="731520" y="4558905"/>
            <a:ext cx="5852160" cy="43222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sz="2100" dirty="0">
                <a:latin typeface="Arial" charset="0"/>
              </a:rPr>
              <a:t>The two resource references to use when Determining Eligibility is the current income eligibility guidelines which are released by the US government annually AND the most current Eligibility Manual for School Meals, released on July 18, 2017.</a:t>
            </a:r>
          </a:p>
          <a:p>
            <a:pPr eaLnBrk="1" hangingPunct="1">
              <a:spcBef>
                <a:spcPct val="0"/>
              </a:spcBef>
            </a:pPr>
            <a:endParaRPr lang="en-US" altLang="en-US" sz="2100" dirty="0">
              <a:latin typeface="Arial" charset="0"/>
            </a:endParaRPr>
          </a:p>
          <a:p>
            <a:pPr eaLnBrk="1" hangingPunct="1">
              <a:spcBef>
                <a:spcPct val="0"/>
              </a:spcBef>
            </a:pPr>
            <a:r>
              <a:rPr lang="en-US" altLang="en-US" sz="2100" dirty="0">
                <a:latin typeface="Arial" charset="0"/>
              </a:rPr>
              <a:t>Both of these website are linked here for you to find on our NCDPI website. </a:t>
            </a:r>
          </a:p>
          <a:p>
            <a:pPr eaLnBrk="1" hangingPunct="1">
              <a:spcBef>
                <a:spcPct val="0"/>
              </a:spcBef>
            </a:pPr>
            <a:endParaRPr lang="en-US" altLang="en-US" sz="2100" dirty="0">
              <a:latin typeface="Arial" charset="0"/>
            </a:endParaRPr>
          </a:p>
          <a:p>
            <a:pPr eaLnBrk="1" hangingPunct="1">
              <a:spcBef>
                <a:spcPct val="0"/>
              </a:spcBef>
            </a:pPr>
            <a:r>
              <a:rPr lang="en-US" altLang="en-US" sz="2100" dirty="0">
                <a:latin typeface="Arial" charset="0"/>
              </a:rPr>
              <a:t>This is a great resource and so we recommend that you keep a copy close by whether it is the electronic version or a hard copy. </a:t>
            </a:r>
          </a:p>
          <a:p>
            <a:pPr eaLnBrk="1" hangingPunct="1">
              <a:spcBef>
                <a:spcPct val="0"/>
              </a:spcBef>
            </a:pPr>
            <a:endParaRPr lang="en-US" altLang="en-US" sz="1700" dirty="0">
              <a:latin typeface="Arial" charset="0"/>
            </a:endParaRPr>
          </a:p>
        </p:txBody>
      </p:sp>
    </p:spTree>
    <p:extLst>
      <p:ext uri="{BB962C8B-B14F-4D97-AF65-F5344CB8AC3E}">
        <p14:creationId xmlns:p14="http://schemas.microsoft.com/office/powerpoint/2010/main" val="406579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 composition for the purpose of making an eligibility determination for free and reduced priced benefits is based on an economic unit. An economic unit is a group of related or unrelated individuals who are not residents of an institution or boarding house but who are living as one economic unit, and whose members share housing, significant income, and expenses.</a:t>
            </a:r>
          </a:p>
          <a:p>
            <a:r>
              <a:rPr lang="en-US" dirty="0"/>
              <a:t> </a:t>
            </a:r>
          </a:p>
          <a:p>
            <a:r>
              <a:rPr lang="en-US" dirty="0"/>
              <a:t>Generally, individuals residing in the same house are an economic unit. However, more than one economic unit may reside together in the same house. Separate economic units in the same house are characterized by prorating expenses and by economic independence from one another. </a:t>
            </a:r>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3322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these household compositions: </a:t>
            </a:r>
          </a:p>
          <a:p>
            <a:endParaRPr lang="en-US" dirty="0"/>
          </a:p>
          <a:p>
            <a:r>
              <a:rPr lang="en-US" dirty="0"/>
              <a:t>A child who is a resident of a non-participating institution and attends a participating school during the week or a child who resides in a participating RCCI is considered a household of one. 	</a:t>
            </a:r>
          </a:p>
          <a:p>
            <a:endParaRPr lang="en-US" dirty="0"/>
          </a:p>
          <a:p>
            <a:r>
              <a:rPr lang="en-US" dirty="0"/>
              <a:t>A child, including a foreign exchange student, who is attending away temporarily, participating in boarding school who applies for meal benefits is also considered a member of the parent’s or guardian’s household. Eligibility is determined based on the family’s size and income. They are not considered to be a household of one</a:t>
            </a:r>
          </a:p>
          <a:p>
            <a:pPr defTabSz="948507">
              <a:defRPr/>
            </a:pPr>
            <a:endParaRPr lang="en-US" dirty="0"/>
          </a:p>
          <a:p>
            <a:pPr defTabSz="948507">
              <a:defRPr/>
            </a:pPr>
            <a:endParaRPr lang="en-US" dirty="0"/>
          </a:p>
          <a:p>
            <a:pPr defTabSz="948507">
              <a:defRPr/>
            </a:pPr>
            <a:r>
              <a:rPr lang="en-US" dirty="0"/>
              <a:t>An adopted child for whom a household has accepted legal responsibility is considered to be a member of the household. If the household receives assistance payments or a subsidy for the adoption, the assistance payments or subsidy are included as income. </a:t>
            </a:r>
          </a:p>
          <a:p>
            <a:pPr defTabSz="948507">
              <a:defRPr/>
            </a:pPr>
            <a:endParaRPr lang="en-US" dirty="0"/>
          </a:p>
          <a:p>
            <a:pPr defTabSz="948507">
              <a:defRPr/>
            </a:pPr>
            <a:r>
              <a:rPr lang="en-US" dirty="0"/>
              <a:t>A child who attends, but does not reside in an institution or RCCI is considered a member of the household in which the child is a resident.	</a:t>
            </a:r>
          </a:p>
          <a:p>
            <a:pPr defTabSz="948507">
              <a:defRPr/>
            </a:pPr>
            <a:endParaRPr lang="en-US" dirty="0"/>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21</a:t>
            </a:fld>
            <a:endParaRPr lang="en-US" dirty="0"/>
          </a:p>
        </p:txBody>
      </p:sp>
    </p:spTree>
    <p:extLst>
      <p:ext uri="{BB962C8B-B14F-4D97-AF65-F5344CB8AC3E}">
        <p14:creationId xmlns:p14="http://schemas.microsoft.com/office/powerpoint/2010/main" val="1271548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0D86-0F5A-6248-5C94-DD3EBD185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F924F-DC42-347B-76BB-9A00E3307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1C19C9-633C-6A5A-BD3C-CF69C9C63AD4}"/>
              </a:ext>
            </a:extLst>
          </p:cNvPr>
          <p:cNvSpPr>
            <a:spLocks noGrp="1"/>
          </p:cNvSpPr>
          <p:nvPr>
            <p:ph type="body" idx="1"/>
          </p:nvPr>
        </p:nvSpPr>
        <p:spPr/>
        <p:txBody>
          <a:bodyPr>
            <a:normAutofit fontScale="77500" lnSpcReduction="20000"/>
          </a:bodyPr>
          <a:lstStyle/>
          <a:p>
            <a:r>
              <a:rPr lang="en-US" dirty="0"/>
              <a:t>When joint custody has been awarded and the child physically changes residence, the child is considered part of the household where the child resides. If both guardians apply for benefits for the child, in the same LEA, but the eligibility status is different, the greater benefit level is used. For example, if one caretaker’s situation results in eligibility for free meals but the other caretaker’s application is denied, the child would receive free meals regardless of which parent had custody at the time. </a:t>
            </a:r>
          </a:p>
          <a:p>
            <a:endParaRPr lang="en-US" dirty="0"/>
          </a:p>
          <a:p>
            <a:r>
              <a:rPr lang="en-US" dirty="0"/>
              <a:t>However, one of the caretakers may elect not to have the child receive free or reduced price meal benefits while residing with them. When the child is residing with this caretaker and the caretaker pays for the meals, the child’s meals must be claimed at the paid rate.	</a:t>
            </a:r>
          </a:p>
          <a:p>
            <a:endParaRPr lang="en-US" dirty="0"/>
          </a:p>
          <a:p>
            <a:endParaRPr lang="en-US" dirty="0"/>
          </a:p>
          <a:p>
            <a:r>
              <a:rPr lang="en-US" dirty="0"/>
              <a:t>A foreign exchange student is considered to be a member of the household (the “host household”) in which the foreign exchange student resides. 	</a:t>
            </a:r>
          </a:p>
          <a:p>
            <a:endParaRPr lang="en-US" dirty="0"/>
          </a:p>
          <a:p>
            <a:r>
              <a:rPr lang="en-US" dirty="0"/>
              <a:t>A foster child is a child whose care and placement is the responsibility of an agency that administers a State plan under part B or E of title IV of the Social Security Act, or a child who is formally placed with a relative or other caretaker household by a court or State child welfare agency. Whether placed by the State child welfare agency or a court, in order for a child to be considered categorically eligible for free meals, the State must retain legal custody of the child. Once the child is legally adopted, they are not considered foster.</a:t>
            </a:r>
          </a:p>
          <a:p>
            <a:endParaRPr lang="en-US" dirty="0"/>
          </a:p>
          <a:p>
            <a:r>
              <a:rPr lang="en-US" dirty="0"/>
              <a:t>For purposes of eligibility for School Nutrition Programs, a foster child is considered a member of the foster parents’ household if the child is placed through a formal arrangement by a court or State child welfare agency.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foster child is categorically eligible for free meals and may be included as a member of the foster family if the foster family chooses to also apply for benefits for other children. Including children in foster care as household members may help other children in the household qualify for benefits.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If a foster family is not eligible for free or reduced price meal benefits, it does not prevent a foster child from receiving benefits.</a:t>
            </a:r>
          </a:p>
          <a:p>
            <a:r>
              <a:rPr lang="en-US" dirty="0"/>
              <a:t>	</a:t>
            </a:r>
          </a:p>
          <a:p>
            <a:endParaRPr lang="en-US" dirty="0"/>
          </a:p>
        </p:txBody>
      </p:sp>
      <p:sp>
        <p:nvSpPr>
          <p:cNvPr id="4" name="Slide Number Placeholder 3">
            <a:extLst>
              <a:ext uri="{FF2B5EF4-FFF2-40B4-BE49-F238E27FC236}">
                <a16:creationId xmlns:a16="http://schemas.microsoft.com/office/drawing/2014/main" id="{0B5A5663-914D-1EC6-657E-987D8E5BC1AB}"/>
              </a:ext>
            </a:extLst>
          </p:cNvPr>
          <p:cNvSpPr>
            <a:spLocks noGrp="1"/>
          </p:cNvSpPr>
          <p:nvPr>
            <p:ph type="sldNum" sz="quarter" idx="10"/>
          </p:nvPr>
        </p:nvSpPr>
        <p:spPr/>
        <p:txBody>
          <a:bodyPr/>
          <a:lstStyle/>
          <a:p>
            <a:pPr>
              <a:defRPr/>
            </a:pPr>
            <a:fld id="{DB25DFC2-0D6D-4631-A9EF-E8F09F003E08}" type="slidenum">
              <a:rPr lang="en-US" smtClean="0"/>
              <a:pPr>
                <a:defRPr/>
              </a:pPr>
              <a:t>22</a:t>
            </a:fld>
            <a:endParaRPr lang="en-US" dirty="0"/>
          </a:p>
        </p:txBody>
      </p:sp>
    </p:spTree>
    <p:extLst>
      <p:ext uri="{BB962C8B-B14F-4D97-AF65-F5344CB8AC3E}">
        <p14:creationId xmlns:p14="http://schemas.microsoft.com/office/powerpoint/2010/main" val="1772357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B001-A63C-7447-FB9F-B7EF5636E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2DAED-6B99-7291-444A-200AD909C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DB45C-9015-D150-6207-3DC33414BF1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now that we have determined who lives in the household we need to determine what is considered income for the purpose of the free and reduced application process.</a:t>
            </a:r>
          </a:p>
          <a:p>
            <a:endParaRPr lang="en-US" dirty="0"/>
          </a:p>
        </p:txBody>
      </p:sp>
      <p:sp>
        <p:nvSpPr>
          <p:cNvPr id="4" name="Slide Number Placeholder 3">
            <a:extLst>
              <a:ext uri="{FF2B5EF4-FFF2-40B4-BE49-F238E27FC236}">
                <a16:creationId xmlns:a16="http://schemas.microsoft.com/office/drawing/2014/main" id="{4854D215-CC45-6D98-B360-C6FA7564A5C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136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a:p>
            <a:r>
              <a:rPr lang="en-US" dirty="0"/>
              <a:t>Households must report current GROSS income on a free and reduced price application. </a:t>
            </a:r>
          </a:p>
          <a:p>
            <a:r>
              <a:rPr lang="en-US" dirty="0"/>
              <a:t>• </a:t>
            </a:r>
            <a:r>
              <a:rPr lang="en-US" b="1" i="1" dirty="0"/>
              <a:t>Income </a:t>
            </a:r>
            <a:r>
              <a:rPr lang="en-US" dirty="0"/>
              <a:t>is any money (before</a:t>
            </a:r>
            <a:r>
              <a:rPr lang="en-US" baseline="0" dirty="0"/>
              <a:t> deductions)</a:t>
            </a:r>
            <a:r>
              <a:rPr lang="en-US" dirty="0"/>
              <a:t> received on a recurring basis, including earnings, pensions, and child or spousal support, unless an income source is specifically excluded by law for the Child Nutrition Programs (and we will address those under</a:t>
            </a:r>
            <a:r>
              <a:rPr lang="en-US" baseline="0" dirty="0"/>
              <a:t> income exclusions)</a:t>
            </a:r>
            <a:r>
              <a:rPr lang="en-US" dirty="0"/>
              <a:t>. </a:t>
            </a:r>
          </a:p>
          <a:p>
            <a:r>
              <a:rPr lang="en-US" dirty="0"/>
              <a:t>• </a:t>
            </a:r>
            <a:r>
              <a:rPr lang="en-US" b="1" i="1" dirty="0"/>
              <a:t>Gross earned income </a:t>
            </a:r>
            <a:r>
              <a:rPr lang="en-US" dirty="0"/>
              <a:t>means all money earned before such deductions as income taxes, employee’s Social Security taxes, insurance premiums, and bonds. </a:t>
            </a:r>
          </a:p>
          <a:p>
            <a:r>
              <a:rPr lang="en-US" dirty="0"/>
              <a:t>• </a:t>
            </a:r>
            <a:r>
              <a:rPr lang="en-US" b="1" i="1" dirty="0"/>
              <a:t>Current income </a:t>
            </a:r>
            <a:r>
              <a:rPr lang="en-US" dirty="0"/>
              <a:t>means the gross income received by a household, before deductions, for the current month, or the amount projected for the first month for which the application is filled out, or for the month prior to application. If this income is higher or lower than usual and does not fairly or accurately represent the household’s actual circumstances, the household may, in conjunction with determining officials, project its annual rate of income based on the guidelines on special situations. </a:t>
            </a:r>
          </a:p>
          <a:p>
            <a:endParaRPr lang="en-US" baseline="0" dirty="0"/>
          </a:p>
          <a:p>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24</a:t>
            </a:fld>
            <a:endParaRPr lang="en-US" dirty="0"/>
          </a:p>
        </p:txBody>
      </p:sp>
    </p:spTree>
    <p:extLst>
      <p:ext uri="{BB962C8B-B14F-4D97-AF65-F5344CB8AC3E}">
        <p14:creationId xmlns:p14="http://schemas.microsoft.com/office/powerpoint/2010/main" val="414690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Each household must provide the total amount of current gross income. </a:t>
            </a:r>
          </a:p>
          <a:p>
            <a:r>
              <a:rPr lang="en-US" dirty="0"/>
              <a:t>The prototype application requires that all income figures be reported in whole dollars only. </a:t>
            </a:r>
          </a:p>
          <a:p>
            <a:r>
              <a:rPr lang="en-US" dirty="0"/>
              <a:t>Income earned or received by adults and enrolled students in NC must be identified with the individual who received it, and the source (such as wages, or Social Security.</a:t>
            </a:r>
          </a:p>
          <a:p>
            <a:endParaRPr lang="en-US" dirty="0"/>
          </a:p>
          <a:p>
            <a:r>
              <a:rPr lang="en-US" dirty="0"/>
              <a:t>Each household member who does not have income should also be identified. Household members must be asked to report their status as “zero income” earners.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25</a:t>
            </a:fld>
            <a:endParaRPr lang="en-US" dirty="0"/>
          </a:p>
        </p:txBody>
      </p:sp>
    </p:spTree>
    <p:extLst>
      <p:ext uri="{BB962C8B-B14F-4D97-AF65-F5344CB8AC3E}">
        <p14:creationId xmlns:p14="http://schemas.microsoft.com/office/powerpoint/2010/main" val="364908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we are going to discuss determining household reportable income by category and description</a:t>
            </a:r>
            <a:br>
              <a:rPr lang="en-US" dirty="0"/>
            </a:br>
            <a:r>
              <a:rPr lang="en-US" dirty="0"/>
              <a:t>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26</a:t>
            </a:fld>
            <a:endParaRPr lang="en-US" dirty="0"/>
          </a:p>
        </p:txBody>
      </p:sp>
    </p:spTree>
    <p:extLst>
      <p:ext uri="{BB962C8B-B14F-4D97-AF65-F5344CB8AC3E}">
        <p14:creationId xmlns:p14="http://schemas.microsoft.com/office/powerpoint/2010/main" val="3119134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1522413" y="962025"/>
            <a:ext cx="8534401" cy="480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544832" y="5869624"/>
            <a:ext cx="4634230" cy="64719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19690" eaLnBrk="1" hangingPunct="1">
              <a:spcBef>
                <a:spcPct val="0"/>
              </a:spcBef>
            </a:pPr>
            <a:r>
              <a:rPr lang="en-US" altLang="en-US" sz="1300" dirty="0">
                <a:latin typeface="Arial" charset="0"/>
              </a:rPr>
              <a:t>As mentioned earlier based on the income eligibility chart there are two factors to determine income eligibility: household size and household income.  The </a:t>
            </a:r>
            <a:r>
              <a:rPr lang="en-US" altLang="en-US" sz="1300" i="1" dirty="0">
                <a:latin typeface="Arial" charset="0"/>
              </a:rPr>
              <a:t>Eligibility Manual for School Meals </a:t>
            </a:r>
            <a:r>
              <a:rPr lang="en-US" altLang="en-US" sz="1300" dirty="0">
                <a:latin typeface="Arial" charset="0"/>
              </a:rPr>
              <a:t>provides specific guidance in these two areas.  USDA provides updated income eligibility guidance each year based on current poverty rates.</a:t>
            </a:r>
          </a:p>
          <a:p>
            <a:pPr defTabSz="119690" eaLnBrk="1" hangingPunct="1">
              <a:spcBef>
                <a:spcPct val="0"/>
              </a:spcBef>
            </a:pPr>
            <a:r>
              <a:rPr lang="en-US" altLang="en-US" sz="1300" dirty="0">
                <a:latin typeface="Arial" charset="0"/>
              </a:rPr>
              <a:t>Households may have different incomes from different sources.  If all income is submitted in the same frequency (say all monthly you just compare that to the monthly IEG).   </a:t>
            </a:r>
          </a:p>
          <a:p>
            <a:pPr defTabSz="119690" eaLnBrk="1" hangingPunct="1">
              <a:spcBef>
                <a:spcPct val="0"/>
              </a:spcBef>
            </a:pPr>
            <a:endParaRPr lang="en-US" altLang="en-US" sz="1300" dirty="0">
              <a:latin typeface="Arial" charset="0"/>
            </a:endParaRPr>
          </a:p>
          <a:p>
            <a:pPr defTabSz="119690" eaLnBrk="1" hangingPunct="1">
              <a:spcBef>
                <a:spcPct val="0"/>
              </a:spcBef>
            </a:pPr>
            <a:r>
              <a:rPr lang="en-US" altLang="en-US" sz="1300" dirty="0">
                <a:latin typeface="Arial" charset="0"/>
              </a:rPr>
              <a:t>If multiple incomes are listed on the application with more than one frequency, i.e. one income receive weekly, one income receive bi-weekly, one income receive monthly, the LEA must annualize the income by multiplying weekly income by 52, bi-weekly income by 26, semi-monthly by 24 and monthly by 12.    Remember, do not round values that result from each conversion.  Instead, add all converted income together, and compare the total to the annual eligibility chart for the appropriate h/h size to determine eligibility.  </a:t>
            </a:r>
          </a:p>
        </p:txBody>
      </p:sp>
    </p:spTree>
    <p:extLst>
      <p:ext uri="{BB962C8B-B14F-4D97-AF65-F5344CB8AC3E}">
        <p14:creationId xmlns:p14="http://schemas.microsoft.com/office/powerpoint/2010/main" val="1983068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of the Earnings from Work to be reported</a:t>
            </a:r>
          </a:p>
          <a:p>
            <a:endParaRPr lang="en-US" dirty="0"/>
          </a:p>
          <a:p>
            <a:endParaRPr lang="en-US" dirty="0"/>
          </a:p>
          <a:p>
            <a:r>
              <a:rPr lang="en-US" dirty="0"/>
              <a:t>Wages, salaries, tips, commissions, and cash bonuses; </a:t>
            </a:r>
          </a:p>
          <a:p>
            <a:r>
              <a:rPr lang="en-US" dirty="0"/>
              <a:t>• Net income from self-owned business including farms; </a:t>
            </a:r>
          </a:p>
          <a:p>
            <a:r>
              <a:rPr lang="en-US" dirty="0"/>
              <a:t>• Strike benefits, unemployment compensation, and worker’s compensation; and </a:t>
            </a:r>
          </a:p>
          <a:p>
            <a:r>
              <a:rPr lang="en-US" dirty="0"/>
              <a:t>• Military basic pay, cash bonuses and allowances for off-base housing, food, and clothing (excluding combat pay, Family Substance Supplemental Allowance, and privatized housing allowances).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28</a:t>
            </a:fld>
            <a:endParaRPr lang="en-US" dirty="0"/>
          </a:p>
        </p:txBody>
      </p:sp>
    </p:spTree>
    <p:extLst>
      <p:ext uri="{BB962C8B-B14F-4D97-AF65-F5344CB8AC3E}">
        <p14:creationId xmlns:p14="http://schemas.microsoft.com/office/powerpoint/2010/main" val="3471605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lnSpcReduction="10000"/>
          </a:bodyPr>
          <a:lstStyle/>
          <a:p>
            <a:r>
              <a:rPr lang="en-US" dirty="0"/>
              <a:t>Unemployment benefits; </a:t>
            </a:r>
          </a:p>
          <a:p>
            <a:r>
              <a:rPr lang="en-US" dirty="0"/>
              <a:t>• Worker’s compensation; </a:t>
            </a:r>
          </a:p>
          <a:p>
            <a:r>
              <a:rPr lang="en-US" dirty="0"/>
              <a:t>• Supplemental Security Income (SSI); </a:t>
            </a:r>
          </a:p>
          <a:p>
            <a:r>
              <a:rPr lang="en-US" dirty="0"/>
              <a:t>• Regular cash assistance from State or local government; </a:t>
            </a:r>
          </a:p>
          <a:p>
            <a:r>
              <a:rPr lang="en-US" dirty="0"/>
              <a:t>• Alimony payments; </a:t>
            </a:r>
          </a:p>
          <a:p>
            <a:r>
              <a:rPr lang="en-US" dirty="0"/>
              <a:t>• Child support payments; </a:t>
            </a:r>
          </a:p>
          <a:p>
            <a:r>
              <a:rPr lang="en-US" dirty="0"/>
              <a:t>• Veteran’s benefits; </a:t>
            </a:r>
          </a:p>
          <a:p>
            <a:r>
              <a:rPr lang="en-US" dirty="0"/>
              <a:t>• Pensions; </a:t>
            </a:r>
          </a:p>
          <a:p>
            <a:endParaRPr lang="en-US" dirty="0"/>
          </a:p>
          <a:p>
            <a:r>
              <a:rPr lang="en-US" dirty="0"/>
              <a:t>Types of incomes that are excluded: Check page 30 of the Eligibility Manual for School Meals. </a:t>
            </a:r>
            <a:r>
              <a:rPr lang="en-US" sz="1800" b="0" i="0" u="none" strike="noStrike" baseline="0" dirty="0">
                <a:solidFill>
                  <a:srgbClr val="000000"/>
                </a:solidFill>
                <a:latin typeface="Times New Roman" panose="02020603050405020304" pitchFamily="18" charset="0"/>
              </a:rPr>
              <a:t>Unless a source of income is specifically listed as excluded by the Social Security Act or Appendix to Subpart K, it should be included as income on the household application. </a:t>
            </a:r>
            <a:endParaRPr lang="en-US" dirty="0"/>
          </a:p>
          <a:p>
            <a:endParaRPr lang="en-US" dirty="0"/>
          </a:p>
          <a:p>
            <a:endParaRPr lang="en-US" dirty="0"/>
          </a:p>
          <a:p>
            <a:r>
              <a:rPr lang="en-US" dirty="0"/>
              <a:t>ALL INCOME must be reported in the increment it is received.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29</a:t>
            </a:fld>
            <a:endParaRPr lang="en-US" dirty="0"/>
          </a:p>
        </p:txBody>
      </p:sp>
    </p:spTree>
    <p:extLst>
      <p:ext uri="{BB962C8B-B14F-4D97-AF65-F5344CB8AC3E}">
        <p14:creationId xmlns:p14="http://schemas.microsoft.com/office/powerpoint/2010/main" val="224226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xfrm>
            <a:off x="731520" y="4558905"/>
            <a:ext cx="5852160" cy="43222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700" dirty="0"/>
              <a:t>As with all Federal Programs we have a foundation of laws or statutory authority that we reference. For the School Nutrition Programs it includes the Richard B. Russell National School Lunch Act (NSLA) and the Child Nutrition Act of 1966 (CNA). </a:t>
            </a:r>
          </a:p>
          <a:p>
            <a:r>
              <a:rPr lang="en-US" sz="1700" dirty="0"/>
              <a:t>Regulatory authority is found, as follows, in the Code of Federal Regulations (CFR): </a:t>
            </a:r>
          </a:p>
          <a:p>
            <a:r>
              <a:rPr lang="en-US" sz="1700" dirty="0"/>
              <a:t>7 CFR Part 210, National School Lunch Program (NSLP) </a:t>
            </a:r>
          </a:p>
          <a:p>
            <a:r>
              <a:rPr lang="en-US" sz="1700" dirty="0"/>
              <a:t>7 CFR Part 215, Special Milk Program for Children (SMP) </a:t>
            </a:r>
          </a:p>
          <a:p>
            <a:r>
              <a:rPr lang="en-US" sz="1700" dirty="0"/>
              <a:t>7 CFR Part 220, School Breakfast Program (SBP) </a:t>
            </a:r>
          </a:p>
          <a:p>
            <a:r>
              <a:rPr lang="en-US" sz="1700" dirty="0"/>
              <a:t>7 CFR Part 225, Summer Food Service Program (SFSP) </a:t>
            </a:r>
          </a:p>
          <a:p>
            <a:r>
              <a:rPr lang="en-US" sz="1700" dirty="0"/>
              <a:t>7 CFR Part 226, Child and Adult Care Food Program (CACFP) </a:t>
            </a:r>
          </a:p>
          <a:p>
            <a:r>
              <a:rPr lang="en-US" sz="1700" dirty="0"/>
              <a:t>7 CFR Part 245, Determining Eligibility for Free and Reduced Price Meals and Free Milk in Schools </a:t>
            </a:r>
          </a:p>
          <a:p>
            <a:pPr eaLnBrk="1" hangingPunct="1">
              <a:spcBef>
                <a:spcPct val="0"/>
              </a:spcBef>
            </a:pPr>
            <a:endParaRPr lang="en-US" altLang="en-US" sz="1700" dirty="0">
              <a:latin typeface="Arial" charset="0"/>
            </a:endParaRPr>
          </a:p>
        </p:txBody>
      </p:sp>
    </p:spTree>
    <p:extLst>
      <p:ext uri="{BB962C8B-B14F-4D97-AF65-F5344CB8AC3E}">
        <p14:creationId xmlns:p14="http://schemas.microsoft.com/office/powerpoint/2010/main" val="2376026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a:t>Now let’s look at how the household</a:t>
            </a:r>
            <a:r>
              <a:rPr lang="en-US" baseline="0" dirty="0"/>
              <a:t> needs to report income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334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fontScale="92500" lnSpcReduction="20000"/>
          </a:bodyPr>
          <a:lstStyle/>
          <a:p>
            <a:r>
              <a:rPr lang="en-US" dirty="0"/>
              <a:t>Certain workers, such as seasonal workers, experience income fluctuations throughout the year, meaning they earn more money in some months than in other months. For these workers, reporting the previous month’s income may distort the household’s actual financial circumstances. In these situations, the household may project its annual rate of income, and report this amount as its current income. If the prior year’s income provides an accurate reflection of the household’s current annual rate of income, the prior year may be used as a basis for the projected annual rate of income. </a:t>
            </a:r>
          </a:p>
          <a:p>
            <a:endParaRPr lang="en-US" dirty="0"/>
          </a:p>
          <a:p>
            <a:r>
              <a:rPr lang="en-US" dirty="0"/>
              <a:t>The LEA must determine the period of time any earnings are received for seasonal workers, as well as the amount and source. Seasonal workers with annual employment contracts, such as school employees, may choose to have their salaries paid over a shorter period of time. To treat these employees in the same manner as employees who choose to have their salaries paid over the full year, the LEA must determine the full amount of income available contractually on an annual basis, and convert all income sources to annual amounts. </a:t>
            </a:r>
          </a:p>
          <a:p>
            <a:endParaRPr lang="en-US" dirty="0"/>
          </a:p>
          <a:p>
            <a:r>
              <a:rPr lang="en-US" dirty="0"/>
              <a:t>Self-employed persons may use last year’s income as a basis to project their current year’s net income, unless their current net income provides a more accurate measure. </a:t>
            </a:r>
          </a:p>
          <a:p>
            <a:endParaRPr lang="en-US" dirty="0"/>
          </a:p>
          <a:p>
            <a:r>
              <a:rPr lang="en-US" dirty="0"/>
              <a:t>Self-employed persons are credited with net income rather than gross income. (refer the Eligibility Guidance Manual for School Meals page 27 and 28 for details on net income for self employment which includes deductive expenses, non-deductible expenses, gas receipts, and operating expenses.	</a:t>
            </a:r>
          </a:p>
          <a:p>
            <a:endParaRPr lang="en-US" dirty="0"/>
          </a:p>
          <a:p>
            <a:r>
              <a:rPr lang="en-US" dirty="0"/>
              <a:t>If a household where a foster child resides applies for benefits for their non-foster children, the foster child may be included as a household member and any personal income received by the foster child is reportable. The foster child’s income can be from a part-time job held by the child, or from any funds provided to the child for the child’s personal use.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31</a:t>
            </a:fld>
            <a:endParaRPr lang="en-US" dirty="0"/>
          </a:p>
        </p:txBody>
      </p:sp>
    </p:spTree>
    <p:extLst>
      <p:ext uri="{BB962C8B-B14F-4D97-AF65-F5344CB8AC3E}">
        <p14:creationId xmlns:p14="http://schemas.microsoft.com/office/powerpoint/2010/main" val="327572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For a household with income from wages and self-employment, each amount must be listed separately. When a household experiences a business loss, income from wages must not be reduced by the amount of the business loss. If income from self-employment is negative, it is listed as zero. </a:t>
            </a:r>
          </a:p>
          <a:p>
            <a:endParaRPr lang="en-US" dirty="0"/>
          </a:p>
          <a:p>
            <a:r>
              <a:rPr lang="en-US" dirty="0"/>
              <a:t>For households with rental properties, income includes money derived from the rental of rooms, apartments, homes and other leases. The treatment of rental income would be similar to the treatment of self-employment income. </a:t>
            </a:r>
          </a:p>
          <a:p>
            <a:endParaRPr lang="en-US" dirty="0"/>
          </a:p>
          <a:p>
            <a:r>
              <a:rPr lang="en-US" dirty="0"/>
              <a:t>North Carolina has several</a:t>
            </a:r>
            <a:r>
              <a:rPr lang="en-US" baseline="0" dirty="0"/>
              <a:t> Military Bases and cities.  </a:t>
            </a:r>
            <a:r>
              <a:rPr lang="en-US" dirty="0"/>
              <a:t>For non-deployed service members, income includes benefits paid directly to the service member, such as food, clothing allowances and housing allowances for households living off-base in the general commercial or private real estate market are considered income. </a:t>
            </a:r>
          </a:p>
          <a:p>
            <a:r>
              <a:rPr lang="en-US" dirty="0"/>
              <a:t>For deployed service members, income only includes that portion of a deployed service member’s income made available by them or on their behalf to the household will be counted as income to the household.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32</a:t>
            </a:fld>
            <a:endParaRPr lang="en-US" dirty="0"/>
          </a:p>
        </p:txBody>
      </p:sp>
    </p:spTree>
    <p:extLst>
      <p:ext uri="{BB962C8B-B14F-4D97-AF65-F5344CB8AC3E}">
        <p14:creationId xmlns:p14="http://schemas.microsoft.com/office/powerpoint/2010/main" val="2570393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endParaRPr lang="en-US" dirty="0"/>
          </a:p>
          <a:p>
            <a:pPr defTabSz="948507">
              <a:defRPr/>
            </a:pPr>
            <a:r>
              <a:rPr lang="en-US" dirty="0"/>
              <a:t>Any money received by a household in the form of alimony or child support is considered income to the receiving household. Money paid by a household in the form of alimony or child support is not excluded as income for that household. </a:t>
            </a:r>
          </a:p>
          <a:p>
            <a:endParaRPr lang="en-US" dirty="0"/>
          </a:p>
          <a:p>
            <a:r>
              <a:rPr lang="en-US" dirty="0"/>
              <a:t>Infrequent earnings, such as income from occasional baby-sitting or mowing lawns, are not counted as income and should not be listed on the application.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33</a:t>
            </a:fld>
            <a:endParaRPr lang="en-US" dirty="0"/>
          </a:p>
        </p:txBody>
      </p:sp>
    </p:spTree>
    <p:extLst>
      <p:ext uri="{BB962C8B-B14F-4D97-AF65-F5344CB8AC3E}">
        <p14:creationId xmlns:p14="http://schemas.microsoft.com/office/powerpoint/2010/main" val="4254229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Let us now look at some income</a:t>
            </a:r>
            <a:r>
              <a:rPr lang="en-US" baseline="0" dirty="0"/>
              <a:t> exclusions and please note the Eligibility Manual does not list all the income excluded from the eligibility determination but one thing is clear, u</a:t>
            </a:r>
            <a:r>
              <a:rPr lang="en-US" sz="1200" b="0" i="0" u="none" strike="noStrike" baseline="0" dirty="0">
                <a:solidFill>
                  <a:srgbClr val="000000"/>
                </a:solidFill>
                <a:latin typeface="Times New Roman" panose="02020603050405020304" pitchFamily="18" charset="0"/>
              </a:rPr>
              <a:t>nless a source of income is specifically listed as excluded by the Social Security Act or Appendix to Subpart K, it should be included as income on the household application.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34</a:t>
            </a:fld>
            <a:endParaRPr lang="en-US" dirty="0"/>
          </a:p>
        </p:txBody>
      </p:sp>
    </p:spTree>
    <p:extLst>
      <p:ext uri="{BB962C8B-B14F-4D97-AF65-F5344CB8AC3E}">
        <p14:creationId xmlns:p14="http://schemas.microsoft.com/office/powerpoint/2010/main" val="3119134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a:t>Income not to be reported or counted as income in the determination of a household’s eligibility for free and reduced price meal benefits includes: </a:t>
            </a:r>
          </a:p>
          <a:p>
            <a:r>
              <a:rPr lang="en-US" dirty="0"/>
              <a:t>Any cash income or value of benefits excluded by statute, such as the value of benefits under FNS (SNAP or formerly</a:t>
            </a:r>
            <a:r>
              <a:rPr lang="en-US" baseline="0" dirty="0"/>
              <a:t> food stamps)</a:t>
            </a:r>
            <a:r>
              <a:rPr lang="en-US" dirty="0"/>
              <a:t> or FDPIR and some Federal educational benefits; </a:t>
            </a:r>
          </a:p>
          <a:p>
            <a:r>
              <a:rPr lang="en-US" dirty="0"/>
              <a:t>• Payments received from a foster care agency or court for the care of foster children; </a:t>
            </a:r>
          </a:p>
          <a:p>
            <a:r>
              <a:rPr lang="en-US" dirty="0"/>
              <a:t>• Student financial assistance provided for the costs of attendance at an educational institution, such as grants and scholarships awarded to meet educational expenses and not available to pay for meals; </a:t>
            </a:r>
          </a:p>
          <a:p>
            <a:r>
              <a:rPr lang="en-US" dirty="0"/>
              <a:t>• Loans, such as bank loans, since these funds are only temporarily available and must be repaid; and </a:t>
            </a:r>
          </a:p>
          <a:p>
            <a:r>
              <a:rPr lang="en-US" dirty="0"/>
              <a:t>• Infrequent earnings received on an irregular basis, such as payment for occasional baby-sitting or yard work.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Check page 30 of the Eligibility Manual for School Meals for additional information</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35</a:t>
            </a:fld>
            <a:endParaRPr lang="en-US" dirty="0"/>
          </a:p>
        </p:txBody>
      </p:sp>
    </p:spTree>
    <p:extLst>
      <p:ext uri="{BB962C8B-B14F-4D97-AF65-F5344CB8AC3E}">
        <p14:creationId xmlns:p14="http://schemas.microsoft.com/office/powerpoint/2010/main" val="2461628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B902C-F34D-C775-B6F8-F71542C24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5F727-2F61-D3D1-ED9D-8A0B04973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F5F5C-38F9-44B0-DB0E-87A4FA2E33F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now that we have determined who lives in the household we need to determine what is considered income for the purpose of the free and reduced application process.</a:t>
            </a:r>
          </a:p>
          <a:p>
            <a:endParaRPr lang="en-US" dirty="0"/>
          </a:p>
        </p:txBody>
      </p:sp>
      <p:sp>
        <p:nvSpPr>
          <p:cNvPr id="4" name="Slide Number Placeholder 3">
            <a:extLst>
              <a:ext uri="{FF2B5EF4-FFF2-40B4-BE49-F238E27FC236}">
                <a16:creationId xmlns:a16="http://schemas.microsoft.com/office/drawing/2014/main" id="{2DF6BD2E-B43C-F28C-1ED6-59FB142BF9C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5238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A child who is a member of a household that receives benefits from an Assistance Program (FNS, Work First/TANF, FDPIR is categorically eligible for free meals or milk) and the categorical eligibility of any household member in an Assistance Program conveys free meal benefits through the School Nutrition Programs to all children in that household. </a:t>
            </a:r>
          </a:p>
          <a:p>
            <a:endParaRPr lang="en-US" dirty="0"/>
          </a:p>
          <a:p>
            <a:r>
              <a:rPr lang="en-US" b="1" dirty="0"/>
              <a:t>SFAs are required to use direct certification to identify children receiving benefits.  </a:t>
            </a:r>
          </a:p>
          <a:p>
            <a:endParaRPr lang="en-US" baseline="0" dirty="0"/>
          </a:p>
          <a:p>
            <a:r>
              <a:rPr lang="en-US" dirty="0"/>
              <a:t>Households receiving benefits under Assistance Programs and submitting a free and reduced price application must list a case number on the application. Determining officials must ensure that the Assistance Program’s case number or identifier listed on the application is consistent with the format used by the Assistance Program in that State. If the case number seems incorrect, the SFA should contact the household or the local Assistance Program to confirm the household’s eligibility or verify the application for cause. SFAs are encouraged to review the direct certification list to determine whether any of the applications with case numbers can be matched with children on the direct certification list: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37</a:t>
            </a:fld>
            <a:endParaRPr lang="en-US" dirty="0"/>
          </a:p>
        </p:txBody>
      </p:sp>
    </p:spTree>
    <p:extLst>
      <p:ext uri="{BB962C8B-B14F-4D97-AF65-F5344CB8AC3E}">
        <p14:creationId xmlns:p14="http://schemas.microsoft.com/office/powerpoint/2010/main" val="3867630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When a household submits an application indicating an Assistance Program: </a:t>
            </a:r>
          </a:p>
          <a:p>
            <a:r>
              <a:rPr lang="en-US" dirty="0"/>
              <a:t>• The applicable programs must be indicated and the program case number must be recognized as belonging to an Assistance Program. </a:t>
            </a:r>
          </a:p>
          <a:p>
            <a:r>
              <a:rPr lang="en-US" dirty="0"/>
              <a:t>• The child must be given free meals. </a:t>
            </a:r>
          </a:p>
          <a:p>
            <a:r>
              <a:rPr lang="en-US" dirty="0"/>
              <a:t>• The LEA official should compare the applications with case numbers to the direct certification list to determine if any children listed on the application are on that list.</a:t>
            </a:r>
          </a:p>
          <a:p>
            <a:r>
              <a:rPr lang="en-US" dirty="0"/>
              <a:t>	 If yes, the eligibility determination must be switched to direct certification. </a:t>
            </a:r>
          </a:p>
          <a:p>
            <a:endParaRPr lang="en-US" dirty="0"/>
          </a:p>
          <a:p>
            <a:r>
              <a:rPr lang="en-US" dirty="0"/>
              <a:t>This type of applications should be kept in an inactive file.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38</a:t>
            </a:fld>
            <a:endParaRPr lang="en-US" dirty="0"/>
          </a:p>
        </p:txBody>
      </p:sp>
    </p:spTree>
    <p:extLst>
      <p:ext uri="{BB962C8B-B14F-4D97-AF65-F5344CB8AC3E}">
        <p14:creationId xmlns:p14="http://schemas.microsoft.com/office/powerpoint/2010/main" val="3921963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lnSpcReduction="10000"/>
          </a:bodyPr>
          <a:lstStyle/>
          <a:p>
            <a:r>
              <a:rPr lang="en-US" dirty="0"/>
              <a:t>Similar to Assistance Programs, children designated as Other Source Categorically Eligible can be determined eligible for free meals through the application process. If the household of an Other Source Categorically Eligible child submits an application, the applicable programs must be indicated. Only the children designated on the application as participating in an Other Source Categorically Eligible Program may receive free meal benefits (in other words the other source categorical eligibility may not be extended). Other Source Categorical Eligibility of one child does not convey free meal benefits to other children in the household. • The LEA official must contact the Other Source Categorically Eligible agency liaison to confirm that the children are eligible for one of these programs. FNS recommends that LEAs confirm contact information for the agency liaisons and establish that relationship at the beginning of each school year. </a:t>
            </a:r>
          </a:p>
          <a:p>
            <a:endParaRPr lang="en-US" dirty="0"/>
          </a:p>
          <a:p>
            <a:endParaRPr lang="en-US" dirty="0"/>
          </a:p>
          <a:p>
            <a:r>
              <a:rPr lang="en-US" dirty="0"/>
              <a:t>If the household submits an application with income and also indicates Other Source Categorical Eligibility for one or more children, the </a:t>
            </a:r>
            <a:r>
              <a:rPr lang="en-US" b="1" dirty="0"/>
              <a:t>LEA must confirm the children’s status before meal benefits can be provided</a:t>
            </a:r>
            <a:r>
              <a:rPr lang="en-US" dirty="0"/>
              <a:t>. If a household submits an application indicating both income and Other Source Categorical Eligibility, and the LEA cannot confirm the children’s status, the LEA must process the application as an income application. </a:t>
            </a:r>
          </a:p>
          <a:p>
            <a:endParaRPr lang="en-US" dirty="0"/>
          </a:p>
          <a:p>
            <a:r>
              <a:rPr lang="en-US" dirty="0"/>
              <a:t>If Other Source Categorical Eligibility is documented for all children in the household, the determination based on income is overridden. However, if some children in the household are not determined Other Source Categorically Eligible, the income determination remains in effect for those children.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39</a:t>
            </a:fld>
            <a:endParaRPr lang="en-US" dirty="0"/>
          </a:p>
        </p:txBody>
      </p:sp>
    </p:spTree>
    <p:extLst>
      <p:ext uri="{BB962C8B-B14F-4D97-AF65-F5344CB8AC3E}">
        <p14:creationId xmlns:p14="http://schemas.microsoft.com/office/powerpoint/2010/main" val="224613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a:t>The Free and Reduced Price Policy Statement is included</a:t>
            </a:r>
            <a:r>
              <a:rPr lang="en-US" baseline="0" dirty="0"/>
              <a:t> in the annual written agreement. </a:t>
            </a:r>
          </a:p>
          <a:p>
            <a:endParaRPr lang="en-US" baseline="0" dirty="0"/>
          </a:p>
          <a:p>
            <a:r>
              <a:rPr lang="en-US" baseline="0" dirty="0"/>
              <a:t>The Media Release is sent out by NCDPI on behalf of the SFA to Media sources in NC and contains information that replicates the letter to the households. In addition to the required notification at the beginning of the year, LEAS are encouraged to also share information about the availability of school meals in routine contacts throughout the school year.</a:t>
            </a:r>
          </a:p>
          <a:p>
            <a:endParaRPr lang="en-US" baseline="0" dirty="0"/>
          </a:p>
          <a:p>
            <a:r>
              <a:rPr lang="en-US" baseline="0" dirty="0"/>
              <a:t>The application packets are approved in our office annually. These approved forms are to be used for that specific school year. They will be reviewed during Technical Assistance visits and Administrative Reviews. </a:t>
            </a:r>
          </a:p>
          <a:p>
            <a:endParaRPr lang="en-US" baseline="0"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a:t>
            </a:fld>
            <a:endParaRPr lang="en-US" dirty="0"/>
          </a:p>
        </p:txBody>
      </p:sp>
    </p:spTree>
    <p:extLst>
      <p:ext uri="{BB962C8B-B14F-4D97-AF65-F5344CB8AC3E}">
        <p14:creationId xmlns:p14="http://schemas.microsoft.com/office/powerpoint/2010/main" val="2981065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Direct certification allows LEAs to certify children as eligible for free meal benefits using participant data from other means-tested programs (as permitted), eliminating the need for an application. The direct certification process uses information provided by State or local agencies administering Assistance Programs and Other Source Categorically Eligible Programs. </a:t>
            </a:r>
          </a:p>
          <a:p>
            <a:endParaRPr lang="en-US" dirty="0"/>
          </a:p>
          <a:p>
            <a:r>
              <a:rPr lang="en-US" dirty="0"/>
              <a:t>Eligibility for free meals is extended to all children in a household if any member of the household receives Assistance Program (FNS {SNAP} Work First/TANF, FDPIR. LEAs are encouraged to take appropriate steps to identify children who are part of a household receiving benefits, but were not identified through the direct certification process. For example, LEAs may review school district enrollment records or reference submitted meal benefit applications to find potential matches that were missed through the direct certification process.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40</a:t>
            </a:fld>
            <a:endParaRPr lang="en-US" dirty="0"/>
          </a:p>
        </p:txBody>
      </p:sp>
    </p:spTree>
    <p:extLst>
      <p:ext uri="{BB962C8B-B14F-4D97-AF65-F5344CB8AC3E}">
        <p14:creationId xmlns:p14="http://schemas.microsoft.com/office/powerpoint/2010/main" val="2471807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baseline="0" dirty="0"/>
              <a:t>When we have an case number application submitted and  it is a match</a:t>
            </a:r>
            <a:endParaRPr lang="en-US" dirty="0"/>
          </a:p>
          <a:p>
            <a:r>
              <a:rPr lang="en-US" dirty="0"/>
              <a:t>The application must be disregarded (NC suggests placing these in an inactive file)</a:t>
            </a:r>
          </a:p>
          <a:p>
            <a:r>
              <a:rPr lang="en-US" dirty="0"/>
              <a:t>The family must be placed on the DC list</a:t>
            </a:r>
          </a:p>
          <a:p>
            <a:r>
              <a:rPr lang="en-US" dirty="0"/>
              <a:t>Categorical eligibility must be extended to all children in the household</a:t>
            </a:r>
          </a:p>
          <a:p>
            <a:endParaRPr lang="en-US" dirty="0"/>
          </a:p>
          <a:p>
            <a:r>
              <a:rPr lang="en-US" dirty="0"/>
              <a:t>When a match is not found</a:t>
            </a:r>
          </a:p>
          <a:p>
            <a:r>
              <a:rPr lang="en-US" dirty="0"/>
              <a:t>The SFA should contact the household for further clarification or verify the application for cause.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41</a:t>
            </a:fld>
            <a:endParaRPr lang="en-US" dirty="0"/>
          </a:p>
        </p:txBody>
      </p:sp>
    </p:spTree>
    <p:extLst>
      <p:ext uri="{BB962C8B-B14F-4D97-AF65-F5344CB8AC3E}">
        <p14:creationId xmlns:p14="http://schemas.microsoft.com/office/powerpoint/2010/main" val="1911249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a:t>Now let us look at in-depth information about Other Source Categorical Eligibility designations, which apply to migrant, runaway, homeless, and foster children. Children enrolled in Head Start or enrolled in an eligible pre-kindergarten program with eligibility criteria identical to or more stringent than Federal Head Start are also categorically eligible for free meals.  (Again remember state funded programs do not use the same the income eligibility requirements therefore, free and reduced price school meal applications must be submitted for these students.</a:t>
            </a:r>
          </a:p>
          <a:p>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42</a:t>
            </a:fld>
            <a:endParaRPr lang="en-US" dirty="0"/>
          </a:p>
        </p:txBody>
      </p:sp>
    </p:spTree>
    <p:extLst>
      <p:ext uri="{BB962C8B-B14F-4D97-AF65-F5344CB8AC3E}">
        <p14:creationId xmlns:p14="http://schemas.microsoft.com/office/powerpoint/2010/main" val="3119134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The following are acceptable methods for identifying Other Source Categorically Eligible children: </a:t>
            </a:r>
          </a:p>
          <a:p>
            <a:r>
              <a:rPr lang="en-US" dirty="0"/>
              <a:t>• A household application indicating “Other Source Categorical Eligibility” for one or more children. </a:t>
            </a:r>
          </a:p>
          <a:p>
            <a:r>
              <a:rPr lang="en-US" dirty="0"/>
              <a:t>• A form letter from an Other Source Categorically Eligible agency to the household, which in turn, the household provides to the school. </a:t>
            </a:r>
          </a:p>
          <a:p>
            <a:r>
              <a:rPr lang="en-US" dirty="0"/>
              <a:t>• A signed and dated list of eligible children exchanged between the Other Source Categorically Eligible officials and the LEA.  (example homeless)</a:t>
            </a:r>
          </a:p>
          <a:p>
            <a:r>
              <a:rPr lang="en-US" dirty="0"/>
              <a:t>• A list of Other Source Categorically Eligible children compiled by the LEA and submitted to the determining official. </a:t>
            </a:r>
          </a:p>
          <a:p>
            <a:r>
              <a:rPr lang="en-US" dirty="0"/>
              <a:t>• Completion of an application by a local school official with direct knowledge of the child’s status</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43</a:t>
            </a:fld>
            <a:endParaRPr lang="en-US" dirty="0"/>
          </a:p>
        </p:txBody>
      </p:sp>
    </p:spTree>
    <p:extLst>
      <p:ext uri="{BB962C8B-B14F-4D97-AF65-F5344CB8AC3E}">
        <p14:creationId xmlns:p14="http://schemas.microsoft.com/office/powerpoint/2010/main" val="1579719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A child is considered other source categorically eligible based on the Migrant Education Program if the child is identified as meeting the definition of migrant in section 1309 of the Elementary and Secondary Education Act of 1965, 20 U.S.C. 6399, by the State, regional, or local MEP director, coordinator, or local educational liaison. The MEP provides services to children who have moved across school district lines, within the last three years, in order to accompany or join a parent or guardian who seeks or obtains temporary or seasonal work in agriculture or fishing. Minors who move with a spouse or by themselves to perform this work may also qualify.</a:t>
            </a:r>
          </a:p>
          <a:p>
            <a:endParaRPr lang="en-US" dirty="0"/>
          </a:p>
          <a:p>
            <a:endParaRPr lang="fr-FR" dirty="0"/>
          </a:p>
          <a:p>
            <a:r>
              <a:rPr lang="fr-FR" dirty="0"/>
              <a:t>Acceptable documentation for MEP participation includes: </a:t>
            </a:r>
          </a:p>
          <a:p>
            <a:r>
              <a:rPr lang="en-US" dirty="0"/>
              <a:t>• List of names of participating children; </a:t>
            </a:r>
          </a:p>
          <a:p>
            <a:r>
              <a:rPr lang="en-US" dirty="0"/>
              <a:t>• Effective dates and the signature of a MEP official; or </a:t>
            </a:r>
          </a:p>
          <a:p>
            <a:r>
              <a:rPr lang="en-US" dirty="0"/>
              <a:t>• A letter from an MEP official or local educational liaison provided by the household, to the school which confirms the child currently participates in MEP.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44</a:t>
            </a:fld>
            <a:endParaRPr lang="en-US" dirty="0"/>
          </a:p>
        </p:txBody>
      </p:sp>
    </p:spTree>
    <p:extLst>
      <p:ext uri="{BB962C8B-B14F-4D97-AF65-F5344CB8AC3E}">
        <p14:creationId xmlns:p14="http://schemas.microsoft.com/office/powerpoint/2010/main" val="3659289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The Runaway and Homeless Youth Act was established by the Family and Youth  Services Bureau of the US Department of Health and Human Services and provides temporary housing, transitional living, and street outreach programs for runaway, homeless, and human trafficked youth. 	</a:t>
            </a:r>
          </a:p>
          <a:p>
            <a:r>
              <a:rPr lang="fr-FR" dirty="0"/>
              <a:t>Acceptable documentation for RHYA participation includes: </a:t>
            </a:r>
          </a:p>
          <a:p>
            <a:r>
              <a:rPr lang="en-US" dirty="0"/>
              <a:t>• List of names of participating children with</a:t>
            </a:r>
          </a:p>
          <a:p>
            <a:r>
              <a:rPr lang="en-US" dirty="0"/>
              <a:t>• Effective dates and the signature of an RHYA official; or </a:t>
            </a:r>
          </a:p>
          <a:p>
            <a:r>
              <a:rPr lang="en-US" dirty="0"/>
              <a:t>• A letter from a RHYA official or homeless liaison provided by the household to the school, which confirms the child currently participates in an RHYA program.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45</a:t>
            </a:fld>
            <a:endParaRPr lang="en-US" dirty="0"/>
          </a:p>
        </p:txBody>
      </p:sp>
    </p:spTree>
    <p:extLst>
      <p:ext uri="{BB962C8B-B14F-4D97-AF65-F5344CB8AC3E}">
        <p14:creationId xmlns:p14="http://schemas.microsoft.com/office/powerpoint/2010/main" val="3559335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fontScale="85000" lnSpcReduction="10000"/>
          </a:bodyPr>
          <a:lstStyle/>
          <a:p>
            <a:pPr defTabSz="948507">
              <a:defRPr/>
            </a:pPr>
            <a:r>
              <a:rPr lang="en-US" dirty="0"/>
              <a:t>The McKinney-Vento Homeless Assistance Act provides Federal money for homeless shelter programs and facilitates public school access for homeless children and youth.</a:t>
            </a:r>
          </a:p>
          <a:p>
            <a:endParaRPr lang="en-US" dirty="0"/>
          </a:p>
          <a:p>
            <a:r>
              <a:rPr lang="en-US" dirty="0"/>
              <a:t>According to the act, a student is considered homeless if they are identified as lacking a fixed, regular, and adequate nighttime residence by the LEA liaison, or if they are identified as residing in a homeless shelter by an official of the shelter. The circumstances that may qualify children as homeless include: </a:t>
            </a:r>
          </a:p>
          <a:p>
            <a:endParaRPr lang="en-US" dirty="0"/>
          </a:p>
          <a:p>
            <a:pPr marL="177845" indent="-177845">
              <a:buFont typeface="Arial" pitchFamily="34" charset="0"/>
              <a:buChar char="•"/>
            </a:pPr>
            <a:r>
              <a:rPr lang="en-US" dirty="0"/>
              <a:t>Sharing the housing of other persons due to loss of housing, economic hardship, or a similar reason. </a:t>
            </a:r>
          </a:p>
          <a:p>
            <a:r>
              <a:rPr lang="en-US" dirty="0"/>
              <a:t>• Living in motels, hotels, trailer parks, or camping grounds due to the lack of alternative adequate accommodations. </a:t>
            </a:r>
          </a:p>
          <a:p>
            <a:r>
              <a:rPr lang="en-US" dirty="0"/>
              <a:t>• Living in emergency shelters, transitional shelters, or hospitals due to abandonment. </a:t>
            </a:r>
          </a:p>
          <a:p>
            <a:r>
              <a:rPr lang="en-US" dirty="0"/>
              <a:t>• Awaiting foster care placement. </a:t>
            </a:r>
          </a:p>
          <a:p>
            <a:r>
              <a:rPr lang="en-US" dirty="0"/>
              <a:t>• Having a primary nighttime residence that is a public or private place not designed for or ordinarily used as a regular sleeping accommodation for human beings. </a:t>
            </a:r>
          </a:p>
          <a:p>
            <a:r>
              <a:rPr lang="en-US" dirty="0"/>
              <a:t>• Living in cars, parks, public spaces, abandoned buildings, substandard housing, bus or train stations, or similar settings. </a:t>
            </a:r>
          </a:p>
          <a:p>
            <a:r>
              <a:rPr lang="en-US" dirty="0"/>
              <a:t>• Living in any of the circumstances described above, due to migratory status </a:t>
            </a:r>
          </a:p>
          <a:p>
            <a:endParaRPr lang="en-US" dirty="0"/>
          </a:p>
          <a:p>
            <a:endParaRPr lang="en-US" dirty="0"/>
          </a:p>
          <a:p>
            <a:r>
              <a:rPr lang="en-US" dirty="0"/>
              <a:t>Acceptable documentation obtained from the LEA homeless liaison or officials of homeless shelters includes: </a:t>
            </a:r>
          </a:p>
          <a:p>
            <a:r>
              <a:rPr lang="en-US" dirty="0"/>
              <a:t>• List of names of homeless children; </a:t>
            </a:r>
          </a:p>
          <a:p>
            <a:r>
              <a:rPr lang="en-US" dirty="0"/>
              <a:t>• Effective dates and the signature of a homeless liaison; or</a:t>
            </a:r>
          </a:p>
          <a:p>
            <a:r>
              <a:rPr lang="en-US" dirty="0"/>
              <a:t>• A letter from a RHYA or homeless liaison provided by the household to the school, which confirms the child is currently homeless.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46</a:t>
            </a:fld>
            <a:endParaRPr lang="en-US" dirty="0"/>
          </a:p>
        </p:txBody>
      </p:sp>
    </p:spTree>
    <p:extLst>
      <p:ext uri="{BB962C8B-B14F-4D97-AF65-F5344CB8AC3E}">
        <p14:creationId xmlns:p14="http://schemas.microsoft.com/office/powerpoint/2010/main" val="361307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b="1" i="1" dirty="0"/>
              <a:t>Children Experiencing Homelessness Due to a Disaster </a:t>
            </a:r>
            <a:endParaRPr lang="en-US" dirty="0"/>
          </a:p>
          <a:p>
            <a:r>
              <a:rPr lang="en-US" dirty="0"/>
              <a:t>Children determined to be homeless due to a disaster are categorically eligible for free meals in the CNPs. In this situation, the homeless liaison makes a determination of homelessness and provides to the LEA a list of all children determined homeless due to the disaster.</a:t>
            </a:r>
          </a:p>
          <a:p>
            <a:endParaRPr lang="en-US" dirty="0"/>
          </a:p>
          <a:p>
            <a:r>
              <a:rPr lang="en-US" dirty="0"/>
              <a:t>Children certified for free or reduced price meal benefits because of a disaster situation maintain their eligibility status for the entire school year and up to 30 days in the next school year [7 CFR 245.6(c)(1)]. For more information, see SP 46-2014, CACFP 12-2014, SFSP 18-2014: </a:t>
            </a:r>
            <a:r>
              <a:rPr lang="en-US" i="1" dirty="0"/>
              <a:t>Disaster Response</a:t>
            </a:r>
            <a:r>
              <a:rPr lang="en-US" dirty="0"/>
              <a:t>, http://www.fns.usda.gov/disaster-response-0.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47</a:t>
            </a:fld>
            <a:endParaRPr lang="en-US" dirty="0"/>
          </a:p>
        </p:txBody>
      </p:sp>
    </p:spTree>
    <p:extLst>
      <p:ext uri="{BB962C8B-B14F-4D97-AF65-F5344CB8AC3E}">
        <p14:creationId xmlns:p14="http://schemas.microsoft.com/office/powerpoint/2010/main" val="1453376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b="1" i="1" dirty="0"/>
              <a:t>A foster child is a child whose care and placement is the responsibility of a State or local welfare agency or who is placed by a court with a caretaker household. This applies only to foster children who are formally placed by the State welfare agency or court. It does not apply to informal arrangements, such as caretaker arrangements or to permanent guardianship placements, which may exist outside of or as a result of State or court based systems. </a:t>
            </a:r>
          </a:p>
          <a:p>
            <a:r>
              <a:rPr lang="en-US" b="1" i="1" dirty="0"/>
              <a:t>A child may still be considered a foster child if placed with relatives provided the placement is made by the State or local foster care system or courts. The State must retain legal custody of the child whether placed by a welfare agency or a court, in order for a child to be considered categorically eligible for free meals.</a:t>
            </a:r>
          </a:p>
          <a:p>
            <a:endParaRPr lang="en-US" b="1" i="1" dirty="0"/>
          </a:p>
          <a:p>
            <a:r>
              <a:rPr lang="en-US" b="1" i="1" dirty="0"/>
              <a:t>A foster family may include their foster child on the same household application that includes their non-foster children. This will streamline the application process and may help the foster family’s non-foster children qualify for free or reduced price benefits based on household size and income.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48</a:t>
            </a:fld>
            <a:endParaRPr lang="en-US" dirty="0"/>
          </a:p>
        </p:txBody>
      </p:sp>
    </p:spTree>
    <p:extLst>
      <p:ext uri="{BB962C8B-B14F-4D97-AF65-F5344CB8AC3E}">
        <p14:creationId xmlns:p14="http://schemas.microsoft.com/office/powerpoint/2010/main" val="1099941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Acceptable documentation for foster children includes: </a:t>
            </a:r>
          </a:p>
          <a:p>
            <a:r>
              <a:rPr lang="en-US" dirty="0"/>
              <a:t>• An electronic or computer match directly to the SFA indicating the status of the child as a foster child without further application; </a:t>
            </a:r>
          </a:p>
          <a:p>
            <a:r>
              <a:rPr lang="en-US" dirty="0"/>
              <a:t>• A letter from the State or local welfare agency or court confirming the child’s status as a foster child; </a:t>
            </a:r>
          </a:p>
          <a:p>
            <a:r>
              <a:rPr lang="en-US" dirty="0"/>
              <a:t>• Documents from the welfare agency or court stating that the courts have taken legal custody of a child who has been placed in the foster care system; </a:t>
            </a:r>
          </a:p>
          <a:p>
            <a:r>
              <a:rPr lang="en-US" dirty="0"/>
              <a:t>• A list of children in foster care from the welfare agency or court; or </a:t>
            </a:r>
          </a:p>
          <a:p>
            <a:r>
              <a:rPr lang="en-US" dirty="0"/>
              <a:t>• An application that indicates the child’s status as a foster child. </a:t>
            </a:r>
          </a:p>
          <a:p>
            <a:endParaRPr lang="en-US" dirty="0"/>
          </a:p>
          <a:p>
            <a:r>
              <a:rPr lang="en-US" dirty="0"/>
              <a:t>Remember: if an application is marked</a:t>
            </a:r>
            <a:r>
              <a:rPr lang="en-US" baseline="0" dirty="0"/>
              <a:t> foster in NC it is taken at face value and is included in the pool of applications that may be selected for verification....then if the application is selected for verification then the household will have to prove the student is court appointed or a ward of the state.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49</a:t>
            </a:fld>
            <a:endParaRPr lang="en-US" dirty="0"/>
          </a:p>
        </p:txBody>
      </p:sp>
    </p:spTree>
    <p:extLst>
      <p:ext uri="{BB962C8B-B14F-4D97-AF65-F5344CB8AC3E}">
        <p14:creationId xmlns:p14="http://schemas.microsoft.com/office/powerpoint/2010/main" val="300661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US" altLang="en-US" baseline="0" dirty="0"/>
              <a:t>The packet includes the actual F&amp;R application with instructions on the form, the letter to the household which contains Q&amp;As , DC notification letters, the notification of benefits letter, the verification selection letter and the verification response letters and lastly the optional forms that allows information to be shared with other programs.</a:t>
            </a:r>
          </a:p>
          <a:p>
            <a:pPr eaLnBrk="1" hangingPunct="1">
              <a:spcBef>
                <a:spcPct val="0"/>
              </a:spcBef>
            </a:pPr>
            <a:endParaRPr lang="en-US" altLang="en-US" baseline="0" dirty="0"/>
          </a:p>
          <a:p>
            <a:pPr eaLnBrk="1" hangingPunct="1">
              <a:spcBef>
                <a:spcPct val="0"/>
              </a:spcBef>
            </a:pPr>
            <a:r>
              <a:rPr lang="en-US" altLang="en-US" dirty="0"/>
              <a:t>As an SFA that receives federal funding, the SFA must make F&amp;R meal benefits available to every enrolled children in your district/school in accordance with the statutory and regulatory requirements of the National School Meals Program. How you facilitate that process is up to your SFA (each SFA determines how this process</a:t>
            </a:r>
            <a:r>
              <a:rPr lang="en-US" altLang="en-US" baseline="0" dirty="0"/>
              <a:t> happens.  Some examples  would be sending it home in the back to school packet at the beginning of the year, or ensuring the youngest student in the household has the application and if electronic applications are used remember you need a notice telling parents how to apply with an application because all households may not have access to a computer).</a:t>
            </a:r>
          </a:p>
          <a:p>
            <a:pPr eaLnBrk="1" hangingPunct="1">
              <a:spcBef>
                <a:spcPct val="0"/>
              </a:spcBef>
            </a:pPr>
            <a:endParaRPr lang="en-US" altLang="en-US" baseline="0" dirty="0"/>
          </a:p>
          <a:p>
            <a:pPr eaLnBrk="1" hangingPunct="1">
              <a:spcBef>
                <a:spcPct val="0"/>
              </a:spcBef>
            </a:pPr>
            <a:r>
              <a:rPr lang="en-US" altLang="en-US" baseline="0" dirty="0"/>
              <a:t>Other reminders:</a:t>
            </a:r>
            <a:endParaRPr lang="en-US" altLang="en-US" dirty="0"/>
          </a:p>
          <a:p>
            <a:pPr eaLnBrk="1" hangingPunct="1">
              <a:spcBef>
                <a:spcPct val="0"/>
              </a:spcBef>
            </a:pPr>
            <a:r>
              <a:rPr lang="en-US" altLang="en-US" dirty="0"/>
              <a:t>Only ONE HOUSEHOLD Application required per Family.  Families</a:t>
            </a:r>
            <a:r>
              <a:rPr lang="en-US" altLang="en-US" baseline="0" dirty="0"/>
              <a:t> may NOT be required/and or mandated to complete an application if they decline to do so (many times we hear of classes having rewards for seeing who can complete all the documents in the packet sent home to the households, and many households know that they would not quality for benefits so we cannot ask them to submit an application if they do not wish to do so.</a:t>
            </a:r>
            <a:endParaRPr lang="en-US" altLang="en-US" dirty="0"/>
          </a:p>
          <a:p>
            <a:pPr eaLnBrk="1" hangingPunct="1">
              <a:spcBef>
                <a:spcPct val="0"/>
              </a:spcBef>
            </a:pPr>
            <a:endParaRPr lang="en-US" altLang="en-US" dirty="0"/>
          </a:p>
          <a:p>
            <a:pPr eaLnBrk="1" hangingPunct="1">
              <a:spcBef>
                <a:spcPct val="0"/>
              </a:spcBef>
            </a:pPr>
            <a:r>
              <a:rPr lang="en-US" altLang="en-US" dirty="0"/>
              <a:t>The APPLICATIONS MUST BE: </a:t>
            </a:r>
          </a:p>
          <a:p>
            <a:pPr eaLnBrk="1" hangingPunct="1">
              <a:spcBef>
                <a:spcPct val="0"/>
              </a:spcBef>
            </a:pPr>
            <a:r>
              <a:rPr lang="en-US" altLang="en-US" dirty="0"/>
              <a:t>Clear and simple in design</a:t>
            </a:r>
          </a:p>
          <a:p>
            <a:pPr eaLnBrk="1" hangingPunct="1">
              <a:spcBef>
                <a:spcPct val="0"/>
              </a:spcBef>
            </a:pPr>
            <a:r>
              <a:rPr lang="en-US" altLang="en-US" dirty="0"/>
              <a:t>Conform to federal requirements</a:t>
            </a:r>
          </a:p>
          <a:p>
            <a:pPr eaLnBrk="1" hangingPunct="1">
              <a:spcBef>
                <a:spcPct val="0"/>
              </a:spcBef>
            </a:pPr>
            <a:r>
              <a:rPr lang="en-US" altLang="en-US" dirty="0"/>
              <a:t>And as</a:t>
            </a:r>
            <a:r>
              <a:rPr lang="en-US" altLang="en-US" baseline="0" dirty="0"/>
              <a:t> stated earlier all must be </a:t>
            </a:r>
            <a:r>
              <a:rPr lang="en-US" altLang="en-US" dirty="0"/>
              <a:t>Approved by the State Agency</a:t>
            </a:r>
          </a:p>
          <a:p>
            <a:pPr eaLnBrk="1" hangingPunct="1">
              <a:spcBef>
                <a:spcPct val="0"/>
              </a:spcBef>
            </a:pPr>
            <a:r>
              <a:rPr lang="en-US" altLang="en-US" dirty="0"/>
              <a:t>REMEMBER …no-charge telephone number to the SFA must be available for parents to contact the SN Office</a:t>
            </a:r>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237808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pPr>
            <a:r>
              <a:rPr lang="en-US" altLang="en-US" dirty="0"/>
              <a:t>When there are students in your school system that are “known to be eligible” but the family refuses to cooperate in the application process for whatever reason, someone in an official capacity who has knowledge of family’s economic need/situation may apply on behalf of the child/family.  For example a principal may complete the application who has knowledge of the family situation.  The application will cover all children in the family.  Please remember that this situation is intended for EMERGENCY situations…it is for limited use.  There should be extenuating circumstances that would prevent the family from completing the application for themselves, i.e. they are unable or won’t cooperate in completing the application.  It is extremely important to remember that the household must be notified of the benefit.</a:t>
            </a:r>
          </a:p>
          <a:p>
            <a:pPr eaLnBrk="1" hangingPunct="1">
              <a:spcBef>
                <a:spcPct val="0"/>
              </a:spcBef>
            </a:pPr>
            <a:endParaRPr lang="en-US" altLang="en-US" dirty="0"/>
          </a:p>
          <a:p>
            <a:pPr eaLnBrk="1" hangingPunct="1">
              <a:spcBef>
                <a:spcPct val="0"/>
              </a:spcBef>
            </a:pPr>
            <a:r>
              <a:rPr lang="en-US" altLang="en-US" dirty="0"/>
              <a:t>When local officials complete an application for a student, the following conditions apply:</a:t>
            </a:r>
          </a:p>
          <a:p>
            <a:pPr eaLnBrk="1" hangingPunct="1">
              <a:spcBef>
                <a:spcPct val="0"/>
              </a:spcBef>
            </a:pPr>
            <a:r>
              <a:rPr lang="en-US" altLang="en-US" dirty="0"/>
              <a:t>The Application must contain:</a:t>
            </a:r>
          </a:p>
          <a:p>
            <a:pPr eaLnBrk="1" hangingPunct="1">
              <a:spcBef>
                <a:spcPct val="0"/>
              </a:spcBef>
            </a:pPr>
            <a:r>
              <a:rPr lang="en-US" altLang="en-US" dirty="0"/>
              <a:t> DOCUMENTATION of the circumstance and the best known reason the child is eligible, i.e. why official is applying for family, and</a:t>
            </a:r>
          </a:p>
          <a:p>
            <a:pPr eaLnBrk="1" hangingPunct="1">
              <a:spcBef>
                <a:spcPct val="0"/>
              </a:spcBef>
            </a:pPr>
            <a:r>
              <a:rPr lang="en-US" altLang="en-US" dirty="0"/>
              <a:t>Child(ren)’s name(s), school(s), grade(s), home address, etc., and</a:t>
            </a:r>
          </a:p>
          <a:p>
            <a:pPr eaLnBrk="1" hangingPunct="1">
              <a:spcBef>
                <a:spcPct val="0"/>
              </a:spcBef>
            </a:pPr>
            <a:r>
              <a:rPr lang="en-US" altLang="en-US" dirty="0"/>
              <a:t>Signature of the school official completing the application.</a:t>
            </a:r>
          </a:p>
          <a:p>
            <a:pPr eaLnBrk="1" hangingPunct="1">
              <a:spcBef>
                <a:spcPct val="0"/>
              </a:spcBef>
            </a:pPr>
            <a:endParaRPr lang="en-US" altLang="en-US" dirty="0"/>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When local officials complete the f/r application on behalf of students, the names of all h/h members social security #’s and adult signatures are not required, however the official completing the application should sign the application as well as completely document the application.  Also, these applications are not required to be verified, so make sure they are not in the verification sample.  And lastly, even though the applications are being completed by the school official, the family must be notified that someone has applied for their child(ren) on their behalf, along with the eligibility status.</a:t>
            </a:r>
          </a:p>
        </p:txBody>
      </p:sp>
    </p:spTree>
    <p:extLst>
      <p:ext uri="{BB962C8B-B14F-4D97-AF65-F5344CB8AC3E}">
        <p14:creationId xmlns:p14="http://schemas.microsoft.com/office/powerpoint/2010/main" val="1502696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b="1" dirty="0"/>
              <a:t>Now let’s talk about establishing eligibility</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51</a:t>
            </a:fld>
            <a:endParaRPr lang="en-US" dirty="0"/>
          </a:p>
        </p:txBody>
      </p:sp>
    </p:spTree>
    <p:extLst>
      <p:ext uri="{BB962C8B-B14F-4D97-AF65-F5344CB8AC3E}">
        <p14:creationId xmlns:p14="http://schemas.microsoft.com/office/powerpoint/2010/main" val="1893669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a:p>
            <a:r>
              <a:rPr lang="en-US" dirty="0"/>
              <a:t>What is a Carryover?</a:t>
            </a:r>
          </a:p>
          <a:p>
            <a:endParaRPr lang="en-US" dirty="0"/>
          </a:p>
          <a:p>
            <a:r>
              <a:rPr lang="en-US" dirty="0"/>
              <a:t>It is time period for </a:t>
            </a:r>
            <a:r>
              <a:rPr lang="en-US" b="1" u="sng" dirty="0"/>
              <a:t>up to 30</a:t>
            </a:r>
            <a:r>
              <a:rPr lang="en-US" dirty="0"/>
              <a:t> operating days into the new school year in which eligibility from the previous year will continue within the same LEA. </a:t>
            </a:r>
          </a:p>
          <a:p>
            <a:endParaRPr lang="en-US" dirty="0"/>
          </a:p>
          <a:p>
            <a:r>
              <a:rPr lang="en-US" dirty="0"/>
              <a:t>When the carryover period ends, unless the household is notified that their children are directly certified or the household submits an application that is approved, the children must pay full price for school meals and the LEA is not required to send a reminder or a notice of expired eligibility. </a:t>
            </a:r>
          </a:p>
          <a:p>
            <a:endParaRPr lang="en-US" dirty="0"/>
          </a:p>
          <a:p>
            <a:pPr defTabSz="957518">
              <a:defRPr/>
            </a:pPr>
            <a:r>
              <a:rPr lang="en-US" dirty="0"/>
              <a:t>This does not delay processing applications, SFAs still have 10 days to process application once submitted.  For example,</a:t>
            </a:r>
            <a:r>
              <a:rPr lang="en-US" baseline="0" dirty="0"/>
              <a:t> you have an application that you process on the first day of school and last year the student was DC (and you just happen to know this household) but through the application process this year the student is reduced…you may not delay notifying the household of the status once the application is processed it overrides the 30 operating days.</a:t>
            </a:r>
          </a:p>
          <a:p>
            <a:pPr defTabSz="957518">
              <a:defRPr/>
            </a:pPr>
            <a:endParaRPr lang="en-US" baseline="0" dirty="0"/>
          </a:p>
          <a:p>
            <a:pPr defTabSz="957518">
              <a:defRPr/>
            </a:pPr>
            <a:r>
              <a:rPr lang="en-US" dirty="0"/>
              <a:t>While not required to issue a notification about the carryover period, school officials are encouraged especially after a school year of all students receiving meals at no cost to the household – its important to clarify for families that the carryover will end after 30 operating days. School officials should inform affected families that they must submit a new application for meal benefits to re-establish their child’s eligibility before the end of the carryover period.</a:t>
            </a:r>
            <a:endParaRPr lang="en-US" baseline="0" dirty="0"/>
          </a:p>
          <a:p>
            <a:pPr defTabSz="957518">
              <a:defRP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721686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Carryover of eligibility within an LEA is mandatory, whether a child is continuing in the same school or will attend a different school within the same LEA. The LEA may not have a carryover period of less than 30 operating days, unless a new eligibility determination is made. When a student moves to a new school within an LEA, the LEA must carry over eligibility for free or reduced price benefit for: </a:t>
            </a:r>
          </a:p>
          <a:p>
            <a:r>
              <a:rPr lang="en-US" dirty="0"/>
              <a:t>• Children with approved applications on file from the previous year; </a:t>
            </a:r>
          </a:p>
          <a:p>
            <a:r>
              <a:rPr lang="en-US" dirty="0"/>
              <a:t>• Children who are newly enrolled in the LEA, but who reside in a household where another child (e.g., a sibling) has an approved application on file from the previous year; </a:t>
            </a:r>
          </a:p>
          <a:p>
            <a:r>
              <a:rPr lang="en-US" dirty="0"/>
              <a:t>• Children directly certified for free meal benefits in the previous school year; </a:t>
            </a:r>
          </a:p>
          <a:p>
            <a:r>
              <a:rPr lang="en-US" dirty="0"/>
              <a:t>• Children who are newly enrolled in the LEA, but who reside in a household where another child (e.g., a sibling) was approved through direct certification with an Assistance Program in the previous year;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53</a:t>
            </a:fld>
            <a:endParaRPr lang="en-US" dirty="0"/>
          </a:p>
        </p:txBody>
      </p:sp>
    </p:spTree>
    <p:extLst>
      <p:ext uri="{BB962C8B-B14F-4D97-AF65-F5344CB8AC3E}">
        <p14:creationId xmlns:p14="http://schemas.microsoft.com/office/powerpoint/2010/main" val="2575530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When children move to a new LEA, either at the beginning of the new school year or during the summer months, the new LEA is encouraged to use the former LEA’s eligibility determination from the previous school year and carry over the child’s eligibility status. LEAs opting to do this can use the former LEA’s eligibility determination for up to 30 operating days, or until a new eligibility determination is made, whichever comes first. The new LEA may accept the former LEA’s eligibility determination during the carryover period without incurring liability for the accuracy of the determination. Carryover between LEAs is strongly encouraged so students’ access to school meals is not disrupted.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54</a:t>
            </a:fld>
            <a:endParaRPr lang="en-US" dirty="0"/>
          </a:p>
        </p:txBody>
      </p:sp>
    </p:spTree>
    <p:extLst>
      <p:ext uri="{BB962C8B-B14F-4D97-AF65-F5344CB8AC3E}">
        <p14:creationId xmlns:p14="http://schemas.microsoft.com/office/powerpoint/2010/main" val="4094920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b="0" dirty="0"/>
              <a:t>When children from schools participating in special provisions, including Community Eligibility Provision (CEP) move to a non-provision school within the same LEA, at the State agency’s discretion, children may carry over free meal eligibility from the provision school and be offered free reimbursable meals for up to 30 operating days or until a new eligibility determination is made for the current school year, whichever comes first.  North Carolina is going to allow this.</a:t>
            </a:r>
          </a:p>
          <a:p>
            <a:endParaRPr lang="en-US" b="0" dirty="0"/>
          </a:p>
          <a:p>
            <a:r>
              <a:rPr lang="en-US" b="0" dirty="0"/>
              <a:t>So if a fifth grader last year was in a CEP school and they now attend a middle school that was not CEP then the status is free for 30 operating days</a:t>
            </a:r>
            <a:r>
              <a:rPr lang="en-US" b="0" baseline="0" dirty="0"/>
              <a:t> or until an application is processed for a new determination</a:t>
            </a:r>
            <a:endParaRPr lang="en-US" b="0"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55</a:t>
            </a:fld>
            <a:endParaRPr lang="en-US" dirty="0"/>
          </a:p>
        </p:txBody>
      </p:sp>
    </p:spTree>
    <p:extLst>
      <p:ext uri="{BB962C8B-B14F-4D97-AF65-F5344CB8AC3E}">
        <p14:creationId xmlns:p14="http://schemas.microsoft.com/office/powerpoint/2010/main" val="2111081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Unlike carryover, which occurs at the start of a new school year, transfer of eligibility applies when a child transfers to another school during the school year. </a:t>
            </a:r>
          </a:p>
          <a:p>
            <a:r>
              <a:rPr lang="en-US" dirty="0"/>
              <a:t>When a child transfers to another school, the date of the transfer must be noted on the application and the point of service must be updated to include the new student’s information. If the SFA has an application on file and any change is made after the initial approval for the current school year, the determining officials must: </a:t>
            </a:r>
          </a:p>
          <a:p>
            <a:r>
              <a:rPr lang="en-US" dirty="0"/>
              <a:t>• Note the change; </a:t>
            </a:r>
          </a:p>
          <a:p>
            <a:r>
              <a:rPr lang="en-US" dirty="0"/>
              <a:t>• Write the date of the change on the application; and </a:t>
            </a:r>
          </a:p>
          <a:p>
            <a:r>
              <a:rPr lang="en-US" dirty="0"/>
              <a:t>• Implement the change by updating rosters or other methods used at point of sale, if necessary.</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56</a:t>
            </a:fld>
            <a:endParaRPr lang="en-US" dirty="0"/>
          </a:p>
        </p:txBody>
      </p:sp>
    </p:spTree>
    <p:extLst>
      <p:ext uri="{BB962C8B-B14F-4D97-AF65-F5344CB8AC3E}">
        <p14:creationId xmlns:p14="http://schemas.microsoft.com/office/powerpoint/2010/main" val="2171337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pPr defTabSz="957518">
              <a:defRPr/>
            </a:pPr>
            <a:r>
              <a:rPr lang="en-US" dirty="0"/>
              <a:t>The chart on this slide describes how schools should handle transfer eligibility for children transferring from schools using standard counting and claiming, and schools operating a special provision.</a:t>
            </a:r>
          </a:p>
          <a:p>
            <a:r>
              <a:rPr lang="en-US" b="1" dirty="0"/>
              <a:t>Transferring Within an SFA </a:t>
            </a:r>
            <a:r>
              <a:rPr lang="en-US" dirty="0"/>
              <a:t>	</a:t>
            </a:r>
          </a:p>
          <a:p>
            <a:r>
              <a:rPr lang="en-US" b="1" dirty="0"/>
              <a:t>Non-Provision Schools to Non-Provision Schools </a:t>
            </a:r>
            <a:r>
              <a:rPr lang="en-US" dirty="0"/>
              <a:t>	</a:t>
            </a:r>
          </a:p>
          <a:p>
            <a:r>
              <a:rPr lang="en-US" dirty="0"/>
              <a:t>Eligibility for free and reduced price meal benefits for children from non-Provision and non-CEP schools must transfer to schools within the same LEA [7 CFR 245.3(c)]. 	</a:t>
            </a:r>
          </a:p>
          <a:p>
            <a:r>
              <a:rPr lang="en-US" b="1" dirty="0"/>
              <a:t>Provision 1, 2, or 3 or CEP Schools to Non-Provision Schools </a:t>
            </a:r>
            <a:r>
              <a:rPr lang="en-US" dirty="0"/>
              <a:t>	</a:t>
            </a:r>
          </a:p>
          <a:p>
            <a:r>
              <a:rPr lang="en-US" dirty="0"/>
              <a:t>A child transferring within the same SFA from a Provision 1, 2, 3 or CEP school to a non-Provision school must be given free reimbursable meals for up to 10 operating days or until a new eligibility determination is made, whichever comes first. State agencies have discretion to allow SFAs to provide free reimbursable meals for up to 30 operating days or until a new eligibility determination is made, whichever comes first [7 CFR 245.9(l)].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57</a:t>
            </a:fld>
            <a:endParaRPr lang="en-US" dirty="0"/>
          </a:p>
        </p:txBody>
      </p:sp>
    </p:spTree>
    <p:extLst>
      <p:ext uri="{BB962C8B-B14F-4D97-AF65-F5344CB8AC3E}">
        <p14:creationId xmlns:p14="http://schemas.microsoft.com/office/powerpoint/2010/main" val="427149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b="1" dirty="0"/>
              <a:t>Transferring Between LEAs </a:t>
            </a:r>
            <a:endParaRPr lang="en-US" dirty="0"/>
          </a:p>
          <a:p>
            <a:r>
              <a:rPr lang="en-US" dirty="0"/>
              <a:t>When a student transfers to a new LEA, the new LEA is permitted to accept the eligibility determination from the student’s former SFA.  SFAs and schools are strongly encouraged to accept the former SFA’s eligibility determination to ease the new student’s transition and ensure there is no break in the student’s meal access. The new SFA should retain written documentation of the eligibility determination made by the former SFA. An email from the former SFA stating the eligibility status is sufficient. </a:t>
            </a:r>
          </a:p>
          <a:p>
            <a:endParaRPr lang="en-US" dirty="0"/>
          </a:p>
          <a:p>
            <a:r>
              <a:rPr lang="en-US" b="1" dirty="0"/>
              <a:t>Non-Provision Schools to Non-Provision Schools </a:t>
            </a:r>
            <a:r>
              <a:rPr lang="en-US" dirty="0"/>
              <a:t>	</a:t>
            </a:r>
          </a:p>
          <a:p>
            <a:r>
              <a:rPr lang="en-US" dirty="0"/>
              <a:t>Eligibility for free and reduced price meal benefits for children from non-Provision schools may transfer from the former SFA to the new SFA. The new school will not incur liability for the accuracy of the former determination [While accepting an eligibility determination from another SFA is not required, it is a best practice and may ease the student’s transition to the new school by ensuring there is no break in meal service. 	</a:t>
            </a:r>
          </a:p>
          <a:p>
            <a:r>
              <a:rPr lang="en-US" b="1" dirty="0"/>
              <a:t>Provision 1, 2, or 3 or the CEP Schools to Non-Provision Schools </a:t>
            </a:r>
            <a:r>
              <a:rPr lang="en-US" dirty="0"/>
              <a:t>	</a:t>
            </a:r>
          </a:p>
          <a:p>
            <a:r>
              <a:rPr lang="en-US" dirty="0"/>
              <a:t>State agencies have discretion to allow SFAs to provide free reimbursable meals for up to 30 operating days or until a new eligibility determination is made, whichever comes first. Effective July 1, 2019, SFAs must provide free reimbursable meals for 10 operating days for a child who transfers from a Provision 1, 2, or 3 or CEP school to a non-Provision school in another SFA.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58</a:t>
            </a:fld>
            <a:endParaRPr lang="en-US" dirty="0"/>
          </a:p>
        </p:txBody>
      </p:sp>
    </p:spTree>
    <p:extLst>
      <p:ext uri="{BB962C8B-B14F-4D97-AF65-F5344CB8AC3E}">
        <p14:creationId xmlns:p14="http://schemas.microsoft.com/office/powerpoint/2010/main" val="427149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59</a:t>
            </a:fld>
            <a:endParaRPr lang="en-US" dirty="0"/>
          </a:p>
        </p:txBody>
      </p:sp>
    </p:spTree>
    <p:extLst>
      <p:ext uri="{BB962C8B-B14F-4D97-AF65-F5344CB8AC3E}">
        <p14:creationId xmlns:p14="http://schemas.microsoft.com/office/powerpoint/2010/main" val="201611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a:p>
            <a:r>
              <a:rPr lang="en-US" dirty="0"/>
              <a:t>The f/r applications or letters cannot be distributed any earlier than the beginning of the new school year. This would normally be somewhere from the first of July to the middle of July for most schools in NC.  For SFAs that have year-round school, you may distribute the application in June.    F/R applications can NOT be sent home OR processed prior to the beginning of the new school year! </a:t>
            </a:r>
            <a:r>
              <a:rPr lang="en-US"/>
              <a:t>Of course, </a:t>
            </a:r>
            <a:r>
              <a:rPr lang="en-US" dirty="0"/>
              <a:t>you must wait until you have received the updated eligibility guidelines to process applications. </a:t>
            </a:r>
          </a:p>
          <a:p>
            <a:endParaRPr lang="en-US" dirty="0"/>
          </a:p>
          <a:p>
            <a:r>
              <a:rPr lang="en-US" dirty="0"/>
              <a:t>A household may apply for benefits at any time during the school year.</a:t>
            </a:r>
          </a:p>
          <a:p>
            <a:endParaRPr lang="en-US" dirty="0"/>
          </a:p>
          <a:p>
            <a:r>
              <a:rPr lang="en-US" dirty="0"/>
              <a:t>Each household must be informed about the Free and Reduced Price School Meals application.  The letter must state that a household may apply for benefits at any time during the school year and that  no application is necessary if the household was notified by the SFA that all children have been directly certified (this type of household</a:t>
            </a:r>
            <a:r>
              <a:rPr lang="en-US" baseline="0" dirty="0"/>
              <a:t> should have received a State Agency approved Direct Certification letter).  The DC letter a</a:t>
            </a:r>
            <a:r>
              <a:rPr lang="en-US" dirty="0"/>
              <a:t>lso informs the household if they are not sure that all of the children in the household have been directly certified and how to contact the school or SFA with questions.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25052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fontScale="92500" lnSpcReduction="10000"/>
          </a:bodyPr>
          <a:lstStyle/>
          <a:p>
            <a:r>
              <a:rPr lang="en-US" dirty="0"/>
              <a:t>In NC all SFAs are required to conduct a second review or independent review of applications.  </a:t>
            </a:r>
          </a:p>
          <a:p>
            <a:endParaRPr lang="en-US" dirty="0"/>
          </a:p>
          <a:p>
            <a:r>
              <a:rPr lang="en-US" dirty="0"/>
              <a:t>The second review must be conducted by an independent individual or entity that did not make the original eligibility determination. This individual or entity is not required to be an employee of the LEA, but must be trained on how to make application determinations. </a:t>
            </a:r>
          </a:p>
          <a:p>
            <a:r>
              <a:rPr lang="en-US" dirty="0"/>
              <a:t>A second review of applications requires a re-evaluation of the eligibility determination made by the original determining official, based on the information provided by the household on the application. The second review must determine whether the application is complete with: </a:t>
            </a:r>
          </a:p>
          <a:p>
            <a:r>
              <a:rPr lang="en-US" dirty="0"/>
              <a:t>• Signature of an adult household member; </a:t>
            </a:r>
          </a:p>
          <a:p>
            <a:r>
              <a:rPr lang="en-US" dirty="0"/>
              <a:t>• Last four digits of a Social Security Number (or an indication of “none”) for non-categorical applications; </a:t>
            </a:r>
          </a:p>
          <a:p>
            <a:r>
              <a:rPr lang="en-US" dirty="0"/>
              <a:t>• Names of all household members, including the children for whom the application is made; and </a:t>
            </a:r>
          </a:p>
          <a:p>
            <a:r>
              <a:rPr lang="en-US" dirty="0"/>
              <a:t>• Income amount received by each household member, identified by the individual who receives it, for income applications. </a:t>
            </a:r>
          </a:p>
          <a:p>
            <a:r>
              <a:rPr lang="en-US" dirty="0"/>
              <a:t>The second review also must confirm that the application was correctly approved based on current income eligibility information, as applicable, and that the master list or roster of children’s names correctly records their eligibility. </a:t>
            </a:r>
          </a:p>
          <a:p>
            <a:r>
              <a:rPr lang="en-US" dirty="0"/>
              <a:t>In addition, the second review of applications must be done before the household is notified of eligibility and must not result in the delay of an eligibility determination. SFAs conducting a second review of applications must still notify households of the child’s eligibility determination within 10 operating days of receiving the application. See SP 44-2014, Questions and Answers Related to the Independent Review of Applications, http://www.fns.usda.gov/qas-related-independent-review-applications.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60</a:t>
            </a:fld>
            <a:endParaRPr lang="en-US" dirty="0"/>
          </a:p>
        </p:txBody>
      </p:sp>
    </p:spTree>
    <p:extLst>
      <p:ext uri="{BB962C8B-B14F-4D97-AF65-F5344CB8AC3E}">
        <p14:creationId xmlns:p14="http://schemas.microsoft.com/office/powerpoint/2010/main" val="2671753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61</a:t>
            </a:fld>
            <a:endParaRPr lang="en-US" dirty="0"/>
          </a:p>
        </p:txBody>
      </p:sp>
    </p:spTree>
    <p:extLst>
      <p:ext uri="{BB962C8B-B14F-4D97-AF65-F5344CB8AC3E}">
        <p14:creationId xmlns:p14="http://schemas.microsoft.com/office/powerpoint/2010/main" val="2016116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fontScale="85000" lnSpcReduction="10000"/>
          </a:bodyPr>
          <a:lstStyle/>
          <a:p>
            <a:r>
              <a:rPr lang="en-US" dirty="0"/>
              <a:t>Households must be notified, either in writing or verbally, of their eligibility status as approved for free or reduced price benefits. The preferred method in NC is in writing (confidentiality is a must).  The LEA may e-mail the notification of the household’s approval for meal benefits to the adult household member who signed the application. </a:t>
            </a:r>
          </a:p>
          <a:p>
            <a:r>
              <a:rPr lang="en-US" dirty="0"/>
              <a:t>Determining officials must record the eligibility determination as follows: </a:t>
            </a:r>
          </a:p>
          <a:p>
            <a:r>
              <a:rPr lang="en-US" dirty="0"/>
              <a:t>• Indicate approval date; </a:t>
            </a:r>
          </a:p>
          <a:p>
            <a:r>
              <a:rPr lang="en-US" dirty="0"/>
              <a:t>• Indicate the level of benefit for which each child is </a:t>
            </a:r>
          </a:p>
          <a:p>
            <a:r>
              <a:rPr lang="en-US" dirty="0"/>
              <a:t>approved (if levels are different); and </a:t>
            </a:r>
          </a:p>
          <a:p>
            <a:r>
              <a:rPr lang="en-US" dirty="0"/>
              <a:t>• Sign or initial the application. </a:t>
            </a:r>
          </a:p>
          <a:p>
            <a:endParaRPr lang="en-US" dirty="0"/>
          </a:p>
          <a:p>
            <a:r>
              <a:rPr lang="en-US" dirty="0"/>
              <a:t>The determining official must sign/initial and date each application, or sign/initial and date a cover sheet attached to a group of applications. </a:t>
            </a:r>
          </a:p>
          <a:p>
            <a:r>
              <a:rPr lang="en-US" dirty="0"/>
              <a:t>Recording this information will depend on the LEA’s application method: </a:t>
            </a:r>
          </a:p>
          <a:p>
            <a:r>
              <a:rPr lang="en-US" dirty="0"/>
              <a:t>• The prototype application may be modified to collect this information, or it can be recorded in the margins or on a separate piece of paper attached to the application. </a:t>
            </a:r>
          </a:p>
          <a:p>
            <a:r>
              <a:rPr lang="en-US" dirty="0"/>
              <a:t>• A computer system can be used to capture the original date of approval, the basis for the determination (the household size and income used), and update the status of applications to account for transfers, withdrawals, terminations, and other changes. A notation should be made to an electronic file. </a:t>
            </a:r>
          </a:p>
          <a:p>
            <a:endParaRPr lang="en-US" dirty="0"/>
          </a:p>
          <a:p>
            <a:r>
              <a:rPr lang="en-US" dirty="0"/>
              <a:t>Children are eligible for free or reduced price meal benefits on the date their eligibility is determined; however, flexibility exists to allow SFAs to move the effective date of eligibility back under certain circumstances. An SFA electing to exercise this flexibility must notify its State agency and you did that as a part of the Annual Agreement process by completing the </a:t>
            </a:r>
            <a:r>
              <a:rPr lang="en-US" sz="1800" b="1" dirty="0">
                <a:effectLst/>
                <a:latin typeface="Arial" panose="020B0604020202020204" pitchFamily="34" charset="0"/>
                <a:ea typeface="Calibri" panose="020F0502020204030204" pitchFamily="34" charset="0"/>
              </a:rPr>
              <a:t>Effective Date of Free or Reduced Price School Meals Family Application Eligibility Determination form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62</a:t>
            </a:fld>
            <a:endParaRPr lang="en-US" dirty="0"/>
          </a:p>
        </p:txBody>
      </p:sp>
    </p:spTree>
    <p:extLst>
      <p:ext uri="{BB962C8B-B14F-4D97-AF65-F5344CB8AC3E}">
        <p14:creationId xmlns:p14="http://schemas.microsoft.com/office/powerpoint/2010/main" val="840991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 </a:t>
            </a:r>
          </a:p>
          <a:p>
            <a:r>
              <a:rPr lang="en-US" dirty="0"/>
              <a:t>If a household provides an incomplete application or does not meet the eligibility criteria for free or reduced priced benefits, the application must be denied. Households with children who are denied benefits must be provided with written notification of the denial. The written notification of denial can be provided by mail or e-mail  again NC prefers mail, to the adult household member who signed the application. The “notification” page of an online system does not meet this requirement. LEAs that use automated telephone information systems must also give written notification of denial. </a:t>
            </a:r>
          </a:p>
          <a:p>
            <a:endParaRPr lang="en-US" dirty="0"/>
          </a:p>
          <a:p>
            <a:r>
              <a:rPr lang="en-US" dirty="0"/>
              <a:t>The notification must advise the household of: </a:t>
            </a:r>
          </a:p>
          <a:p>
            <a:r>
              <a:rPr lang="en-US" dirty="0"/>
              <a:t>• Reason for denial of benefits; </a:t>
            </a:r>
          </a:p>
          <a:p>
            <a:r>
              <a:rPr lang="en-US" dirty="0"/>
              <a:t>• Right to appeal; </a:t>
            </a:r>
          </a:p>
          <a:p>
            <a:r>
              <a:rPr lang="en-US" dirty="0"/>
              <a:t>• Instructions on how to appeal; and </a:t>
            </a:r>
          </a:p>
          <a:p>
            <a:r>
              <a:rPr lang="en-US" dirty="0"/>
              <a:t>• Ability to reapply for free and reduced price </a:t>
            </a:r>
          </a:p>
          <a:p>
            <a:r>
              <a:rPr lang="en-US" dirty="0"/>
              <a:t>benefits at any time during the school year. </a:t>
            </a:r>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63</a:t>
            </a:fld>
            <a:endParaRPr lang="en-US" dirty="0"/>
          </a:p>
        </p:txBody>
      </p:sp>
    </p:spTree>
    <p:extLst>
      <p:ext uri="{BB962C8B-B14F-4D97-AF65-F5344CB8AC3E}">
        <p14:creationId xmlns:p14="http://schemas.microsoft.com/office/powerpoint/2010/main" val="3935116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In addition the  Determining officials must record the eligibility determination and notification in an easily referenced format that includes the: </a:t>
            </a:r>
          </a:p>
          <a:p>
            <a:pPr lvl="1"/>
            <a:r>
              <a:rPr lang="en-US" dirty="0"/>
              <a:t>Denial date; </a:t>
            </a:r>
          </a:p>
          <a:p>
            <a:pPr lvl="1"/>
            <a:r>
              <a:rPr lang="en-US" dirty="0"/>
              <a:t>Reason for denial; </a:t>
            </a:r>
          </a:p>
          <a:p>
            <a:pPr lvl="1"/>
            <a:r>
              <a:rPr lang="en-US" dirty="0"/>
              <a:t>Date the denial notice was sent; and </a:t>
            </a:r>
          </a:p>
          <a:p>
            <a:pPr lvl="1"/>
            <a:r>
              <a:rPr lang="en-US" dirty="0"/>
              <a:t>Signature or initials of the determining official (may be electronic, where applicable). </a:t>
            </a:r>
          </a:p>
          <a:p>
            <a:pPr lvl="1"/>
            <a:endParaRPr lang="en-US" dirty="0"/>
          </a:p>
          <a:p>
            <a:pPr lvl="1"/>
            <a:r>
              <a:rPr lang="en-US" dirty="0"/>
              <a:t>An electronic copy of the notification letter is sufficient so long as it is maintained in a manner that SA reviewers may access.  </a:t>
            </a:r>
          </a:p>
          <a:p>
            <a:pPr lvl="1"/>
            <a:endParaRPr lang="en-US" dirty="0"/>
          </a:p>
          <a:p>
            <a:endParaRPr lang="en-US" dirty="0"/>
          </a:p>
          <a:p>
            <a:r>
              <a:rPr lang="en-US" b="1" dirty="0"/>
              <a:t>A notice of denial may not be provided if the household fails to reapply during the carryover period because no eligibility determination was made during the current school year and there is no right to appeal a discontinuation of benefits based on the expiration of the carryover period.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64</a:t>
            </a:fld>
            <a:endParaRPr lang="en-US" dirty="0"/>
          </a:p>
        </p:txBody>
      </p:sp>
    </p:spTree>
    <p:extLst>
      <p:ext uri="{BB962C8B-B14F-4D97-AF65-F5344CB8AC3E}">
        <p14:creationId xmlns:p14="http://schemas.microsoft.com/office/powerpoint/2010/main" val="284286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Reminder</a:t>
            </a:r>
          </a:p>
          <a:p>
            <a:r>
              <a:rPr lang="en-US" dirty="0"/>
              <a:t>All currently certified households for whom benefits are to be reduced or terminated must be given 10 calendar days’ written notice of the change prior to the date the change will go into effect. The first day of the advance notice period is the day the notice is sent. The notice of adverse action may be sent via the postal service or to the e-mail address of the parent or guardian. The LEA cannot notify the household of adverse action by phone only. Best practice is always</a:t>
            </a:r>
            <a:r>
              <a:rPr lang="en-US" baseline="0" dirty="0"/>
              <a:t> written notification.</a:t>
            </a:r>
          </a:p>
          <a:p>
            <a:endParaRPr lang="en-US" b="1" baseline="0" dirty="0"/>
          </a:p>
          <a:p>
            <a:r>
              <a:rPr lang="en-US" b="1" baseline="0" dirty="0"/>
              <a:t>SFAs are encouraged to remind families of the end of the carryover period, but may not send a notice of adverse action as this would confer the right to appeal.</a:t>
            </a:r>
            <a:endParaRPr lang="en-US" b="1"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65</a:t>
            </a:fld>
            <a:endParaRPr lang="en-US" dirty="0"/>
          </a:p>
        </p:txBody>
      </p:sp>
    </p:spTree>
    <p:extLst>
      <p:ext uri="{BB962C8B-B14F-4D97-AF65-F5344CB8AC3E}">
        <p14:creationId xmlns:p14="http://schemas.microsoft.com/office/powerpoint/2010/main" val="1105774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 A household may appeal either the denial of benefits or the level of benefits for which it has been approved. The household may also request a conference with an appropriate LEA or school food service official prior to a formal hearing.  When a household requests an appeal, the hearing procedures outlined in the LEA’s free and reduced price policy statement and in Program regulations must be followed, and the hearing official must be an individual who is not connected with the approval or verification process. </a:t>
            </a:r>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66</a:t>
            </a:fld>
            <a:endParaRPr lang="en-US" dirty="0"/>
          </a:p>
        </p:txBody>
      </p:sp>
    </p:spTree>
    <p:extLst>
      <p:ext uri="{BB962C8B-B14F-4D97-AF65-F5344CB8AC3E}">
        <p14:creationId xmlns:p14="http://schemas.microsoft.com/office/powerpoint/2010/main" val="4113096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At 7 CFR 245.7, Federal regulations state that hearing procedures must be followed as listed in the Eligibility Manual on page 57.</a:t>
            </a:r>
          </a:p>
          <a:p>
            <a:endParaRPr lang="en-US" dirty="0"/>
          </a:p>
          <a:p>
            <a:r>
              <a:rPr lang="en-US" dirty="0"/>
              <a:t>• Provide the family and LEA a simple, publicly announced method to make an oral or written request for a hearing; </a:t>
            </a:r>
          </a:p>
          <a:p>
            <a:r>
              <a:rPr lang="en-US" dirty="0"/>
              <a:t>• an opportunity to be assisted or represented by an attorney or other person; </a:t>
            </a:r>
          </a:p>
          <a:p>
            <a:r>
              <a:rPr lang="en-US" dirty="0"/>
              <a:t>• an opportunity to examine, prior to and during the hearing, any documents and records presented to support the decision under appeal; </a:t>
            </a:r>
          </a:p>
          <a:p>
            <a:r>
              <a:rPr lang="en-US" dirty="0"/>
              <a:t>• Be held with reasonable promptness and convenience, and that adequate notice shall be given as to the time and place of the hearing; </a:t>
            </a:r>
          </a:p>
          <a:p>
            <a:r>
              <a:rPr lang="en-US" dirty="0"/>
              <a:t>• an opportunity to present oral or documentary evidence and arguments supporting a position without undue interference; </a:t>
            </a:r>
          </a:p>
          <a:p>
            <a:r>
              <a:rPr lang="en-US" dirty="0"/>
              <a:t>• an opportunity to question or refute any testimony or other evidence and to confront and cross-examine any adverse witnesses; and </a:t>
            </a:r>
          </a:p>
          <a:p>
            <a:r>
              <a:rPr lang="en-US" dirty="0"/>
              <a:t>• Be conducted and the decision made by a hearing official who did not participate in making the decision under appeal or in any previously held conference.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67</a:t>
            </a:fld>
            <a:endParaRPr lang="en-US" dirty="0"/>
          </a:p>
        </p:txBody>
      </p:sp>
    </p:spTree>
    <p:extLst>
      <p:ext uri="{BB962C8B-B14F-4D97-AF65-F5344CB8AC3E}">
        <p14:creationId xmlns:p14="http://schemas.microsoft.com/office/powerpoint/2010/main" val="2885151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When a household appeals a reduction or termination of benefits within the 10 calendar day advance notice period, the SFA must continue to provide the benefits for which the child was originally approved, until a final determination is made. The SFA may continue to claim reimbursement at that level during this period. </a:t>
            </a:r>
          </a:p>
          <a:p>
            <a:endParaRPr lang="en-US" dirty="0"/>
          </a:p>
          <a:p>
            <a:endParaRPr lang="en-US" dirty="0"/>
          </a:p>
          <a:p>
            <a:r>
              <a:rPr lang="en-US" dirty="0"/>
              <a:t>When a household does not request an appeal during the 10 calendar day advance notice period, benefits must be reduced or terminated no later than 10 operating days after the notice period. If the hearing official rules that benefits must be reduced, the actual reduction or termination of benefits must take place no later than 10 operating days after the hearing official’s decision. </a:t>
            </a:r>
          </a:p>
          <a:p>
            <a:endParaRPr lang="en-US" dirty="0"/>
          </a:p>
          <a:p>
            <a:r>
              <a:rPr lang="en-US" dirty="0"/>
              <a:t>Households affected by a reduction or termination of benefits may reapply for benefits at any time during the school year. However, if benefits to a household have been terminated because of failure to complete the verification or verification for cause </a:t>
            </a:r>
            <a:r>
              <a:rPr lang="en-US" dirty="0" err="1"/>
              <a:t>processs</a:t>
            </a:r>
            <a:r>
              <a:rPr lang="en-US" dirty="0"/>
              <a:t> and the household reapplies in the same school year, the household is required to submit income documentation or proof of participation in Assistance Programs at the time of reapplication. These are not considered new applications.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68</a:t>
            </a:fld>
            <a:endParaRPr lang="en-US" dirty="0"/>
          </a:p>
        </p:txBody>
      </p:sp>
    </p:spTree>
    <p:extLst>
      <p:ext uri="{BB962C8B-B14F-4D97-AF65-F5344CB8AC3E}">
        <p14:creationId xmlns:p14="http://schemas.microsoft.com/office/powerpoint/2010/main" val="1092762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69</a:t>
            </a:fld>
            <a:endParaRPr lang="en-US" dirty="0"/>
          </a:p>
        </p:txBody>
      </p:sp>
    </p:spTree>
    <p:extLst>
      <p:ext uri="{BB962C8B-B14F-4D97-AF65-F5344CB8AC3E}">
        <p14:creationId xmlns:p14="http://schemas.microsoft.com/office/powerpoint/2010/main" val="277076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r>
              <a:rPr lang="en-US" dirty="0"/>
              <a:t>The letter must contain the correct nondiscrimination statement which was published in May 2025. A link is provided to the USDA website. </a:t>
            </a:r>
          </a:p>
          <a:p>
            <a:endParaRPr lang="en-US" dirty="0"/>
          </a:p>
          <a:p>
            <a:r>
              <a:rPr lang="en-US" dirty="0"/>
              <a:t>This is the most current poster and unfortunately, we have not received any new posters in our office to distribute. </a:t>
            </a:r>
          </a:p>
        </p:txBody>
      </p:sp>
    </p:spTree>
    <p:extLst>
      <p:ext uri="{BB962C8B-B14F-4D97-AF65-F5344CB8AC3E}">
        <p14:creationId xmlns:p14="http://schemas.microsoft.com/office/powerpoint/2010/main" val="42198729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a:bodyPr>
          <a:lstStyle/>
          <a:p>
            <a:r>
              <a:rPr lang="en-US" dirty="0"/>
              <a:t>SFAs must have a method in place to process applications from mixed-status households (households where some children are Other Source Categorically Eligible and some children are not). These applications may result in different eligibility statuses for different children in a single household. </a:t>
            </a:r>
          </a:p>
          <a:p>
            <a:endParaRPr lang="en-US" dirty="0"/>
          </a:p>
          <a:p>
            <a:r>
              <a:rPr lang="en-US" dirty="0"/>
              <a:t>In mixed-status households, Other Source Categorically Eligible children must receive free benefits, even if the other children listed on the application are determined ineligible or eligible for reduced price benefits. </a:t>
            </a:r>
          </a:p>
          <a:p>
            <a:r>
              <a:rPr lang="en-US" dirty="0"/>
              <a:t>A complete mixed-status application must provide: </a:t>
            </a:r>
          </a:p>
          <a:p>
            <a:r>
              <a:rPr lang="en-US" dirty="0"/>
              <a:t>• Names of all household members; </a:t>
            </a:r>
          </a:p>
          <a:p>
            <a:r>
              <a:rPr lang="en-US" dirty="0"/>
              <a:t>• Amount, source, and frequency of current income for each household member; </a:t>
            </a:r>
          </a:p>
          <a:p>
            <a:r>
              <a:rPr lang="en-US" dirty="0"/>
              <a:t>• An indication of the program source of Other Source Categorical Eligibility status; </a:t>
            </a:r>
          </a:p>
          <a:p>
            <a:r>
              <a:rPr lang="en-US" dirty="0"/>
              <a:t>• Signature of an adult household member; and </a:t>
            </a:r>
          </a:p>
          <a:p>
            <a:r>
              <a:rPr lang="en-US" dirty="0"/>
              <a:t>• Last four digits of the Social Security Number of the household’s primary wage earner or another adult household member, or an indication that no adult household member has a Social Security Number. </a:t>
            </a:r>
          </a:p>
          <a:p>
            <a:endParaRPr lang="en-US" dirty="0"/>
          </a:p>
        </p:txBody>
      </p:sp>
      <p:sp>
        <p:nvSpPr>
          <p:cNvPr id="4" name="Slide Number Placeholder 3"/>
          <p:cNvSpPr>
            <a:spLocks noGrp="1"/>
          </p:cNvSpPr>
          <p:nvPr>
            <p:ph type="sldNum" sz="quarter" idx="10"/>
          </p:nvPr>
        </p:nvSpPr>
        <p:spPr/>
        <p:txBody>
          <a:bodyPr/>
          <a:lstStyle/>
          <a:p>
            <a:pPr>
              <a:defRPr/>
            </a:pPr>
            <a:fld id="{DB25DFC2-0D6D-4631-A9EF-E8F09F003E08}" type="slidenum">
              <a:rPr lang="en-US" smtClean="0"/>
              <a:pPr>
                <a:defRPr/>
              </a:pPr>
              <a:t>70</a:t>
            </a:fld>
            <a:endParaRPr lang="en-US" dirty="0"/>
          </a:p>
        </p:txBody>
      </p:sp>
    </p:spTree>
    <p:extLst>
      <p:ext uri="{BB962C8B-B14F-4D97-AF65-F5344CB8AC3E}">
        <p14:creationId xmlns:p14="http://schemas.microsoft.com/office/powerpoint/2010/main" val="1976670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Each child residing in an RCCI is considered a household of one. An application is completed for each child unless the RCCI uses an eligibility documentation sheet for all children residing in the RCCI. The documentation sheet must be signed by an appropriate official and include: </a:t>
            </a:r>
          </a:p>
          <a:p>
            <a:r>
              <a:rPr lang="en-US" dirty="0"/>
              <a:t> Child’s name </a:t>
            </a:r>
          </a:p>
          <a:p>
            <a:r>
              <a:rPr lang="en-US" dirty="0"/>
              <a:t> Personal income received by the child, </a:t>
            </a:r>
          </a:p>
          <a:p>
            <a:r>
              <a:rPr lang="en-US" dirty="0"/>
              <a:t> Child’s date of birth, </a:t>
            </a:r>
          </a:p>
          <a:p>
            <a:r>
              <a:rPr lang="en-US" dirty="0"/>
              <a:t> Date of admission, </a:t>
            </a:r>
          </a:p>
          <a:p>
            <a:r>
              <a:rPr lang="en-US" dirty="0"/>
              <a:t> Date of release, </a:t>
            </a:r>
          </a:p>
          <a:p>
            <a:r>
              <a:rPr lang="en-US" dirty="0"/>
              <a:t> Official’s title, and </a:t>
            </a:r>
          </a:p>
          <a:p>
            <a:r>
              <a:rPr lang="en-US" dirty="0"/>
              <a:t> Official’s contact information. </a:t>
            </a:r>
          </a:p>
          <a:p>
            <a:endParaRPr lang="en-US" dirty="0"/>
          </a:p>
          <a:p>
            <a:r>
              <a:rPr lang="en-US" dirty="0"/>
              <a:t>Children attending but not residing in an RCCI (commonly referred to as day students) are considered members of their household. Their eligibility is determined using a household application or through direct certification. </a:t>
            </a:r>
            <a:endParaRPr lang="en-US" altLang="en-US" dirty="0"/>
          </a:p>
        </p:txBody>
      </p:sp>
    </p:spTree>
    <p:extLst>
      <p:ext uri="{BB962C8B-B14F-4D97-AF65-F5344CB8AC3E}">
        <p14:creationId xmlns:p14="http://schemas.microsoft.com/office/powerpoint/2010/main" val="3082581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2AF02-C999-6400-B63E-4548C9BFD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DAFD8-1768-80BF-9966-EB036F504074}"/>
              </a:ext>
            </a:extLst>
          </p:cNvPr>
          <p:cNvSpPr>
            <a:spLocks noGrp="1" noRot="1" noChangeAspect="1"/>
          </p:cNvSpPr>
          <p:nvPr>
            <p:ph type="sldImg"/>
          </p:nvPr>
        </p:nvSpPr>
        <p:spPr>
          <a:xfrm>
            <a:off x="458788" y="719138"/>
            <a:ext cx="6399212" cy="3600450"/>
          </a:xfrm>
        </p:spPr>
      </p:sp>
      <p:sp>
        <p:nvSpPr>
          <p:cNvPr id="3" name="Notes Placeholder 2">
            <a:extLst>
              <a:ext uri="{FF2B5EF4-FFF2-40B4-BE49-F238E27FC236}">
                <a16:creationId xmlns:a16="http://schemas.microsoft.com/office/drawing/2014/main" id="{53A18A3C-E847-3A0D-7827-7B3F99E51B8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A1CEFB4-4D10-2687-B805-F30633CE33C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7254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The determining official must assure that the Assistance Program case number or other identifier, consistent with the identifiers used for the program in that State, are valid. Determining officials need to be familiar with the format of valid case numbers or other identifiers. If the case number seems incorrect, the LEA should contact the household or the Assistance Program to confirm the household’s eligibility. </a:t>
            </a:r>
            <a:r>
              <a:rPr lang="en-US" b="1" dirty="0"/>
              <a:t>Note: </a:t>
            </a:r>
            <a:r>
              <a:rPr lang="en-US" dirty="0"/>
              <a:t>Only the case number may be used to determine eligibility. For example, the electronic benefit transfer (EBT) card number used by SNAP may not be used to establish categorical eligibility. </a:t>
            </a:r>
          </a:p>
          <a:p>
            <a:endParaRPr lang="en-US" dirty="0"/>
          </a:p>
          <a:p>
            <a:r>
              <a:rPr lang="en-US" dirty="0"/>
              <a:t>LEAs are encouraged to review the direct certification list to determine whether any of the applications with case numbers can be matched with children on the list. If a match is found, the application is disregarded and all children in the household are categorically eligible for free meals through the direct certification process. When a match is not found, the LEA should contact the household for further clarification. If the LEA still considers the application to be questionable, the determining official should verify the application for cause.</a:t>
            </a:r>
          </a:p>
        </p:txBody>
      </p:sp>
    </p:spTree>
    <p:extLst>
      <p:ext uri="{BB962C8B-B14F-4D97-AF65-F5344CB8AC3E}">
        <p14:creationId xmlns:p14="http://schemas.microsoft.com/office/powerpoint/2010/main" val="3451609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Unlike categorical eligibility under Assistance Programs, which extends eligibility to all children in the household, Other Source Categorical Eligibility must be determined individually for each child. When an LEA receives an application with any of the Other Source Categorical Eligibility categories checked, </a:t>
            </a:r>
            <a:r>
              <a:rPr lang="en-US" b="1" dirty="0"/>
              <a:t>an appropriate program official must confirm the status for each child, either through direct contact with the agency or by a list of names provided by the agency, prior to providing benefits. (Foster children, however, do not require confirmation of eligibility status prior to receiving benefits)</a:t>
            </a:r>
            <a:r>
              <a:rPr lang="en-US" dirty="0"/>
              <a:t>. </a:t>
            </a:r>
          </a:p>
        </p:txBody>
      </p:sp>
    </p:spTree>
    <p:extLst>
      <p:ext uri="{BB962C8B-B14F-4D97-AF65-F5344CB8AC3E}">
        <p14:creationId xmlns:p14="http://schemas.microsoft.com/office/powerpoint/2010/main" val="4286253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01DC-D2E4-3FCE-BE4C-A2E046D29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41799-FDBB-DB0E-19EB-C1E369C121D4}"/>
              </a:ext>
            </a:extLst>
          </p:cNvPr>
          <p:cNvSpPr>
            <a:spLocks noGrp="1" noRot="1" noChangeAspect="1"/>
          </p:cNvSpPr>
          <p:nvPr>
            <p:ph type="sldImg"/>
          </p:nvPr>
        </p:nvSpPr>
        <p:spPr>
          <a:xfrm>
            <a:off x="458788" y="719138"/>
            <a:ext cx="6399212" cy="3600450"/>
          </a:xfrm>
        </p:spPr>
      </p:sp>
      <p:sp>
        <p:nvSpPr>
          <p:cNvPr id="3" name="Notes Placeholder 2">
            <a:extLst>
              <a:ext uri="{FF2B5EF4-FFF2-40B4-BE49-F238E27FC236}">
                <a16:creationId xmlns:a16="http://schemas.microsoft.com/office/drawing/2014/main" id="{60E694E9-A59E-E755-B815-AD833BE6F8A1}"/>
              </a:ext>
            </a:extLst>
          </p:cNvPr>
          <p:cNvSpPr>
            <a:spLocks noGrp="1"/>
          </p:cNvSpPr>
          <p:nvPr>
            <p:ph type="body" idx="1"/>
          </p:nvPr>
        </p:nvSpPr>
        <p:spPr/>
        <p:txBody>
          <a:bodyPr>
            <a:normAutofit/>
          </a:bodyPr>
          <a:lstStyle/>
          <a:p>
            <a:r>
              <a:rPr lang="en-US" dirty="0"/>
              <a:t>This section provides guidance on direct certification for Assistance Programs. Other Source Categorically Eligible children, such as homeless children identified by the LEA’s homeless liaison, are processed using procedures similar to direct certification. </a:t>
            </a:r>
          </a:p>
          <a:p>
            <a:endParaRPr lang="en-US" dirty="0"/>
          </a:p>
          <a:p>
            <a:r>
              <a:rPr lang="en-US" dirty="0"/>
              <a:t>Direct certification is the process under which LEAs certify children who are members of households receiving assistance under the Assistance Programs, including SNAP, TANF, and FDPIR, as eligible for free benefits, without further application, based on information provided by the State or local agencies administering those programs. </a:t>
            </a:r>
          </a:p>
          <a:p>
            <a:endParaRPr lang="en-US" dirty="0"/>
          </a:p>
          <a:p>
            <a:r>
              <a:rPr lang="en-US" dirty="0"/>
              <a:t>Eligibility for free meals is extended to all children in a household if any member has been identified through the direct certification process as eligible for benefits under the Assistance Programs. These children are also considered directly certified. LEAs are encouraged to take appropriate steps to identify these children who are part of the family but were not identified through direct certification through available means, such as the use of school district enrollment records. </a:t>
            </a:r>
          </a:p>
          <a:p>
            <a:endParaRPr lang="en-US" dirty="0"/>
          </a:p>
          <a:p>
            <a:r>
              <a:rPr lang="en-US" dirty="0"/>
              <a:t>During the carryover period, categorical eligibility status is extended to any newly enrolled children who are members of a household with one or more members who were directly certified under Assistance Programs.  </a:t>
            </a:r>
          </a:p>
          <a:p>
            <a:endParaRPr lang="en-US" dirty="0"/>
          </a:p>
        </p:txBody>
      </p:sp>
      <p:sp>
        <p:nvSpPr>
          <p:cNvPr id="4" name="Slide Number Placeholder 3">
            <a:extLst>
              <a:ext uri="{FF2B5EF4-FFF2-40B4-BE49-F238E27FC236}">
                <a16:creationId xmlns:a16="http://schemas.microsoft.com/office/drawing/2014/main" id="{C6707F8D-9175-5401-2F27-7F4F4ADA223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5DFC2-0D6D-4631-A9EF-E8F09F003E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0047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All free and reduced price applications, including applications from households denied benefits, must be kept on file for a minimum of three years after the final claim is submitted for the fiscal year to which they pertain. Additional documentation, such as notices of adverse action, must also be retained if these show changes made to eligibility status during the school year. </a:t>
            </a:r>
          </a:p>
          <a:p>
            <a:r>
              <a:rPr lang="en-US" dirty="0"/>
              <a:t>Any application that was disregarded because all children in the household were determined categorically eligible through direct certification must be retained and the date of disregard must be documented. </a:t>
            </a:r>
          </a:p>
          <a:p>
            <a:r>
              <a:rPr lang="en-US" dirty="0"/>
              <a:t>Applications may be maintained at the school, the SFA, or another central location. Additionally, a list of eligible children by type must be maintained at the school. If an SFA maintains applications at a central location, applications must be readily retrievable by school. </a:t>
            </a:r>
          </a:p>
        </p:txBody>
      </p:sp>
    </p:spTree>
    <p:extLst>
      <p:ext uri="{BB962C8B-B14F-4D97-AF65-F5344CB8AC3E}">
        <p14:creationId xmlns:p14="http://schemas.microsoft.com/office/powerpoint/2010/main" val="2822254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Applications may be maintained at the school, the LEA, or another central location. Additionally, a list of eligible children by type must be maintained at the school. If an LEA maintains applications at a central location, applications must be readily retrievable by school. The LEA must ensure that: </a:t>
            </a:r>
          </a:p>
          <a:p>
            <a:r>
              <a:rPr lang="en-US" dirty="0"/>
              <a:t>• Any changes in eligibility status and transfers in and out of the school are accurately and promptly recorded on each school’s list; and </a:t>
            </a:r>
          </a:p>
          <a:p>
            <a:r>
              <a:rPr lang="en-US" dirty="0"/>
              <a:t>• That adequate documentation for these transfers or changes is retained with the applications for 3 years. </a:t>
            </a:r>
          </a:p>
          <a:p>
            <a:endParaRPr lang="en-US" dirty="0"/>
          </a:p>
          <a:p>
            <a:r>
              <a:rPr lang="en-US" dirty="0"/>
              <a:t>Files must be kept longer if they are required by an audit; such files must be retained until resolution of the issues raised by the audit. </a:t>
            </a:r>
          </a:p>
        </p:txBody>
      </p:sp>
    </p:spTree>
    <p:extLst>
      <p:ext uri="{BB962C8B-B14F-4D97-AF65-F5344CB8AC3E}">
        <p14:creationId xmlns:p14="http://schemas.microsoft.com/office/powerpoint/2010/main" val="2765470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CEP Retention:  SFAs and schools operating CEP must retain records used in the development of the Identified Student Percentage (ISP) during the entire period the CEP is in effect. This includes records for the initial approval year and all records from the year any updates are made to the ISP. </a:t>
            </a:r>
          </a:p>
          <a:p>
            <a:endParaRPr lang="en-US" dirty="0"/>
          </a:p>
          <a:p>
            <a:r>
              <a:rPr lang="en-US" dirty="0"/>
              <a:t>All CEP records must be retained for three years after submission of the final claim for reimbursement. Records must continue to be retained if any audit findings from the period during which the records were in use remain outstanding. In any such case, records must be retained until all issues raised by the audit have been fully resolved. </a:t>
            </a:r>
          </a:p>
        </p:txBody>
      </p:sp>
    </p:spTree>
    <p:extLst>
      <p:ext uri="{BB962C8B-B14F-4D97-AF65-F5344CB8AC3E}">
        <p14:creationId xmlns:p14="http://schemas.microsoft.com/office/powerpoint/2010/main" val="18068997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LEAs must keep documentation for direct certification on file for a minimum of three years after submission of the final claim for reimbursement for the fiscal year to which the records apply. Documentation must be kept longer if it is required by an audit. If audit findings have not been resolved, the applications must be retained as long as required for resolution of the issues raised by the audit. </a:t>
            </a:r>
          </a:p>
          <a:p>
            <a:r>
              <a:rPr lang="en-US" dirty="0"/>
              <a:t>Documentation may be maintained either at the school or at a central location. A list of eligible children must be maintained at the school. If an LEA maintains documentation at a central location, children’s categorical eligibility status must be readily retrievable by school. The LEA must ensure that any changes and transfers in and out of the school are accurately and promptly reflected on each school’s list.</a:t>
            </a:r>
          </a:p>
        </p:txBody>
      </p:sp>
    </p:spTree>
    <p:extLst>
      <p:ext uri="{BB962C8B-B14F-4D97-AF65-F5344CB8AC3E}">
        <p14:creationId xmlns:p14="http://schemas.microsoft.com/office/powerpoint/2010/main" val="345602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SFAs are encouraged to be familiar with the languages that are spoken within your districts and schools.  USDA provides an “I Speak” survey to help</a:t>
            </a:r>
            <a:r>
              <a:rPr lang="en-US" altLang="en-US" baseline="0" dirty="0"/>
              <a:t> identify limited English proficient (LEP) families and their language needs…refer to the USDA website noted above.  </a:t>
            </a:r>
          </a:p>
          <a:p>
            <a:pPr eaLnBrk="1" hangingPunct="1">
              <a:spcBef>
                <a:spcPct val="0"/>
              </a:spcBef>
            </a:pPr>
            <a:endParaRPr lang="en-US" altLang="en-US" baseline="0" dirty="0"/>
          </a:p>
          <a:p>
            <a:pPr defTabSz="957518" eaLnBrk="1" hangingPunct="1">
              <a:spcBef>
                <a:spcPct val="0"/>
              </a:spcBef>
              <a:defRPr/>
            </a:pPr>
            <a:r>
              <a:rPr lang="en-US" altLang="en-US" dirty="0"/>
              <a:t>Non-English letters and applications must be available when a significant number of the population needs info in a language other than English.  USDA has not defined “significant number” therefore you must use your professional judgment as to when to use foreign language translation applications.  There are a number of non-English translation free/reduced applications on the FNS websites for your use.   </a:t>
            </a:r>
          </a:p>
          <a:p>
            <a:pPr eaLnBrk="1" hangingPunct="1">
              <a:spcBef>
                <a:spcPct val="0"/>
              </a:spcBef>
            </a:pPr>
            <a:endParaRPr lang="en-US" altLang="en-US" dirty="0"/>
          </a:p>
          <a:p>
            <a:pPr eaLnBrk="1" hangingPunct="1">
              <a:spcBef>
                <a:spcPct val="0"/>
              </a:spcBef>
            </a:pPr>
            <a:r>
              <a:rPr lang="en-US" altLang="en-US" dirty="0"/>
              <a:t>You may use the help</a:t>
            </a:r>
            <a:r>
              <a:rPr lang="en-US" altLang="en-US" baseline="0" dirty="0"/>
              <a:t> of your LEP/ESL translators in assisting with meal benefits application and to provide the necessary services to parents who are unable to read or have limited literacy skills.  Families should not be expected to rely on family members to translate or provide interpreting services.  Please use your best most reliable resource available</a:t>
            </a:r>
          </a:p>
          <a:p>
            <a:pPr eaLnBrk="1" hangingPunct="1">
              <a:spcBef>
                <a:spcPct val="0"/>
              </a:spcBef>
            </a:pPr>
            <a:endParaRPr lang="en-US" altLang="en-US" baseline="0" dirty="0"/>
          </a:p>
          <a:p>
            <a:pPr eaLnBrk="1" hangingPunct="1">
              <a:spcBef>
                <a:spcPct val="0"/>
              </a:spcBef>
            </a:pPr>
            <a:endParaRPr lang="en-US" altLang="en-US" baseline="0" dirty="0"/>
          </a:p>
        </p:txBody>
      </p:sp>
    </p:spTree>
    <p:extLst>
      <p:ext uri="{BB962C8B-B14F-4D97-AF65-F5344CB8AC3E}">
        <p14:creationId xmlns:p14="http://schemas.microsoft.com/office/powerpoint/2010/main" val="34951493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n-US" altLang="en-US" sz="1500" dirty="0"/>
              <a:t>Last but not least…Just because a program is approved to receive free/reduced </a:t>
            </a:r>
            <a:r>
              <a:rPr lang="en-US" altLang="en-US" sz="1500" dirty="0" err="1"/>
              <a:t>elig</a:t>
            </a:r>
            <a:r>
              <a:rPr lang="en-US" altLang="en-US" sz="1500" dirty="0"/>
              <a:t>. Information doesn’t authorize the release of the f/r information.  There must still be a “need to know” the f/r information prior to the release of the info to the authorized program.  This section is covered in the Confidentiality and Disclosure section of the Eligibility Manual for School Meals.</a:t>
            </a:r>
          </a:p>
          <a:p>
            <a:pPr eaLnBrk="1" hangingPunct="1">
              <a:spcBef>
                <a:spcPct val="0"/>
              </a:spcBef>
            </a:pPr>
            <a:endParaRPr lang="en-US" altLang="en-US" sz="1500" dirty="0"/>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endParaRPr lang="en-US" sz="1500" b="1" i="1" dirty="0">
              <a:solidFill>
                <a:srgbClr val="CC0000"/>
              </a:solidFill>
              <a:latin typeface="Arial"/>
            </a:endParaRPr>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r>
              <a:rPr lang="en-US" sz="1500" b="1" i="1" dirty="0">
                <a:solidFill>
                  <a:srgbClr val="CC0000"/>
                </a:solidFill>
                <a:latin typeface="Arial"/>
              </a:rPr>
              <a:t>Prior to releasing any F/R eligibility information, Memorandum of Agreement (MOA) must be obtained.  The State Agency enters into MOAs for the LEAs so if you have a question about an MOA reach out to your Service Area Consultant and we can let you know if one is in place.</a:t>
            </a:r>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endParaRPr lang="en-US" sz="1500" b="1" i="1" dirty="0">
              <a:solidFill>
                <a:srgbClr val="CC0000"/>
              </a:solidFill>
              <a:latin typeface="Arial"/>
            </a:endParaRPr>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r>
              <a:rPr lang="en-US" sz="1500" b="1" i="1" dirty="0">
                <a:solidFill>
                  <a:srgbClr val="CC0000"/>
                </a:solidFill>
                <a:latin typeface="Arial"/>
              </a:rPr>
              <a:t>An MOA is not required for  Federal, State or Local agencies evaluating or reviewing the Child Nutrition Program, i.e. local auditors, SN Consultants, or Comptroller General, since these activities are part of the routine operations of the SNP. </a:t>
            </a:r>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endParaRPr lang="en-US" sz="1500" b="1" i="1" dirty="0">
              <a:solidFill>
                <a:srgbClr val="CC0000"/>
              </a:solidFill>
              <a:latin typeface="Arial"/>
            </a:endParaRPr>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endParaRPr lang="en-US" sz="1500" b="1" i="1" dirty="0">
              <a:solidFill>
                <a:srgbClr val="CC0000"/>
              </a:solidFill>
              <a:latin typeface="Arial"/>
            </a:endParaRPr>
          </a:p>
          <a:p>
            <a:pPr marL="545785" lvl="1" indent="-239380" defTabSz="957518" eaLnBrk="1" fontAlgn="auto" hangingPunct="1">
              <a:lnSpc>
                <a:spcPct val="90000"/>
              </a:lnSpc>
              <a:spcBef>
                <a:spcPts val="524"/>
              </a:spcBef>
              <a:spcAft>
                <a:spcPts val="0"/>
              </a:spcAft>
              <a:buClr>
                <a:srgbClr val="A5D028"/>
              </a:buClr>
              <a:buSzPct val="80000"/>
              <a:buFont typeface="Wingdings 2"/>
              <a:buChar char=""/>
              <a:defRPr/>
            </a:pPr>
            <a:r>
              <a:rPr lang="en-US" sz="1900" b="1" i="1" dirty="0">
                <a:solidFill>
                  <a:srgbClr val="CC0000"/>
                </a:solidFill>
                <a:latin typeface="Arial"/>
              </a:rPr>
              <a:t>BE AWARE…You can be fined up to $1000 or imprisoned for 1 year, or both, for publishing, divulging, disclosing, or making known in any manner or extent not authorized by Federal law, </a:t>
            </a:r>
            <a:r>
              <a:rPr lang="en-US" sz="1900" b="1" i="1" u="sng" dirty="0">
                <a:solidFill>
                  <a:srgbClr val="CC0000"/>
                </a:solidFill>
                <a:latin typeface="Arial"/>
              </a:rPr>
              <a:t>any </a:t>
            </a:r>
            <a:r>
              <a:rPr lang="en-US" sz="1900" b="1" i="1" dirty="0">
                <a:solidFill>
                  <a:srgbClr val="CC0000"/>
                </a:solidFill>
                <a:latin typeface="Arial"/>
              </a:rPr>
              <a:t>eligibility information. </a:t>
            </a:r>
          </a:p>
          <a:p>
            <a:pPr eaLnBrk="1" hangingPunct="1">
              <a:spcBef>
                <a:spcPct val="0"/>
              </a:spcBef>
            </a:pPr>
            <a:endParaRPr lang="en-US" altLang="en-US" dirty="0"/>
          </a:p>
        </p:txBody>
      </p:sp>
    </p:spTree>
    <p:extLst>
      <p:ext uri="{BB962C8B-B14F-4D97-AF65-F5344CB8AC3E}">
        <p14:creationId xmlns:p14="http://schemas.microsoft.com/office/powerpoint/2010/main" val="13718421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a:t>
            </a:r>
            <a:r>
              <a:rPr lang="en-US" altLang="en-US" baseline="0" dirty="0"/>
              <a:t> is the correct nondiscrimination statement as April 2025.</a:t>
            </a:r>
            <a:endParaRPr lang="en-US" altLang="en-US" dirty="0"/>
          </a:p>
          <a:p>
            <a:endParaRPr lang="en-US" altLang="en-US" dirty="0"/>
          </a:p>
          <a:p>
            <a:endParaRPr lang="en-US" altLang="en-US" dirty="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Times New Roman" pitchFamily="18" charset="0"/>
              </a:defRPr>
            </a:lvl1pPr>
            <a:lvl2pPr marL="777983" indent="-299225" eaLnBrk="0" hangingPunct="0">
              <a:defRPr sz="2500">
                <a:solidFill>
                  <a:schemeClr val="tx1"/>
                </a:solidFill>
                <a:latin typeface="Times New Roman" pitchFamily="18" charset="0"/>
              </a:defRPr>
            </a:lvl2pPr>
            <a:lvl3pPr marL="1196898" indent="-239380" eaLnBrk="0" hangingPunct="0">
              <a:defRPr sz="2500">
                <a:solidFill>
                  <a:schemeClr val="tx1"/>
                </a:solidFill>
                <a:latin typeface="Times New Roman" pitchFamily="18" charset="0"/>
              </a:defRPr>
            </a:lvl3pPr>
            <a:lvl4pPr marL="1675656" indent="-239380" eaLnBrk="0" hangingPunct="0">
              <a:defRPr sz="2500">
                <a:solidFill>
                  <a:schemeClr val="tx1"/>
                </a:solidFill>
                <a:latin typeface="Times New Roman" pitchFamily="18" charset="0"/>
              </a:defRPr>
            </a:lvl4pPr>
            <a:lvl5pPr marL="2154415" indent="-239380" eaLnBrk="0" hangingPunct="0">
              <a:defRPr sz="2500">
                <a:solidFill>
                  <a:schemeClr val="tx1"/>
                </a:solidFill>
                <a:latin typeface="Times New Roman" pitchFamily="18" charset="0"/>
              </a:defRPr>
            </a:lvl5pPr>
            <a:lvl6pPr marL="2633175" indent="-239380" eaLnBrk="0" fontAlgn="base" hangingPunct="0">
              <a:spcBef>
                <a:spcPct val="0"/>
              </a:spcBef>
              <a:spcAft>
                <a:spcPct val="0"/>
              </a:spcAft>
              <a:defRPr sz="2500">
                <a:solidFill>
                  <a:schemeClr val="tx1"/>
                </a:solidFill>
                <a:latin typeface="Times New Roman" pitchFamily="18" charset="0"/>
              </a:defRPr>
            </a:lvl6pPr>
            <a:lvl7pPr marL="3111933" indent="-239380" eaLnBrk="0" fontAlgn="base" hangingPunct="0">
              <a:spcBef>
                <a:spcPct val="0"/>
              </a:spcBef>
              <a:spcAft>
                <a:spcPct val="0"/>
              </a:spcAft>
              <a:defRPr sz="2500">
                <a:solidFill>
                  <a:schemeClr val="tx1"/>
                </a:solidFill>
                <a:latin typeface="Times New Roman" pitchFamily="18" charset="0"/>
              </a:defRPr>
            </a:lvl7pPr>
            <a:lvl8pPr marL="3590693" indent="-239380" eaLnBrk="0" fontAlgn="base" hangingPunct="0">
              <a:spcBef>
                <a:spcPct val="0"/>
              </a:spcBef>
              <a:spcAft>
                <a:spcPct val="0"/>
              </a:spcAft>
              <a:defRPr sz="2500">
                <a:solidFill>
                  <a:schemeClr val="tx1"/>
                </a:solidFill>
                <a:latin typeface="Times New Roman" pitchFamily="18" charset="0"/>
              </a:defRPr>
            </a:lvl8pPr>
            <a:lvl9pPr marL="4069451" indent="-239380" eaLnBrk="0" fontAlgn="base" hangingPunct="0">
              <a:spcBef>
                <a:spcPct val="0"/>
              </a:spcBef>
              <a:spcAft>
                <a:spcPct val="0"/>
              </a:spcAft>
              <a:defRPr sz="2500">
                <a:solidFill>
                  <a:schemeClr val="tx1"/>
                </a:solidFill>
                <a:latin typeface="Times New Roman" pitchFamily="18" charset="0"/>
              </a:defRPr>
            </a:lvl9pPr>
          </a:lstStyle>
          <a:p>
            <a:pPr eaLnBrk="1" hangingPunct="1"/>
            <a:fld id="{8DBB7360-7B06-4E7A-8A24-2CC88363011A}" type="slidenum">
              <a:rPr lang="en-US" altLang="en-US" sz="1200"/>
              <a:pPr eaLnBrk="1" hangingPunct="1"/>
              <a:t>81</a:t>
            </a:fld>
            <a:endParaRPr lang="en-US" altLang="en-US" sz="1200" dirty="0"/>
          </a:p>
        </p:txBody>
      </p:sp>
    </p:spTree>
    <p:extLst>
      <p:ext uri="{BB962C8B-B14F-4D97-AF65-F5344CB8AC3E}">
        <p14:creationId xmlns:p14="http://schemas.microsoft.com/office/powerpoint/2010/main" val="32627411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URL: https://forms.gle/fUiVmhPVSBp3CyQG7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A3BD43-EE82-8F41-88EC-26ABE181A6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0742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458788" y="719138"/>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noChangeArrowheads="1"/>
          </p:cNvSpPr>
          <p:nvPr>
            <p:ph type="body" idx="1"/>
          </p:nvPr>
        </p:nvSpPr>
        <p:spPr bwMode="auto">
          <a:xfrm>
            <a:off x="731520" y="4558905"/>
            <a:ext cx="5852160" cy="43222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99964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In addition to paper applications, the SFA may make available and accept applications electronically. The SFA may also scan paper applications. When using electronic and scanned applications: </a:t>
            </a:r>
          </a:p>
          <a:p>
            <a:endParaRPr lang="en-US" dirty="0"/>
          </a:p>
          <a:p>
            <a:r>
              <a:rPr lang="en-US" dirty="0"/>
              <a:t>• All disclosure restrictions must be met, and acceptance of the application and electronic signatures must conform with FNS policy. See SP 10-2007, SFSP 06-2007, CACFP 07-2007</a:t>
            </a:r>
            <a:r>
              <a:rPr lang="en-US" i="1" dirty="0"/>
              <a:t>: Update on Electronic Transactions in the Child Nutrition Programs, </a:t>
            </a:r>
          </a:p>
          <a:p>
            <a:r>
              <a:rPr lang="en-US" i="1" dirty="0"/>
              <a:t>	</a:t>
            </a:r>
            <a:r>
              <a:rPr lang="en-US" dirty="0"/>
              <a:t>Website is linked to this slide.</a:t>
            </a:r>
          </a:p>
          <a:p>
            <a:endParaRPr lang="en-US" dirty="0"/>
          </a:p>
          <a:p>
            <a:r>
              <a:rPr lang="en-US" dirty="0"/>
              <a:t>• If the SFA uses an electronic system as one of their application processes, the letter to households must inform the household how to access the system in order to apply for benefits. It must also explain that the household still has the option to submit a paper application and must indicate how the household may obtain and submit a paper application. </a:t>
            </a:r>
          </a:p>
          <a:p>
            <a:endParaRPr lang="en-US" dirty="0"/>
          </a:p>
          <a:p>
            <a:r>
              <a:rPr lang="en-US" dirty="0"/>
              <a:t>• The process for scanning applications must meet all requirements.</a:t>
            </a:r>
          </a:p>
        </p:txBody>
      </p:sp>
    </p:spTree>
    <p:extLst>
      <p:ext uri="{BB962C8B-B14F-4D97-AF65-F5344CB8AC3E}">
        <p14:creationId xmlns:p14="http://schemas.microsoft.com/office/powerpoint/2010/main" val="72887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2B19053D-4B37-4D7B-8ABF-990319F02EEF}"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500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38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9651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11"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1302060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260594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55108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2771395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846098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1007444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296613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219529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1217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1038332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dirty="0"/>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3240460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dirty="0"/>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3613138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dirty="0"/>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3679682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dirty="0"/>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2718667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3554737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124123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367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544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299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669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86715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072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9/16/2025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820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9/16/2025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B19053D-4B37-4D7B-8ABF-990319F02EEF}"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7857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399"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dirty="0"/>
          </a:p>
        </p:txBody>
      </p:sp>
    </p:spTree>
    <p:extLst>
      <p:ext uri="{BB962C8B-B14F-4D97-AF65-F5344CB8AC3E}">
        <p14:creationId xmlns:p14="http://schemas.microsoft.com/office/powerpoint/2010/main" val="720209919"/>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www.freestockphotos.biz/stockphoto/14481"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picpedia.org/post-it-note/g/gross-income.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jpg"/><Relationship Id="rId7" Type="http://schemas.openxmlformats.org/officeDocument/2006/relationships/diagramColors" Target="../diagrams/colors8.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4.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usda.gov/non-discrimination-statement"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jpg"/><Relationship Id="rId7" Type="http://schemas.openxmlformats.org/officeDocument/2006/relationships/diagramColors" Target="../diagrams/colors13.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hyperlink" Target="https://www.fns.usda.gov/schoolmeals/model-application/translatio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usda.gov/oascr/how-to-file-a-program-discrimination-complaint"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hyperlink" Target="mailto:Dana.Edwards@dpi.nc.gov" TargetMode="External"/><Relationship Id="rId4" Type="http://schemas.openxmlformats.org/officeDocument/2006/relationships/image" Target="../media/image73.jpeg"/></Relationships>
</file>

<file path=ppt/slides/_rels/slide9.xml.rels><?xml version="1.0" encoding="UTF-8" standalone="yes"?>
<Relationships xmlns="http://schemas.openxmlformats.org/package/2006/relationships"><Relationship Id="rId3" Type="http://schemas.openxmlformats.org/officeDocument/2006/relationships/hyperlink" Target="https://fns-prod.azureedge.us/sites/default/files/cn/SP10_CACFP07_SFSP06-2007os.pdf#page=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1" name="Rectangle 2080">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hool lunch tray with milk, sandwich, and apple held by a young student">
            <a:extLst>
              <a:ext uri="{FF2B5EF4-FFF2-40B4-BE49-F238E27FC236}">
                <a16:creationId xmlns:a16="http://schemas.microsoft.com/office/drawing/2014/main" id="{20FB3335-FD42-9A3F-0651-50D316960F57}"/>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t="12474" r="-1" b="6588"/>
          <a:stretch>
            <a:fillRect/>
          </a:stretch>
        </p:blipFill>
        <p:spPr>
          <a:xfrm>
            <a:off x="20" y="10"/>
            <a:ext cx="12191675" cy="6857990"/>
          </a:xfrm>
          <a:prstGeom prst="rect">
            <a:avLst/>
          </a:prstGeom>
        </p:spPr>
      </p:pic>
      <p:sp>
        <p:nvSpPr>
          <p:cNvPr id="2050" name="Rectangle 2"/>
          <p:cNvSpPr>
            <a:spLocks noGrp="1" noChangeArrowheads="1"/>
          </p:cNvSpPr>
          <p:nvPr>
            <p:ph type="ctrTitle"/>
          </p:nvPr>
        </p:nvSpPr>
        <p:spPr>
          <a:xfrm>
            <a:off x="4976636" y="992221"/>
            <a:ext cx="6247308" cy="4873558"/>
          </a:xfrm>
        </p:spPr>
        <p:txBody>
          <a:bodyPr vert="horz" lIns="91440" tIns="45720" rIns="91440" bIns="45720" rtlCol="0" anchor="ctr">
            <a:normAutofit/>
          </a:bodyPr>
          <a:lstStyle/>
          <a:p>
            <a:pPr algn="ctr">
              <a:defRPr/>
            </a:pPr>
            <a:r>
              <a:rPr lang="en-US" sz="3700" dirty="0"/>
              <a:t>Determining Eligibility</a:t>
            </a:r>
            <a:br>
              <a:rPr lang="en-US" sz="3700" dirty="0"/>
            </a:br>
            <a:r>
              <a:rPr lang="en-US" sz="3700" dirty="0"/>
              <a:t>of </a:t>
            </a:r>
            <a:br>
              <a:rPr lang="en-US" sz="3700" dirty="0"/>
            </a:br>
            <a:r>
              <a:rPr lang="en-US" sz="3700" dirty="0"/>
              <a:t>Free and reduced-price meal applications</a:t>
            </a:r>
            <a:br>
              <a:rPr lang="en-US" sz="3700" dirty="0"/>
            </a:br>
            <a:br>
              <a:rPr lang="en-US" sz="3700" dirty="0"/>
            </a:br>
            <a:r>
              <a:rPr lang="en-US" sz="3700" dirty="0"/>
              <a:t>SY 2025-2026</a:t>
            </a:r>
            <a:br>
              <a:rPr lang="en-US" sz="3700" dirty="0"/>
            </a:br>
            <a:br>
              <a:rPr lang="en-US" sz="3700" dirty="0"/>
            </a:br>
            <a:endParaRPr lang="en-US" sz="3700" dirty="0"/>
          </a:p>
        </p:txBody>
      </p:sp>
      <p:sp>
        <p:nvSpPr>
          <p:cNvPr id="2061" name="Rectangle 13"/>
          <p:cNvSpPr>
            <a:spLocks noGrp="1" noChangeArrowheads="1"/>
          </p:cNvSpPr>
          <p:nvPr>
            <p:ph type="subTitle" idx="1"/>
          </p:nvPr>
        </p:nvSpPr>
        <p:spPr>
          <a:xfrm>
            <a:off x="1066800" y="457200"/>
            <a:ext cx="3363901" cy="4864780"/>
          </a:xfrm>
        </p:spPr>
        <p:txBody>
          <a:bodyPr vert="horz" lIns="91440" tIns="45720" rIns="91440" bIns="45720" rtlCol="0" anchor="ctr">
            <a:normAutofit/>
          </a:bodyPr>
          <a:lstStyle/>
          <a:p>
            <a:pPr indent="-228600" algn="ctr">
              <a:buClr>
                <a:srgbClr val="C9A05E"/>
              </a:buClr>
              <a:buFont typeface="Arial" panose="020B0604020202020204" pitchFamily="34" charset="0"/>
              <a:buChar char="•"/>
              <a:defRPr/>
            </a:pPr>
            <a:endParaRPr lang="en-US" sz="2000" b="1" dirty="0"/>
          </a:p>
          <a:p>
            <a:pPr indent="-228600" algn="ctr">
              <a:buClr>
                <a:srgbClr val="C9A05E"/>
              </a:buClr>
              <a:buFont typeface="Arial" panose="020B0604020202020204" pitchFamily="34" charset="0"/>
              <a:buChar char="•"/>
              <a:defRPr/>
            </a:pPr>
            <a:endParaRPr lang="en-US" sz="2000" b="1" dirty="0"/>
          </a:p>
          <a:p>
            <a:pPr algn="ctr">
              <a:buClr>
                <a:srgbClr val="C9A05E"/>
              </a:buClr>
              <a:defRPr/>
            </a:pPr>
            <a:r>
              <a:rPr lang="en-US" sz="2000" b="1" dirty="0"/>
              <a:t>North Carolina Department of public instruction</a:t>
            </a:r>
          </a:p>
          <a:p>
            <a:pPr algn="ctr">
              <a:buClr>
                <a:srgbClr val="C9A05E"/>
              </a:buClr>
              <a:defRPr/>
            </a:pPr>
            <a:r>
              <a:rPr lang="en-US" sz="2000" b="1" dirty="0"/>
              <a:t> </a:t>
            </a:r>
          </a:p>
          <a:p>
            <a:pPr algn="ctr">
              <a:buClr>
                <a:srgbClr val="C9A05E"/>
              </a:buClr>
              <a:defRPr/>
            </a:pPr>
            <a:r>
              <a:rPr lang="en-US" sz="2000" b="1" dirty="0"/>
              <a:t>office of School nutrition</a:t>
            </a:r>
          </a:p>
          <a:p>
            <a:pPr indent="-228600" algn="ctr">
              <a:buClr>
                <a:srgbClr val="C9A05E"/>
              </a:buClr>
              <a:buFont typeface="Arial" panose="020B0604020202020204" pitchFamily="34" charset="0"/>
              <a:buChar char="•"/>
              <a:defRPr/>
            </a:pPr>
            <a:endParaRPr lang="en-US" sz="2000" b="1" dirty="0"/>
          </a:p>
        </p:txBody>
      </p:sp>
      <p:cxnSp>
        <p:nvCxnSpPr>
          <p:cNvPr id="2083" name="Straight Connector 2082">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25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
        <p:nvSpPr>
          <p:cNvPr id="1025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255" name="Rectangle 1025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242" name="Rectangle 2"/>
          <p:cNvSpPr>
            <a:spLocks noGrp="1" noChangeArrowheads="1"/>
          </p:cNvSpPr>
          <p:nvPr>
            <p:ph type="title"/>
          </p:nvPr>
        </p:nvSpPr>
        <p:spPr>
          <a:xfrm>
            <a:off x="1130271" y="1193800"/>
            <a:ext cx="3193050" cy="4699000"/>
          </a:xfrm>
        </p:spPr>
        <p:txBody>
          <a:bodyPr anchor="ctr">
            <a:normAutofit/>
          </a:bodyPr>
          <a:lstStyle/>
          <a:p>
            <a:pPr eaLnBrk="1" hangingPunct="1">
              <a:defRPr/>
            </a:pPr>
            <a:r>
              <a:rPr lang="en-US"/>
              <a:t>Electronic and Scanned Applications:</a:t>
            </a:r>
          </a:p>
        </p:txBody>
      </p:sp>
      <p:cxnSp>
        <p:nvCxnSpPr>
          <p:cNvPr id="10257" name="Straight Connector 1025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25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aphicFrame>
        <p:nvGraphicFramePr>
          <p:cNvPr id="10244" name="Rectangle 3">
            <a:extLst>
              <a:ext uri="{FF2B5EF4-FFF2-40B4-BE49-F238E27FC236}">
                <a16:creationId xmlns:a16="http://schemas.microsoft.com/office/drawing/2014/main" id="{8301D123-0B83-9AE1-38CC-639BF589B3FE}"/>
              </a:ext>
            </a:extLst>
          </p:cNvPr>
          <p:cNvGraphicFramePr>
            <a:graphicFrameLocks noGrp="1"/>
          </p:cNvGraphicFramePr>
          <p:nvPr>
            <p:ph idx="1"/>
          </p:nvPr>
        </p:nvGraphicFramePr>
        <p:xfrm>
          <a:off x="4976636" y="1193800"/>
          <a:ext cx="6085091"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4802676"/>
      </p:ext>
    </p:extLst>
  </p:cSld>
  <p:clrMapOvr>
    <a:overrideClrMapping bg1="dk1" tx1="lt1" bg2="dk2" tx2="lt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defRPr/>
            </a:pPr>
            <a:r>
              <a:rPr lang="en-US" dirty="0">
                <a:solidFill>
                  <a:srgbClr val="002060"/>
                </a:solidFill>
              </a:rPr>
              <a:t>Disclaimer</a:t>
            </a:r>
            <a:r>
              <a:rPr lang="en-US" b="1" dirty="0">
                <a:solidFill>
                  <a:srgbClr val="002060"/>
                </a:solidFill>
              </a:rPr>
              <a:t>:</a:t>
            </a:r>
          </a:p>
        </p:txBody>
      </p:sp>
      <p:sp>
        <p:nvSpPr>
          <p:cNvPr id="8195" name="Rectangle 3"/>
          <p:cNvSpPr>
            <a:spLocks noGrp="1" noChangeArrowheads="1"/>
          </p:cNvSpPr>
          <p:nvPr>
            <p:ph idx="1"/>
          </p:nvPr>
        </p:nvSpPr>
        <p:spPr>
          <a:xfrm>
            <a:off x="2462758" y="1966292"/>
            <a:ext cx="7633742" cy="4061677"/>
          </a:xfrm>
        </p:spPr>
        <p:txBody>
          <a:bodyPr>
            <a:normAutofit/>
          </a:bodyPr>
          <a:lstStyle/>
          <a:p>
            <a:pPr marL="0" indent="0">
              <a:buNone/>
            </a:pPr>
            <a:r>
              <a:rPr lang="en-US" sz="2400" dirty="0"/>
              <a:t>USDA, FNS or the State Agency does not evaluate, recommend, approve, or endorse any software used for certification or verification purposes. There are no Federal specifications for software vendors. </a:t>
            </a:r>
          </a:p>
        </p:txBody>
      </p:sp>
      <p:pic>
        <p:nvPicPr>
          <p:cNvPr id="3" name="Picture 2">
            <a:extLst>
              <a:ext uri="{FF2B5EF4-FFF2-40B4-BE49-F238E27FC236}">
                <a16:creationId xmlns:a16="http://schemas.microsoft.com/office/drawing/2014/main" id="{2657B60B-AEB4-4FE2-8A36-3CDA31606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4143317"/>
            <a:ext cx="5562600" cy="1589314"/>
          </a:xfrm>
          <a:prstGeom prst="rect">
            <a:avLst/>
          </a:prstGeom>
        </p:spPr>
      </p:pic>
    </p:spTree>
    <p:extLst>
      <p:ext uri="{BB962C8B-B14F-4D97-AF65-F5344CB8AC3E}">
        <p14:creationId xmlns:p14="http://schemas.microsoft.com/office/powerpoint/2010/main" val="11297951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FB625450-BD0E-E845-6CA8-95CE63568F46}"/>
              </a:ext>
            </a:extLst>
          </p:cNvPr>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6000" dirty="0">
                <a:solidFill>
                  <a:srgbClr val="454545"/>
                </a:solidFill>
              </a:rPr>
              <a:t>Processing applications</a:t>
            </a:r>
          </a:p>
        </p:txBody>
      </p:sp>
      <p:pic>
        <p:nvPicPr>
          <p:cNvPr id="26" name="Picture 2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23827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451579" y="812683"/>
            <a:ext cx="9603275" cy="1049235"/>
          </a:xfrm>
        </p:spPr>
        <p:txBody>
          <a:bodyPr>
            <a:normAutofit/>
          </a:bodyPr>
          <a:lstStyle/>
          <a:p>
            <a:pPr eaLnBrk="1" hangingPunct="1">
              <a:defRPr/>
            </a:pPr>
            <a:r>
              <a:rPr lang="en-US" dirty="0">
                <a:solidFill>
                  <a:srgbClr val="002060"/>
                </a:solidFill>
              </a:rPr>
              <a:t>F&amp;R Applications -</a:t>
            </a:r>
            <a:r>
              <a:rPr lang="en-US" b="1" dirty="0">
                <a:solidFill>
                  <a:srgbClr val="002060"/>
                </a:solidFill>
              </a:rPr>
              <a:t> </a:t>
            </a:r>
            <a:r>
              <a:rPr lang="en-US" dirty="0">
                <a:solidFill>
                  <a:srgbClr val="002060"/>
                </a:solidFill>
              </a:rPr>
              <a:t>Processing Timeframe</a:t>
            </a:r>
          </a:p>
        </p:txBody>
      </p:sp>
      <p:graphicFrame>
        <p:nvGraphicFramePr>
          <p:cNvPr id="106501" name="Rectangle 3">
            <a:extLst>
              <a:ext uri="{FF2B5EF4-FFF2-40B4-BE49-F238E27FC236}">
                <a16:creationId xmlns:a16="http://schemas.microsoft.com/office/drawing/2014/main" id="{571A85FF-D1DD-EC52-FD68-116F00F43591}"/>
              </a:ext>
            </a:extLst>
          </p:cNvPr>
          <p:cNvGraphicFramePr>
            <a:graphicFrameLocks noGrp="1"/>
          </p:cNvGraphicFramePr>
          <p:nvPr>
            <p:ph idx="1"/>
          </p:nvPr>
        </p:nvGraphicFramePr>
        <p:xfrm>
          <a:off x="865414" y="1807025"/>
          <a:ext cx="10678885" cy="4203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ext&#10;&#10;Description automatically generated">
            <a:extLst>
              <a:ext uri="{FF2B5EF4-FFF2-40B4-BE49-F238E27FC236}">
                <a16:creationId xmlns:a16="http://schemas.microsoft.com/office/drawing/2014/main" id="{050F865B-5A3E-4822-8CD1-B1190BC5E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7143" y="1224219"/>
            <a:ext cx="2212522" cy="1205652"/>
          </a:xfrm>
          <a:prstGeom prst="rect">
            <a:avLst/>
          </a:prstGeom>
        </p:spPr>
      </p:pic>
    </p:spTree>
    <p:extLst>
      <p:ext uri="{BB962C8B-B14F-4D97-AF65-F5344CB8AC3E}">
        <p14:creationId xmlns:p14="http://schemas.microsoft.com/office/powerpoint/2010/main" val="24886593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64563" name="Rectangle 364562">
            <a:extLst>
              <a:ext uri="{FF2B5EF4-FFF2-40B4-BE49-F238E27FC236}">
                <a16:creationId xmlns:a16="http://schemas.microsoft.com/office/drawing/2014/main" id="{0216D9FD-860F-4F5C-8D9B-CE700207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4546" name="Rectangle 2"/>
          <p:cNvSpPr>
            <a:spLocks noGrp="1" noChangeArrowheads="1"/>
          </p:cNvSpPr>
          <p:nvPr>
            <p:ph type="title"/>
          </p:nvPr>
        </p:nvSpPr>
        <p:spPr>
          <a:xfrm>
            <a:off x="882651" y="977028"/>
            <a:ext cx="3333410" cy="5237503"/>
          </a:xfrm>
        </p:spPr>
        <p:txBody>
          <a:bodyPr anchor="ctr">
            <a:normAutofit/>
          </a:bodyPr>
          <a:lstStyle/>
          <a:p>
            <a:pPr eaLnBrk="1" hangingPunct="1">
              <a:defRPr/>
            </a:pPr>
            <a:r>
              <a:rPr lang="en-US" dirty="0"/>
              <a:t>What is a </a:t>
            </a:r>
            <a:r>
              <a:rPr lang="en-US" u="sng" dirty="0"/>
              <a:t>complete </a:t>
            </a:r>
            <a:r>
              <a:rPr lang="en-US" dirty="0"/>
              <a:t>application? </a:t>
            </a:r>
          </a:p>
        </p:txBody>
      </p:sp>
      <p:sp>
        <p:nvSpPr>
          <p:cNvPr id="364564" name="Rectangle 364563">
            <a:extLst>
              <a:ext uri="{FF2B5EF4-FFF2-40B4-BE49-F238E27FC236}">
                <a16:creationId xmlns:a16="http://schemas.microsoft.com/office/drawing/2014/main" id="{8D074069-7026-466C-B495-20FB9578C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993" y="0"/>
            <a:ext cx="7538007" cy="6858000"/>
          </a:xfrm>
          <a:prstGeom prst="rect">
            <a:avLst/>
          </a:prstGeom>
          <a:solidFill>
            <a:schemeClr val="tx2"/>
          </a:solidFill>
          <a:ln w="6350">
            <a:no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4556" name="Rectangle 364555">
            <a:extLst>
              <a:ext uri="{FF2B5EF4-FFF2-40B4-BE49-F238E27FC236}">
                <a16:creationId xmlns:a16="http://schemas.microsoft.com/office/drawing/2014/main" id="{C1685D80-4D5A-471F-9215-651424F47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787" y="0"/>
            <a:ext cx="164592" cy="6858000"/>
          </a:xfrm>
          <a:prstGeom prst="rect">
            <a:avLst/>
          </a:prstGeom>
          <a:solidFill>
            <a:schemeClr val="accent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4547" name="Rectangle 3"/>
          <p:cNvSpPr>
            <a:spLocks noGrp="1" noChangeArrowheads="1"/>
          </p:cNvSpPr>
          <p:nvPr>
            <p:ph idx="1"/>
          </p:nvPr>
        </p:nvSpPr>
        <p:spPr>
          <a:xfrm>
            <a:off x="5791954" y="977029"/>
            <a:ext cx="5428789" cy="5237503"/>
          </a:xfrm>
        </p:spPr>
        <p:txBody>
          <a:bodyPr anchor="ctr">
            <a:normAutofit/>
          </a:bodyPr>
          <a:lstStyle/>
          <a:p>
            <a:pPr eaLnBrk="1" hangingPunct="1">
              <a:defRPr/>
            </a:pPr>
            <a:r>
              <a:rPr lang="en-US" b="1">
                <a:solidFill>
                  <a:schemeClr val="bg1"/>
                </a:solidFill>
              </a:rPr>
              <a:t>Income Application</a:t>
            </a:r>
            <a:r>
              <a:rPr lang="en-US">
                <a:solidFill>
                  <a:schemeClr val="bg1"/>
                </a:solidFill>
              </a:rPr>
              <a:t>: </a:t>
            </a:r>
          </a:p>
          <a:p>
            <a:pPr lvl="1" eaLnBrk="1" hangingPunct="1">
              <a:buFont typeface="Wingdings" pitchFamily="2" charset="2"/>
              <a:buChar char="ü"/>
              <a:defRPr/>
            </a:pPr>
            <a:r>
              <a:rPr lang="en-US">
                <a:solidFill>
                  <a:schemeClr val="bg1"/>
                </a:solidFill>
              </a:rPr>
              <a:t>Names of </a:t>
            </a:r>
            <a:r>
              <a:rPr lang="en-US" u="sng">
                <a:solidFill>
                  <a:schemeClr val="bg1"/>
                </a:solidFill>
              </a:rPr>
              <a:t>ALL</a:t>
            </a:r>
            <a:r>
              <a:rPr lang="en-US">
                <a:solidFill>
                  <a:schemeClr val="bg1"/>
                </a:solidFill>
              </a:rPr>
              <a:t> household members; </a:t>
            </a:r>
          </a:p>
          <a:p>
            <a:pPr lvl="1" eaLnBrk="1" hangingPunct="1">
              <a:buFont typeface="Wingdings" pitchFamily="2" charset="2"/>
              <a:buChar char="ü"/>
              <a:defRPr/>
            </a:pPr>
            <a:r>
              <a:rPr lang="en-US">
                <a:solidFill>
                  <a:schemeClr val="bg1"/>
                </a:solidFill>
              </a:rPr>
              <a:t>Last four digits of SS# of adult signing the application OR indication of no SS#; </a:t>
            </a:r>
          </a:p>
          <a:p>
            <a:pPr lvl="1" eaLnBrk="1" hangingPunct="1">
              <a:buFont typeface="Wingdings" pitchFamily="2" charset="2"/>
              <a:buChar char="ü"/>
              <a:defRPr/>
            </a:pPr>
            <a:r>
              <a:rPr lang="en-US">
                <a:solidFill>
                  <a:schemeClr val="bg1"/>
                </a:solidFill>
              </a:rPr>
              <a:t>Income identified by each household member, $0, or if left blank it is an indication of none;</a:t>
            </a:r>
          </a:p>
          <a:p>
            <a:pPr lvl="1" eaLnBrk="1" hangingPunct="1">
              <a:buFont typeface="Wingdings" pitchFamily="2" charset="2"/>
              <a:buChar char="ü"/>
              <a:defRPr/>
            </a:pPr>
            <a:r>
              <a:rPr lang="en-US">
                <a:solidFill>
                  <a:schemeClr val="bg1"/>
                </a:solidFill>
              </a:rPr>
              <a:t> Adult signature.</a:t>
            </a:r>
          </a:p>
          <a:p>
            <a:pPr eaLnBrk="1" hangingPunct="1">
              <a:defRPr/>
            </a:pPr>
            <a:endParaRPr lang="en-US">
              <a:solidFill>
                <a:schemeClr val="bg1"/>
              </a:solidFill>
            </a:endParaRPr>
          </a:p>
        </p:txBody>
      </p:sp>
    </p:spTree>
    <p:extLst>
      <p:ext uri="{BB962C8B-B14F-4D97-AF65-F5344CB8AC3E}">
        <p14:creationId xmlns:p14="http://schemas.microsoft.com/office/powerpoint/2010/main" val="3189935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pPr eaLnBrk="1" hangingPunct="1">
              <a:defRPr/>
            </a:pPr>
            <a:r>
              <a:rPr lang="en-US" dirty="0">
                <a:solidFill>
                  <a:srgbClr val="002060"/>
                </a:solidFill>
              </a:rPr>
              <a:t>Incomplete Applications</a:t>
            </a:r>
          </a:p>
        </p:txBody>
      </p:sp>
      <p:sp>
        <p:nvSpPr>
          <p:cNvPr id="115715" name="Rectangle 3"/>
          <p:cNvSpPr>
            <a:spLocks noGrp="1" noChangeArrowheads="1"/>
          </p:cNvSpPr>
          <p:nvPr>
            <p:ph idx="1"/>
          </p:nvPr>
        </p:nvSpPr>
        <p:spPr>
          <a:xfrm>
            <a:off x="2462758" y="2133601"/>
            <a:ext cx="7633742" cy="3745993"/>
          </a:xfrm>
        </p:spPr>
        <p:txBody>
          <a:bodyPr>
            <a:normAutofit fontScale="92500" lnSpcReduction="10000"/>
          </a:bodyPr>
          <a:lstStyle/>
          <a:p>
            <a:pPr eaLnBrk="1" hangingPunct="1">
              <a:lnSpc>
                <a:spcPct val="80000"/>
              </a:lnSpc>
              <a:buFontTx/>
              <a:buNone/>
              <a:defRPr/>
            </a:pPr>
            <a:endParaRPr lang="en-US" sz="2400" dirty="0"/>
          </a:p>
          <a:p>
            <a:pPr eaLnBrk="1" hangingPunct="1">
              <a:lnSpc>
                <a:spcPct val="80000"/>
              </a:lnSpc>
              <a:buFontTx/>
              <a:buNone/>
              <a:defRPr/>
            </a:pPr>
            <a:r>
              <a:rPr lang="en-US" sz="2400" dirty="0"/>
              <a:t>If an application is missing </a:t>
            </a:r>
            <a:r>
              <a:rPr lang="en-US" sz="2400" b="1" dirty="0"/>
              <a:t>REQUIRED</a:t>
            </a:r>
            <a:r>
              <a:rPr lang="en-US" sz="2400" dirty="0"/>
              <a:t> information…</a:t>
            </a:r>
          </a:p>
          <a:p>
            <a:pPr eaLnBrk="1" hangingPunct="1">
              <a:lnSpc>
                <a:spcPct val="80000"/>
              </a:lnSpc>
              <a:buFontTx/>
              <a:buNone/>
              <a:defRPr/>
            </a:pPr>
            <a:endParaRPr lang="en-US" sz="2400" dirty="0"/>
          </a:p>
          <a:p>
            <a:pPr>
              <a:lnSpc>
                <a:spcPct val="80000"/>
              </a:lnSpc>
              <a:defRPr/>
            </a:pPr>
            <a:r>
              <a:rPr lang="en-US" sz="2400" dirty="0"/>
              <a:t>  You may contact the household by phone or in writing,   </a:t>
            </a:r>
          </a:p>
          <a:p>
            <a:pPr marL="0" indent="0">
              <a:lnSpc>
                <a:spcPct val="80000"/>
              </a:lnSpc>
              <a:buNone/>
              <a:defRPr/>
            </a:pPr>
            <a:r>
              <a:rPr lang="en-US" sz="2400" dirty="0"/>
              <a:t>    document the details of the contact, date and initial  </a:t>
            </a:r>
          </a:p>
          <a:p>
            <a:pPr marL="0" indent="0">
              <a:lnSpc>
                <a:spcPct val="80000"/>
              </a:lnSpc>
              <a:buNone/>
              <a:defRPr/>
            </a:pPr>
            <a:r>
              <a:rPr lang="en-US" sz="2400" dirty="0"/>
              <a:t>    the entry.</a:t>
            </a:r>
          </a:p>
          <a:p>
            <a:pPr>
              <a:lnSpc>
                <a:spcPct val="80000"/>
              </a:lnSpc>
              <a:defRPr/>
            </a:pPr>
            <a:r>
              <a:rPr lang="en-US" sz="2400" dirty="0">
                <a:solidFill>
                  <a:srgbClr val="CC0000"/>
                </a:solidFill>
              </a:rPr>
              <a:t>  </a:t>
            </a:r>
            <a:r>
              <a:rPr lang="en-US" sz="2200" dirty="0">
                <a:solidFill>
                  <a:srgbClr val="CC0000"/>
                </a:solidFill>
              </a:rPr>
              <a:t>Exception: If application is missing adult signature, then it  </a:t>
            </a:r>
          </a:p>
          <a:p>
            <a:pPr marL="0" indent="0">
              <a:lnSpc>
                <a:spcPct val="80000"/>
              </a:lnSpc>
              <a:buNone/>
              <a:defRPr/>
            </a:pPr>
            <a:r>
              <a:rPr lang="en-US" sz="2200" dirty="0">
                <a:solidFill>
                  <a:srgbClr val="CC0000"/>
                </a:solidFill>
              </a:rPr>
              <a:t>     MUST be returned to the household. </a:t>
            </a:r>
          </a:p>
          <a:p>
            <a:pPr eaLnBrk="1" hangingPunct="1">
              <a:lnSpc>
                <a:spcPct val="80000"/>
              </a:lnSpc>
              <a:buFontTx/>
              <a:buNone/>
              <a:defRPr/>
            </a:pPr>
            <a:endParaRPr lang="en-US" sz="2400" dirty="0"/>
          </a:p>
          <a:p>
            <a:pPr eaLnBrk="1" hangingPunct="1">
              <a:lnSpc>
                <a:spcPct val="80000"/>
              </a:lnSpc>
              <a:buFontTx/>
              <a:buNone/>
              <a:defRPr/>
            </a:pPr>
            <a:r>
              <a:rPr lang="en-US" sz="1600" b="1" i="1" dirty="0"/>
              <a:t>***Every reasonable effort should be made to obtain missing information or clear up inconsistencies  prior to denying an application.</a:t>
            </a:r>
          </a:p>
          <a:p>
            <a:pPr eaLnBrk="1" hangingPunct="1">
              <a:lnSpc>
                <a:spcPct val="80000"/>
              </a:lnSpc>
              <a:defRPr/>
            </a:pPr>
            <a:endParaRPr lang="en-US" sz="1400" dirty="0"/>
          </a:p>
          <a:p>
            <a:pPr eaLnBrk="1" hangingPunct="1">
              <a:lnSpc>
                <a:spcPct val="80000"/>
              </a:lnSpc>
              <a:buFontTx/>
              <a:buNone/>
              <a:defRPr/>
            </a:pPr>
            <a:endParaRPr lang="en-US" sz="1800" dirty="0">
              <a:effectLst>
                <a:outerShdw blurRad="38100" dist="38100" dir="2700000" algn="tl">
                  <a:srgbClr val="C0C0C0"/>
                </a:outerShdw>
              </a:effectLst>
            </a:endParaRPr>
          </a:p>
        </p:txBody>
      </p:sp>
      <p:pic>
        <p:nvPicPr>
          <p:cNvPr id="3" name="Picture 2">
            <a:extLst>
              <a:ext uri="{FF2B5EF4-FFF2-40B4-BE49-F238E27FC236}">
                <a16:creationId xmlns:a16="http://schemas.microsoft.com/office/drawing/2014/main" id="{69F76BBA-CC1C-402D-859E-F11A2C63C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1" y="304800"/>
            <a:ext cx="1994545" cy="1981202"/>
          </a:xfrm>
          <a:prstGeom prst="rect">
            <a:avLst/>
          </a:prstGeom>
        </p:spPr>
      </p:pic>
    </p:spTree>
    <p:extLst>
      <p:ext uri="{BB962C8B-B14F-4D97-AF65-F5344CB8AC3E}">
        <p14:creationId xmlns:p14="http://schemas.microsoft.com/office/powerpoint/2010/main" val="2279153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2743200" y="-1492132"/>
            <a:ext cx="7633742" cy="1492132"/>
          </a:xfrm>
        </p:spPr>
        <p:txBody>
          <a:bodyPr>
            <a:normAutofit fontScale="90000"/>
          </a:bodyPr>
          <a:lstStyle/>
          <a:p>
            <a:pPr eaLnBrk="1" hangingPunct="1">
              <a:defRPr/>
            </a:pPr>
            <a:br>
              <a:rPr lang="en-US" sz="3600" b="1" dirty="0">
                <a:solidFill>
                  <a:schemeClr val="accent4"/>
                </a:solidFill>
              </a:rPr>
            </a:br>
            <a:br>
              <a:rPr lang="en-US" sz="3600" dirty="0">
                <a:solidFill>
                  <a:schemeClr val="accent4"/>
                </a:solidFill>
              </a:rPr>
            </a:br>
            <a:br>
              <a:rPr lang="en-US" sz="3600" dirty="0">
                <a:solidFill>
                  <a:schemeClr val="accent4"/>
                </a:solidFill>
              </a:rPr>
            </a:br>
            <a:br>
              <a:rPr lang="en-US" sz="3600" dirty="0">
                <a:solidFill>
                  <a:schemeClr val="accent4"/>
                </a:solidFill>
              </a:rPr>
            </a:br>
            <a:br>
              <a:rPr lang="en-US" sz="3600" b="1" dirty="0">
                <a:solidFill>
                  <a:schemeClr val="accent4"/>
                </a:solidFill>
              </a:rPr>
            </a:br>
            <a:r>
              <a:rPr lang="en-US" sz="3600" dirty="0">
                <a:solidFill>
                  <a:srgbClr val="002060"/>
                </a:solidFill>
              </a:rPr>
              <a:t>Extending Benefits</a:t>
            </a:r>
            <a:endParaRPr lang="en-US" sz="3600" dirty="0">
              <a:solidFill>
                <a:srgbClr val="002060"/>
              </a:solidFill>
              <a:effectLst>
                <a:outerShdw blurRad="38100" dist="38100" dir="2700000" algn="tl">
                  <a:srgbClr val="C0C0C0"/>
                </a:outerShdw>
              </a:effectLst>
            </a:endParaRPr>
          </a:p>
        </p:txBody>
      </p:sp>
      <p:sp>
        <p:nvSpPr>
          <p:cNvPr id="6147" name="Rectangle 3"/>
          <p:cNvSpPr>
            <a:spLocks noGrp="1" noChangeArrowheads="1"/>
          </p:cNvSpPr>
          <p:nvPr>
            <p:ph idx="1"/>
          </p:nvPr>
        </p:nvSpPr>
        <p:spPr>
          <a:xfrm>
            <a:off x="2604247" y="3264410"/>
            <a:ext cx="7633742" cy="3593591"/>
          </a:xfrm>
        </p:spPr>
        <p:txBody>
          <a:bodyPr>
            <a:normAutofit/>
          </a:bodyPr>
          <a:lstStyle/>
          <a:p>
            <a:endParaRPr lang="en-US" dirty="0"/>
          </a:p>
          <a:p>
            <a:pPr marL="0" indent="0">
              <a:buNone/>
            </a:pPr>
            <a:endParaRPr lang="en-US" dirty="0"/>
          </a:p>
          <a:p>
            <a:pPr marL="0" indent="0">
              <a:buNone/>
            </a:pPr>
            <a:r>
              <a:rPr lang="en-US" sz="2400" dirty="0"/>
              <a:t>Categorical eligibility for free benefits is extended to all children in a household when the application lists a valid Assistance Program’s case number for any household member.</a:t>
            </a:r>
          </a:p>
          <a:p>
            <a:pPr marL="0" indent="0">
              <a:buNone/>
            </a:pPr>
            <a:endParaRPr lang="en-US" sz="2400" dirty="0"/>
          </a:p>
          <a:p>
            <a:endParaRPr lang="en-US" sz="2400" dirty="0"/>
          </a:p>
          <a:p>
            <a:endParaRPr lang="en-US" sz="2400" dirty="0"/>
          </a:p>
          <a:p>
            <a:endParaRPr lang="en-US" sz="2400" dirty="0"/>
          </a:p>
          <a:p>
            <a:pPr marL="0" indent="0">
              <a:buNone/>
            </a:pPr>
            <a:endParaRPr lang="en-US" altLang="en-US" sz="2400" dirty="0"/>
          </a:p>
          <a:p>
            <a:endParaRPr lang="en-US" altLang="en-US" dirty="0"/>
          </a:p>
        </p:txBody>
      </p:sp>
      <p:pic>
        <p:nvPicPr>
          <p:cNvPr id="3" name="Picture 2" descr="Text, whiteboard&#10;&#10;Description automatically generated">
            <a:extLst>
              <a:ext uri="{FF2B5EF4-FFF2-40B4-BE49-F238E27FC236}">
                <a16:creationId xmlns:a16="http://schemas.microsoft.com/office/drawing/2014/main" id="{BE8E8B6E-8EB1-4784-805E-BD589DB4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706" y="1883526"/>
            <a:ext cx="5159188" cy="1904763"/>
          </a:xfrm>
          <a:prstGeom prst="rect">
            <a:avLst/>
          </a:prstGeom>
        </p:spPr>
      </p:pic>
      <p:sp>
        <p:nvSpPr>
          <p:cNvPr id="4" name="Rectangle 3">
            <a:extLst>
              <a:ext uri="{FF2B5EF4-FFF2-40B4-BE49-F238E27FC236}">
                <a16:creationId xmlns:a16="http://schemas.microsoft.com/office/drawing/2014/main" id="{9597B5B0-C77D-4DF2-8447-596DE4F9578A}"/>
              </a:ext>
            </a:extLst>
          </p:cNvPr>
          <p:cNvSpPr/>
          <p:nvPr/>
        </p:nvSpPr>
        <p:spPr>
          <a:xfrm>
            <a:off x="4114800" y="1639197"/>
            <a:ext cx="3635188"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ill Sans MT" panose="020B0502020104020203"/>
                <a:ea typeface="+mn-ea"/>
                <a:cs typeface="+mn-cs"/>
              </a:rPr>
              <a:t>Extending</a:t>
            </a:r>
          </a:p>
        </p:txBody>
      </p:sp>
    </p:spTree>
    <p:extLst>
      <p:ext uri="{BB962C8B-B14F-4D97-AF65-F5344CB8AC3E}">
        <p14:creationId xmlns:p14="http://schemas.microsoft.com/office/powerpoint/2010/main" val="1563453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Picture 11">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itle 3"/>
          <p:cNvSpPr>
            <a:spLocks noGrp="1"/>
          </p:cNvSpPr>
          <p:nvPr>
            <p:ph type="title"/>
          </p:nvPr>
        </p:nvSpPr>
        <p:spPr>
          <a:xfrm>
            <a:off x="1557071" y="1584552"/>
            <a:ext cx="9099255" cy="2930298"/>
          </a:xfrm>
        </p:spPr>
        <p:txBody>
          <a:bodyPr vert="horz" lIns="91440" tIns="45720" rIns="91440" bIns="0" rtlCol="0" anchor="ctr">
            <a:normAutofit/>
          </a:bodyPr>
          <a:lstStyle/>
          <a:p>
            <a:pPr algn="ctr"/>
            <a:r>
              <a:rPr lang="en-US" sz="5400" dirty="0">
                <a:solidFill>
                  <a:srgbClr val="454545"/>
                </a:solidFill>
              </a:rPr>
              <a:t>The Basis of Eligibility   </a:t>
            </a:r>
            <a:br>
              <a:rPr lang="en-US" sz="5400" dirty="0">
                <a:solidFill>
                  <a:srgbClr val="454545"/>
                </a:solidFill>
              </a:rPr>
            </a:br>
            <a:endParaRPr lang="en-US" sz="5400" dirty="0">
              <a:solidFill>
                <a:srgbClr val="454545"/>
              </a:solidFill>
            </a:endParaRPr>
          </a:p>
        </p:txBody>
      </p:sp>
      <p:sp>
        <p:nvSpPr>
          <p:cNvPr id="5" name="Subtitle 4"/>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p:txBody>
      </p:sp>
      <p:pic>
        <p:nvPicPr>
          <p:cNvPr id="28" name="Picture 27">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5006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7402" name="Rectangle 18740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87404" name="Picture 18740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7406" name="Straight Connector 18740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7408" name="Straight Connector 187407">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7394" name="Rectangle 2"/>
          <p:cNvSpPr>
            <a:spLocks noGrp="1" noChangeArrowheads="1"/>
          </p:cNvSpPr>
          <p:nvPr>
            <p:ph type="title"/>
          </p:nvPr>
        </p:nvSpPr>
        <p:spPr>
          <a:xfrm>
            <a:off x="1451579" y="804519"/>
            <a:ext cx="9603275" cy="1049235"/>
          </a:xfrm>
        </p:spPr>
        <p:txBody>
          <a:bodyPr vert="horz" lIns="91440" tIns="45720" rIns="91440" bIns="45720" rtlCol="0" anchor="t">
            <a:normAutofit/>
          </a:bodyPr>
          <a:lstStyle/>
          <a:p>
            <a:pPr>
              <a:defRPr/>
            </a:pPr>
            <a:r>
              <a:rPr lang="en-US" sz="3200"/>
              <a:t>Reimbursement </a:t>
            </a:r>
          </a:p>
        </p:txBody>
      </p:sp>
      <p:graphicFrame>
        <p:nvGraphicFramePr>
          <p:cNvPr id="187397" name="Rectangle 3">
            <a:extLst>
              <a:ext uri="{FF2B5EF4-FFF2-40B4-BE49-F238E27FC236}">
                <a16:creationId xmlns:a16="http://schemas.microsoft.com/office/drawing/2014/main" id="{4A29CCA4-0372-8334-427E-A5081EB65A66}"/>
              </a:ext>
            </a:extLst>
          </p:cNvPr>
          <p:cNvGraphicFramePr>
            <a:graphicFrameLocks noGrp="1"/>
          </p:cNvGraphicFramePr>
          <p:nvPr>
            <p:ph idx="1"/>
            <p:extLst>
              <p:ext uri="{D42A27DB-BD31-4B8C-83A1-F6EECF244321}">
                <p14:modId xmlns:p14="http://schemas.microsoft.com/office/powerpoint/2010/main" val="3160961771"/>
              </p:ext>
            </p:extLst>
          </p:nvPr>
        </p:nvGraphicFramePr>
        <p:xfrm>
          <a:off x="1451578" y="2015734"/>
          <a:ext cx="7349521" cy="345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58277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7555992" y="707475"/>
            <a:ext cx="3157577" cy="1312001"/>
          </a:xfrm>
        </p:spPr>
        <p:txBody>
          <a:bodyPr anchor="t">
            <a:normAutofit/>
          </a:bodyPr>
          <a:lstStyle/>
          <a:p>
            <a:r>
              <a:rPr lang="en-US" sz="2200"/>
              <a:t>Determining Eligibility Based on Income Applications</a:t>
            </a:r>
          </a:p>
        </p:txBody>
      </p:sp>
      <p:cxnSp>
        <p:nvCxnSpPr>
          <p:cNvPr id="14" name="Straight Connector 13">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endParaRPr>
          </a:p>
        </p:txBody>
      </p:sp>
      <p:sp>
        <p:nvSpPr>
          <p:cNvPr id="3" name="Content Placeholder 2"/>
          <p:cNvSpPr>
            <a:spLocks noGrp="1"/>
          </p:cNvSpPr>
          <p:nvPr>
            <p:ph idx="1"/>
          </p:nvPr>
        </p:nvSpPr>
        <p:spPr>
          <a:xfrm>
            <a:off x="7554138" y="2273608"/>
            <a:ext cx="3159432" cy="3940925"/>
          </a:xfrm>
        </p:spPr>
        <p:txBody>
          <a:bodyPr>
            <a:normAutofit/>
          </a:bodyPr>
          <a:lstStyle/>
          <a:p>
            <a:pPr marL="0" indent="0">
              <a:buNone/>
            </a:pPr>
            <a:endParaRPr lang="en-US" dirty="0"/>
          </a:p>
          <a:p>
            <a:pPr marL="0" indent="0">
              <a:buNone/>
            </a:pPr>
            <a:endParaRPr lang="en-US" dirty="0"/>
          </a:p>
          <a:p>
            <a:pPr marL="0" indent="0">
              <a:buNone/>
            </a:pPr>
            <a:r>
              <a:rPr lang="en-US"/>
              <a:t>Compare the household size and the total household </a:t>
            </a:r>
            <a:r>
              <a:rPr lang="en-US" b="1"/>
              <a:t>GROSS</a:t>
            </a:r>
            <a:r>
              <a:rPr lang="en-US"/>
              <a:t> income to the applicable Income Eligibility Guidelines (IEGs). </a:t>
            </a:r>
          </a:p>
        </p:txBody>
      </p:sp>
      <p:pic>
        <p:nvPicPr>
          <p:cNvPr id="8" name="Picture 7">
            <a:extLst>
              <a:ext uri="{FF2B5EF4-FFF2-40B4-BE49-F238E27FC236}">
                <a16:creationId xmlns:a16="http://schemas.microsoft.com/office/drawing/2014/main" id="{62A5EA2C-BEA5-6744-1071-013915278A89}"/>
              </a:ext>
            </a:extLst>
          </p:cNvPr>
          <p:cNvPicPr>
            <a:picLocks noChangeAspect="1"/>
          </p:cNvPicPr>
          <p:nvPr/>
        </p:nvPicPr>
        <p:blipFill>
          <a:blip r:embed="rId3"/>
          <a:srcRect l="674" t="318" r="1"/>
          <a:stretch>
            <a:fillRect/>
          </a:stretch>
        </p:blipFill>
        <p:spPr>
          <a:xfrm>
            <a:off x="302079" y="498021"/>
            <a:ext cx="6622477" cy="51108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7785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8727" name="Rectangle 158726">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8729" name="Picture 15872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8731" name="Straight Connector 158730">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8733" name="Straight Connector 158732">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8735" name="Rectangle 158734">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37" name="Rectangle 158736">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8722" name="Rectangle 2"/>
          <p:cNvSpPr>
            <a:spLocks noGrp="1" noChangeArrowheads="1"/>
          </p:cNvSpPr>
          <p:nvPr>
            <p:ph type="title" idx="4294967295"/>
          </p:nvPr>
        </p:nvSpPr>
        <p:spPr>
          <a:xfrm>
            <a:off x="7162800" y="707475"/>
            <a:ext cx="4419600" cy="1312001"/>
          </a:xfrm>
        </p:spPr>
        <p:txBody>
          <a:bodyPr vert="horz" lIns="91440" tIns="45720" rIns="91440" bIns="45720" rtlCol="0" anchor="t">
            <a:normAutofit/>
          </a:bodyPr>
          <a:lstStyle/>
          <a:p>
            <a:pPr>
              <a:defRPr/>
            </a:pPr>
            <a:r>
              <a:rPr lang="en-US" sz="2800" dirty="0">
                <a:latin typeface="Bookman Old Style" panose="02050604050505020204" pitchFamily="18" charset="0"/>
              </a:rPr>
              <a:t>REFERENCES FOR ELIGIBILITY DETERMINATION:</a:t>
            </a:r>
          </a:p>
        </p:txBody>
      </p:sp>
      <p:cxnSp>
        <p:nvCxnSpPr>
          <p:cNvPr id="158739" name="Straight Connector 158738">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8741"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3" name="Picture 2">
            <a:extLst>
              <a:ext uri="{FF2B5EF4-FFF2-40B4-BE49-F238E27FC236}">
                <a16:creationId xmlns:a16="http://schemas.microsoft.com/office/drawing/2014/main" id="{C9220F92-0587-4723-A1C3-AB5AF7A8BC60}"/>
              </a:ext>
            </a:extLst>
          </p:cNvPr>
          <p:cNvPicPr>
            <a:picLocks noChangeAspect="1"/>
          </p:cNvPicPr>
          <p:nvPr/>
        </p:nvPicPr>
        <p:blipFill>
          <a:blip r:embed="rId4"/>
          <a:stretch>
            <a:fillRect/>
          </a:stretch>
        </p:blipFill>
        <p:spPr>
          <a:xfrm>
            <a:off x="1086943" y="430731"/>
            <a:ext cx="5336916" cy="59965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8743" name="Text Box 4">
            <a:extLst>
              <a:ext uri="{FF2B5EF4-FFF2-40B4-BE49-F238E27FC236}">
                <a16:creationId xmlns:a16="http://schemas.microsoft.com/office/drawing/2014/main" id="{5F0B906D-08C5-C92E-17D7-F2ADD58490E5}"/>
              </a:ext>
            </a:extLst>
          </p:cNvPr>
          <p:cNvGraphicFramePr/>
          <p:nvPr>
            <p:extLst>
              <p:ext uri="{D42A27DB-BD31-4B8C-83A1-F6EECF244321}">
                <p14:modId xmlns:p14="http://schemas.microsoft.com/office/powerpoint/2010/main" val="3781007747"/>
              </p:ext>
            </p:extLst>
          </p:nvPr>
        </p:nvGraphicFramePr>
        <p:xfrm>
          <a:off x="6788496" y="2273609"/>
          <a:ext cx="4946304" cy="3554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753689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9" name="Picture 2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31">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3" name="Rectangle 32">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p:cNvSpPr>
            <a:spLocks noGrp="1"/>
          </p:cNvSpPr>
          <p:nvPr>
            <p:ph type="title"/>
          </p:nvPr>
        </p:nvSpPr>
        <p:spPr>
          <a:xfrm>
            <a:off x="7555992" y="707475"/>
            <a:ext cx="3157577" cy="1312001"/>
          </a:xfrm>
        </p:spPr>
        <p:txBody>
          <a:bodyPr vert="horz" lIns="91440" tIns="45720" rIns="91440" bIns="45720" rtlCol="0" anchor="t">
            <a:normAutofit/>
          </a:bodyPr>
          <a:lstStyle/>
          <a:p>
            <a:r>
              <a:rPr lang="en-US" sz="2800" dirty="0"/>
              <a:t>Household Composition</a:t>
            </a:r>
          </a:p>
        </p:txBody>
      </p:sp>
      <p:cxnSp>
        <p:nvCxnSpPr>
          <p:cNvPr id="34" name="Straight Connector 33">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5"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endParaRPr>
          </a:p>
        </p:txBody>
      </p:sp>
      <p:pic>
        <p:nvPicPr>
          <p:cNvPr id="5" name="Picture 4" descr="Icon&#10;&#10;Description automatically generated">
            <a:extLst>
              <a:ext uri="{FF2B5EF4-FFF2-40B4-BE49-F238E27FC236}">
                <a16:creationId xmlns:a16="http://schemas.microsoft.com/office/drawing/2014/main" id="{30D632B6-A5EB-4D3A-988C-A9B768D91F2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36348" y="1026973"/>
            <a:ext cx="5761020" cy="4868061"/>
          </a:xfrm>
          <a:prstGeom prst="rect">
            <a:avLst/>
          </a:prstGeom>
        </p:spPr>
      </p:pic>
      <p:sp>
        <p:nvSpPr>
          <p:cNvPr id="3" name="Content Placeholder 2"/>
          <p:cNvSpPr>
            <a:spLocks noGrp="1"/>
          </p:cNvSpPr>
          <p:nvPr>
            <p:ph idx="4294967295"/>
          </p:nvPr>
        </p:nvSpPr>
        <p:spPr>
          <a:xfrm>
            <a:off x="7554138" y="2273608"/>
            <a:ext cx="3159432" cy="3940925"/>
          </a:xfrm>
        </p:spPr>
        <p:txBody>
          <a:bodyPr vert="horz" lIns="91440" tIns="45720" rIns="91440" bIns="45720" rtlCol="0" anchor="t">
            <a:normAutofit/>
          </a:bodyPr>
          <a:lstStyle/>
          <a:p>
            <a:pPr marL="0"/>
            <a:r>
              <a:rPr lang="en-US" dirty="0"/>
              <a:t>Economic Unit - a group of related or unrelated individuals who are not residents of an institution or boarding house but who are living as one economic unit.</a:t>
            </a:r>
          </a:p>
          <a:p>
            <a:pPr marL="0"/>
            <a:endParaRPr lang="en-US" dirty="0"/>
          </a:p>
          <a:p>
            <a:pPr marL="0"/>
            <a:endParaRPr lang="en-US" dirty="0"/>
          </a:p>
        </p:txBody>
      </p:sp>
    </p:spTree>
    <p:extLst>
      <p:ext uri="{BB962C8B-B14F-4D97-AF65-F5344CB8AC3E}">
        <p14:creationId xmlns:p14="http://schemas.microsoft.com/office/powerpoint/2010/main" val="252551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r>
              <a:rPr lang="en-US" dirty="0"/>
              <a:t>Household Compositions</a:t>
            </a:r>
          </a:p>
        </p:txBody>
      </p:sp>
      <p:graphicFrame>
        <p:nvGraphicFramePr>
          <p:cNvPr id="2" name="Table 1">
            <a:extLst>
              <a:ext uri="{FF2B5EF4-FFF2-40B4-BE49-F238E27FC236}">
                <a16:creationId xmlns:a16="http://schemas.microsoft.com/office/drawing/2014/main" id="{9134E9E3-DF58-4A2D-9E00-5D9BC41CD118}"/>
              </a:ext>
            </a:extLst>
          </p:cNvPr>
          <p:cNvGraphicFramePr>
            <a:graphicFrameLocks noGrp="1"/>
          </p:cNvGraphicFramePr>
          <p:nvPr/>
        </p:nvGraphicFramePr>
        <p:xfrm>
          <a:off x="6501495" y="2284452"/>
          <a:ext cx="4960444" cy="3616768"/>
        </p:xfrm>
        <a:graphic>
          <a:graphicData uri="http://schemas.openxmlformats.org/drawingml/2006/table">
            <a:tbl>
              <a:tblPr firstRow="1" bandRow="1">
                <a:tableStyleId>{5C22544A-7EE6-4342-B048-85BDC9FD1C3A}</a:tableStyleId>
              </a:tblPr>
              <a:tblGrid>
                <a:gridCol w="1884425">
                  <a:extLst>
                    <a:ext uri="{9D8B030D-6E8A-4147-A177-3AD203B41FA5}">
                      <a16:colId xmlns:a16="http://schemas.microsoft.com/office/drawing/2014/main" val="1563377937"/>
                    </a:ext>
                  </a:extLst>
                </a:gridCol>
                <a:gridCol w="3076019">
                  <a:extLst>
                    <a:ext uri="{9D8B030D-6E8A-4147-A177-3AD203B41FA5}">
                      <a16:colId xmlns:a16="http://schemas.microsoft.com/office/drawing/2014/main" val="4288926994"/>
                    </a:ext>
                  </a:extLst>
                </a:gridCol>
              </a:tblGrid>
              <a:tr h="1471359">
                <a:tc>
                  <a:txBody>
                    <a:bodyPr/>
                    <a:lstStyle/>
                    <a:p>
                      <a:r>
                        <a:rPr lang="en-US" sz="1600" dirty="0"/>
                        <a:t>Adopted Child</a:t>
                      </a:r>
                    </a:p>
                  </a:txBody>
                  <a:tcPr marL="91018" marR="91018" marT="45508" marB="45508"/>
                </a:tc>
                <a:tc>
                  <a:txBody>
                    <a:bodyPr/>
                    <a:lstStyle/>
                    <a:p>
                      <a:r>
                        <a:rPr lang="en-US" sz="1600" dirty="0"/>
                        <a:t>An adopted child for whom a household has accepted legal responsibility is considered to be a member of the household. </a:t>
                      </a:r>
                    </a:p>
                  </a:txBody>
                  <a:tcPr marL="91018" marR="91018" marT="45508" marB="45508"/>
                </a:tc>
                <a:extLst>
                  <a:ext uri="{0D108BD9-81ED-4DB2-BD59-A6C34878D82A}">
                    <a16:rowId xmlns:a16="http://schemas.microsoft.com/office/drawing/2014/main" val="1771021293"/>
                  </a:ext>
                </a:extLst>
              </a:tr>
              <a:tr h="2145409">
                <a:tc>
                  <a:txBody>
                    <a:bodyPr/>
                    <a:lstStyle/>
                    <a:p>
                      <a:r>
                        <a:rPr lang="en-US" sz="1600" dirty="0"/>
                        <a:t>Child Attending An Institution/RCCI</a:t>
                      </a:r>
                    </a:p>
                  </a:txBody>
                  <a:tcPr marL="91018" marR="91018" marT="45508" marB="45508"/>
                </a:tc>
                <a:tc>
                  <a:txBody>
                    <a:bodyPr/>
                    <a:lstStyle/>
                    <a:p>
                      <a:r>
                        <a:rPr lang="en-US" sz="1600" dirty="0"/>
                        <a:t>A child who attends, but does not reside, in an institution is considered a member of the household in which the child is a resident. </a:t>
                      </a:r>
                    </a:p>
                  </a:txBody>
                  <a:tcPr marL="91018" marR="91018" marT="45508" marB="45508"/>
                </a:tc>
                <a:extLst>
                  <a:ext uri="{0D108BD9-81ED-4DB2-BD59-A6C34878D82A}">
                    <a16:rowId xmlns:a16="http://schemas.microsoft.com/office/drawing/2014/main" val="2255130086"/>
                  </a:ext>
                </a:extLst>
              </a:tr>
            </a:tbl>
          </a:graphicData>
        </a:graphic>
      </p:graphicFrame>
      <p:graphicFrame>
        <p:nvGraphicFramePr>
          <p:cNvPr id="18" name="Content Placeholder 17">
            <a:extLst>
              <a:ext uri="{FF2B5EF4-FFF2-40B4-BE49-F238E27FC236}">
                <a16:creationId xmlns:a16="http://schemas.microsoft.com/office/drawing/2014/main" id="{C186329A-192E-B8C7-8C43-7F5C0A3DBA48}"/>
              </a:ext>
            </a:extLst>
          </p:cNvPr>
          <p:cNvGraphicFramePr>
            <a:graphicFrameLocks noGrp="1"/>
          </p:cNvGraphicFramePr>
          <p:nvPr>
            <p:ph idx="1"/>
          </p:nvPr>
        </p:nvGraphicFramePr>
        <p:xfrm>
          <a:off x="928461" y="2269682"/>
          <a:ext cx="5064125" cy="3646308"/>
        </p:xfrm>
        <a:graphic>
          <a:graphicData uri="http://schemas.openxmlformats.org/drawingml/2006/table">
            <a:tbl>
              <a:tblPr firstRow="1" bandRow="1">
                <a:tableStyleId>{5C22544A-7EE6-4342-B048-85BDC9FD1C3A}</a:tableStyleId>
              </a:tblPr>
              <a:tblGrid>
                <a:gridCol w="2010682">
                  <a:extLst>
                    <a:ext uri="{9D8B030D-6E8A-4147-A177-3AD203B41FA5}">
                      <a16:colId xmlns:a16="http://schemas.microsoft.com/office/drawing/2014/main" val="3743411343"/>
                    </a:ext>
                  </a:extLst>
                </a:gridCol>
                <a:gridCol w="3053443">
                  <a:extLst>
                    <a:ext uri="{9D8B030D-6E8A-4147-A177-3AD203B41FA5}">
                      <a16:colId xmlns:a16="http://schemas.microsoft.com/office/drawing/2014/main" val="866566016"/>
                    </a:ext>
                  </a:extLst>
                </a:gridCol>
              </a:tblGrid>
              <a:tr h="1604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Child Residing In An Institution/RCCI</a:t>
                      </a:r>
                    </a:p>
                    <a:p>
                      <a:endParaRPr lang="en-US" dirty="0"/>
                    </a:p>
                  </a:txBody>
                  <a:tcPr/>
                </a:tc>
                <a:tc>
                  <a:txBody>
                    <a:bodyPr/>
                    <a:lstStyle/>
                    <a:p>
                      <a:r>
                        <a:rPr lang="en-US" sz="1600" dirty="0"/>
                        <a:t>A child who is a resident of a non-participating institution and attends a participating school during the week, or a child who resides in a participating RCCI, is considered a household of one</a:t>
                      </a:r>
                    </a:p>
                  </a:txBody>
                  <a:tcPr/>
                </a:tc>
                <a:extLst>
                  <a:ext uri="{0D108BD9-81ED-4DB2-BD59-A6C34878D82A}">
                    <a16:rowId xmlns:a16="http://schemas.microsoft.com/office/drawing/2014/main" val="295206032"/>
                  </a:ext>
                </a:extLst>
              </a:tr>
              <a:tr h="1604148">
                <a:tc>
                  <a:txBody>
                    <a:bodyPr/>
                    <a:lstStyle/>
                    <a:p>
                      <a:r>
                        <a:rPr lang="en-US" sz="1600" dirty="0"/>
                        <a:t>Child Away At 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 child who is temporarily away at school (e.g., attending boarding school or college) is included as a member of the household.</a:t>
                      </a:r>
                    </a:p>
                    <a:p>
                      <a:endParaRPr lang="en-US" dirty="0"/>
                    </a:p>
                  </a:txBody>
                  <a:tcPr/>
                </a:tc>
                <a:extLst>
                  <a:ext uri="{0D108BD9-81ED-4DB2-BD59-A6C34878D82A}">
                    <a16:rowId xmlns:a16="http://schemas.microsoft.com/office/drawing/2014/main" val="1346194752"/>
                  </a:ext>
                </a:extLst>
              </a:tr>
            </a:tbl>
          </a:graphicData>
        </a:graphic>
      </p:graphicFrame>
    </p:spTree>
    <p:extLst>
      <p:ext uri="{BB962C8B-B14F-4D97-AF65-F5344CB8AC3E}">
        <p14:creationId xmlns:p14="http://schemas.microsoft.com/office/powerpoint/2010/main" val="293603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9D3EB-3293-6AE9-E06A-E57C6A7DDD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748488-1460-1077-0233-3BA1F1998142}"/>
              </a:ext>
            </a:extLst>
          </p:cNvPr>
          <p:cNvSpPr>
            <a:spLocks noGrp="1"/>
          </p:cNvSpPr>
          <p:nvPr>
            <p:ph type="title"/>
          </p:nvPr>
        </p:nvSpPr>
        <p:spPr>
          <a:xfrm>
            <a:off x="1451579" y="804519"/>
            <a:ext cx="9603275" cy="1049235"/>
          </a:xfrm>
        </p:spPr>
        <p:txBody>
          <a:bodyPr>
            <a:normAutofit/>
          </a:bodyPr>
          <a:lstStyle/>
          <a:p>
            <a:r>
              <a:rPr lang="en-US" dirty="0"/>
              <a:t>Household Compositions</a:t>
            </a:r>
          </a:p>
        </p:txBody>
      </p:sp>
      <p:graphicFrame>
        <p:nvGraphicFramePr>
          <p:cNvPr id="2" name="Table 1">
            <a:extLst>
              <a:ext uri="{FF2B5EF4-FFF2-40B4-BE49-F238E27FC236}">
                <a16:creationId xmlns:a16="http://schemas.microsoft.com/office/drawing/2014/main" id="{182952A1-81E4-31A6-1C51-6A5098A2969F}"/>
              </a:ext>
            </a:extLst>
          </p:cNvPr>
          <p:cNvGraphicFramePr>
            <a:graphicFrameLocks noGrp="1"/>
          </p:cNvGraphicFramePr>
          <p:nvPr/>
        </p:nvGraphicFramePr>
        <p:xfrm>
          <a:off x="6501495" y="2284455"/>
          <a:ext cx="4960444" cy="3212478"/>
        </p:xfrm>
        <a:graphic>
          <a:graphicData uri="http://schemas.openxmlformats.org/drawingml/2006/table">
            <a:tbl>
              <a:tblPr firstRow="1" bandRow="1">
                <a:tableStyleId>{5C22544A-7EE6-4342-B048-85BDC9FD1C3A}</a:tableStyleId>
              </a:tblPr>
              <a:tblGrid>
                <a:gridCol w="1884425">
                  <a:extLst>
                    <a:ext uri="{9D8B030D-6E8A-4147-A177-3AD203B41FA5}">
                      <a16:colId xmlns:a16="http://schemas.microsoft.com/office/drawing/2014/main" val="1563377937"/>
                    </a:ext>
                  </a:extLst>
                </a:gridCol>
                <a:gridCol w="3076019">
                  <a:extLst>
                    <a:ext uri="{9D8B030D-6E8A-4147-A177-3AD203B41FA5}">
                      <a16:colId xmlns:a16="http://schemas.microsoft.com/office/drawing/2014/main" val="4288926994"/>
                    </a:ext>
                  </a:extLst>
                </a:gridCol>
              </a:tblGrid>
              <a:tr h="1778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Foreign Exchange Student</a:t>
                      </a:r>
                    </a:p>
                    <a:p>
                      <a:endParaRPr lang="en-US" sz="1600" dirty="0"/>
                    </a:p>
                  </a:txBody>
                  <a:tcPr marL="91018" marR="91018" marT="45508" marB="455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 foreign exchange student is considered to be a member of the household (the “host household”) in which the foreign exchange student resides.</a:t>
                      </a:r>
                    </a:p>
                    <a:p>
                      <a:endParaRPr lang="en-US" sz="1600" dirty="0"/>
                    </a:p>
                  </a:txBody>
                  <a:tcPr marL="91018" marR="91018" marT="45508" marB="45508"/>
                </a:tc>
                <a:extLst>
                  <a:ext uri="{0D108BD9-81ED-4DB2-BD59-A6C34878D82A}">
                    <a16:rowId xmlns:a16="http://schemas.microsoft.com/office/drawing/2014/main" val="1771021293"/>
                  </a:ext>
                </a:extLst>
              </a:tr>
              <a:tr h="1414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Foster Child</a:t>
                      </a:r>
                    </a:p>
                    <a:p>
                      <a:endParaRPr lang="en-US" sz="1600" dirty="0"/>
                    </a:p>
                  </a:txBody>
                  <a:tcPr marL="91018" marR="91018" marT="45508" marB="455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baseline="0" dirty="0">
                          <a:solidFill>
                            <a:schemeClr val="dk1"/>
                          </a:solidFill>
                          <a:latin typeface="+mn-lt"/>
                          <a:ea typeface="+mn-ea"/>
                          <a:cs typeface="+mn-cs"/>
                        </a:rPr>
                        <a:t>A foster child is a child whose care and placement is the responsibility of an agency that administers a State plan</a:t>
                      </a:r>
                    </a:p>
                  </a:txBody>
                  <a:tcPr marL="91018" marR="91018" marT="45508" marB="45508"/>
                </a:tc>
                <a:extLst>
                  <a:ext uri="{0D108BD9-81ED-4DB2-BD59-A6C34878D82A}">
                    <a16:rowId xmlns:a16="http://schemas.microsoft.com/office/drawing/2014/main" val="2255130086"/>
                  </a:ext>
                </a:extLst>
              </a:tr>
            </a:tbl>
          </a:graphicData>
        </a:graphic>
      </p:graphicFrame>
      <p:graphicFrame>
        <p:nvGraphicFramePr>
          <p:cNvPr id="18" name="Content Placeholder 17">
            <a:extLst>
              <a:ext uri="{FF2B5EF4-FFF2-40B4-BE49-F238E27FC236}">
                <a16:creationId xmlns:a16="http://schemas.microsoft.com/office/drawing/2014/main" id="{6C47E4B2-E74F-25BD-43F9-57ACBA14C052}"/>
              </a:ext>
            </a:extLst>
          </p:cNvPr>
          <p:cNvGraphicFramePr>
            <a:graphicFrameLocks noGrp="1"/>
          </p:cNvGraphicFramePr>
          <p:nvPr>
            <p:ph idx="1"/>
          </p:nvPr>
        </p:nvGraphicFramePr>
        <p:xfrm>
          <a:off x="928461" y="2269682"/>
          <a:ext cx="5064125" cy="3208296"/>
        </p:xfrm>
        <a:graphic>
          <a:graphicData uri="http://schemas.openxmlformats.org/drawingml/2006/table">
            <a:tbl>
              <a:tblPr firstRow="1" bandRow="1">
                <a:tableStyleId>{5C22544A-7EE6-4342-B048-85BDC9FD1C3A}</a:tableStyleId>
              </a:tblPr>
              <a:tblGrid>
                <a:gridCol w="2010682">
                  <a:extLst>
                    <a:ext uri="{9D8B030D-6E8A-4147-A177-3AD203B41FA5}">
                      <a16:colId xmlns:a16="http://schemas.microsoft.com/office/drawing/2014/main" val="3743411343"/>
                    </a:ext>
                  </a:extLst>
                </a:gridCol>
                <a:gridCol w="3053443">
                  <a:extLst>
                    <a:ext uri="{9D8B030D-6E8A-4147-A177-3AD203B41FA5}">
                      <a16:colId xmlns:a16="http://schemas.microsoft.com/office/drawing/2014/main" val="866566016"/>
                    </a:ext>
                  </a:extLst>
                </a:gridCol>
              </a:tblGrid>
              <a:tr h="1604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Child Living With One Parent, Relative or Friend</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 the case where a child resides with one parent or a relative, the child is considered to be a member of the household.</a:t>
                      </a:r>
                    </a:p>
                    <a:p>
                      <a:endParaRPr lang="en-US" sz="1600" dirty="0"/>
                    </a:p>
                  </a:txBody>
                  <a:tcPr/>
                </a:tc>
                <a:extLst>
                  <a:ext uri="{0D108BD9-81ED-4DB2-BD59-A6C34878D82A}">
                    <a16:rowId xmlns:a16="http://schemas.microsoft.com/office/drawing/2014/main" val="295206032"/>
                  </a:ext>
                </a:extLst>
              </a:tr>
              <a:tr h="1604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Families With Joint Custody</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When joint custody has been awarded and the child physically changes residence, the child is considered part of the household where the child resides. </a:t>
                      </a:r>
                    </a:p>
                    <a:p>
                      <a:endParaRPr lang="en-US" dirty="0"/>
                    </a:p>
                  </a:txBody>
                  <a:tcPr/>
                </a:tc>
                <a:extLst>
                  <a:ext uri="{0D108BD9-81ED-4DB2-BD59-A6C34878D82A}">
                    <a16:rowId xmlns:a16="http://schemas.microsoft.com/office/drawing/2014/main" val="1346194752"/>
                  </a:ext>
                </a:extLst>
              </a:tr>
            </a:tbl>
          </a:graphicData>
        </a:graphic>
      </p:graphicFrame>
    </p:spTree>
    <p:extLst>
      <p:ext uri="{BB962C8B-B14F-4D97-AF65-F5344CB8AC3E}">
        <p14:creationId xmlns:p14="http://schemas.microsoft.com/office/powerpoint/2010/main" val="757376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3200482B-BA0C-AAF6-A4D5-E9F60696CBA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E265ADE-9053-E40E-12CB-29B19A2CE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Picture 11">
            <a:extLst>
              <a:ext uri="{FF2B5EF4-FFF2-40B4-BE49-F238E27FC236}">
                <a16:creationId xmlns:a16="http://schemas.microsoft.com/office/drawing/2014/main" id="{009528E3-7734-2F9F-B2DD-4B56DFE99A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7E4DA248-3494-77B6-9000-9E6093CE16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D2340C-8726-6307-C45C-A37FFB4A5C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75A4823E-15D7-4CAB-D7CF-164461284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407C0AE6-A7F5-EE18-9683-6F1014A85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807BD5B8-46EE-952C-5A87-64633E30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1E338550-6135-F151-ABBA-384179FC3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611E13F2-1663-6DAF-1FE0-68306D074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296A83FE-63C1-E90F-9CE0-391399A73A3E}"/>
              </a:ext>
            </a:extLst>
          </p:cNvPr>
          <p:cNvSpPr>
            <a:spLocks noGrp="1"/>
          </p:cNvSpPr>
          <p:nvPr>
            <p:ph type="title"/>
          </p:nvPr>
        </p:nvSpPr>
        <p:spPr>
          <a:xfrm>
            <a:off x="1557071" y="1584552"/>
            <a:ext cx="9099255" cy="2930298"/>
          </a:xfrm>
        </p:spPr>
        <p:txBody>
          <a:bodyPr vert="horz" lIns="91440" tIns="45720" rIns="91440" bIns="0" rtlCol="0" anchor="ctr">
            <a:normAutofit/>
          </a:bodyPr>
          <a:lstStyle/>
          <a:p>
            <a:pPr algn="ctr"/>
            <a:r>
              <a:rPr lang="en-US" sz="5400" dirty="0">
                <a:solidFill>
                  <a:srgbClr val="454545"/>
                </a:solidFill>
              </a:rPr>
              <a:t>Determining household income </a:t>
            </a:r>
            <a:br>
              <a:rPr lang="en-US" sz="5400" dirty="0">
                <a:solidFill>
                  <a:srgbClr val="454545"/>
                </a:solidFill>
              </a:rPr>
            </a:br>
            <a:endParaRPr lang="en-US" sz="5400" dirty="0">
              <a:solidFill>
                <a:srgbClr val="454545"/>
              </a:solidFill>
            </a:endParaRPr>
          </a:p>
        </p:txBody>
      </p:sp>
      <p:sp>
        <p:nvSpPr>
          <p:cNvPr id="5" name="Subtitle 4">
            <a:extLst>
              <a:ext uri="{FF2B5EF4-FFF2-40B4-BE49-F238E27FC236}">
                <a16:creationId xmlns:a16="http://schemas.microsoft.com/office/drawing/2014/main" id="{E83F22EB-28D4-20D7-7B66-238287A3AC28}"/>
              </a:ext>
            </a:extLst>
          </p:cNvPr>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p:txBody>
      </p:sp>
      <p:pic>
        <p:nvPicPr>
          <p:cNvPr id="28" name="Picture 27">
            <a:extLst>
              <a:ext uri="{FF2B5EF4-FFF2-40B4-BE49-F238E27FC236}">
                <a16:creationId xmlns:a16="http://schemas.microsoft.com/office/drawing/2014/main" id="{23023FA4-D920-BAF4-3707-BAB61184E5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A6F354B6-47C9-F048-3663-83ED59D8C1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57846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r>
              <a:rPr lang="en-US" dirty="0"/>
              <a:t>Determining Reportable Income</a:t>
            </a:r>
          </a:p>
        </p:txBody>
      </p:sp>
      <p:sp>
        <p:nvSpPr>
          <p:cNvPr id="3" name="Content Placeholder 2"/>
          <p:cNvSpPr>
            <a:spLocks noGrp="1"/>
          </p:cNvSpPr>
          <p:nvPr>
            <p:ph idx="1"/>
          </p:nvPr>
        </p:nvSpPr>
        <p:spPr>
          <a:xfrm>
            <a:off x="1451579" y="2015734"/>
            <a:ext cx="4162555" cy="3450613"/>
          </a:xfrm>
        </p:spPr>
        <p:txBody>
          <a:bodyPr>
            <a:normAutofit/>
          </a:bodyPr>
          <a:lstStyle/>
          <a:p>
            <a:pPr>
              <a:lnSpc>
                <a:spcPct val="110000"/>
              </a:lnSpc>
            </a:pPr>
            <a:r>
              <a:rPr lang="en-US" sz="1400" b="1"/>
              <a:t>Income </a:t>
            </a:r>
            <a:r>
              <a:rPr lang="en-US" sz="1400"/>
              <a:t>is any money (Before Deductions) received on a recurring basis, including earnings, pensions, and child or spousal support.</a:t>
            </a:r>
          </a:p>
          <a:p>
            <a:pPr>
              <a:lnSpc>
                <a:spcPct val="110000"/>
              </a:lnSpc>
            </a:pPr>
            <a:endParaRPr lang="en-US" sz="1400"/>
          </a:p>
          <a:p>
            <a:pPr>
              <a:lnSpc>
                <a:spcPct val="110000"/>
              </a:lnSpc>
            </a:pPr>
            <a:r>
              <a:rPr lang="en-US" sz="1400" b="1"/>
              <a:t>Gross Earned Income </a:t>
            </a:r>
            <a:r>
              <a:rPr lang="en-US" sz="1400"/>
              <a:t>means all money earned before such deductions as income taxes, employee’s Social Security taxes, insurance premiums, and bonds. </a:t>
            </a:r>
          </a:p>
          <a:p>
            <a:pPr>
              <a:lnSpc>
                <a:spcPct val="110000"/>
              </a:lnSpc>
            </a:pPr>
            <a:endParaRPr lang="en-US" sz="1400"/>
          </a:p>
          <a:p>
            <a:pPr>
              <a:lnSpc>
                <a:spcPct val="110000"/>
              </a:lnSpc>
            </a:pPr>
            <a:r>
              <a:rPr lang="en-US" sz="1400" b="1"/>
              <a:t>Current income </a:t>
            </a:r>
            <a:r>
              <a:rPr lang="en-US" sz="1400"/>
              <a:t>means the gross income received by a household, before deductions, for the current month</a:t>
            </a:r>
          </a:p>
        </p:txBody>
      </p:sp>
      <p:pic>
        <p:nvPicPr>
          <p:cNvPr id="8" name="Graphic 7" descr="Dollar">
            <a:extLst>
              <a:ext uri="{FF2B5EF4-FFF2-40B4-BE49-F238E27FC236}">
                <a16:creationId xmlns:a16="http://schemas.microsoft.com/office/drawing/2014/main" id="{F4EF7107-49F7-3766-72BA-E817876A26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9326" y="2015734"/>
            <a:ext cx="3450613" cy="3450613"/>
          </a:xfrm>
          <a:prstGeom prst="rect">
            <a:avLst/>
          </a:prstGeom>
        </p:spPr>
      </p:pic>
    </p:spTree>
    <p:extLst>
      <p:ext uri="{BB962C8B-B14F-4D97-AF65-F5344CB8AC3E}">
        <p14:creationId xmlns:p14="http://schemas.microsoft.com/office/powerpoint/2010/main" val="221462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1580" y="804520"/>
            <a:ext cx="4176511" cy="1049235"/>
          </a:xfrm>
        </p:spPr>
        <p:txBody>
          <a:bodyPr>
            <a:normAutofit/>
          </a:bodyPr>
          <a:lstStyle/>
          <a:p>
            <a:r>
              <a:rPr lang="en-US" dirty="0"/>
              <a:t>Each Household Must Provide:</a:t>
            </a:r>
          </a:p>
        </p:txBody>
      </p:sp>
      <p:sp>
        <p:nvSpPr>
          <p:cNvPr id="3" name="Content Placeholder 2"/>
          <p:cNvSpPr>
            <a:spLocks noGrp="1"/>
          </p:cNvSpPr>
          <p:nvPr>
            <p:ph idx="1"/>
          </p:nvPr>
        </p:nvSpPr>
        <p:spPr>
          <a:xfrm>
            <a:off x="906236" y="2015733"/>
            <a:ext cx="4717557" cy="3568638"/>
          </a:xfrm>
        </p:spPr>
        <p:txBody>
          <a:bodyPr>
            <a:normAutofit fontScale="92500" lnSpcReduction="10000"/>
          </a:bodyPr>
          <a:lstStyle/>
          <a:p>
            <a:pPr>
              <a:lnSpc>
                <a:spcPct val="110000"/>
              </a:lnSpc>
            </a:pPr>
            <a:r>
              <a:rPr lang="en-US" sz="1700" dirty="0"/>
              <a:t>Total amount of current gross income.</a:t>
            </a:r>
          </a:p>
          <a:p>
            <a:pPr>
              <a:lnSpc>
                <a:spcPct val="110000"/>
              </a:lnSpc>
            </a:pPr>
            <a:r>
              <a:rPr lang="en-US" sz="1700" dirty="0"/>
              <a:t>Report in whole dollars only. </a:t>
            </a:r>
          </a:p>
          <a:p>
            <a:pPr>
              <a:lnSpc>
                <a:spcPct val="110000"/>
              </a:lnSpc>
              <a:spcBef>
                <a:spcPts val="0"/>
              </a:spcBef>
            </a:pPr>
            <a:r>
              <a:rPr lang="en-US" sz="1700" dirty="0"/>
              <a:t>Income earned or received by </a:t>
            </a:r>
          </a:p>
          <a:p>
            <a:pPr marL="0" indent="0">
              <a:lnSpc>
                <a:spcPct val="110000"/>
              </a:lnSpc>
              <a:spcBef>
                <a:spcPts val="0"/>
              </a:spcBef>
              <a:buNone/>
            </a:pPr>
            <a:r>
              <a:rPr lang="en-US" sz="1700" dirty="0"/>
              <a:t>  adults and enrolled students </a:t>
            </a:r>
          </a:p>
          <a:p>
            <a:pPr marL="0" indent="0">
              <a:lnSpc>
                <a:spcPct val="110000"/>
              </a:lnSpc>
              <a:spcBef>
                <a:spcPts val="0"/>
              </a:spcBef>
              <a:buNone/>
            </a:pPr>
            <a:r>
              <a:rPr lang="en-US" sz="1700" dirty="0"/>
              <a:t>  must be identified with the                                             </a:t>
            </a:r>
          </a:p>
          <a:p>
            <a:pPr marL="0" indent="0">
              <a:lnSpc>
                <a:spcPct val="110000"/>
              </a:lnSpc>
              <a:spcBef>
                <a:spcPts val="0"/>
              </a:spcBef>
              <a:buNone/>
            </a:pPr>
            <a:r>
              <a:rPr lang="en-US" sz="1700" dirty="0"/>
              <a:t>  individual who received it                                                </a:t>
            </a:r>
          </a:p>
          <a:p>
            <a:pPr marL="0" indent="0">
              <a:lnSpc>
                <a:spcPct val="110000"/>
              </a:lnSpc>
              <a:spcBef>
                <a:spcPts val="0"/>
              </a:spcBef>
              <a:buNone/>
            </a:pPr>
            <a:r>
              <a:rPr lang="en-US" sz="1700" dirty="0"/>
              <a:t>  and the source.</a:t>
            </a:r>
          </a:p>
          <a:p>
            <a:pPr>
              <a:lnSpc>
                <a:spcPct val="110000"/>
              </a:lnSpc>
              <a:spcBef>
                <a:spcPts val="0"/>
              </a:spcBef>
            </a:pPr>
            <a:r>
              <a:rPr lang="en-US" sz="1700" dirty="0"/>
              <a:t>Each household member who does not have income should also be identified. </a:t>
            </a:r>
          </a:p>
          <a:p>
            <a:pPr marL="0" indent="0">
              <a:lnSpc>
                <a:spcPct val="110000"/>
              </a:lnSpc>
              <a:spcBef>
                <a:spcPts val="0"/>
              </a:spcBef>
              <a:buNone/>
            </a:pPr>
            <a:endParaRPr lang="en-US" sz="1700" dirty="0"/>
          </a:p>
          <a:p>
            <a:pPr marL="0" indent="0">
              <a:lnSpc>
                <a:spcPct val="110000"/>
              </a:lnSpc>
              <a:spcBef>
                <a:spcPts val="0"/>
              </a:spcBef>
              <a:buNone/>
            </a:pPr>
            <a:r>
              <a:rPr lang="en-US" sz="1700" dirty="0"/>
              <a:t>*When no income is provided for any of the adult household members, the application is still considered complete. </a:t>
            </a:r>
          </a:p>
        </p:txBody>
      </p:sp>
      <p:pic>
        <p:nvPicPr>
          <p:cNvPr id="5" name="Picture 4" descr="A picture containing text, table, indoor&#10;&#10;Description automatically generated">
            <a:extLst>
              <a:ext uri="{FF2B5EF4-FFF2-40B4-BE49-F238E27FC236}">
                <a16:creationId xmlns:a16="http://schemas.microsoft.com/office/drawing/2014/main" id="{F2F0B206-547F-4D4C-A84D-902363E833A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8274"/>
          <a:stretch/>
        </p:blipFill>
        <p:spPr>
          <a:xfrm>
            <a:off x="6094411" y="1110234"/>
            <a:ext cx="4960442" cy="4051459"/>
          </a:xfrm>
          <a:prstGeom prst="rect">
            <a:avLst/>
          </a:prstGeom>
        </p:spPr>
      </p:pic>
    </p:spTree>
    <p:extLst>
      <p:ext uri="{BB962C8B-B14F-4D97-AF65-F5344CB8AC3E}">
        <p14:creationId xmlns:p14="http://schemas.microsoft.com/office/powerpoint/2010/main" val="543626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calculator">
            <a:extLst>
              <a:ext uri="{FF2B5EF4-FFF2-40B4-BE49-F238E27FC236}">
                <a16:creationId xmlns:a16="http://schemas.microsoft.com/office/drawing/2014/main" id="{148F7151-0C58-1953-232D-FA7835A2EEEF}"/>
              </a:ext>
            </a:extLst>
          </p:cNvPr>
          <p:cNvPicPr>
            <a:picLocks noChangeAspect="1"/>
          </p:cNvPicPr>
          <p:nvPr/>
        </p:nvPicPr>
        <p:blipFill rotWithShape="1">
          <a:blip r:embed="rId3">
            <a:alphaModFix amt="50000"/>
          </a:blip>
          <a:srcRect t="8" r="-1" b="15719"/>
          <a:stretch>
            <a:fillRect/>
          </a:stretch>
        </p:blipFill>
        <p:spPr>
          <a:xfrm>
            <a:off x="20" y="10"/>
            <a:ext cx="12191675" cy="6857990"/>
          </a:xfrm>
          <a:prstGeom prst="rect">
            <a:avLst/>
          </a:prstGeom>
        </p:spPr>
      </p:pic>
      <p:sp>
        <p:nvSpPr>
          <p:cNvPr id="2" name="Title 1"/>
          <p:cNvSpPr>
            <a:spLocks noGrp="1"/>
          </p:cNvSpPr>
          <p:nvPr>
            <p:ph type="title"/>
          </p:nvPr>
        </p:nvSpPr>
        <p:spPr>
          <a:xfrm>
            <a:off x="4976636" y="992221"/>
            <a:ext cx="6247308" cy="4873558"/>
          </a:xfrm>
        </p:spPr>
        <p:txBody>
          <a:bodyPr vert="horz" lIns="91440" tIns="45720" rIns="91440" bIns="0" rtlCol="0" anchor="ctr">
            <a:normAutofit/>
          </a:bodyPr>
          <a:lstStyle/>
          <a:p>
            <a:r>
              <a:rPr lang="en-US" sz="4800" spc="800"/>
              <a:t>Determining Household Income </a:t>
            </a:r>
            <a:br>
              <a:rPr lang="en-US" sz="4800" spc="800"/>
            </a:br>
            <a:r>
              <a:rPr lang="en-US" sz="4800" spc="800"/>
              <a:t>(By Category and Description)</a:t>
            </a:r>
            <a:br>
              <a:rPr lang="en-US" sz="4800" spc="800"/>
            </a:br>
            <a:endParaRPr lang="en-US" sz="4800" spc="800"/>
          </a:p>
        </p:txBody>
      </p:sp>
      <p:sp>
        <p:nvSpPr>
          <p:cNvPr id="3" name="Content Placeholder 2"/>
          <p:cNvSpPr>
            <a:spLocks noGrp="1"/>
          </p:cNvSpPr>
          <p:nvPr>
            <p:ph type="body" idx="1"/>
          </p:nvPr>
        </p:nvSpPr>
        <p:spPr>
          <a:xfrm>
            <a:off x="968056" y="996610"/>
            <a:ext cx="3363901" cy="4864780"/>
          </a:xfrm>
        </p:spPr>
        <p:txBody>
          <a:bodyPr vert="horz" lIns="91440" tIns="91440" rIns="91440" bIns="91440" rtlCol="0" anchor="ctr">
            <a:normAutofit/>
          </a:bodyPr>
          <a:lstStyle/>
          <a:p>
            <a:pPr algn="r"/>
            <a:endParaRPr lang="en-US" sz="2000" cap="all" spc="400"/>
          </a:p>
          <a:p>
            <a:pPr algn="r"/>
            <a:endParaRPr lang="en-US" sz="2000" cap="all" spc="400"/>
          </a:p>
          <a:p>
            <a:pPr algn="r"/>
            <a:endParaRPr lang="en-US" sz="2000" cap="all" spc="400"/>
          </a:p>
        </p:txBody>
      </p:sp>
    </p:spTree>
    <p:extLst>
      <p:ext uri="{BB962C8B-B14F-4D97-AF65-F5344CB8AC3E}">
        <p14:creationId xmlns:p14="http://schemas.microsoft.com/office/powerpoint/2010/main" val="3133725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2821" name="Rectangle 16282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822" name="Straight Connector 16282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2818" name="Rectangle 2"/>
          <p:cNvSpPr>
            <a:spLocks noGrp="1" noChangeArrowheads="1"/>
          </p:cNvSpPr>
          <p:nvPr>
            <p:ph type="title"/>
          </p:nvPr>
        </p:nvSpPr>
        <p:spPr>
          <a:xfrm>
            <a:off x="1451580" y="804520"/>
            <a:ext cx="4176511" cy="1049235"/>
          </a:xfrm>
        </p:spPr>
        <p:txBody>
          <a:bodyPr>
            <a:normAutofit/>
          </a:bodyPr>
          <a:lstStyle/>
          <a:p>
            <a:pPr eaLnBrk="1" hangingPunct="1">
              <a:defRPr/>
            </a:pPr>
            <a:r>
              <a:rPr lang="en-US"/>
              <a:t>Income Eligibility</a:t>
            </a:r>
          </a:p>
        </p:txBody>
      </p:sp>
      <p:sp>
        <p:nvSpPr>
          <p:cNvPr id="162823" name="Rectangle 16282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2819" name="Rectangle 3"/>
          <p:cNvSpPr>
            <a:spLocks noGrp="1" noChangeArrowheads="1"/>
          </p:cNvSpPr>
          <p:nvPr>
            <p:ph idx="1"/>
          </p:nvPr>
        </p:nvSpPr>
        <p:spPr>
          <a:xfrm>
            <a:off x="1451581" y="2015732"/>
            <a:ext cx="4172212" cy="3450613"/>
          </a:xfrm>
        </p:spPr>
        <p:txBody>
          <a:bodyPr>
            <a:normAutofit/>
          </a:bodyPr>
          <a:lstStyle/>
          <a:p>
            <a:pPr eaLnBrk="1" hangingPunct="1">
              <a:lnSpc>
                <a:spcPct val="110000"/>
              </a:lnSpc>
              <a:buFontTx/>
              <a:buNone/>
              <a:defRPr/>
            </a:pPr>
            <a:endParaRPr lang="en-US" dirty="0">
              <a:effectLst>
                <a:outerShdw blurRad="38100" dist="38100" dir="2700000" algn="tl">
                  <a:srgbClr val="C0C0C0"/>
                </a:outerShdw>
              </a:effectLst>
            </a:endParaRPr>
          </a:p>
          <a:p>
            <a:pPr eaLnBrk="1" hangingPunct="1">
              <a:lnSpc>
                <a:spcPct val="110000"/>
              </a:lnSpc>
              <a:buFontTx/>
              <a:buNone/>
              <a:defRPr/>
            </a:pPr>
            <a:r>
              <a:rPr lang="en-US" dirty="0"/>
              <a:t>The SFA compares household size and income to the current Income Eligibility Guidelines </a:t>
            </a:r>
          </a:p>
          <a:p>
            <a:pPr marL="0" indent="0">
              <a:lnSpc>
                <a:spcPct val="110000"/>
              </a:lnSpc>
              <a:buNone/>
              <a:defRPr/>
            </a:pPr>
            <a:endParaRPr lang="en-US" dirty="0"/>
          </a:p>
          <a:p>
            <a:pPr marL="1028700" lvl="2" indent="0">
              <a:lnSpc>
                <a:spcPct val="110000"/>
              </a:lnSpc>
              <a:buClr>
                <a:schemeClr val="tx2"/>
              </a:buClr>
              <a:buNone/>
              <a:defRPr/>
            </a:pPr>
            <a:r>
              <a:rPr lang="en-US" dirty="0">
                <a:effectLst>
                  <a:outerShdw blurRad="38100" dist="38100" dir="2700000" algn="tl">
                    <a:srgbClr val="C0C0C0"/>
                  </a:outerShdw>
                </a:effectLst>
              </a:rPr>
              <a:t>	</a:t>
            </a:r>
          </a:p>
          <a:p>
            <a:pPr eaLnBrk="1" hangingPunct="1">
              <a:lnSpc>
                <a:spcPct val="110000"/>
              </a:lnSpc>
              <a:buFontTx/>
              <a:buNone/>
              <a:defRPr/>
            </a:pPr>
            <a:r>
              <a:rPr lang="en-US" dirty="0">
                <a:effectLst>
                  <a:outerShdw blurRad="38100" dist="38100" dir="2700000" algn="tl">
                    <a:srgbClr val="C0C0C0"/>
                  </a:outerShdw>
                </a:effectLst>
              </a:rPr>
              <a:t>		  </a:t>
            </a:r>
          </a:p>
          <a:p>
            <a:pPr eaLnBrk="1" hangingPunct="1">
              <a:lnSpc>
                <a:spcPct val="110000"/>
              </a:lnSpc>
              <a:buFontTx/>
              <a:buNone/>
              <a:defRPr/>
            </a:pPr>
            <a:r>
              <a:rPr lang="en-US" b="1" dirty="0">
                <a:effectLst>
                  <a:outerShdw blurRad="38100" dist="38100" dir="2700000" algn="tl">
                    <a:srgbClr val="C0C0C0"/>
                  </a:outerShdw>
                </a:effectLst>
              </a:rPr>
              <a:t>   	</a:t>
            </a:r>
          </a:p>
        </p:txBody>
      </p:sp>
      <p:pic>
        <p:nvPicPr>
          <p:cNvPr id="162825" name="Picture 16282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2827" name="Straight Connector 16282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9B3733AE-ADCE-40F6-80F7-6C08FED99AE1}"/>
              </a:ext>
            </a:extLst>
          </p:cNvPr>
          <p:cNvGraphicFramePr>
            <a:graphicFrameLocks noGrp="1"/>
          </p:cNvGraphicFramePr>
          <p:nvPr>
            <p:extLst>
              <p:ext uri="{D42A27DB-BD31-4B8C-83A1-F6EECF244321}">
                <p14:modId xmlns:p14="http://schemas.microsoft.com/office/powerpoint/2010/main" val="1532804212"/>
              </p:ext>
            </p:extLst>
          </p:nvPr>
        </p:nvGraphicFramePr>
        <p:xfrm>
          <a:off x="6094410" y="1828800"/>
          <a:ext cx="5030789" cy="2815877"/>
        </p:xfrm>
        <a:graphic>
          <a:graphicData uri="http://schemas.openxmlformats.org/drawingml/2006/table">
            <a:tbl>
              <a:tblPr firstRow="1" bandRow="1">
                <a:noFill/>
                <a:tableStyleId>{5C22544A-7EE6-4342-B048-85BDC9FD1C3A}</a:tableStyleId>
              </a:tblPr>
              <a:tblGrid>
                <a:gridCol w="4084474">
                  <a:extLst>
                    <a:ext uri="{9D8B030D-6E8A-4147-A177-3AD203B41FA5}">
                      <a16:colId xmlns:a16="http://schemas.microsoft.com/office/drawing/2014/main" val="848036053"/>
                    </a:ext>
                  </a:extLst>
                </a:gridCol>
                <a:gridCol w="946315">
                  <a:extLst>
                    <a:ext uri="{9D8B030D-6E8A-4147-A177-3AD203B41FA5}">
                      <a16:colId xmlns:a16="http://schemas.microsoft.com/office/drawing/2014/main" val="3908850069"/>
                    </a:ext>
                  </a:extLst>
                </a:gridCol>
              </a:tblGrid>
              <a:tr h="604491">
                <a:tc>
                  <a:txBody>
                    <a:bodyPr/>
                    <a:lstStyle/>
                    <a:p>
                      <a:r>
                        <a:rPr lang="en-US" sz="2000" b="0" cap="none" spc="0">
                          <a:solidFill>
                            <a:schemeClr val="tx1"/>
                          </a:solidFill>
                        </a:rPr>
                        <a:t>Weekly</a:t>
                      </a:r>
                    </a:p>
                  </a:txBody>
                  <a:tcPr marL="178732" marR="178732" marT="125113" marB="125113">
                    <a:lnL w="12700" cmpd="sng">
                      <a:noFill/>
                    </a:lnL>
                    <a:lnR w="12700" cmpd="sng">
                      <a:noFill/>
                    </a:lnR>
                    <a:lnT w="28575" cap="flat" cmpd="sng" algn="ctr">
                      <a:solidFill>
                        <a:schemeClr val="tx1"/>
                      </a:solidFill>
                      <a:prstDash val="solid"/>
                    </a:lnT>
                    <a:lnB w="38100" cmpd="sng">
                      <a:noFill/>
                    </a:lnB>
                    <a:noFill/>
                  </a:tcPr>
                </a:tc>
                <a:tc>
                  <a:txBody>
                    <a:bodyPr/>
                    <a:lstStyle/>
                    <a:p>
                      <a:r>
                        <a:rPr lang="en-US" sz="2000" b="0" cap="none" spc="0">
                          <a:solidFill>
                            <a:schemeClr val="tx1"/>
                          </a:solidFill>
                        </a:rPr>
                        <a:t>X 52</a:t>
                      </a:r>
                    </a:p>
                  </a:txBody>
                  <a:tcPr marL="178732" marR="178732" marT="125113" marB="125113">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99650257"/>
                  </a:ext>
                </a:extLst>
              </a:tr>
              <a:tr h="629523">
                <a:tc>
                  <a:txBody>
                    <a:bodyPr/>
                    <a:lstStyle/>
                    <a:p>
                      <a:r>
                        <a:rPr lang="en-US" sz="2000" cap="none" spc="0">
                          <a:solidFill>
                            <a:schemeClr val="tx1"/>
                          </a:solidFill>
                        </a:rPr>
                        <a:t>Bi-Weekly Income (every 2 weeks)</a:t>
                      </a:r>
                    </a:p>
                  </a:txBody>
                  <a:tcPr marL="178732" marR="178732" marT="125113" marB="125113">
                    <a:lnL w="28575" cap="flat" cmpd="sng" algn="ctr">
                      <a:noFill/>
                      <a:prstDash val="solid"/>
                    </a:lnL>
                    <a:lnR w="12700" cmpd="sng">
                      <a:noFill/>
                      <a:prstDash val="solid"/>
                    </a:lnR>
                    <a:lnT w="38100" cmpd="sng">
                      <a:noFill/>
                    </a:lnT>
                    <a:lnB w="12700" cap="flat" cmpd="sng" algn="ctr">
                      <a:noFill/>
                      <a:prstDash val="solid"/>
                    </a:lnB>
                    <a:noFill/>
                  </a:tcPr>
                </a:tc>
                <a:tc>
                  <a:txBody>
                    <a:bodyPr/>
                    <a:lstStyle/>
                    <a:p>
                      <a:r>
                        <a:rPr lang="en-US" sz="2000" cap="none" spc="0">
                          <a:solidFill>
                            <a:schemeClr val="tx1"/>
                          </a:solidFill>
                        </a:rPr>
                        <a:t>X 26</a:t>
                      </a:r>
                    </a:p>
                  </a:txBody>
                  <a:tcPr marL="178732" marR="178732" marT="125113" marB="125113">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2356938957"/>
                  </a:ext>
                </a:extLst>
              </a:tr>
              <a:tr h="655082">
                <a:tc>
                  <a:txBody>
                    <a:bodyPr/>
                    <a:lstStyle/>
                    <a:p>
                      <a:r>
                        <a:rPr lang="en-US" sz="2000" cap="none" spc="0">
                          <a:solidFill>
                            <a:schemeClr val="tx1"/>
                          </a:solidFill>
                        </a:rPr>
                        <a:t>Semi-Monthly (twice a month)</a:t>
                      </a:r>
                    </a:p>
                  </a:txBody>
                  <a:tcPr marL="178732" marR="178732" marT="125113" marB="125113">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2000" cap="none" spc="0">
                          <a:solidFill>
                            <a:schemeClr val="tx1"/>
                          </a:solidFill>
                        </a:rPr>
                        <a:t>X 24</a:t>
                      </a:r>
                    </a:p>
                  </a:txBody>
                  <a:tcPr marL="178732" marR="178732" marT="125113" marB="125113">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601752328"/>
                  </a:ext>
                </a:extLst>
              </a:tr>
              <a:tr h="926781">
                <a:tc>
                  <a:txBody>
                    <a:bodyPr/>
                    <a:lstStyle/>
                    <a:p>
                      <a:r>
                        <a:rPr lang="en-US" sz="2000" cap="none" spc="0">
                          <a:solidFill>
                            <a:schemeClr val="tx1"/>
                          </a:solidFill>
                        </a:rPr>
                        <a:t>Monthly (once a month)</a:t>
                      </a:r>
                    </a:p>
                  </a:txBody>
                  <a:tcPr marL="178732" marR="178732" marT="125113" marB="125113">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r>
                        <a:rPr lang="en-US" sz="2000" cap="none" spc="0" dirty="0">
                          <a:solidFill>
                            <a:schemeClr val="tx1"/>
                          </a:solidFill>
                        </a:rPr>
                        <a:t>X 12</a:t>
                      </a:r>
                    </a:p>
                  </a:txBody>
                  <a:tcPr marL="178732" marR="178732" marT="125113" marB="125113">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3671290162"/>
                  </a:ext>
                </a:extLst>
              </a:tr>
            </a:tbl>
          </a:graphicData>
        </a:graphic>
      </p:graphicFrame>
    </p:spTree>
    <p:extLst>
      <p:ext uri="{BB962C8B-B14F-4D97-AF65-F5344CB8AC3E}">
        <p14:creationId xmlns:p14="http://schemas.microsoft.com/office/powerpoint/2010/main" val="41151757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 name="Straight Connector 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 name="Rectangle 1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6585200" y="967167"/>
            <a:ext cx="4151306" cy="2374516"/>
          </a:xfrm>
        </p:spPr>
        <p:txBody>
          <a:bodyPr vert="horz" lIns="91440" tIns="45720" rIns="91440" bIns="0" rtlCol="0" anchor="b">
            <a:normAutofit/>
          </a:bodyPr>
          <a:lstStyle/>
          <a:p>
            <a:r>
              <a:rPr lang="en-US" sz="4800"/>
              <a:t>Earnings From Work:</a:t>
            </a:r>
          </a:p>
        </p:txBody>
      </p:sp>
      <p:cxnSp>
        <p:nvCxnSpPr>
          <p:cNvPr id="16" name="Straight Connector 1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8" name="Picture 1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343B2940-A88D-4485-857B-E3A8D22B019A}"/>
              </a:ext>
            </a:extLst>
          </p:cNvPr>
          <p:cNvGraphicFramePr>
            <a:graphicFrameLocks noGrp="1"/>
          </p:cNvGraphicFramePr>
          <p:nvPr>
            <p:extLst>
              <p:ext uri="{D42A27DB-BD31-4B8C-83A1-F6EECF244321}">
                <p14:modId xmlns:p14="http://schemas.microsoft.com/office/powerpoint/2010/main" val="2244394301"/>
              </p:ext>
            </p:extLst>
          </p:nvPr>
        </p:nvGraphicFramePr>
        <p:xfrm>
          <a:off x="1130029" y="848488"/>
          <a:ext cx="4960442" cy="4574952"/>
        </p:xfrm>
        <a:graphic>
          <a:graphicData uri="http://schemas.openxmlformats.org/drawingml/2006/table">
            <a:tbl>
              <a:tblPr firstRow="1" bandRow="1">
                <a:tableStyleId>{D27102A9-8310-4765-A935-A1911B00CA55}</a:tableStyleId>
              </a:tblPr>
              <a:tblGrid>
                <a:gridCol w="4960442">
                  <a:extLst>
                    <a:ext uri="{9D8B030D-6E8A-4147-A177-3AD203B41FA5}">
                      <a16:colId xmlns:a16="http://schemas.microsoft.com/office/drawing/2014/main" val="3523235602"/>
                    </a:ext>
                  </a:extLst>
                </a:gridCol>
              </a:tblGrid>
              <a:tr h="743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Wages, salaries, tips; </a:t>
                      </a:r>
                    </a:p>
                    <a:p>
                      <a:endParaRPr lang="en-US" sz="2100" dirty="0"/>
                    </a:p>
                  </a:txBody>
                  <a:tcPr marL="67033" marR="67033" marT="33516" marB="33516"/>
                </a:tc>
                <a:extLst>
                  <a:ext uri="{0D108BD9-81ED-4DB2-BD59-A6C34878D82A}">
                    <a16:rowId xmlns:a16="http://schemas.microsoft.com/office/drawing/2014/main" val="562984577"/>
                  </a:ext>
                </a:extLst>
              </a:tr>
              <a:tr h="1063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a:t>Net income from self-owned business including farms; </a:t>
                      </a:r>
                    </a:p>
                    <a:p>
                      <a:endParaRPr lang="en-US" sz="2100"/>
                    </a:p>
                  </a:txBody>
                  <a:tcPr marL="67033" marR="67033" marT="33516" marB="33516"/>
                </a:tc>
                <a:extLst>
                  <a:ext uri="{0D108BD9-81ED-4DB2-BD59-A6C34878D82A}">
                    <a16:rowId xmlns:a16="http://schemas.microsoft.com/office/drawing/2014/main" val="564254004"/>
                  </a:ext>
                </a:extLst>
              </a:tr>
              <a:tr h="1383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a:t>Strike benefits, unemployment compensation, and worker’s compensation; and </a:t>
                      </a:r>
                    </a:p>
                    <a:p>
                      <a:endParaRPr lang="en-US" sz="2100"/>
                    </a:p>
                  </a:txBody>
                  <a:tcPr marL="67033" marR="67033" marT="33516" marB="33516"/>
                </a:tc>
                <a:extLst>
                  <a:ext uri="{0D108BD9-81ED-4DB2-BD59-A6C34878D82A}">
                    <a16:rowId xmlns:a16="http://schemas.microsoft.com/office/drawing/2014/main" val="1540435601"/>
                  </a:ext>
                </a:extLst>
              </a:tr>
              <a:tr h="1383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Military basic pay and cash bonuses and allowances for off-base housing, food, and clothing</a:t>
                      </a:r>
                    </a:p>
                    <a:p>
                      <a:endParaRPr lang="en-US" sz="2100" dirty="0"/>
                    </a:p>
                  </a:txBody>
                  <a:tcPr marL="67033" marR="67033" marT="33516" marB="33516"/>
                </a:tc>
                <a:extLst>
                  <a:ext uri="{0D108BD9-81ED-4DB2-BD59-A6C34878D82A}">
                    <a16:rowId xmlns:a16="http://schemas.microsoft.com/office/drawing/2014/main" val="3824949718"/>
                  </a:ext>
                </a:extLst>
              </a:tr>
            </a:tbl>
          </a:graphicData>
        </a:graphic>
      </p:graphicFrame>
    </p:spTree>
    <p:extLst>
      <p:ext uri="{BB962C8B-B14F-4D97-AF65-F5344CB8AC3E}">
        <p14:creationId xmlns:p14="http://schemas.microsoft.com/office/powerpoint/2010/main" val="2510251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452616" y="962902"/>
            <a:ext cx="4176384" cy="2380828"/>
          </a:xfrm>
        </p:spPr>
        <p:txBody>
          <a:bodyPr vert="horz" lIns="91440" tIns="45720" rIns="91440" bIns="0" rtlCol="0" anchor="b">
            <a:normAutofit/>
          </a:bodyPr>
          <a:lstStyle/>
          <a:p>
            <a:r>
              <a:rPr lang="en-US" sz="4800"/>
              <a:t>Other Income:</a:t>
            </a:r>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67296589-9322-428D-B21D-DD6729DA5A02}"/>
              </a:ext>
            </a:extLst>
          </p:cNvPr>
          <p:cNvGraphicFramePr>
            <a:graphicFrameLocks noGrp="1"/>
          </p:cNvGraphicFramePr>
          <p:nvPr>
            <p:extLst>
              <p:ext uri="{D42A27DB-BD31-4B8C-83A1-F6EECF244321}">
                <p14:modId xmlns:p14="http://schemas.microsoft.com/office/powerpoint/2010/main" val="422153789"/>
              </p:ext>
            </p:extLst>
          </p:nvPr>
        </p:nvGraphicFramePr>
        <p:xfrm>
          <a:off x="6094411" y="1561243"/>
          <a:ext cx="4960442" cy="3149442"/>
        </p:xfrm>
        <a:graphic>
          <a:graphicData uri="http://schemas.openxmlformats.org/drawingml/2006/table">
            <a:tbl>
              <a:tblPr>
                <a:solidFill>
                  <a:schemeClr val="bg1"/>
                </a:solidFill>
              </a:tblPr>
              <a:tblGrid>
                <a:gridCol w="4960442">
                  <a:extLst>
                    <a:ext uri="{9D8B030D-6E8A-4147-A177-3AD203B41FA5}">
                      <a16:colId xmlns:a16="http://schemas.microsoft.com/office/drawing/2014/main" val="4078819345"/>
                    </a:ext>
                  </a:extLst>
                </a:gridCol>
              </a:tblGrid>
              <a:tr h="3149442">
                <a:tc>
                  <a:txBody>
                    <a:bodyPr/>
                    <a:lstStyle/>
                    <a:p>
                      <a:pPr marL="285750" indent="-285750">
                        <a:buFont typeface="Arial" panose="020B0604020202020204" pitchFamily="34" charset="0"/>
                        <a:buChar char="•"/>
                      </a:pPr>
                      <a:r>
                        <a:rPr lang="en-US" sz="1700" cap="none" spc="0" dirty="0">
                          <a:solidFill>
                            <a:schemeClr val="tx1"/>
                          </a:solidFill>
                        </a:rPr>
                        <a:t>Unemployment benefits</a:t>
                      </a:r>
                    </a:p>
                    <a:p>
                      <a:pPr marL="285750" indent="-285750">
                        <a:buFont typeface="Arial" panose="020B0604020202020204" pitchFamily="34" charset="0"/>
                        <a:buChar char="•"/>
                      </a:pPr>
                      <a:r>
                        <a:rPr lang="en-US" sz="1700" cap="none" spc="0" dirty="0">
                          <a:solidFill>
                            <a:schemeClr val="tx1"/>
                          </a:solidFill>
                        </a:rPr>
                        <a:t>Worker’s compensation</a:t>
                      </a:r>
                    </a:p>
                    <a:p>
                      <a:pPr marL="285750" indent="-285750">
                        <a:buFont typeface="Arial" panose="020B0604020202020204" pitchFamily="34" charset="0"/>
                        <a:buChar char="•"/>
                      </a:pPr>
                      <a:r>
                        <a:rPr lang="en-US" sz="1700" cap="none" spc="0" dirty="0">
                          <a:solidFill>
                            <a:schemeClr val="tx1"/>
                          </a:solidFill>
                        </a:rPr>
                        <a:t>Supplemental Security Income (SSI)</a:t>
                      </a:r>
                    </a:p>
                    <a:p>
                      <a:pPr marL="285750" indent="-285750">
                        <a:buFont typeface="Arial" panose="020B0604020202020204" pitchFamily="34" charset="0"/>
                        <a:buChar char="•"/>
                      </a:pPr>
                      <a:r>
                        <a:rPr lang="en-US" sz="1700" cap="none" spc="0" dirty="0">
                          <a:solidFill>
                            <a:schemeClr val="tx1"/>
                          </a:solidFill>
                        </a:rPr>
                        <a:t>Regular cash assistance from State or local govt</a:t>
                      </a:r>
                    </a:p>
                    <a:p>
                      <a:pPr marL="285750" indent="-285750">
                        <a:buFont typeface="Arial" panose="020B0604020202020204" pitchFamily="34" charset="0"/>
                        <a:buChar char="•"/>
                      </a:pPr>
                      <a:r>
                        <a:rPr lang="en-US" sz="1700" cap="none" spc="0" dirty="0">
                          <a:solidFill>
                            <a:schemeClr val="tx1"/>
                          </a:solidFill>
                        </a:rPr>
                        <a:t>Alimony payments</a:t>
                      </a:r>
                    </a:p>
                    <a:p>
                      <a:pPr marL="285750" indent="-285750">
                        <a:buFont typeface="Arial" panose="020B0604020202020204" pitchFamily="34" charset="0"/>
                        <a:buChar char="•"/>
                      </a:pPr>
                      <a:r>
                        <a:rPr lang="en-US" sz="1700" cap="none" spc="0" dirty="0">
                          <a:solidFill>
                            <a:schemeClr val="tx1"/>
                          </a:solidFill>
                        </a:rPr>
                        <a:t>Child support payments</a:t>
                      </a:r>
                    </a:p>
                    <a:p>
                      <a:pPr marL="285750" indent="-285750">
                        <a:buFont typeface="Arial" panose="020B0604020202020204" pitchFamily="34" charset="0"/>
                        <a:buChar char="•"/>
                      </a:pPr>
                      <a:r>
                        <a:rPr lang="en-US" sz="1700" cap="none" spc="0" dirty="0">
                          <a:solidFill>
                            <a:schemeClr val="tx1"/>
                          </a:solidFill>
                        </a:rPr>
                        <a:t>Veteran’s benefits</a:t>
                      </a:r>
                    </a:p>
                    <a:p>
                      <a:pPr marL="285750" indent="-285750">
                        <a:buFont typeface="Arial" panose="020B0604020202020204" pitchFamily="34" charset="0"/>
                        <a:buChar char="•"/>
                      </a:pPr>
                      <a:r>
                        <a:rPr lang="en-US" sz="1700" cap="none" spc="0" dirty="0">
                          <a:solidFill>
                            <a:schemeClr val="tx1"/>
                          </a:solidFill>
                        </a:rPr>
                        <a:t>Adoption assistance payments</a:t>
                      </a:r>
                    </a:p>
                    <a:p>
                      <a:pPr marL="285750" indent="-285750">
                        <a:buFont typeface="Arial" panose="020B0604020202020204" pitchFamily="34" charset="0"/>
                        <a:buChar char="•"/>
                      </a:pPr>
                      <a:r>
                        <a:rPr lang="en-US" sz="1700" cap="none" spc="0" dirty="0">
                          <a:solidFill>
                            <a:schemeClr val="tx1"/>
                          </a:solidFill>
                        </a:rPr>
                        <a:t>Pensions</a:t>
                      </a:r>
                    </a:p>
                    <a:p>
                      <a:pPr marL="0" indent="0">
                        <a:buFont typeface="Arial" panose="020B0604020202020204" pitchFamily="34" charset="0"/>
                        <a:buNone/>
                      </a:pPr>
                      <a:r>
                        <a:rPr lang="en-US" sz="1700" cap="none" spc="0" dirty="0">
                          <a:solidFill>
                            <a:schemeClr val="tx1"/>
                          </a:solidFill>
                        </a:rPr>
                        <a:t>	</a:t>
                      </a:r>
                    </a:p>
                    <a:p>
                      <a:endParaRPr lang="en-US" sz="1700" cap="none" spc="0" dirty="0">
                        <a:solidFill>
                          <a:schemeClr val="tx1"/>
                        </a:solidFill>
                      </a:endParaRPr>
                    </a:p>
                  </a:txBody>
                  <a:tcPr marL="145877" marR="123054" marT="112213" marB="112213">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870803381"/>
                  </a:ext>
                </a:extLst>
              </a:tr>
            </a:tbl>
          </a:graphicData>
        </a:graphic>
      </p:graphicFrame>
    </p:spTree>
    <p:extLst>
      <p:ext uri="{BB962C8B-B14F-4D97-AF65-F5344CB8AC3E}">
        <p14:creationId xmlns:p14="http://schemas.microsoft.com/office/powerpoint/2010/main" val="155289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8727" name="Rectangle 158726">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8729" name="Picture 15872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8731" name="Straight Connector 158730">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8733" name="Straight Connector 158732">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8735" name="Rectangle 158734">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737" name="Straight Connector 158736">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8722" name="Rectangle 2"/>
          <p:cNvSpPr>
            <a:spLocks noGrp="1" noChangeArrowheads="1"/>
          </p:cNvSpPr>
          <p:nvPr>
            <p:ph type="title" idx="4294967295"/>
          </p:nvPr>
        </p:nvSpPr>
        <p:spPr>
          <a:xfrm>
            <a:off x="1451580" y="804520"/>
            <a:ext cx="4176511" cy="1049235"/>
          </a:xfrm>
        </p:spPr>
        <p:txBody>
          <a:bodyPr vert="horz" lIns="91440" tIns="45720" rIns="91440" bIns="45720" rtlCol="0" anchor="t">
            <a:normAutofit fontScale="90000"/>
          </a:bodyPr>
          <a:lstStyle/>
          <a:p>
            <a:pPr>
              <a:defRPr/>
            </a:pPr>
            <a:r>
              <a:rPr lang="en-US" sz="2500" dirty="0">
                <a:latin typeface="Bookman Old Style" panose="02050604050505020204" pitchFamily="18" charset="0"/>
              </a:rPr>
              <a:t>Statutory and Regulatory Authority</a:t>
            </a:r>
          </a:p>
        </p:txBody>
      </p:sp>
      <p:sp>
        <p:nvSpPr>
          <p:cNvPr id="158739" name="Rectangle 158738">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24" name="Text Box 4"/>
          <p:cNvSpPr txBox="1">
            <a:spLocks noChangeArrowheads="1"/>
          </p:cNvSpPr>
          <p:nvPr/>
        </p:nvSpPr>
        <p:spPr bwMode="auto">
          <a:xfrm>
            <a:off x="990600" y="2015732"/>
            <a:ext cx="4633193" cy="38516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lIns="91440" tIns="45720" rIns="91440" bIns="45720" rtlCol="0" anchor="t">
            <a:normAutofit/>
          </a:bodyPr>
          <a:lstStyle>
            <a:lvl1pPr marL="466725" indent="-466725" eaLnBrk="0" hangingPunct="0">
              <a:spcBef>
                <a:spcPct val="20000"/>
              </a:spcBef>
              <a:buClr>
                <a:schemeClr val="accent1"/>
              </a:buClr>
              <a:buSzPct val="75000"/>
              <a:buFont typeface="Wingdings" pitchFamily="2" charset="2"/>
              <a:buChar char="l"/>
              <a:defRPr kumimoji="1" sz="3200">
                <a:solidFill>
                  <a:schemeClr val="tx1"/>
                </a:solidFill>
                <a:latin typeface="Verdana" pitchFamily="34" charset="0"/>
              </a:defRPr>
            </a:lvl1pPr>
            <a:lvl2pPr marL="742950" indent="-285750" eaLnBrk="0" hangingPunct="0">
              <a:spcBef>
                <a:spcPct val="20000"/>
              </a:spcBef>
              <a:buClr>
                <a:schemeClr val="accent1"/>
              </a:buClr>
              <a:buSzPct val="75000"/>
              <a:buFont typeface="Wingdings" pitchFamily="2" charset="2"/>
              <a:buChar char="l"/>
              <a:defRPr kumimoji="1" sz="2800">
                <a:solidFill>
                  <a:schemeClr val="tx1"/>
                </a:solidFill>
                <a:latin typeface="Verdana" pitchFamily="34" charset="0"/>
              </a:defRPr>
            </a:lvl2pPr>
            <a:lvl3pPr marL="1143000" indent="-228600" eaLnBrk="0" hangingPunct="0">
              <a:spcBef>
                <a:spcPct val="20000"/>
              </a:spcBef>
              <a:buClr>
                <a:schemeClr val="accent1"/>
              </a:buClr>
              <a:buSzPct val="75000"/>
              <a:buFont typeface="Wingdings" pitchFamily="2" charset="2"/>
              <a:buChar char="l"/>
              <a:defRPr kumimoji="1" sz="2400">
                <a:solidFill>
                  <a:schemeClr val="tx1"/>
                </a:solidFill>
                <a:latin typeface="Verdana" pitchFamily="34" charset="0"/>
              </a:defRPr>
            </a:lvl3pPr>
            <a:lvl4pPr marL="1600200" indent="-228600" eaLnBrk="0" hangingPunct="0">
              <a:spcBef>
                <a:spcPct val="20000"/>
              </a:spcBef>
              <a:buClr>
                <a:schemeClr val="accent1"/>
              </a:buClr>
              <a:buSzPct val="75000"/>
              <a:buFont typeface="Wingdings" pitchFamily="2" charset="2"/>
              <a:buChar char="l"/>
              <a:defRPr kumimoji="1" sz="2000">
                <a:solidFill>
                  <a:schemeClr val="tx1"/>
                </a:solidFill>
                <a:latin typeface="Verdana" pitchFamily="34" charset="0"/>
              </a:defRPr>
            </a:lvl4pPr>
            <a:lvl5pPr marL="2057400" indent="-228600" eaLnBrk="0" hangingPunct="0">
              <a:spcBef>
                <a:spcPct val="20000"/>
              </a:spcBef>
              <a:buClr>
                <a:schemeClr val="accent1"/>
              </a:buClr>
              <a:buSzPct val="75000"/>
              <a:buFont typeface="Wingdings" pitchFamily="2" charset="2"/>
              <a:buChar char="l"/>
              <a:defRPr kumimoji="1" sz="2000">
                <a:solidFill>
                  <a:schemeClr val="tx1"/>
                </a:solidFill>
                <a:latin typeface="Verdana"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Verdana"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Verdana"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Verdana"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Verdana" pitchFamily="34" charset="0"/>
              </a:defRPr>
            </a:lvl9pPr>
          </a:lstStyle>
          <a:p>
            <a:pPr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Statutory authority for the Child Nutrition Programs includes: </a:t>
            </a:r>
          </a:p>
          <a:p>
            <a:pPr marL="733425" lvl="2" indent="-285750"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 Richard B. Russell National School Lunch Act (NSLA) </a:t>
            </a:r>
          </a:p>
          <a:p>
            <a:pPr marL="733425" lvl="2" indent="-285750"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Child Nutrition Act of 1966 (CNA)</a:t>
            </a:r>
          </a:p>
          <a:p>
            <a:pPr marL="0" indent="-228600" defTabSz="914400" eaLnBrk="1" hangingPunct="1">
              <a:lnSpc>
                <a:spcPct val="110000"/>
              </a:lnSpc>
              <a:buClr>
                <a:srgbClr val="F8C77D"/>
              </a:buClr>
              <a:buSzPct val="100000"/>
              <a:buFont typeface="Arial" panose="020B0604020202020204" pitchFamily="34" charset="0"/>
              <a:buChar char="•"/>
            </a:pPr>
            <a:endParaRPr lang="en-US" sz="1400" dirty="0">
              <a:latin typeface="Bookman Old Style" panose="02050604050505020204" pitchFamily="18" charset="0"/>
            </a:endParaRPr>
          </a:p>
          <a:p>
            <a:pPr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Regulatory authority is found in the Code of Federal Regulations (CFR): </a:t>
            </a:r>
          </a:p>
          <a:p>
            <a:pPr marL="800100" lvl="1"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7 CFRCFR Part 210, </a:t>
            </a:r>
          </a:p>
          <a:p>
            <a:pPr marL="800100" lvl="1"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7 Part 215, </a:t>
            </a:r>
          </a:p>
          <a:p>
            <a:pPr marL="800100" lvl="1"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7 CFR Part 220, </a:t>
            </a:r>
          </a:p>
          <a:p>
            <a:pPr marL="800100" lvl="1"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7 CFR Part 225, </a:t>
            </a:r>
          </a:p>
          <a:p>
            <a:pPr marL="800100" lvl="1"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7 CFR Part 226,</a:t>
            </a:r>
          </a:p>
          <a:p>
            <a:pPr marL="800100" lvl="1" defTabSz="914400" eaLnBrk="1" hangingPunct="1">
              <a:lnSpc>
                <a:spcPct val="110000"/>
              </a:lnSpc>
              <a:buClr>
                <a:srgbClr val="2A1500"/>
              </a:buClr>
              <a:buSzPct val="100000"/>
              <a:buFont typeface="Arial" panose="020B0604020202020204" pitchFamily="34" charset="0"/>
              <a:buChar char="•"/>
            </a:pPr>
            <a:r>
              <a:rPr lang="en-US" sz="1400" dirty="0">
                <a:latin typeface="Bookman Old Style" panose="02050604050505020204" pitchFamily="18" charset="0"/>
              </a:rPr>
              <a:t>7 CFR Part 245</a:t>
            </a:r>
            <a:endParaRPr lang="en-US" sz="900" dirty="0">
              <a:latin typeface="Bookman Old Style" panose="02050604050505020204" pitchFamily="18" charset="0"/>
            </a:endParaRPr>
          </a:p>
          <a:p>
            <a:pPr indent="-228600" defTabSz="914400" eaLnBrk="1" hangingPunct="1">
              <a:lnSpc>
                <a:spcPct val="110000"/>
              </a:lnSpc>
              <a:buSzPct val="100000"/>
              <a:buFont typeface="Arial" panose="020B0604020202020204" pitchFamily="34" charset="0"/>
              <a:buChar char="•"/>
            </a:pPr>
            <a:endParaRPr lang="en-US" sz="1000" dirty="0">
              <a:latin typeface="+mn-lt"/>
            </a:endParaRPr>
          </a:p>
        </p:txBody>
      </p:sp>
      <p:pic>
        <p:nvPicPr>
          <p:cNvPr id="3" name="Picture 2" descr="A wooden stamp with a stack of files&#10;&#10;Description automatically generated">
            <a:extLst>
              <a:ext uri="{FF2B5EF4-FFF2-40B4-BE49-F238E27FC236}">
                <a16:creationId xmlns:a16="http://schemas.microsoft.com/office/drawing/2014/main" id="{26369DBA-C442-5B8D-9F9D-D46256CE6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11" y="1747040"/>
            <a:ext cx="4960442" cy="2777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8741" name="Picture 158740">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8743" name="Straight Connector 158742">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296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3" name="Picture 5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5" name="Straight Connector 5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9" name="Rectangle 58">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585200" y="967167"/>
            <a:ext cx="4151306" cy="2374516"/>
          </a:xfrm>
        </p:spPr>
        <p:txBody>
          <a:bodyPr vert="horz" lIns="91440" tIns="45720" rIns="91440" bIns="0" rtlCol="0" anchor="b">
            <a:normAutofit/>
          </a:bodyPr>
          <a:lstStyle/>
          <a:p>
            <a:r>
              <a:rPr lang="en-US" sz="3000"/>
              <a:t>Determining Household Income </a:t>
            </a:r>
            <a:br>
              <a:rPr lang="en-US" sz="3000"/>
            </a:br>
            <a:r>
              <a:rPr lang="en-US" sz="3000"/>
              <a:t>(Special Situations)</a:t>
            </a:r>
            <a:br>
              <a:rPr lang="en-US" sz="3000"/>
            </a:br>
            <a:endParaRPr lang="en-US" sz="3000"/>
          </a:p>
        </p:txBody>
      </p:sp>
      <p:sp>
        <p:nvSpPr>
          <p:cNvPr id="3" name="Content Placeholder 2"/>
          <p:cNvSpPr>
            <a:spLocks noGrp="1"/>
          </p:cNvSpPr>
          <p:nvPr>
            <p:ph type="body" idx="1"/>
          </p:nvPr>
        </p:nvSpPr>
        <p:spPr>
          <a:xfrm>
            <a:off x="6579647" y="3529159"/>
            <a:ext cx="4162489" cy="1606576"/>
          </a:xfrm>
        </p:spPr>
        <p:txBody>
          <a:bodyPr vert="horz" lIns="91440" tIns="91440" rIns="91440" bIns="91440" rtlCol="0">
            <a:normAutofit/>
          </a:bodyPr>
          <a:lstStyle/>
          <a:p>
            <a:endParaRPr lang="en-US" sz="1600" cap="all"/>
          </a:p>
          <a:p>
            <a:endParaRPr lang="en-US" sz="1600" cap="all"/>
          </a:p>
          <a:p>
            <a:endParaRPr lang="en-US" sz="1600" cap="all"/>
          </a:p>
        </p:txBody>
      </p:sp>
      <p:pic>
        <p:nvPicPr>
          <p:cNvPr id="4" name="Graphic 3" descr="Suburban scene">
            <a:extLst>
              <a:ext uri="{FF2B5EF4-FFF2-40B4-BE49-F238E27FC236}">
                <a16:creationId xmlns:a16="http://schemas.microsoft.com/office/drawing/2014/main" id="{308C5A32-5F25-869B-AE09-DB60270099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9869" y="805583"/>
            <a:ext cx="4660762" cy="4660762"/>
          </a:xfrm>
          <a:prstGeom prst="rect">
            <a:avLst/>
          </a:prstGeom>
        </p:spPr>
      </p:pic>
      <p:cxnSp>
        <p:nvCxnSpPr>
          <p:cNvPr id="63" name="Straight Connector 62">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5" name="Picture 64">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7" name="Straight Connector 66">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134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0" name="Rectangle 29">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452616" y="962902"/>
            <a:ext cx="4176384" cy="2380828"/>
          </a:xfrm>
        </p:spPr>
        <p:txBody>
          <a:bodyPr vert="horz" lIns="91440" tIns="45720" rIns="91440" bIns="0" rtlCol="0" anchor="b">
            <a:normAutofit/>
          </a:bodyPr>
          <a:lstStyle/>
          <a:p>
            <a:r>
              <a:rPr lang="en-US" sz="4800"/>
              <a:t>Special Situations</a:t>
            </a:r>
          </a:p>
        </p:txBody>
      </p:sp>
      <p:cxnSp>
        <p:nvCxnSpPr>
          <p:cNvPr id="32" name="Straight Connector 3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3" name="Picture 3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9E367372-B5F1-4DE6-97B6-328D89095B0D}"/>
              </a:ext>
            </a:extLst>
          </p:cNvPr>
          <p:cNvGraphicFramePr>
            <a:graphicFrameLocks noGrp="1"/>
          </p:cNvGraphicFramePr>
          <p:nvPr>
            <p:extLst>
              <p:ext uri="{D42A27DB-BD31-4B8C-83A1-F6EECF244321}">
                <p14:modId xmlns:p14="http://schemas.microsoft.com/office/powerpoint/2010/main" val="1695814448"/>
              </p:ext>
            </p:extLst>
          </p:nvPr>
        </p:nvGraphicFramePr>
        <p:xfrm>
          <a:off x="5867400" y="381000"/>
          <a:ext cx="5715000" cy="5151619"/>
        </p:xfrm>
        <a:graphic>
          <a:graphicData uri="http://schemas.openxmlformats.org/drawingml/2006/table">
            <a:tbl>
              <a:tblPr firstRow="1" bandRow="1">
                <a:tableStyleId>{9D7B26C5-4107-4FEC-AEDC-1716B250A1EF}</a:tableStyleId>
              </a:tblPr>
              <a:tblGrid>
                <a:gridCol w="1870805">
                  <a:extLst>
                    <a:ext uri="{9D8B030D-6E8A-4147-A177-3AD203B41FA5}">
                      <a16:colId xmlns:a16="http://schemas.microsoft.com/office/drawing/2014/main" val="917627968"/>
                    </a:ext>
                  </a:extLst>
                </a:gridCol>
                <a:gridCol w="3844195">
                  <a:extLst>
                    <a:ext uri="{9D8B030D-6E8A-4147-A177-3AD203B41FA5}">
                      <a16:colId xmlns:a16="http://schemas.microsoft.com/office/drawing/2014/main" val="3024207325"/>
                    </a:ext>
                  </a:extLst>
                </a:gridCol>
              </a:tblGrid>
              <a:tr h="1188091">
                <a:tc>
                  <a:txBody>
                    <a:bodyPr/>
                    <a:lstStyle/>
                    <a:p>
                      <a:pPr algn="l"/>
                      <a:r>
                        <a:rPr lang="en-US" sz="1700" b="0" cap="none" spc="60" dirty="0">
                          <a:solidFill>
                            <a:schemeClr val="tx1"/>
                          </a:solidFill>
                        </a:rPr>
                        <a:t>Seasonal Workers</a:t>
                      </a:r>
                      <a:endParaRPr lang="en-US" sz="1700" b="0" cap="none" spc="60" dirty="0">
                        <a:solidFill>
                          <a:schemeClr val="tx1"/>
                        </a:solidFill>
                        <a:latin typeface="+mn-lt"/>
                      </a:endParaRPr>
                    </a:p>
                  </a:txBody>
                  <a:tcPr marL="117943" marR="117943" marT="95602" marB="95602"/>
                </a:tc>
                <a:tc>
                  <a:txBody>
                    <a:bodyPr/>
                    <a:lstStyle/>
                    <a:p>
                      <a:r>
                        <a:rPr lang="en-US" sz="1400" b="0" cap="none" spc="60" dirty="0">
                          <a:solidFill>
                            <a:schemeClr val="tx1"/>
                          </a:solidFill>
                        </a:rPr>
                        <a:t>The household may project its annual rate of income and report this amount as its current income.</a:t>
                      </a:r>
                    </a:p>
                    <a:p>
                      <a:endParaRPr lang="en-US" sz="1400" b="0" cap="all" spc="60" dirty="0">
                        <a:solidFill>
                          <a:schemeClr val="tx1"/>
                        </a:solidFill>
                        <a:latin typeface="+mn-lt"/>
                      </a:endParaRPr>
                    </a:p>
                  </a:txBody>
                  <a:tcPr marL="117943" marR="117943" marT="95602" marB="95602" anchor="b"/>
                </a:tc>
                <a:extLst>
                  <a:ext uri="{0D108BD9-81ED-4DB2-BD59-A6C34878D82A}">
                    <a16:rowId xmlns:a16="http://schemas.microsoft.com/office/drawing/2014/main" val="1816826340"/>
                  </a:ext>
                </a:extLst>
              </a:tr>
              <a:tr h="1981764">
                <a:tc>
                  <a:txBody>
                    <a:bodyPr/>
                    <a:lstStyle/>
                    <a:p>
                      <a:pPr algn="l"/>
                      <a:r>
                        <a:rPr lang="en-US" sz="1700" cap="none" spc="0" dirty="0">
                          <a:solidFill>
                            <a:schemeClr val="tx1"/>
                          </a:solidFill>
                        </a:rPr>
                        <a:t>Self-Employed</a:t>
                      </a:r>
                      <a:endParaRPr lang="en-US" sz="1700" cap="none" spc="0" dirty="0">
                        <a:solidFill>
                          <a:schemeClr val="tx1"/>
                        </a:solidFill>
                        <a:latin typeface="+mn-lt"/>
                      </a:endParaRPr>
                    </a:p>
                  </a:txBody>
                  <a:tcPr marL="117943" marR="117943" marT="58972" marB="95602"/>
                </a:tc>
                <a:tc>
                  <a:txBody>
                    <a:bodyPr/>
                    <a:lstStyle/>
                    <a:p>
                      <a:r>
                        <a:rPr lang="en-US" sz="1400" cap="none" spc="0" dirty="0">
                          <a:solidFill>
                            <a:schemeClr val="tx1"/>
                          </a:solidFill>
                        </a:rPr>
                        <a:t>May use last year’s income as a basis to project their current year’s net income, unless their current net income provides a more accurate measure. </a:t>
                      </a:r>
                    </a:p>
                    <a:p>
                      <a:endParaRPr lang="en-US" sz="1700" cap="none" spc="0" dirty="0">
                        <a:solidFill>
                          <a:schemeClr val="tx1"/>
                        </a:solidFill>
                      </a:endParaRPr>
                    </a:p>
                    <a:p>
                      <a:endParaRPr lang="en-US" sz="1700" cap="none" spc="0" dirty="0">
                        <a:solidFill>
                          <a:schemeClr val="tx1"/>
                        </a:solidFill>
                        <a:latin typeface="+mn-lt"/>
                      </a:endParaRPr>
                    </a:p>
                  </a:txBody>
                  <a:tcPr marL="117943" marR="117943" marT="58972" marB="95602"/>
                </a:tc>
                <a:extLst>
                  <a:ext uri="{0D108BD9-81ED-4DB2-BD59-A6C34878D82A}">
                    <a16:rowId xmlns:a16="http://schemas.microsoft.com/office/drawing/2014/main" val="4076613359"/>
                  </a:ext>
                </a:extLst>
              </a:tr>
              <a:tr h="1981764">
                <a:tc>
                  <a:txBody>
                    <a:bodyPr/>
                    <a:lstStyle/>
                    <a:p>
                      <a:r>
                        <a:rPr lang="en-US" sz="1700" b="0" cap="none" spc="0" dirty="0">
                          <a:solidFill>
                            <a:schemeClr val="tx1"/>
                          </a:solidFill>
                        </a:rPr>
                        <a:t>Foster Child’s Income</a:t>
                      </a:r>
                    </a:p>
                  </a:txBody>
                  <a:tcPr marL="117557" marR="117557" marT="58778" marB="94995"/>
                </a:tc>
                <a:tc>
                  <a:txBody>
                    <a:bodyPr/>
                    <a:lstStyle/>
                    <a:p>
                      <a:r>
                        <a:rPr lang="en-US" sz="1700" b="0" cap="none" spc="0" dirty="0">
                          <a:solidFill>
                            <a:schemeClr val="tx1"/>
                          </a:solidFill>
                        </a:rPr>
                        <a:t>The foster child may be included as a household member and any personal income received by the foster child is reportable</a:t>
                      </a:r>
                    </a:p>
                  </a:txBody>
                  <a:tcPr marL="117557" marR="117557" marT="58778" marB="94995"/>
                </a:tc>
                <a:extLst>
                  <a:ext uri="{0D108BD9-81ED-4DB2-BD59-A6C34878D82A}">
                    <a16:rowId xmlns:a16="http://schemas.microsoft.com/office/drawing/2014/main" val="2389830362"/>
                  </a:ext>
                </a:extLst>
              </a:tr>
            </a:tbl>
          </a:graphicData>
        </a:graphic>
      </p:graphicFrame>
    </p:spTree>
    <p:extLst>
      <p:ext uri="{BB962C8B-B14F-4D97-AF65-F5344CB8AC3E}">
        <p14:creationId xmlns:p14="http://schemas.microsoft.com/office/powerpoint/2010/main" val="2103052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452616" y="962902"/>
            <a:ext cx="4176384" cy="2380828"/>
          </a:xfrm>
        </p:spPr>
        <p:txBody>
          <a:bodyPr vert="horz" lIns="91440" tIns="45720" rIns="91440" bIns="0" rtlCol="0" anchor="b">
            <a:normAutofit/>
          </a:bodyPr>
          <a:lstStyle/>
          <a:p>
            <a:r>
              <a:rPr lang="en-US" sz="4800"/>
              <a:t>Special Situations</a:t>
            </a:r>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9E367372-B5F1-4DE6-97B6-328D89095B0D}"/>
              </a:ext>
            </a:extLst>
          </p:cNvPr>
          <p:cNvGraphicFramePr>
            <a:graphicFrameLocks noGrp="1"/>
          </p:cNvGraphicFramePr>
          <p:nvPr>
            <p:extLst>
              <p:ext uri="{D42A27DB-BD31-4B8C-83A1-F6EECF244321}">
                <p14:modId xmlns:p14="http://schemas.microsoft.com/office/powerpoint/2010/main" val="3208217924"/>
              </p:ext>
            </p:extLst>
          </p:nvPr>
        </p:nvGraphicFramePr>
        <p:xfrm>
          <a:off x="5624096" y="410651"/>
          <a:ext cx="5638799" cy="5484447"/>
        </p:xfrm>
        <a:graphic>
          <a:graphicData uri="http://schemas.openxmlformats.org/drawingml/2006/table">
            <a:tbl>
              <a:tblPr firstRow="1" bandRow="1">
                <a:tableStyleId>{9D7B26C5-4107-4FEC-AEDC-1716B250A1EF}</a:tableStyleId>
              </a:tblPr>
              <a:tblGrid>
                <a:gridCol w="2241683">
                  <a:extLst>
                    <a:ext uri="{9D8B030D-6E8A-4147-A177-3AD203B41FA5}">
                      <a16:colId xmlns:a16="http://schemas.microsoft.com/office/drawing/2014/main" val="917627968"/>
                    </a:ext>
                  </a:extLst>
                </a:gridCol>
                <a:gridCol w="3397116">
                  <a:extLst>
                    <a:ext uri="{9D8B030D-6E8A-4147-A177-3AD203B41FA5}">
                      <a16:colId xmlns:a16="http://schemas.microsoft.com/office/drawing/2014/main" val="3024207325"/>
                    </a:ext>
                  </a:extLst>
                </a:gridCol>
              </a:tblGrid>
              <a:tr h="1373547">
                <a:tc>
                  <a:txBody>
                    <a:bodyPr/>
                    <a:lstStyle/>
                    <a:p>
                      <a:r>
                        <a:rPr lang="en-US" sz="1700" b="0" cap="none" spc="0" dirty="0">
                          <a:solidFill>
                            <a:schemeClr val="tx1"/>
                          </a:solidFill>
                        </a:rPr>
                        <a:t>Income from Wages and Self Employment</a:t>
                      </a:r>
                    </a:p>
                  </a:txBody>
                  <a:tcPr marL="146366" marR="138365" marT="112589" marB="112589" anchor="ctr"/>
                </a:tc>
                <a:tc>
                  <a:txBody>
                    <a:bodyPr/>
                    <a:lstStyle/>
                    <a:p>
                      <a:r>
                        <a:rPr lang="en-US" sz="1700" b="0" cap="none" spc="0" dirty="0">
                          <a:solidFill>
                            <a:schemeClr val="tx1"/>
                          </a:solidFill>
                        </a:rPr>
                        <a:t>Income must be listed separately</a:t>
                      </a:r>
                    </a:p>
                  </a:txBody>
                  <a:tcPr marL="146366" marR="138365" marT="112589" marB="112589" anchor="ctr"/>
                </a:tc>
                <a:extLst>
                  <a:ext uri="{0D108BD9-81ED-4DB2-BD59-A6C34878D82A}">
                    <a16:rowId xmlns:a16="http://schemas.microsoft.com/office/drawing/2014/main" val="1816826340"/>
                  </a:ext>
                </a:extLst>
              </a:tr>
              <a:tr h="2055450">
                <a:tc>
                  <a:txBody>
                    <a:bodyPr/>
                    <a:lstStyle/>
                    <a:p>
                      <a:r>
                        <a:rPr lang="en-US" sz="1700" cap="none" spc="0" dirty="0">
                          <a:solidFill>
                            <a:schemeClr val="tx1"/>
                          </a:solidFill>
                        </a:rPr>
                        <a:t>Income From Rental Property</a:t>
                      </a:r>
                    </a:p>
                  </a:txBody>
                  <a:tcPr marL="146366" marR="138365" marT="112589" marB="112589"/>
                </a:tc>
                <a:tc>
                  <a:txBody>
                    <a:bodyPr/>
                    <a:lstStyle/>
                    <a:p>
                      <a:r>
                        <a:rPr lang="en-US" sz="1700" cap="none" spc="0" dirty="0">
                          <a:solidFill>
                            <a:schemeClr val="tx1"/>
                          </a:solidFill>
                        </a:rPr>
                        <a:t>For households with rental properties, income includes money from the rental of rooms, apartments, homes, </a:t>
                      </a:r>
                      <a:r>
                        <a:rPr lang="en-US" sz="1700" cap="none" spc="0" dirty="0" err="1">
                          <a:solidFill>
                            <a:schemeClr val="tx1"/>
                          </a:solidFill>
                        </a:rPr>
                        <a:t>etc</a:t>
                      </a:r>
                      <a:endParaRPr lang="en-US" sz="1700" cap="none" spc="0" dirty="0">
                        <a:solidFill>
                          <a:schemeClr val="tx1"/>
                        </a:solidFill>
                      </a:endParaRPr>
                    </a:p>
                  </a:txBody>
                  <a:tcPr marL="146366" marR="138365" marT="112589" marB="112589"/>
                </a:tc>
                <a:extLst>
                  <a:ext uri="{0D108BD9-81ED-4DB2-BD59-A6C34878D82A}">
                    <a16:rowId xmlns:a16="http://schemas.microsoft.com/office/drawing/2014/main" val="4076613359"/>
                  </a:ext>
                </a:extLst>
              </a:tr>
              <a:tr h="2055450">
                <a:tc>
                  <a:txBody>
                    <a:bodyPr/>
                    <a:lstStyle/>
                    <a:p>
                      <a:r>
                        <a:rPr lang="en-US" sz="1700" b="0" cap="none" spc="60" dirty="0">
                          <a:solidFill>
                            <a:schemeClr val="tx1"/>
                          </a:solidFill>
                        </a:rPr>
                        <a:t>Military Benefits</a:t>
                      </a:r>
                    </a:p>
                  </a:txBody>
                  <a:tcPr marL="142492" marR="142492" marT="142492" marB="142492"/>
                </a:tc>
                <a:tc>
                  <a:txBody>
                    <a:bodyPr/>
                    <a:lstStyle/>
                    <a:p>
                      <a:r>
                        <a:rPr lang="en-US" sz="1700" b="0" cap="none" spc="60" dirty="0">
                          <a:solidFill>
                            <a:schemeClr val="tx1"/>
                          </a:solidFill>
                        </a:rPr>
                        <a:t>For non-deployed service members, income includes benefits paid directly to the service member, such as food, clothing allowances and housing allowances.</a:t>
                      </a:r>
                    </a:p>
                  </a:txBody>
                  <a:tcPr marL="142492" marR="142492" marT="142492" marB="142492"/>
                </a:tc>
                <a:extLst>
                  <a:ext uri="{0D108BD9-81ED-4DB2-BD59-A6C34878D82A}">
                    <a16:rowId xmlns:a16="http://schemas.microsoft.com/office/drawing/2014/main" val="2908820146"/>
                  </a:ext>
                </a:extLst>
              </a:tr>
            </a:tbl>
          </a:graphicData>
        </a:graphic>
      </p:graphicFrame>
    </p:spTree>
    <p:extLst>
      <p:ext uri="{BB962C8B-B14F-4D97-AF65-F5344CB8AC3E}">
        <p14:creationId xmlns:p14="http://schemas.microsoft.com/office/powerpoint/2010/main" val="56043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452616" y="962902"/>
            <a:ext cx="4176384" cy="2380828"/>
          </a:xfrm>
        </p:spPr>
        <p:txBody>
          <a:bodyPr vert="horz" lIns="91440" tIns="45720" rIns="91440" bIns="0" rtlCol="0" anchor="b">
            <a:normAutofit/>
          </a:bodyPr>
          <a:lstStyle/>
          <a:p>
            <a:r>
              <a:rPr lang="en-US" sz="4800"/>
              <a:t>Special Situations</a:t>
            </a:r>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9E367372-B5F1-4DE6-97B6-328D89095B0D}"/>
              </a:ext>
            </a:extLst>
          </p:cNvPr>
          <p:cNvGraphicFramePr>
            <a:graphicFrameLocks noGrp="1"/>
          </p:cNvGraphicFramePr>
          <p:nvPr>
            <p:extLst>
              <p:ext uri="{D42A27DB-BD31-4B8C-83A1-F6EECF244321}">
                <p14:modId xmlns:p14="http://schemas.microsoft.com/office/powerpoint/2010/main" val="3235010848"/>
              </p:ext>
            </p:extLst>
          </p:nvPr>
        </p:nvGraphicFramePr>
        <p:xfrm>
          <a:off x="5867400" y="909606"/>
          <a:ext cx="5791199" cy="4452718"/>
        </p:xfrm>
        <a:graphic>
          <a:graphicData uri="http://schemas.openxmlformats.org/drawingml/2006/table">
            <a:tbl>
              <a:tblPr firstRow="1" bandRow="1">
                <a:tableStyleId>{9D7B26C5-4107-4FEC-AEDC-1716B250A1EF}</a:tableStyleId>
              </a:tblPr>
              <a:tblGrid>
                <a:gridCol w="2095054">
                  <a:extLst>
                    <a:ext uri="{9D8B030D-6E8A-4147-A177-3AD203B41FA5}">
                      <a16:colId xmlns:a16="http://schemas.microsoft.com/office/drawing/2014/main" val="917627968"/>
                    </a:ext>
                  </a:extLst>
                </a:gridCol>
                <a:gridCol w="3696145">
                  <a:extLst>
                    <a:ext uri="{9D8B030D-6E8A-4147-A177-3AD203B41FA5}">
                      <a16:colId xmlns:a16="http://schemas.microsoft.com/office/drawing/2014/main" val="3024207325"/>
                    </a:ext>
                  </a:extLst>
                </a:gridCol>
              </a:tblGrid>
              <a:tr h="986173">
                <a:tc>
                  <a:txBody>
                    <a:bodyPr/>
                    <a:lstStyle/>
                    <a:p>
                      <a:r>
                        <a:rPr lang="en-US" sz="1700" b="0" dirty="0">
                          <a:solidFill>
                            <a:schemeClr val="tx1">
                              <a:lumMod val="75000"/>
                              <a:lumOff val="25000"/>
                            </a:schemeClr>
                          </a:solidFill>
                        </a:rPr>
                        <a:t>Alimony and Child Support</a:t>
                      </a:r>
                    </a:p>
                  </a:txBody>
                  <a:tcPr marL="199227" marR="95553" marT="99613" marB="99613"/>
                </a:tc>
                <a:tc>
                  <a:txBody>
                    <a:bodyPr/>
                    <a:lstStyle/>
                    <a:p>
                      <a:r>
                        <a:rPr lang="en-US" sz="1700" b="0" dirty="0">
                          <a:solidFill>
                            <a:schemeClr val="tx1">
                              <a:lumMod val="75000"/>
                              <a:lumOff val="25000"/>
                            </a:schemeClr>
                          </a:solidFill>
                        </a:rPr>
                        <a:t>Any money received by a household in the form of alimony or child support. </a:t>
                      </a:r>
                    </a:p>
                  </a:txBody>
                  <a:tcPr marL="199227" marR="95553" marT="99613" marB="99613"/>
                </a:tc>
                <a:extLst>
                  <a:ext uri="{0D108BD9-81ED-4DB2-BD59-A6C34878D82A}">
                    <a16:rowId xmlns:a16="http://schemas.microsoft.com/office/drawing/2014/main" val="4076613359"/>
                  </a:ext>
                </a:extLst>
              </a:tr>
              <a:tr h="2231339">
                <a:tc>
                  <a:txBody>
                    <a:bodyPr/>
                    <a:lstStyle/>
                    <a:p>
                      <a:r>
                        <a:rPr lang="en-US" sz="1600" b="0" dirty="0">
                          <a:solidFill>
                            <a:schemeClr val="tx1">
                              <a:lumMod val="75000"/>
                              <a:lumOff val="25000"/>
                            </a:schemeClr>
                          </a:solidFill>
                        </a:rPr>
                        <a:t>Garnished </a:t>
                      </a:r>
                    </a:p>
                    <a:p>
                      <a:r>
                        <a:rPr lang="en-US" sz="1600" b="0" dirty="0">
                          <a:solidFill>
                            <a:schemeClr val="tx1">
                              <a:lumMod val="75000"/>
                              <a:lumOff val="25000"/>
                            </a:schemeClr>
                          </a:solidFill>
                        </a:rPr>
                        <a:t>Wages and Bankruptcy</a:t>
                      </a:r>
                    </a:p>
                  </a:txBody>
                  <a:tcPr marL="199227" marR="95553" marT="99613" marB="99613"/>
                </a:tc>
                <a:tc>
                  <a:txBody>
                    <a:bodyPr/>
                    <a:lstStyle/>
                    <a:p>
                      <a:r>
                        <a:rPr lang="en-US" sz="1600" b="0">
                          <a:solidFill>
                            <a:schemeClr val="tx1">
                              <a:lumMod val="75000"/>
                              <a:lumOff val="25000"/>
                            </a:schemeClr>
                          </a:solidFill>
                        </a:rPr>
                        <a:t>In the case of garnished wages and income ordered to be used in a specified manner, the total gross income must be considered regardless of whatever portions are garnished or used to pay creditors. </a:t>
                      </a:r>
                    </a:p>
                  </a:txBody>
                  <a:tcPr marL="199227" marR="95553" marT="99613" marB="99613"/>
                </a:tc>
                <a:extLst>
                  <a:ext uri="{0D108BD9-81ED-4DB2-BD59-A6C34878D82A}">
                    <a16:rowId xmlns:a16="http://schemas.microsoft.com/office/drawing/2014/main" val="1606953512"/>
                  </a:ext>
                </a:extLst>
              </a:tr>
              <a:tr h="1235206">
                <a:tc>
                  <a:txBody>
                    <a:bodyPr/>
                    <a:lstStyle/>
                    <a:p>
                      <a:r>
                        <a:rPr lang="en-US" sz="1600" b="0">
                          <a:solidFill>
                            <a:schemeClr val="tx1">
                              <a:lumMod val="75000"/>
                              <a:lumOff val="25000"/>
                            </a:schemeClr>
                          </a:solidFill>
                        </a:rPr>
                        <a:t>Child’s Income</a:t>
                      </a:r>
                    </a:p>
                  </a:txBody>
                  <a:tcPr marL="199227" marR="95553" marT="99613" marB="99613"/>
                </a:tc>
                <a:tc>
                  <a:txBody>
                    <a:bodyPr/>
                    <a:lstStyle/>
                    <a:p>
                      <a:r>
                        <a:rPr lang="en-US" sz="1600" b="0" u="none" strike="noStrike" kern="1200" baseline="0" dirty="0">
                          <a:solidFill>
                            <a:schemeClr val="tx1">
                              <a:lumMod val="75000"/>
                              <a:lumOff val="25000"/>
                            </a:schemeClr>
                          </a:solidFill>
                        </a:rPr>
                        <a:t>Infrequent earnings, such as income from occasional baby-sitting or mowing lawns, are not counted as income. </a:t>
                      </a:r>
                      <a:endParaRPr lang="en-US" sz="1600" b="0" dirty="0">
                        <a:solidFill>
                          <a:schemeClr val="tx1">
                            <a:lumMod val="75000"/>
                            <a:lumOff val="25000"/>
                          </a:schemeClr>
                        </a:solidFill>
                      </a:endParaRPr>
                    </a:p>
                  </a:txBody>
                  <a:tcPr marL="199227" marR="95553" marT="99613" marB="99613"/>
                </a:tc>
                <a:extLst>
                  <a:ext uri="{0D108BD9-81ED-4DB2-BD59-A6C34878D82A}">
                    <a16:rowId xmlns:a16="http://schemas.microsoft.com/office/drawing/2014/main" val="564234281"/>
                  </a:ext>
                </a:extLst>
              </a:tr>
            </a:tbl>
          </a:graphicData>
        </a:graphic>
      </p:graphicFrame>
    </p:spTree>
    <p:extLst>
      <p:ext uri="{BB962C8B-B14F-4D97-AF65-F5344CB8AC3E}">
        <p14:creationId xmlns:p14="http://schemas.microsoft.com/office/powerpoint/2010/main" val="4158001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5676" y="3741642"/>
            <a:ext cx="7600649" cy="1857901"/>
          </a:xfrm>
        </p:spPr>
        <p:txBody>
          <a:bodyPr vert="horz" lIns="91440" tIns="45720" rIns="91440" bIns="45720" rtlCol="0" anchor="t">
            <a:normAutofit fontScale="90000"/>
          </a:bodyPr>
          <a:lstStyle/>
          <a:p>
            <a:pPr algn="ctr" defTabSz="914400"/>
            <a:r>
              <a:rPr lang="en-US" sz="5400" spc="800"/>
              <a:t>Income Exclusions</a:t>
            </a:r>
            <a:br>
              <a:rPr lang="en-US" sz="5400" spc="800"/>
            </a:br>
            <a:endParaRPr lang="en-US" sz="5400" spc="800"/>
          </a:p>
        </p:txBody>
      </p:sp>
      <p:sp>
        <p:nvSpPr>
          <p:cNvPr id="3" name="Content Placeholder 2"/>
          <p:cNvSpPr>
            <a:spLocks noGrp="1"/>
          </p:cNvSpPr>
          <p:nvPr>
            <p:ph type="body" idx="1"/>
          </p:nvPr>
        </p:nvSpPr>
        <p:spPr>
          <a:xfrm>
            <a:off x="3078985" y="5715001"/>
            <a:ext cx="6034030" cy="660679"/>
          </a:xfrm>
        </p:spPr>
        <p:txBody>
          <a:bodyPr vert="horz" lIns="91440" tIns="45720" rIns="91440" bIns="45720" rtlCol="0" anchor="t">
            <a:normAutofit/>
          </a:bodyPr>
          <a:lstStyle/>
          <a:p>
            <a:pPr algn="ctr" defTabSz="914400">
              <a:spcBef>
                <a:spcPts val="700"/>
              </a:spcBef>
            </a:pPr>
            <a:endParaRPr lang="en-US" sz="2000" spc="400">
              <a:solidFill>
                <a:schemeClr val="tx2"/>
              </a:solidFill>
            </a:endParaRPr>
          </a:p>
          <a:p>
            <a:pPr algn="ctr" defTabSz="914400">
              <a:spcBef>
                <a:spcPts val="700"/>
              </a:spcBef>
            </a:pPr>
            <a:endParaRPr lang="en-US" sz="2000" spc="400">
              <a:solidFill>
                <a:schemeClr val="tx2"/>
              </a:solidFill>
            </a:endParaRPr>
          </a:p>
          <a:p>
            <a:pPr algn="ctr" defTabSz="914400">
              <a:spcBef>
                <a:spcPts val="700"/>
              </a:spcBef>
            </a:pPr>
            <a:endParaRPr lang="en-US" sz="2000" spc="400">
              <a:solidFill>
                <a:schemeClr val="tx2"/>
              </a:solidFill>
            </a:endParaRPr>
          </a:p>
        </p:txBody>
      </p:sp>
      <p:pic>
        <p:nvPicPr>
          <p:cNvPr id="7" name="Graphic 6" descr="Money">
            <a:extLst>
              <a:ext uri="{FF2B5EF4-FFF2-40B4-BE49-F238E27FC236}">
                <a16:creationId xmlns:a16="http://schemas.microsoft.com/office/drawing/2014/main" id="{8D0D125C-F816-14F7-53D2-993D26BDC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2271" y="941544"/>
            <a:ext cx="2487458" cy="2487458"/>
          </a:xfrm>
          <a:prstGeom prst="rect">
            <a:avLst/>
          </a:prstGeom>
        </p:spPr>
      </p:pic>
    </p:spTree>
    <p:extLst>
      <p:ext uri="{BB962C8B-B14F-4D97-AF65-F5344CB8AC3E}">
        <p14:creationId xmlns:p14="http://schemas.microsoft.com/office/powerpoint/2010/main" val="440884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7239000" y="707475"/>
            <a:ext cx="3474569" cy="1312001"/>
          </a:xfrm>
        </p:spPr>
        <p:txBody>
          <a:bodyPr anchor="t">
            <a:normAutofit/>
          </a:bodyPr>
          <a:lstStyle/>
          <a:p>
            <a:r>
              <a:rPr lang="en-US" sz="2800"/>
              <a:t>Income Exclusions</a:t>
            </a:r>
          </a:p>
        </p:txBody>
      </p:sp>
      <p:cxnSp>
        <p:nvCxnSpPr>
          <p:cNvPr id="18" name="Straight Connector 17">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0"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9" name="Picture 8" descr="A close-up of a paper money&#10;&#10;Description automatically generated with low confidence">
            <a:extLst>
              <a:ext uri="{FF2B5EF4-FFF2-40B4-BE49-F238E27FC236}">
                <a16:creationId xmlns:a16="http://schemas.microsoft.com/office/drawing/2014/main" id="{E939C3AC-647F-4B61-A13A-7C5DC0A48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348" y="1552667"/>
            <a:ext cx="4442467" cy="2943134"/>
          </a:xfrm>
          <a:prstGeom prst="rect">
            <a:avLst/>
          </a:prstGeom>
        </p:spPr>
      </p:pic>
      <p:sp>
        <p:nvSpPr>
          <p:cNvPr id="3" name="Content Placeholder 2"/>
          <p:cNvSpPr>
            <a:spLocks noGrp="1"/>
          </p:cNvSpPr>
          <p:nvPr>
            <p:ph idx="1"/>
          </p:nvPr>
        </p:nvSpPr>
        <p:spPr>
          <a:xfrm>
            <a:off x="6613187" y="2273608"/>
            <a:ext cx="4740613" cy="3940925"/>
          </a:xfrm>
        </p:spPr>
        <p:txBody>
          <a:bodyPr>
            <a:normAutofit/>
          </a:bodyPr>
          <a:lstStyle/>
          <a:p>
            <a:pPr>
              <a:lnSpc>
                <a:spcPct val="110000"/>
              </a:lnSpc>
            </a:pPr>
            <a:r>
              <a:rPr lang="en-US" sz="1700" dirty="0"/>
              <a:t>Any cash income or value of benefits excluded by statute</a:t>
            </a:r>
          </a:p>
          <a:p>
            <a:pPr>
              <a:lnSpc>
                <a:spcPct val="110000"/>
              </a:lnSpc>
            </a:pPr>
            <a:r>
              <a:rPr lang="en-US" sz="1700" dirty="0"/>
              <a:t>Payments received from a foster care agency</a:t>
            </a:r>
          </a:p>
          <a:p>
            <a:pPr>
              <a:lnSpc>
                <a:spcPct val="110000"/>
              </a:lnSpc>
            </a:pPr>
            <a:r>
              <a:rPr lang="en-US" sz="1700" dirty="0"/>
              <a:t>Student financial assistance</a:t>
            </a:r>
          </a:p>
          <a:p>
            <a:pPr>
              <a:lnSpc>
                <a:spcPct val="110000"/>
              </a:lnSpc>
            </a:pPr>
            <a:r>
              <a:rPr lang="en-US" sz="1700" dirty="0"/>
              <a:t>Infrequent earnings received on an irregular basis, such as payment for occasional baby-sitting or yard work. </a:t>
            </a:r>
          </a:p>
          <a:p>
            <a:pPr marL="0" indent="0">
              <a:lnSpc>
                <a:spcPct val="110000"/>
              </a:lnSpc>
              <a:buNone/>
            </a:pPr>
            <a:endParaRPr lang="en-US" sz="1700" dirty="0"/>
          </a:p>
          <a:p>
            <a:pPr marL="0" indent="0">
              <a:lnSpc>
                <a:spcPct val="110000"/>
              </a:lnSpc>
              <a:buNone/>
            </a:pPr>
            <a:endParaRPr lang="en-US" sz="1700" dirty="0"/>
          </a:p>
          <a:p>
            <a:pPr marL="0" indent="0">
              <a:lnSpc>
                <a:spcPct val="110000"/>
              </a:lnSpc>
              <a:buNone/>
            </a:pPr>
            <a:endParaRPr lang="en-US" sz="1700" dirty="0"/>
          </a:p>
        </p:txBody>
      </p:sp>
    </p:spTree>
    <p:extLst>
      <p:ext uri="{BB962C8B-B14F-4D97-AF65-F5344CB8AC3E}">
        <p14:creationId xmlns:p14="http://schemas.microsoft.com/office/powerpoint/2010/main" val="3853965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5761FD5F-2AC4-63F0-CC55-7232F5F4112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C16905E-EA54-48FC-D4FB-CFF4D94BE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Picture 11">
            <a:extLst>
              <a:ext uri="{FF2B5EF4-FFF2-40B4-BE49-F238E27FC236}">
                <a16:creationId xmlns:a16="http://schemas.microsoft.com/office/drawing/2014/main" id="{1C3968EC-A887-A3EA-60C9-D52C039972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8F8D8776-A227-6BFC-F2F8-C4495FB30B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F22F0E-53D2-E5D8-5FC8-0C5A015A74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062B0B13-2DA7-B0C2-C1A6-1BDE90F5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923679BF-2F12-CC2A-D5EE-C0707DC3B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FA67362A-05F1-66E0-43EF-5C4221711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EC497905-B919-908F-74BA-3300EC2B2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CAB4D162-54E7-0D9F-6A71-FBDF0F169E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E1DC8076-FBAC-3B15-C21E-C6124425A14A}"/>
              </a:ext>
            </a:extLst>
          </p:cNvPr>
          <p:cNvSpPr>
            <a:spLocks noGrp="1"/>
          </p:cNvSpPr>
          <p:nvPr>
            <p:ph type="title"/>
          </p:nvPr>
        </p:nvSpPr>
        <p:spPr>
          <a:xfrm>
            <a:off x="1557071" y="1584552"/>
            <a:ext cx="9099255" cy="2930298"/>
          </a:xfrm>
        </p:spPr>
        <p:txBody>
          <a:bodyPr vert="horz" lIns="91440" tIns="45720" rIns="91440" bIns="0" rtlCol="0" anchor="ctr">
            <a:normAutofit/>
          </a:bodyPr>
          <a:lstStyle/>
          <a:p>
            <a:pPr algn="ctr"/>
            <a:r>
              <a:rPr lang="en-US" sz="5400" dirty="0">
                <a:solidFill>
                  <a:srgbClr val="454545"/>
                </a:solidFill>
              </a:rPr>
              <a:t>Determining Categorical eligibility</a:t>
            </a:r>
            <a:br>
              <a:rPr lang="en-US" sz="5400" dirty="0">
                <a:solidFill>
                  <a:srgbClr val="454545"/>
                </a:solidFill>
              </a:rPr>
            </a:br>
            <a:endParaRPr lang="en-US" sz="5400" dirty="0">
              <a:solidFill>
                <a:srgbClr val="454545"/>
              </a:solidFill>
            </a:endParaRPr>
          </a:p>
        </p:txBody>
      </p:sp>
      <p:sp>
        <p:nvSpPr>
          <p:cNvPr id="5" name="Subtitle 4">
            <a:extLst>
              <a:ext uri="{FF2B5EF4-FFF2-40B4-BE49-F238E27FC236}">
                <a16:creationId xmlns:a16="http://schemas.microsoft.com/office/drawing/2014/main" id="{FFAD2B32-59A0-9CA8-9C29-A47DD6A9CA91}"/>
              </a:ext>
            </a:extLst>
          </p:cNvPr>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p:txBody>
      </p:sp>
      <p:pic>
        <p:nvPicPr>
          <p:cNvPr id="28" name="Picture 27">
            <a:extLst>
              <a:ext uri="{FF2B5EF4-FFF2-40B4-BE49-F238E27FC236}">
                <a16:creationId xmlns:a16="http://schemas.microsoft.com/office/drawing/2014/main" id="{0AB7455A-F59E-1563-DE8E-B87E9CA31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B3117EE0-96CD-79C2-72E3-82E29DA706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31537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r>
              <a:rPr lang="en-US" dirty="0"/>
              <a:t>Assistance Program Participants</a:t>
            </a:r>
          </a:p>
        </p:txBody>
      </p:sp>
      <p:graphicFrame>
        <p:nvGraphicFramePr>
          <p:cNvPr id="6" name="Content Placeholder 2">
            <a:extLst>
              <a:ext uri="{FF2B5EF4-FFF2-40B4-BE49-F238E27FC236}">
                <a16:creationId xmlns:a16="http://schemas.microsoft.com/office/drawing/2014/main" id="{F7891BC1-3ECC-F280-58A7-E3C1268E0A24}"/>
              </a:ext>
            </a:extLst>
          </p:cNvPr>
          <p:cNvGraphicFramePr>
            <a:graphicFrameLocks noGrp="1"/>
          </p:cNvGraphicFramePr>
          <p:nvPr>
            <p:ph idx="1"/>
            <p:extLst>
              <p:ext uri="{D42A27DB-BD31-4B8C-83A1-F6EECF244321}">
                <p14:modId xmlns:p14="http://schemas.microsoft.com/office/powerpoint/2010/main" val="2326086684"/>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7641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16D9FD-860F-4F5C-8D9B-CE700207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82651" y="977028"/>
            <a:ext cx="3333410" cy="5237503"/>
          </a:xfrm>
        </p:spPr>
        <p:txBody>
          <a:bodyPr anchor="ctr">
            <a:normAutofit/>
          </a:bodyPr>
          <a:lstStyle/>
          <a:p>
            <a:r>
              <a:rPr lang="en-US"/>
              <a:t>Assistance Program Participants </a:t>
            </a:r>
            <a:br>
              <a:rPr lang="en-US"/>
            </a:br>
            <a:r>
              <a:rPr lang="en-US"/>
              <a:t>(By Application)</a:t>
            </a:r>
          </a:p>
        </p:txBody>
      </p:sp>
      <p:sp>
        <p:nvSpPr>
          <p:cNvPr id="11" name="Rectangle 10">
            <a:extLst>
              <a:ext uri="{FF2B5EF4-FFF2-40B4-BE49-F238E27FC236}">
                <a16:creationId xmlns:a16="http://schemas.microsoft.com/office/drawing/2014/main" id="{8D074069-7026-466C-B495-20FB9578C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993" y="0"/>
            <a:ext cx="7538007" cy="6858000"/>
          </a:xfrm>
          <a:prstGeom prst="rect">
            <a:avLst/>
          </a:prstGeom>
          <a:solidFill>
            <a:schemeClr val="tx2"/>
          </a:solidFill>
          <a:ln w="6350">
            <a:no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685D80-4D5A-471F-9215-651424F47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787" y="0"/>
            <a:ext cx="164592" cy="6858000"/>
          </a:xfrm>
          <a:prstGeom prst="rect">
            <a:avLst/>
          </a:prstGeom>
          <a:solidFill>
            <a:schemeClr val="accent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91954" y="977029"/>
            <a:ext cx="5428789" cy="5237503"/>
          </a:xfrm>
        </p:spPr>
        <p:txBody>
          <a:bodyPr anchor="ctr">
            <a:normAutofit/>
          </a:bodyPr>
          <a:lstStyle/>
          <a:p>
            <a:r>
              <a:rPr lang="en-US">
                <a:solidFill>
                  <a:schemeClr val="bg1"/>
                </a:solidFill>
              </a:rPr>
              <a:t>When a household submits an application indicating an Assistance Program: </a:t>
            </a:r>
          </a:p>
          <a:p>
            <a:pPr lvl="1"/>
            <a:r>
              <a:rPr lang="en-US">
                <a:solidFill>
                  <a:schemeClr val="bg1"/>
                </a:solidFill>
              </a:rPr>
              <a:t>Name of the applicable program</a:t>
            </a:r>
          </a:p>
          <a:p>
            <a:pPr lvl="1"/>
            <a:r>
              <a:rPr lang="en-US">
                <a:solidFill>
                  <a:schemeClr val="bg1"/>
                </a:solidFill>
              </a:rPr>
              <a:t>Case Number</a:t>
            </a:r>
          </a:p>
          <a:p>
            <a:pPr lvl="1"/>
            <a:r>
              <a:rPr lang="en-US">
                <a:solidFill>
                  <a:schemeClr val="bg1"/>
                </a:solidFill>
              </a:rPr>
              <a:t>The child must be given free meals. </a:t>
            </a:r>
          </a:p>
          <a:p>
            <a:pPr lvl="1"/>
            <a:r>
              <a:rPr lang="en-US">
                <a:solidFill>
                  <a:schemeClr val="bg1"/>
                </a:solidFill>
              </a:rPr>
              <a:t>The SFA official should compare the applications with case numbers to the direct certification list</a:t>
            </a:r>
          </a:p>
          <a:p>
            <a:endParaRPr lang="en-US">
              <a:solidFill>
                <a:schemeClr val="bg1"/>
              </a:solidFill>
            </a:endParaRPr>
          </a:p>
        </p:txBody>
      </p:sp>
    </p:spTree>
    <p:extLst>
      <p:ext uri="{BB962C8B-B14F-4D97-AF65-F5344CB8AC3E}">
        <p14:creationId xmlns:p14="http://schemas.microsoft.com/office/powerpoint/2010/main" val="4130824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62758" y="382386"/>
            <a:ext cx="7633742" cy="595515"/>
          </a:xfrm>
        </p:spPr>
        <p:txBody>
          <a:bodyPr anchor="ctr">
            <a:normAutofit fontScale="90000"/>
          </a:bodyPr>
          <a:lstStyle/>
          <a:p>
            <a:br>
              <a:rPr lang="en-US" sz="1900" dirty="0">
                <a:solidFill>
                  <a:srgbClr val="FFFFFF"/>
                </a:solidFill>
              </a:rPr>
            </a:br>
            <a:br>
              <a:rPr lang="en-US" sz="3100" dirty="0">
                <a:solidFill>
                  <a:srgbClr val="002060"/>
                </a:solidFill>
              </a:rPr>
            </a:br>
            <a:br>
              <a:rPr lang="en-US" sz="3100" dirty="0">
                <a:solidFill>
                  <a:srgbClr val="002060"/>
                </a:solidFill>
              </a:rPr>
            </a:br>
            <a:br>
              <a:rPr lang="en-US" sz="3100" dirty="0">
                <a:solidFill>
                  <a:srgbClr val="002060"/>
                </a:solidFill>
              </a:rPr>
            </a:br>
            <a:r>
              <a:rPr lang="en-US" sz="4000" dirty="0">
                <a:solidFill>
                  <a:srgbClr val="002060"/>
                </a:solidFill>
              </a:rPr>
              <a:t>Other Source Categorically Eligible Program Participants</a:t>
            </a:r>
            <a:endParaRPr lang="en-US" sz="1900" dirty="0">
              <a:solidFill>
                <a:srgbClr val="002060"/>
              </a:solidFill>
            </a:endParaRPr>
          </a:p>
        </p:txBody>
      </p:sp>
      <p:graphicFrame>
        <p:nvGraphicFramePr>
          <p:cNvPr id="6" name="Content Placeholder 2">
            <a:extLst>
              <a:ext uri="{FF2B5EF4-FFF2-40B4-BE49-F238E27FC236}">
                <a16:creationId xmlns:a16="http://schemas.microsoft.com/office/drawing/2014/main" id="{AD430256-963D-E7FD-F269-7EAB220C1F57}"/>
              </a:ext>
            </a:extLst>
          </p:cNvPr>
          <p:cNvGraphicFramePr>
            <a:graphicFrameLocks noGrp="1"/>
          </p:cNvGraphicFramePr>
          <p:nvPr>
            <p:ph idx="1"/>
            <p:extLst>
              <p:ext uri="{D42A27DB-BD31-4B8C-83A1-F6EECF244321}">
                <p14:modId xmlns:p14="http://schemas.microsoft.com/office/powerpoint/2010/main" val="1171646749"/>
              </p:ext>
            </p:extLst>
          </p:nvPr>
        </p:nvGraphicFramePr>
        <p:xfrm>
          <a:off x="2462214" y="1828800"/>
          <a:ext cx="7634287"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965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43">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ge in a planner">
            <a:extLst>
              <a:ext uri="{FF2B5EF4-FFF2-40B4-BE49-F238E27FC236}">
                <a16:creationId xmlns:a16="http://schemas.microsoft.com/office/drawing/2014/main" id="{6A0CC3D3-DEAE-B903-ADDE-DA0FA928E3D1}"/>
              </a:ext>
            </a:extLst>
          </p:cNvPr>
          <p:cNvPicPr>
            <a:picLocks noChangeAspect="1"/>
          </p:cNvPicPr>
          <p:nvPr/>
        </p:nvPicPr>
        <p:blipFill>
          <a:blip r:embed="rId4">
            <a:alphaModFix amt="84000"/>
            <a:extLst>
              <a:ext uri="{28A0092B-C50C-407E-A947-70E740481C1C}">
                <a14:useLocalDpi xmlns:a14="http://schemas.microsoft.com/office/drawing/2010/main" val="0"/>
              </a:ext>
            </a:extLst>
          </a:blip>
          <a:srcRect t="2873" r="-1" b="12855"/>
          <a:stretch>
            <a:fillRect/>
          </a:stretch>
        </p:blipFill>
        <p:spPr>
          <a:xfrm>
            <a:off x="20" y="10"/>
            <a:ext cx="12191675" cy="6857990"/>
          </a:xfrm>
          <a:prstGeom prst="rect">
            <a:avLst/>
          </a:prstGeom>
        </p:spPr>
      </p:pic>
      <p:sp>
        <p:nvSpPr>
          <p:cNvPr id="4" name="Title 3"/>
          <p:cNvSpPr>
            <a:spLocks noGrp="1"/>
          </p:cNvSpPr>
          <p:nvPr>
            <p:ph type="title"/>
          </p:nvPr>
        </p:nvSpPr>
        <p:spPr>
          <a:xfrm>
            <a:off x="4976636" y="992221"/>
            <a:ext cx="6247308" cy="4873558"/>
          </a:xfrm>
        </p:spPr>
        <p:txBody>
          <a:bodyPr vert="horz" lIns="91440" tIns="45720" rIns="91440" bIns="0" rtlCol="0" anchor="ctr">
            <a:normAutofit/>
          </a:bodyPr>
          <a:lstStyle/>
          <a:p>
            <a:br>
              <a:rPr lang="en-US" sz="4100" dirty="0"/>
            </a:br>
            <a:r>
              <a:rPr lang="en-US" sz="4100" dirty="0"/>
              <a:t>Policy Statement</a:t>
            </a:r>
            <a:br>
              <a:rPr lang="en-US" sz="4100" dirty="0"/>
            </a:br>
            <a:br>
              <a:rPr lang="en-US" sz="4100" dirty="0"/>
            </a:br>
            <a:r>
              <a:rPr lang="en-US" sz="4100" dirty="0"/>
              <a:t>Media Release </a:t>
            </a:r>
            <a:br>
              <a:rPr lang="en-US" sz="4100" dirty="0"/>
            </a:br>
            <a:br>
              <a:rPr lang="en-US" sz="4100" dirty="0"/>
            </a:br>
            <a:r>
              <a:rPr lang="en-US" sz="4100" dirty="0"/>
              <a:t>Application Packet </a:t>
            </a:r>
            <a:br>
              <a:rPr lang="en-US" sz="4100" dirty="0"/>
            </a:br>
            <a:endParaRPr lang="en-US" sz="4100" dirty="0"/>
          </a:p>
        </p:txBody>
      </p:sp>
      <p:sp>
        <p:nvSpPr>
          <p:cNvPr id="5" name="Subtitle 4"/>
          <p:cNvSpPr>
            <a:spLocks noGrp="1"/>
          </p:cNvSpPr>
          <p:nvPr>
            <p:ph type="body" idx="1"/>
          </p:nvPr>
        </p:nvSpPr>
        <p:spPr>
          <a:xfrm>
            <a:off x="968056" y="996610"/>
            <a:ext cx="3363901" cy="4864780"/>
          </a:xfrm>
        </p:spPr>
        <p:txBody>
          <a:bodyPr vert="horz" lIns="91440" tIns="91440" rIns="91440" bIns="91440" rtlCol="0" anchor="ctr">
            <a:normAutofit/>
          </a:bodyPr>
          <a:lstStyle/>
          <a:p>
            <a:pPr algn="r"/>
            <a:endParaRPr lang="en-US" sz="2000" cap="all" dirty="0"/>
          </a:p>
          <a:p>
            <a:pPr algn="r"/>
            <a:endParaRPr lang="en-US" sz="2000" cap="all" dirty="0"/>
          </a:p>
        </p:txBody>
      </p:sp>
      <p:cxnSp>
        <p:nvCxnSpPr>
          <p:cNvPr id="46" name="Straight Connector 45">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65296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1587617-1CD9-4BB4-8FDB-02547523F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2359BEA-F467-446B-9ED2-7DE4AE394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776729" y="4459039"/>
            <a:ext cx="8643011" cy="551528"/>
          </a:xfrm>
        </p:spPr>
        <p:txBody>
          <a:bodyPr vert="horz" lIns="91440" tIns="45720" rIns="91440" bIns="0" rtlCol="0" anchor="b">
            <a:noAutofit/>
          </a:bodyPr>
          <a:lstStyle/>
          <a:p>
            <a:br>
              <a:rPr lang="en-US" sz="1700" dirty="0"/>
            </a:br>
            <a:br>
              <a:rPr lang="en-US" sz="1700" dirty="0"/>
            </a:br>
            <a:br>
              <a:rPr lang="en-US" sz="1700" dirty="0"/>
            </a:br>
            <a:br>
              <a:rPr lang="en-US" sz="1700" dirty="0"/>
            </a:br>
            <a:r>
              <a:rPr lang="en-US" sz="1700" dirty="0"/>
              <a:t>The Direct Certification Process</a:t>
            </a:r>
          </a:p>
        </p:txBody>
      </p:sp>
      <p:sp>
        <p:nvSpPr>
          <p:cNvPr id="3" name="Content Placeholder 2"/>
          <p:cNvSpPr>
            <a:spLocks noGrp="1"/>
          </p:cNvSpPr>
          <p:nvPr>
            <p:ph idx="1"/>
          </p:nvPr>
        </p:nvSpPr>
        <p:spPr>
          <a:xfrm>
            <a:off x="1776729" y="5016709"/>
            <a:ext cx="8643011" cy="457219"/>
          </a:xfrm>
        </p:spPr>
        <p:txBody>
          <a:bodyPr vert="horz" lIns="91440" tIns="91440" rIns="91440" bIns="91440" rtlCol="0">
            <a:normAutofit/>
          </a:bodyPr>
          <a:lstStyle/>
          <a:p>
            <a:pPr marL="0" indent="0">
              <a:buNone/>
            </a:pPr>
            <a:r>
              <a:rPr lang="en-US" sz="1600" cap="all"/>
              <a:t> </a:t>
            </a:r>
          </a:p>
        </p:txBody>
      </p:sp>
      <p:pic>
        <p:nvPicPr>
          <p:cNvPr id="2" name="Picture 1"/>
          <p:cNvPicPr>
            <a:picLocks noChangeAspect="1"/>
          </p:cNvPicPr>
          <p:nvPr/>
        </p:nvPicPr>
        <p:blipFill rotWithShape="1">
          <a:blip r:embed="rId4"/>
          <a:srcRect l="8111" r="4206" b="12661"/>
          <a:stretch>
            <a:fillRect/>
          </a:stretch>
        </p:blipFill>
        <p:spPr>
          <a:xfrm>
            <a:off x="1771137" y="842210"/>
            <a:ext cx="8648601" cy="3255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1" name="Straight Connector 20">
            <a:extLst>
              <a:ext uri="{FF2B5EF4-FFF2-40B4-BE49-F238E27FC236}">
                <a16:creationId xmlns:a16="http://schemas.microsoft.com/office/drawing/2014/main" id="{07C4A58F-EDCB-42E6-BB21-2D410EF07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CEF18BD6-B169-4CEE-BB3D-71DFD6A833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0C253CD2-F713-407C-B979-22CDBA531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053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p:cNvSpPr>
            <a:spLocks noGrp="1"/>
          </p:cNvSpPr>
          <p:nvPr>
            <p:ph type="title"/>
          </p:nvPr>
        </p:nvSpPr>
        <p:spPr>
          <a:xfrm>
            <a:off x="1451579" y="804519"/>
            <a:ext cx="9603275" cy="1049235"/>
          </a:xfrm>
        </p:spPr>
        <p:txBody>
          <a:bodyPr vert="horz" lIns="91440" tIns="45720" rIns="91440" bIns="45720" rtlCol="0" anchor="t">
            <a:normAutofit/>
          </a:bodyPr>
          <a:lstStyle/>
          <a:p>
            <a:r>
              <a:rPr lang="en-US"/>
              <a:t>What do you do when…</a:t>
            </a:r>
          </a:p>
        </p:txBody>
      </p:sp>
      <p:pic>
        <p:nvPicPr>
          <p:cNvPr id="2" name="Content Placeholder 1"/>
          <p:cNvPicPr>
            <a:picLocks noGrp="1" noChangeAspect="1"/>
          </p:cNvPicPr>
          <p:nvPr>
            <p:ph idx="1"/>
          </p:nvPr>
        </p:nvPicPr>
        <p:blipFill>
          <a:blip r:embed="rId4"/>
          <a:stretch>
            <a:fillRect/>
          </a:stretch>
        </p:blipFill>
        <p:spPr>
          <a:xfrm>
            <a:off x="1451579" y="2540629"/>
            <a:ext cx="9603274" cy="24008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69128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 name="Straight Connector 6">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1" name="Rectangle 10">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Rectangle 14">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2">
            <a:schemeClr val="dk2"/>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F9AD2E-70BB-475A-A0F2-AD9F308C3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idx="1"/>
          </p:nvPr>
        </p:nvSpPr>
        <p:spPr>
          <a:xfrm>
            <a:off x="1535372" y="4167354"/>
            <a:ext cx="9120954" cy="744373"/>
          </a:xfrm>
        </p:spPr>
        <p:txBody>
          <a:bodyPr vert="horz" lIns="91440" tIns="91440" rIns="91440" bIns="91440" rtlCol="0">
            <a:normAutofit/>
          </a:bodyPr>
          <a:lstStyle/>
          <a:p>
            <a:pPr algn="ctr"/>
            <a:endParaRPr lang="en-US" cap="all" dirty="0">
              <a:solidFill>
                <a:schemeClr val="bg2"/>
              </a:solidFill>
            </a:endParaRPr>
          </a:p>
          <a:p>
            <a:pPr algn="ctr"/>
            <a:endParaRPr lang="en-US" cap="all" dirty="0">
              <a:solidFill>
                <a:schemeClr val="bg2"/>
              </a:solidFill>
            </a:endParaRPr>
          </a:p>
          <a:p>
            <a:pPr algn="ctr"/>
            <a:endParaRPr lang="en-US" cap="all" dirty="0">
              <a:solidFill>
                <a:schemeClr val="bg2"/>
              </a:solidFill>
            </a:endParaRPr>
          </a:p>
        </p:txBody>
      </p:sp>
      <p:sp>
        <p:nvSpPr>
          <p:cNvPr id="2" name="Title 1"/>
          <p:cNvSpPr>
            <a:spLocks noGrp="1"/>
          </p:cNvSpPr>
          <p:nvPr>
            <p:ph type="title"/>
          </p:nvPr>
        </p:nvSpPr>
        <p:spPr>
          <a:xfrm>
            <a:off x="1557071" y="1559194"/>
            <a:ext cx="9099255" cy="2596730"/>
          </a:xfrm>
        </p:spPr>
        <p:txBody>
          <a:bodyPr vert="horz" lIns="91440" tIns="45720" rIns="91440" bIns="0" rtlCol="0" anchor="ctr">
            <a:normAutofit/>
          </a:bodyPr>
          <a:lstStyle/>
          <a:p>
            <a:pPr algn="ctr"/>
            <a:r>
              <a:rPr lang="en-US" sz="4500" dirty="0">
                <a:solidFill>
                  <a:schemeClr val="bg1"/>
                </a:solidFill>
              </a:rPr>
              <a:t>Other Source Categorical Eligibility Descriptions</a:t>
            </a:r>
            <a:br>
              <a:rPr lang="en-US" sz="4500" dirty="0">
                <a:solidFill>
                  <a:schemeClr val="bg1"/>
                </a:solidFill>
              </a:rPr>
            </a:br>
            <a:endParaRPr lang="en-US" sz="4500" dirty="0">
              <a:solidFill>
                <a:schemeClr val="bg1"/>
              </a:solidFill>
            </a:endParaRPr>
          </a:p>
        </p:txBody>
      </p:sp>
      <p:pic>
        <p:nvPicPr>
          <p:cNvPr id="21" name="Picture 20">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80090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9" name="Straight Connector 8">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1"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3" name="Picture 12">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052187" y="-1492132"/>
            <a:ext cx="7633742" cy="1492132"/>
          </a:xfrm>
        </p:spPr>
        <p:txBody>
          <a:bodyPr>
            <a:normAutofit/>
          </a:bodyPr>
          <a:lstStyle/>
          <a:p>
            <a:br>
              <a:rPr lang="en-US" sz="1900"/>
            </a:br>
            <a:br>
              <a:rPr lang="en-US" sz="1900"/>
            </a:br>
            <a:br>
              <a:rPr lang="en-US" sz="1900"/>
            </a:br>
            <a:br>
              <a:rPr lang="en-US" sz="1900"/>
            </a:br>
            <a:r>
              <a:rPr lang="en-US" sz="1900"/>
              <a:t>Other Source Categorical Eligibility</a:t>
            </a:r>
          </a:p>
        </p:txBody>
      </p:sp>
      <p:graphicFrame>
        <p:nvGraphicFramePr>
          <p:cNvPr id="17" name="Content Placeholder 2">
            <a:extLst>
              <a:ext uri="{FF2B5EF4-FFF2-40B4-BE49-F238E27FC236}">
                <a16:creationId xmlns:a16="http://schemas.microsoft.com/office/drawing/2014/main" id="{F20E6BBE-C996-9E44-E101-0B5A1B582075}"/>
              </a:ext>
            </a:extLst>
          </p:cNvPr>
          <p:cNvGraphicFramePr>
            <a:graphicFrameLocks noGrp="1"/>
          </p:cNvGraphicFramePr>
          <p:nvPr>
            <p:ph idx="1"/>
            <p:extLst>
              <p:ext uri="{D42A27DB-BD31-4B8C-83A1-F6EECF244321}">
                <p14:modId xmlns:p14="http://schemas.microsoft.com/office/powerpoint/2010/main" val="1751596331"/>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CA81A7E0-A643-A76B-D72E-18BA4F837483}"/>
              </a:ext>
            </a:extLst>
          </p:cNvPr>
          <p:cNvSpPr txBox="1"/>
          <p:nvPr/>
        </p:nvSpPr>
        <p:spPr>
          <a:xfrm>
            <a:off x="1451579" y="1406934"/>
            <a:ext cx="3124200" cy="646331"/>
          </a:xfrm>
          <a:prstGeom prst="rect">
            <a:avLst/>
          </a:prstGeom>
          <a:noFill/>
        </p:spPr>
        <p:txBody>
          <a:bodyPr wrap="square" rtlCol="0">
            <a:spAutoFit/>
          </a:bodyPr>
          <a:lstStyle/>
          <a:p>
            <a:r>
              <a:rPr lang="en-US" dirty="0"/>
              <a:t>Identifying Other Source Categorically Eligible </a:t>
            </a:r>
          </a:p>
        </p:txBody>
      </p:sp>
    </p:spTree>
    <p:extLst>
      <p:ext uri="{BB962C8B-B14F-4D97-AF65-F5344CB8AC3E}">
        <p14:creationId xmlns:p14="http://schemas.microsoft.com/office/powerpoint/2010/main" val="2881675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br>
              <a:rPr lang="en-US" sz="1300" dirty="0"/>
            </a:br>
            <a:br>
              <a:rPr lang="en-US" sz="1300" dirty="0"/>
            </a:br>
            <a:br>
              <a:rPr lang="en-US" sz="1300" dirty="0"/>
            </a:br>
            <a:br>
              <a:rPr lang="en-US" sz="1300" dirty="0"/>
            </a:br>
            <a:r>
              <a:rPr lang="en-US" sz="1700" dirty="0"/>
              <a:t>Migrant Education Program - MEP</a:t>
            </a:r>
          </a:p>
        </p:txBody>
      </p:sp>
      <p:sp>
        <p:nvSpPr>
          <p:cNvPr id="3" name="Content Placeholder 2"/>
          <p:cNvSpPr>
            <a:spLocks noGrp="1"/>
          </p:cNvSpPr>
          <p:nvPr>
            <p:ph idx="1"/>
          </p:nvPr>
        </p:nvSpPr>
        <p:spPr>
          <a:xfrm>
            <a:off x="1451579" y="2015734"/>
            <a:ext cx="6195784" cy="3450613"/>
          </a:xfrm>
        </p:spPr>
        <p:txBody>
          <a:bodyPr>
            <a:normAutofit/>
          </a:bodyPr>
          <a:lstStyle/>
          <a:p>
            <a:pPr marL="0" indent="0">
              <a:buNone/>
            </a:pPr>
            <a:r>
              <a:rPr lang="fr-FR">
                <a:latin typeface="Gill Sans MT" panose="020B0502020104020203" pitchFamily="34" charset="0"/>
              </a:rPr>
              <a:t>Acceptable documentation for MEP participation includes: </a:t>
            </a:r>
          </a:p>
          <a:p>
            <a:endParaRPr lang="fr-FR" dirty="0"/>
          </a:p>
          <a:p>
            <a:pPr lvl="1"/>
            <a:r>
              <a:rPr lang="en-US">
                <a:latin typeface="Gill Sans MT" panose="020B0502020104020203" pitchFamily="34" charset="0"/>
              </a:rPr>
              <a:t>List of names of participating children; </a:t>
            </a:r>
          </a:p>
          <a:p>
            <a:pPr lvl="1"/>
            <a:r>
              <a:rPr lang="en-US">
                <a:latin typeface="Gill Sans MT" panose="020B0502020104020203" pitchFamily="34" charset="0"/>
              </a:rPr>
              <a:t>Effective dates and the signature of a MEP official; or </a:t>
            </a:r>
          </a:p>
          <a:p>
            <a:pPr lvl="1"/>
            <a:r>
              <a:rPr lang="en-US">
                <a:latin typeface="Gill Sans MT" panose="020B0502020104020203" pitchFamily="34" charset="0"/>
              </a:rPr>
              <a:t>A letter from an MEP official or local educational liaison provided by the household, to the school which confirms the child currently participates in MEP. </a:t>
            </a:r>
          </a:p>
          <a:p>
            <a:pPr marL="0" indent="0">
              <a:buNone/>
            </a:pPr>
            <a:endParaRPr lang="en-US" dirty="0"/>
          </a:p>
        </p:txBody>
      </p:sp>
      <p:pic>
        <p:nvPicPr>
          <p:cNvPr id="5" name="Picture 4" descr="A picture containing text, clock&#10;&#10;Description automatically generated">
            <a:extLst>
              <a:ext uri="{FF2B5EF4-FFF2-40B4-BE49-F238E27FC236}">
                <a16:creationId xmlns:a16="http://schemas.microsoft.com/office/drawing/2014/main" id="{0C41C2F8-D7E9-70F1-D801-2BDA341C0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756" y="2277991"/>
            <a:ext cx="2926098" cy="2926098"/>
          </a:xfrm>
          <a:prstGeom prst="rect">
            <a:avLst/>
          </a:prstGeom>
        </p:spPr>
      </p:pic>
    </p:spTree>
    <p:extLst>
      <p:ext uri="{BB962C8B-B14F-4D97-AF65-F5344CB8AC3E}">
        <p14:creationId xmlns:p14="http://schemas.microsoft.com/office/powerpoint/2010/main" val="3091565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1579" y="703365"/>
            <a:ext cx="9603275" cy="1049235"/>
          </a:xfrm>
        </p:spPr>
        <p:txBody>
          <a:bodyPr>
            <a:noAutofit/>
          </a:bodyPr>
          <a:lstStyle/>
          <a:p>
            <a:br>
              <a:rPr lang="en-US" sz="1700" dirty="0"/>
            </a:br>
            <a:br>
              <a:rPr lang="en-US" sz="1700" dirty="0"/>
            </a:br>
            <a:br>
              <a:rPr lang="en-US" sz="1700" dirty="0"/>
            </a:br>
            <a:r>
              <a:rPr lang="en-US" sz="1700" dirty="0"/>
              <a:t>Runaway and Homeless-RHYA</a:t>
            </a:r>
            <a:br>
              <a:rPr lang="en-US" sz="1700" dirty="0"/>
            </a:br>
            <a:endParaRPr lang="en-US" sz="1700" dirty="0"/>
          </a:p>
        </p:txBody>
      </p:sp>
      <p:pic>
        <p:nvPicPr>
          <p:cNvPr id="5" name="Picture 4" descr="Graphical user interface, website&#10;&#10;Description automatically generated">
            <a:extLst>
              <a:ext uri="{FF2B5EF4-FFF2-40B4-BE49-F238E27FC236}">
                <a16:creationId xmlns:a16="http://schemas.microsoft.com/office/drawing/2014/main" id="{C53582A0-9354-EB4D-BDC0-7B06AB4C409D}"/>
              </a:ext>
            </a:extLst>
          </p:cNvPr>
          <p:cNvPicPr>
            <a:picLocks noChangeAspect="1"/>
          </p:cNvPicPr>
          <p:nvPr/>
        </p:nvPicPr>
        <p:blipFill rotWithShape="1">
          <a:blip r:embed="rId3">
            <a:extLst>
              <a:ext uri="{28A0092B-C50C-407E-A947-70E740481C1C}">
                <a14:useLocalDpi xmlns:a14="http://schemas.microsoft.com/office/drawing/2010/main" val="0"/>
              </a:ext>
            </a:extLst>
          </a:blip>
          <a:srcRect t="27675" b="31395"/>
          <a:stretch/>
        </p:blipFill>
        <p:spPr>
          <a:xfrm>
            <a:off x="1454009" y="2663715"/>
            <a:ext cx="3500715" cy="2154650"/>
          </a:xfrm>
          <a:prstGeom prst="rect">
            <a:avLst/>
          </a:prstGeom>
        </p:spPr>
      </p:pic>
      <p:sp>
        <p:nvSpPr>
          <p:cNvPr id="3" name="Content Placeholder 2"/>
          <p:cNvSpPr>
            <a:spLocks noGrp="1"/>
          </p:cNvSpPr>
          <p:nvPr>
            <p:ph idx="1"/>
          </p:nvPr>
        </p:nvSpPr>
        <p:spPr>
          <a:xfrm>
            <a:off x="5432570" y="2015734"/>
            <a:ext cx="5622284" cy="3450613"/>
          </a:xfrm>
        </p:spPr>
        <p:txBody>
          <a:bodyPr>
            <a:normAutofit/>
          </a:bodyPr>
          <a:lstStyle/>
          <a:p>
            <a:r>
              <a:rPr lang="fr-FR" dirty="0"/>
              <a:t>Acceptable documentation for RHYA participation </a:t>
            </a:r>
            <a:r>
              <a:rPr lang="fr-FR" dirty="0" err="1"/>
              <a:t>includes</a:t>
            </a:r>
            <a:r>
              <a:rPr lang="fr-FR" dirty="0"/>
              <a:t>: </a:t>
            </a:r>
          </a:p>
          <a:p>
            <a:pPr lvl="1"/>
            <a:r>
              <a:rPr lang="en-US" dirty="0"/>
              <a:t>List of names of participating children; </a:t>
            </a:r>
          </a:p>
          <a:p>
            <a:pPr lvl="1"/>
            <a:r>
              <a:rPr lang="en-US" dirty="0"/>
              <a:t>Effective dates and the signature of an RHYA official; or </a:t>
            </a:r>
          </a:p>
          <a:p>
            <a:pPr lvl="1"/>
            <a:r>
              <a:rPr lang="en-US" dirty="0"/>
              <a:t>A letter from a RHYA official or homeless liaison provided by the household to the school</a:t>
            </a:r>
          </a:p>
        </p:txBody>
      </p:sp>
    </p:spTree>
    <p:extLst>
      <p:ext uri="{BB962C8B-B14F-4D97-AF65-F5344CB8AC3E}">
        <p14:creationId xmlns:p14="http://schemas.microsoft.com/office/powerpoint/2010/main" val="3238116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5725" y="1371600"/>
            <a:ext cx="9603275" cy="567081"/>
          </a:xfrm>
        </p:spPr>
        <p:txBody>
          <a:bodyPr>
            <a:normAutofit/>
          </a:bodyPr>
          <a:lstStyle/>
          <a:p>
            <a:r>
              <a:rPr lang="en-US" sz="1700" dirty="0"/>
              <a:t>McKinney – Vento Homeless Assistance Act</a:t>
            </a:r>
          </a:p>
        </p:txBody>
      </p:sp>
      <p:graphicFrame>
        <p:nvGraphicFramePr>
          <p:cNvPr id="2" name="Table 1">
            <a:extLst>
              <a:ext uri="{FF2B5EF4-FFF2-40B4-BE49-F238E27FC236}">
                <a16:creationId xmlns:a16="http://schemas.microsoft.com/office/drawing/2014/main" id="{03031C18-09DF-4ADA-9C96-80DAC986E68D}"/>
              </a:ext>
            </a:extLst>
          </p:cNvPr>
          <p:cNvGraphicFramePr>
            <a:graphicFrameLocks noGrp="1"/>
          </p:cNvGraphicFramePr>
          <p:nvPr>
            <p:extLst>
              <p:ext uri="{D42A27DB-BD31-4B8C-83A1-F6EECF244321}">
                <p14:modId xmlns:p14="http://schemas.microsoft.com/office/powerpoint/2010/main" val="1412472721"/>
              </p:ext>
            </p:extLst>
          </p:nvPr>
        </p:nvGraphicFramePr>
        <p:xfrm>
          <a:off x="1295400" y="2057400"/>
          <a:ext cx="7848599" cy="1371599"/>
        </p:xfrm>
        <a:graphic>
          <a:graphicData uri="http://schemas.openxmlformats.org/drawingml/2006/table">
            <a:tbl>
              <a:tblPr firstRow="1" bandRow="1">
                <a:tableStyleId>{5C22544A-7EE6-4342-B048-85BDC9FD1C3A}</a:tableStyleId>
              </a:tblPr>
              <a:tblGrid>
                <a:gridCol w="7848599">
                  <a:extLst>
                    <a:ext uri="{9D8B030D-6E8A-4147-A177-3AD203B41FA5}">
                      <a16:colId xmlns:a16="http://schemas.microsoft.com/office/drawing/2014/main" val="3235911131"/>
                    </a:ext>
                  </a:extLst>
                </a:gridCol>
              </a:tblGrid>
              <a:tr h="403568">
                <a:tc>
                  <a:txBody>
                    <a:bodyPr/>
                    <a:lstStyle/>
                    <a:p>
                      <a:r>
                        <a:rPr lang="en-US" sz="1700" dirty="0"/>
                        <a:t>A student is considered homeless if they are:</a:t>
                      </a:r>
                    </a:p>
                  </a:txBody>
                  <a:tcPr/>
                </a:tc>
                <a:extLst>
                  <a:ext uri="{0D108BD9-81ED-4DB2-BD59-A6C34878D82A}">
                    <a16:rowId xmlns:a16="http://schemas.microsoft.com/office/drawing/2014/main" val="2023714738"/>
                  </a:ext>
                </a:extLst>
              </a:tr>
              <a:tr h="372708">
                <a:tc>
                  <a:txBody>
                    <a:bodyPr/>
                    <a:lstStyle/>
                    <a:p>
                      <a:pPr marL="285750" indent="-285750">
                        <a:buFont typeface="Arial" panose="020B0604020202020204" pitchFamily="34" charset="0"/>
                        <a:buChar char="•"/>
                      </a:pPr>
                      <a:r>
                        <a:rPr lang="en-US" sz="1700" dirty="0"/>
                        <a:t>Lacking a fixed, regular and adequate nighttime residence</a:t>
                      </a:r>
                    </a:p>
                  </a:txBody>
                  <a:tcPr/>
                </a:tc>
                <a:extLst>
                  <a:ext uri="{0D108BD9-81ED-4DB2-BD59-A6C34878D82A}">
                    <a16:rowId xmlns:a16="http://schemas.microsoft.com/office/drawing/2014/main" val="2078761924"/>
                  </a:ext>
                </a:extLst>
              </a:tr>
              <a:tr h="595323">
                <a:tc>
                  <a:txBody>
                    <a:bodyPr/>
                    <a:lstStyle/>
                    <a:p>
                      <a:pPr marL="285750" indent="-285750">
                        <a:buFont typeface="Arial" panose="020B0604020202020204" pitchFamily="34" charset="0"/>
                        <a:buChar char="•"/>
                      </a:pPr>
                      <a:r>
                        <a:rPr lang="en-US" sz="1700" dirty="0"/>
                        <a:t>Identified as residing in a homeless shelter by an official of the shelter</a:t>
                      </a:r>
                    </a:p>
                  </a:txBody>
                  <a:tcPr/>
                </a:tc>
                <a:extLst>
                  <a:ext uri="{0D108BD9-81ED-4DB2-BD59-A6C34878D82A}">
                    <a16:rowId xmlns:a16="http://schemas.microsoft.com/office/drawing/2014/main" val="3697820139"/>
                  </a:ext>
                </a:extLst>
              </a:tr>
            </a:tbl>
          </a:graphicData>
        </a:graphic>
      </p:graphicFrame>
      <p:pic>
        <p:nvPicPr>
          <p:cNvPr id="5" name="Picture 4" descr="Text&#10;&#10;Description automatically generated">
            <a:extLst>
              <a:ext uri="{FF2B5EF4-FFF2-40B4-BE49-F238E27FC236}">
                <a16:creationId xmlns:a16="http://schemas.microsoft.com/office/drawing/2014/main" id="{0857E9CD-B039-7206-0B24-D7F5C000E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600" y="3935270"/>
            <a:ext cx="2647950" cy="1985963"/>
          </a:xfrm>
          <a:prstGeom prst="rect">
            <a:avLst/>
          </a:prstGeom>
        </p:spPr>
      </p:pic>
      <p:graphicFrame>
        <p:nvGraphicFramePr>
          <p:cNvPr id="8" name="Table 7">
            <a:extLst>
              <a:ext uri="{FF2B5EF4-FFF2-40B4-BE49-F238E27FC236}">
                <a16:creationId xmlns:a16="http://schemas.microsoft.com/office/drawing/2014/main" id="{F61F85EC-F0DD-DD15-C6E0-06069123895A}"/>
              </a:ext>
            </a:extLst>
          </p:cNvPr>
          <p:cNvGraphicFramePr>
            <a:graphicFrameLocks noGrp="1"/>
          </p:cNvGraphicFramePr>
          <p:nvPr>
            <p:extLst>
              <p:ext uri="{D42A27DB-BD31-4B8C-83A1-F6EECF244321}">
                <p14:modId xmlns:p14="http://schemas.microsoft.com/office/powerpoint/2010/main" val="3651357898"/>
              </p:ext>
            </p:extLst>
          </p:nvPr>
        </p:nvGraphicFramePr>
        <p:xfrm>
          <a:off x="1295399" y="3545766"/>
          <a:ext cx="7848599" cy="1966922"/>
        </p:xfrm>
        <a:graphic>
          <a:graphicData uri="http://schemas.openxmlformats.org/drawingml/2006/table">
            <a:tbl>
              <a:tblPr firstRow="1" bandRow="1">
                <a:tableStyleId>{5C22544A-7EE6-4342-B048-85BDC9FD1C3A}</a:tableStyleId>
              </a:tblPr>
              <a:tblGrid>
                <a:gridCol w="7848599">
                  <a:extLst>
                    <a:ext uri="{9D8B030D-6E8A-4147-A177-3AD203B41FA5}">
                      <a16:colId xmlns:a16="http://schemas.microsoft.com/office/drawing/2014/main" val="3235911131"/>
                    </a:ext>
                  </a:extLst>
                </a:gridCol>
              </a:tblGrid>
              <a:tr h="403568">
                <a:tc>
                  <a:txBody>
                    <a:bodyPr/>
                    <a:lstStyle/>
                    <a:p>
                      <a:r>
                        <a:rPr lang="en-US" sz="1700" dirty="0"/>
                        <a:t>Acceptable documentation obtained from LEA Homeless Liaison:</a:t>
                      </a:r>
                    </a:p>
                  </a:txBody>
                  <a:tcPr/>
                </a:tc>
                <a:extLst>
                  <a:ext uri="{0D108BD9-81ED-4DB2-BD59-A6C34878D82A}">
                    <a16:rowId xmlns:a16="http://schemas.microsoft.com/office/drawing/2014/main" val="2023714738"/>
                  </a:ext>
                </a:extLst>
              </a:tr>
              <a:tr h="372708">
                <a:tc>
                  <a:txBody>
                    <a:bodyPr/>
                    <a:lstStyle/>
                    <a:p>
                      <a:pPr marL="285750" indent="-285750">
                        <a:buFont typeface="Arial" panose="020B0604020202020204" pitchFamily="34" charset="0"/>
                        <a:buChar char="•"/>
                      </a:pPr>
                      <a:r>
                        <a:rPr lang="en-US" sz="1700" dirty="0"/>
                        <a:t>List of names of homeless children</a:t>
                      </a:r>
                    </a:p>
                  </a:txBody>
                  <a:tcPr/>
                </a:tc>
                <a:extLst>
                  <a:ext uri="{0D108BD9-81ED-4DB2-BD59-A6C34878D82A}">
                    <a16:rowId xmlns:a16="http://schemas.microsoft.com/office/drawing/2014/main" val="2078761924"/>
                  </a:ext>
                </a:extLst>
              </a:tr>
              <a:tr h="595323">
                <a:tc>
                  <a:txBody>
                    <a:bodyPr/>
                    <a:lstStyle/>
                    <a:p>
                      <a:pPr marL="285750" indent="-285750">
                        <a:buFont typeface="Arial" panose="020B0604020202020204" pitchFamily="34" charset="0"/>
                        <a:buChar char="•"/>
                      </a:pPr>
                      <a:r>
                        <a:rPr lang="en-US" sz="1700" dirty="0"/>
                        <a:t>Effective dates and signature of a homeless liaison</a:t>
                      </a:r>
                    </a:p>
                  </a:txBody>
                  <a:tcPr/>
                </a:tc>
                <a:extLst>
                  <a:ext uri="{0D108BD9-81ED-4DB2-BD59-A6C34878D82A}">
                    <a16:rowId xmlns:a16="http://schemas.microsoft.com/office/drawing/2014/main" val="3697820139"/>
                  </a:ext>
                </a:extLst>
              </a:tr>
              <a:tr h="595323">
                <a:tc>
                  <a:txBody>
                    <a:bodyPr/>
                    <a:lstStyle/>
                    <a:p>
                      <a:pPr marL="285750" indent="-285750">
                        <a:buFont typeface="Arial" panose="020B0604020202020204" pitchFamily="34" charset="0"/>
                        <a:buChar char="•"/>
                      </a:pPr>
                      <a:r>
                        <a:rPr lang="en-US" sz="1700" dirty="0"/>
                        <a:t>A letter from a homeless liaison provided by the household to the school</a:t>
                      </a:r>
                    </a:p>
                  </a:txBody>
                  <a:tcPr/>
                </a:tc>
                <a:extLst>
                  <a:ext uri="{0D108BD9-81ED-4DB2-BD59-A6C34878D82A}">
                    <a16:rowId xmlns:a16="http://schemas.microsoft.com/office/drawing/2014/main" val="206484190"/>
                  </a:ext>
                </a:extLst>
              </a:tr>
            </a:tbl>
          </a:graphicData>
        </a:graphic>
      </p:graphicFrame>
    </p:spTree>
    <p:extLst>
      <p:ext uri="{BB962C8B-B14F-4D97-AF65-F5344CB8AC3E}">
        <p14:creationId xmlns:p14="http://schemas.microsoft.com/office/powerpoint/2010/main" val="2496703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pPr defTabSz="914400"/>
            <a:r>
              <a:rPr lang="en-US" sz="3500" dirty="0">
                <a:solidFill>
                  <a:srgbClr val="002060"/>
                </a:solidFill>
              </a:rPr>
              <a:t>Homelessness Due to Disaster</a:t>
            </a:r>
          </a:p>
        </p:txBody>
      </p:sp>
      <p:graphicFrame>
        <p:nvGraphicFramePr>
          <p:cNvPr id="2" name="Table 1">
            <a:extLst>
              <a:ext uri="{FF2B5EF4-FFF2-40B4-BE49-F238E27FC236}">
                <a16:creationId xmlns:a16="http://schemas.microsoft.com/office/drawing/2014/main" id="{03031C18-09DF-4ADA-9C96-80DAC986E68D}"/>
              </a:ext>
            </a:extLst>
          </p:cNvPr>
          <p:cNvGraphicFramePr>
            <a:graphicFrameLocks noGrp="1"/>
          </p:cNvGraphicFramePr>
          <p:nvPr>
            <p:extLst>
              <p:ext uri="{D42A27DB-BD31-4B8C-83A1-F6EECF244321}">
                <p14:modId xmlns:p14="http://schemas.microsoft.com/office/powerpoint/2010/main" val="3464608962"/>
              </p:ext>
            </p:extLst>
          </p:nvPr>
        </p:nvGraphicFramePr>
        <p:xfrm>
          <a:off x="2172338" y="2209800"/>
          <a:ext cx="8495662" cy="2852590"/>
        </p:xfrm>
        <a:graphic>
          <a:graphicData uri="http://schemas.openxmlformats.org/drawingml/2006/table">
            <a:tbl>
              <a:tblPr firstRow="1" bandRow="1">
                <a:noFill/>
                <a:tableStyleId>{5C22544A-7EE6-4342-B048-85BDC9FD1C3A}</a:tableStyleId>
              </a:tblPr>
              <a:tblGrid>
                <a:gridCol w="8495662">
                  <a:extLst>
                    <a:ext uri="{9D8B030D-6E8A-4147-A177-3AD203B41FA5}">
                      <a16:colId xmlns:a16="http://schemas.microsoft.com/office/drawing/2014/main" val="3235911131"/>
                    </a:ext>
                  </a:extLst>
                </a:gridCol>
              </a:tblGrid>
              <a:tr h="889899">
                <a:tc>
                  <a:txBody>
                    <a:bodyPr/>
                    <a:lstStyle/>
                    <a:p>
                      <a:r>
                        <a:rPr lang="en-US" sz="1700" b="0" cap="all" spc="150" dirty="0">
                          <a:solidFill>
                            <a:schemeClr val="lt1"/>
                          </a:solidFill>
                        </a:rPr>
                        <a:t>Children determined to be homeless due to disaster are categorically eligible for free meals</a:t>
                      </a:r>
                    </a:p>
                  </a:txBody>
                  <a:tcPr marL="214941" marR="214941" marT="214941" marB="214941">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023714738"/>
                  </a:ext>
                </a:extLst>
              </a:tr>
              <a:tr h="771458">
                <a:tc>
                  <a:txBody>
                    <a:bodyPr/>
                    <a:lstStyle/>
                    <a:p>
                      <a:pPr marL="0" indent="0">
                        <a:buFont typeface="Arial" panose="020B0604020202020204" pitchFamily="34" charset="0"/>
                        <a:buNone/>
                      </a:pPr>
                      <a:r>
                        <a:rPr lang="en-US" sz="1700" cap="none" spc="0" dirty="0">
                          <a:solidFill>
                            <a:schemeClr val="tx1"/>
                          </a:solidFill>
                        </a:rPr>
                        <a:t>Maintain their eligibility status for the entire year and up to 30 days in the next school year.</a:t>
                      </a:r>
                    </a:p>
                  </a:txBody>
                  <a:tcPr marL="214941" marR="214941" marT="214941" marB="21494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78761924"/>
                  </a:ext>
                </a:extLst>
              </a:tr>
              <a:tr h="1133090">
                <a:tc>
                  <a:txBody>
                    <a:bodyPr/>
                    <a:lstStyle/>
                    <a:p>
                      <a:pPr marL="0" indent="0">
                        <a:buFont typeface="Arial" panose="020B0604020202020204" pitchFamily="34" charset="0"/>
                        <a:buNone/>
                      </a:pPr>
                      <a:r>
                        <a:rPr lang="en-US" sz="1700" cap="none" spc="0" dirty="0">
                          <a:solidFill>
                            <a:schemeClr val="tx1"/>
                          </a:solidFill>
                        </a:rPr>
                        <a:t>SP 46-2014, CACFP 12-2014, SFSP 18-2014: Disaster Response</a:t>
                      </a:r>
                    </a:p>
                  </a:txBody>
                  <a:tcPr marL="214941" marR="214941" marT="214941" marB="21494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697820139"/>
                  </a:ext>
                </a:extLst>
              </a:tr>
            </a:tbl>
          </a:graphicData>
        </a:graphic>
      </p:graphicFrame>
    </p:spTree>
    <p:extLst>
      <p:ext uri="{BB962C8B-B14F-4D97-AF65-F5344CB8AC3E}">
        <p14:creationId xmlns:p14="http://schemas.microsoft.com/office/powerpoint/2010/main" val="1288972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452616" y="962902"/>
            <a:ext cx="4176384" cy="2380828"/>
          </a:xfrm>
        </p:spPr>
        <p:txBody>
          <a:bodyPr vert="horz" lIns="91440" tIns="45720" rIns="91440" bIns="0" rtlCol="0" anchor="b">
            <a:normAutofit/>
          </a:bodyPr>
          <a:lstStyle/>
          <a:p>
            <a:r>
              <a:rPr lang="en-US" sz="4800" spc="800"/>
              <a:t>Foster Children</a:t>
            </a:r>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03031C18-09DF-4ADA-9C96-80DAC986E68D}"/>
              </a:ext>
            </a:extLst>
          </p:cNvPr>
          <p:cNvGraphicFramePr>
            <a:graphicFrameLocks noGrp="1"/>
          </p:cNvGraphicFramePr>
          <p:nvPr>
            <p:extLst>
              <p:ext uri="{D42A27DB-BD31-4B8C-83A1-F6EECF244321}">
                <p14:modId xmlns:p14="http://schemas.microsoft.com/office/powerpoint/2010/main" val="2709138156"/>
              </p:ext>
            </p:extLst>
          </p:nvPr>
        </p:nvGraphicFramePr>
        <p:xfrm>
          <a:off x="6094411" y="1474898"/>
          <a:ext cx="4960442" cy="3322133"/>
        </p:xfrm>
        <a:graphic>
          <a:graphicData uri="http://schemas.openxmlformats.org/drawingml/2006/table">
            <a:tbl>
              <a:tblPr firstRow="1" bandRow="1">
                <a:noFill/>
                <a:tableStyleId>{5C22544A-7EE6-4342-B048-85BDC9FD1C3A}</a:tableStyleId>
              </a:tblPr>
              <a:tblGrid>
                <a:gridCol w="4960442">
                  <a:extLst>
                    <a:ext uri="{9D8B030D-6E8A-4147-A177-3AD203B41FA5}">
                      <a16:colId xmlns:a16="http://schemas.microsoft.com/office/drawing/2014/main" val="3235911131"/>
                    </a:ext>
                  </a:extLst>
                </a:gridCol>
              </a:tblGrid>
              <a:tr h="1854777">
                <a:tc>
                  <a:txBody>
                    <a:bodyPr/>
                    <a:lstStyle/>
                    <a:p>
                      <a:r>
                        <a:rPr lang="en-US" sz="1700" b="1" i="0" u="none" strike="noStrike" kern="1200" cap="none" spc="0" baseline="0" dirty="0">
                          <a:solidFill>
                            <a:schemeClr val="tx1"/>
                          </a:solidFill>
                          <a:latin typeface="+mn-lt"/>
                          <a:ea typeface="+mn-ea"/>
                          <a:cs typeface="+mn-cs"/>
                        </a:rPr>
                        <a:t>A foster child is a child whose care and placement is the responsibility of a State or local welfare agency </a:t>
                      </a:r>
                    </a:p>
                    <a:p>
                      <a:endParaRPr lang="en-US" sz="1700" b="1" cap="none" spc="0" dirty="0">
                        <a:solidFill>
                          <a:schemeClr val="tx1"/>
                        </a:solidFill>
                      </a:endParaRPr>
                    </a:p>
                  </a:txBody>
                  <a:tcPr marL="101698" marR="131504" marT="29057" marB="217924"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2023714738"/>
                  </a:ext>
                </a:extLst>
              </a:tr>
              <a:tr h="1467356">
                <a:tc>
                  <a:txBody>
                    <a:bodyPr/>
                    <a:lstStyle/>
                    <a:p>
                      <a:pPr marL="0" indent="0">
                        <a:buFont typeface="Arial" panose="020B0604020202020204" pitchFamily="34" charset="0"/>
                        <a:buNone/>
                      </a:pPr>
                      <a:r>
                        <a:rPr lang="en-US" sz="1700" cap="none" spc="0" dirty="0">
                          <a:solidFill>
                            <a:schemeClr val="tx1"/>
                          </a:solidFill>
                        </a:rPr>
                        <a:t>A child may still be considered a foster child if placed with relatives provided the placement is made by the State or local foster care system or courts.</a:t>
                      </a:r>
                    </a:p>
                  </a:txBody>
                  <a:tcPr marL="101698" marR="131504" marT="29057" marB="217924">
                    <a:lnL w="9525" cap="flat" cmpd="sng" algn="ctr">
                      <a:solidFill>
                        <a:schemeClr val="tx1"/>
                      </a:solid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78761924"/>
                  </a:ext>
                </a:extLst>
              </a:tr>
            </a:tbl>
          </a:graphicData>
        </a:graphic>
      </p:graphicFrame>
    </p:spTree>
    <p:extLst>
      <p:ext uri="{BB962C8B-B14F-4D97-AF65-F5344CB8AC3E}">
        <p14:creationId xmlns:p14="http://schemas.microsoft.com/office/powerpoint/2010/main" val="2588756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6585200" y="967167"/>
            <a:ext cx="4151306" cy="2374516"/>
          </a:xfrm>
        </p:spPr>
        <p:txBody>
          <a:bodyPr vert="horz" lIns="91440" tIns="45720" rIns="91440" bIns="0" rtlCol="0" anchor="b">
            <a:normAutofit/>
          </a:bodyPr>
          <a:lstStyle/>
          <a:p>
            <a:r>
              <a:rPr lang="en-US" sz="4800"/>
              <a:t>Foster Children</a:t>
            </a:r>
          </a:p>
        </p:txBody>
      </p:sp>
      <p:cxnSp>
        <p:nvCxnSpPr>
          <p:cNvPr id="21" name="Straight Connector 20">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03031C18-09DF-4ADA-9C96-80DAC986E68D}"/>
              </a:ext>
            </a:extLst>
          </p:cNvPr>
          <p:cNvGraphicFramePr>
            <a:graphicFrameLocks noGrp="1"/>
          </p:cNvGraphicFramePr>
          <p:nvPr>
            <p:extLst>
              <p:ext uri="{D42A27DB-BD31-4B8C-83A1-F6EECF244321}">
                <p14:modId xmlns:p14="http://schemas.microsoft.com/office/powerpoint/2010/main" val="2551303918"/>
              </p:ext>
            </p:extLst>
          </p:nvPr>
        </p:nvGraphicFramePr>
        <p:xfrm>
          <a:off x="1130029" y="1643650"/>
          <a:ext cx="4960442" cy="2984630"/>
        </p:xfrm>
        <a:graphic>
          <a:graphicData uri="http://schemas.openxmlformats.org/drawingml/2006/table">
            <a:tbl>
              <a:tblPr firstRow="1" bandRow="1">
                <a:solidFill>
                  <a:srgbClr val="404040"/>
                </a:solidFill>
                <a:tableStyleId>{5C22544A-7EE6-4342-B048-85BDC9FD1C3A}</a:tableStyleId>
              </a:tblPr>
              <a:tblGrid>
                <a:gridCol w="4960442">
                  <a:extLst>
                    <a:ext uri="{9D8B030D-6E8A-4147-A177-3AD203B41FA5}">
                      <a16:colId xmlns:a16="http://schemas.microsoft.com/office/drawing/2014/main" val="3235911131"/>
                    </a:ext>
                  </a:extLst>
                </a:gridCol>
              </a:tblGrid>
              <a:tr h="514981">
                <a:tc>
                  <a:txBody>
                    <a:bodyPr/>
                    <a:lstStyle/>
                    <a:p>
                      <a:r>
                        <a:rPr lang="en-US" sz="2000" b="0" cap="none" spc="0">
                          <a:solidFill>
                            <a:schemeClr val="bg1"/>
                          </a:solidFill>
                        </a:rPr>
                        <a:t>Acceptable documentation include:</a:t>
                      </a:r>
                    </a:p>
                  </a:txBody>
                  <a:tcPr marL="112769" marR="112769" marT="112769" marB="56385"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672515353"/>
                  </a:ext>
                </a:extLst>
              </a:tr>
              <a:tr h="2469649">
                <a:tc>
                  <a:txBody>
                    <a:bodyPr/>
                    <a:lstStyle/>
                    <a:p>
                      <a:pPr marL="342900" indent="-342900">
                        <a:buFont typeface="Arial" panose="020B0604020202020204" pitchFamily="34" charset="0"/>
                        <a:buChar char="•"/>
                      </a:pPr>
                      <a:r>
                        <a:rPr lang="en-US" sz="1500" b="0" i="0" u="none" strike="noStrike" kern="1200" cap="none" spc="0" baseline="0">
                          <a:solidFill>
                            <a:schemeClr val="bg1"/>
                          </a:solidFill>
                          <a:latin typeface="+mn-lt"/>
                          <a:ea typeface="+mn-ea"/>
                          <a:cs typeface="+mn-cs"/>
                        </a:rPr>
                        <a:t>An application that indicates the child’s status as a foster child</a:t>
                      </a:r>
                    </a:p>
                    <a:p>
                      <a:pPr marL="342900" indent="-342900">
                        <a:buFont typeface="Arial" panose="020B0604020202020204" pitchFamily="34" charset="0"/>
                        <a:buChar char="•"/>
                      </a:pPr>
                      <a:r>
                        <a:rPr lang="en-US" sz="1500" cap="none" spc="0">
                          <a:solidFill>
                            <a:schemeClr val="bg1"/>
                          </a:solidFill>
                        </a:rPr>
                        <a:t>An electronic or computer match directly to the SFA indicating the status of the child as a foster child without further application; </a:t>
                      </a:r>
                    </a:p>
                    <a:p>
                      <a:r>
                        <a:rPr lang="en-US" sz="1500" cap="none" spc="0">
                          <a:solidFill>
                            <a:schemeClr val="bg1"/>
                          </a:solidFill>
                        </a:rPr>
                        <a:t>•   A letter from the State or local welfare  </a:t>
                      </a:r>
                    </a:p>
                    <a:p>
                      <a:r>
                        <a:rPr lang="en-US" sz="1500" cap="none" spc="0">
                          <a:solidFill>
                            <a:schemeClr val="bg1"/>
                          </a:solidFill>
                        </a:rPr>
                        <a:t>    agency or court confirming the child’s status </a:t>
                      </a:r>
                    </a:p>
                    <a:p>
                      <a:r>
                        <a:rPr lang="en-US" sz="1500" cap="none" spc="0">
                          <a:solidFill>
                            <a:schemeClr val="bg1"/>
                          </a:solidFill>
                        </a:rPr>
                        <a:t>    as a foster child; </a:t>
                      </a:r>
                    </a:p>
                    <a:p>
                      <a:pPr marL="342900" indent="-342900">
                        <a:buFont typeface="Arial" panose="020B0604020202020204" pitchFamily="34" charset="0"/>
                        <a:buChar char="•"/>
                      </a:pPr>
                      <a:r>
                        <a:rPr lang="en-US" sz="1500" cap="none" spc="0">
                          <a:solidFill>
                            <a:schemeClr val="bg1"/>
                          </a:solidFill>
                        </a:rPr>
                        <a:t>A list of children in foster care from the welfare agency or court.</a:t>
                      </a:r>
                    </a:p>
                  </a:txBody>
                  <a:tcPr marL="112769" marR="112769" marT="112769" marB="56385">
                    <a:lnL w="12700" cmpd="sng">
                      <a:noFill/>
                      <a:prstDash val="solid"/>
                    </a:lnL>
                    <a:lnR w="12700" cmpd="sng">
                      <a:noFill/>
                      <a:prstDash val="solid"/>
                    </a:lnR>
                    <a:lnT w="38100" cmpd="sng">
                      <a:noFill/>
                    </a:lnT>
                    <a:lnB w="12700" cmpd="sng">
                      <a:noFill/>
                      <a:prstDash val="solid"/>
                    </a:lnB>
                    <a:solidFill>
                      <a:srgbClr val="404040"/>
                    </a:solidFill>
                  </a:tcPr>
                </a:tc>
                <a:extLst>
                  <a:ext uri="{0D108BD9-81ED-4DB2-BD59-A6C34878D82A}">
                    <a16:rowId xmlns:a16="http://schemas.microsoft.com/office/drawing/2014/main" val="2023714738"/>
                  </a:ext>
                </a:extLst>
              </a:tr>
            </a:tbl>
          </a:graphicData>
        </a:graphic>
      </p:graphicFrame>
    </p:spTree>
    <p:extLst>
      <p:ext uri="{BB962C8B-B14F-4D97-AF65-F5344CB8AC3E}">
        <p14:creationId xmlns:p14="http://schemas.microsoft.com/office/powerpoint/2010/main" val="99619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245" name="Rectangle 924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247" name="Picture 924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249" name="Straight Connector 924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9251" name="Straight Connector 9250">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218" name="Rectangle 2"/>
          <p:cNvSpPr>
            <a:spLocks noGrp="1" noChangeArrowheads="1"/>
          </p:cNvSpPr>
          <p:nvPr>
            <p:ph type="title" idx="4294967295"/>
          </p:nvPr>
        </p:nvSpPr>
        <p:spPr>
          <a:xfrm>
            <a:off x="1451579" y="804519"/>
            <a:ext cx="9603275" cy="1049235"/>
          </a:xfrm>
        </p:spPr>
        <p:txBody>
          <a:bodyPr vert="horz" lIns="91440" tIns="45720" rIns="91440" bIns="45720" rtlCol="0" anchor="t">
            <a:normAutofit/>
          </a:bodyPr>
          <a:lstStyle/>
          <a:p>
            <a:pPr>
              <a:defRPr/>
            </a:pPr>
            <a:r>
              <a:rPr lang="en-US" dirty="0">
                <a:latin typeface="Bookman Old Style" panose="02050604050505020204" pitchFamily="18" charset="0"/>
              </a:rPr>
              <a:t>Free and Reduced-Price Meal Application Packet</a:t>
            </a:r>
          </a:p>
        </p:txBody>
      </p:sp>
      <p:sp>
        <p:nvSpPr>
          <p:cNvPr id="9219" name="Rectangle 3"/>
          <p:cNvSpPr>
            <a:spLocks noGrp="1" noChangeArrowheads="1"/>
          </p:cNvSpPr>
          <p:nvPr>
            <p:ph idx="4294967295"/>
          </p:nvPr>
        </p:nvSpPr>
        <p:spPr>
          <a:xfrm>
            <a:off x="1451579" y="2015734"/>
            <a:ext cx="4162555" cy="3450613"/>
          </a:xfrm>
        </p:spPr>
        <p:txBody>
          <a:bodyPr vert="horz" lIns="91440" tIns="45720" rIns="91440" bIns="45720" rtlCol="0" anchor="t">
            <a:normAutofit/>
          </a:bodyPr>
          <a:lstStyle/>
          <a:p>
            <a:pPr>
              <a:lnSpc>
                <a:spcPct val="110000"/>
              </a:lnSpc>
              <a:defRPr/>
            </a:pPr>
            <a:r>
              <a:rPr lang="en-US" sz="1300"/>
              <a:t>Make free/reduced price meal letters and applications available to each enrolled student; </a:t>
            </a:r>
          </a:p>
          <a:p>
            <a:pPr>
              <a:lnSpc>
                <a:spcPct val="110000"/>
              </a:lnSpc>
              <a:defRPr/>
            </a:pPr>
            <a:endParaRPr lang="en-US" sz="1300"/>
          </a:p>
          <a:p>
            <a:pPr>
              <a:lnSpc>
                <a:spcPct val="110000"/>
              </a:lnSpc>
              <a:defRPr/>
            </a:pPr>
            <a:r>
              <a:rPr lang="en-US" sz="1300"/>
              <a:t>Only ONE HOUSEHOLD Application required per family.</a:t>
            </a:r>
          </a:p>
          <a:p>
            <a:pPr>
              <a:lnSpc>
                <a:spcPct val="110000"/>
              </a:lnSpc>
              <a:defRPr/>
            </a:pPr>
            <a:endParaRPr lang="en-US" sz="1300" b="1" i="1"/>
          </a:p>
          <a:p>
            <a:pPr>
              <a:lnSpc>
                <a:spcPct val="110000"/>
              </a:lnSpc>
              <a:defRPr/>
            </a:pPr>
            <a:r>
              <a:rPr lang="en-US" sz="1300" b="1" i="1"/>
              <a:t>APPLICATIONS MUST BE: </a:t>
            </a:r>
          </a:p>
          <a:p>
            <a:pPr lvl="1">
              <a:lnSpc>
                <a:spcPct val="110000"/>
              </a:lnSpc>
              <a:defRPr/>
            </a:pPr>
            <a:r>
              <a:rPr lang="en-US" sz="1300" b="1"/>
              <a:t>Clear and simple in design</a:t>
            </a:r>
          </a:p>
          <a:p>
            <a:pPr lvl="2">
              <a:lnSpc>
                <a:spcPct val="110000"/>
              </a:lnSpc>
              <a:defRPr/>
            </a:pPr>
            <a:r>
              <a:rPr lang="en-US" sz="1300" b="1"/>
              <a:t>Conform to federal requirements</a:t>
            </a:r>
          </a:p>
          <a:p>
            <a:pPr lvl="3">
              <a:lnSpc>
                <a:spcPct val="110000"/>
              </a:lnSpc>
              <a:defRPr/>
            </a:pPr>
            <a:r>
              <a:rPr lang="en-US" sz="1300" b="1"/>
              <a:t>Approved by the State Agency</a:t>
            </a:r>
          </a:p>
          <a:p>
            <a:pPr lvl="3">
              <a:lnSpc>
                <a:spcPct val="110000"/>
              </a:lnSpc>
              <a:defRPr/>
            </a:pPr>
            <a:endParaRPr lang="en-US" sz="1300"/>
          </a:p>
          <a:p>
            <a:pPr lvl="4">
              <a:lnSpc>
                <a:spcPct val="110000"/>
              </a:lnSpc>
              <a:defRPr/>
            </a:pPr>
            <a:endParaRPr lang="en-US" sz="1300"/>
          </a:p>
        </p:txBody>
      </p:sp>
      <p:pic>
        <p:nvPicPr>
          <p:cNvPr id="3" name="Picture 2">
            <a:extLst>
              <a:ext uri="{FF2B5EF4-FFF2-40B4-BE49-F238E27FC236}">
                <a16:creationId xmlns:a16="http://schemas.microsoft.com/office/drawing/2014/main" id="{28EF9F61-3DFB-481A-5EBA-86D28450CC02}"/>
              </a:ext>
            </a:extLst>
          </p:cNvPr>
          <p:cNvPicPr>
            <a:picLocks noChangeAspect="1"/>
          </p:cNvPicPr>
          <p:nvPr/>
        </p:nvPicPr>
        <p:blipFill>
          <a:blip r:embed="rId4"/>
          <a:stretch>
            <a:fillRect/>
          </a:stretch>
        </p:blipFill>
        <p:spPr>
          <a:xfrm>
            <a:off x="5715000" y="1947539"/>
            <a:ext cx="5303588" cy="4029311"/>
          </a:xfrm>
          <a:prstGeom prst="rect">
            <a:avLst/>
          </a:prstGeom>
        </p:spPr>
      </p:pic>
    </p:spTree>
    <p:extLst>
      <p:ext uri="{BB962C8B-B14F-4D97-AF65-F5344CB8AC3E}">
        <p14:creationId xmlns:p14="http://schemas.microsoft.com/office/powerpoint/2010/main" val="3195264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normAutofit fontScale="90000"/>
          </a:bodyPr>
          <a:lstStyle/>
          <a:p>
            <a:pPr algn="ctr" eaLnBrk="1" hangingPunct="1">
              <a:defRPr/>
            </a:pPr>
            <a:r>
              <a:rPr lang="en-US" sz="3600" dirty="0">
                <a:solidFill>
                  <a:srgbClr val="002060"/>
                </a:solidFill>
              </a:rPr>
              <a:t>Households That Fail to Apply </a:t>
            </a:r>
            <a:br>
              <a:rPr lang="en-US" sz="3600" dirty="0">
                <a:solidFill>
                  <a:srgbClr val="002060"/>
                </a:solidFill>
              </a:rPr>
            </a:br>
            <a:r>
              <a:rPr lang="en-US" sz="3600" dirty="0">
                <a:solidFill>
                  <a:srgbClr val="CC0000"/>
                </a:solidFill>
              </a:rPr>
              <a:t>(</a:t>
            </a:r>
            <a:r>
              <a:rPr lang="en-US" sz="2800" dirty="0">
                <a:solidFill>
                  <a:srgbClr val="CC0000"/>
                </a:solidFill>
              </a:rPr>
              <a:t>Emergency Situations ONLY</a:t>
            </a:r>
            <a:r>
              <a:rPr lang="en-US" sz="2400" dirty="0">
                <a:solidFill>
                  <a:srgbClr val="CC0000"/>
                </a:solidFill>
              </a:rPr>
              <a:t>)</a:t>
            </a:r>
          </a:p>
        </p:txBody>
      </p:sp>
      <p:sp>
        <p:nvSpPr>
          <p:cNvPr id="366595" name="Rectangle 3"/>
          <p:cNvSpPr>
            <a:spLocks noGrp="1" noChangeArrowheads="1"/>
          </p:cNvSpPr>
          <p:nvPr>
            <p:ph idx="1"/>
          </p:nvPr>
        </p:nvSpPr>
        <p:spPr>
          <a:xfrm>
            <a:off x="762000" y="2040546"/>
            <a:ext cx="10820400" cy="3593591"/>
          </a:xfrm>
        </p:spPr>
        <p:txBody>
          <a:bodyPr numCol="2">
            <a:normAutofit fontScale="92500" lnSpcReduction="10000"/>
          </a:bodyPr>
          <a:lstStyle/>
          <a:p>
            <a:pPr lvl="1" eaLnBrk="1" hangingPunct="1">
              <a:buFontTx/>
              <a:buNone/>
              <a:defRPr/>
            </a:pPr>
            <a:r>
              <a:rPr lang="en-US" sz="2200" b="1" dirty="0">
                <a:solidFill>
                  <a:srgbClr val="002060"/>
                </a:solidFill>
              </a:rPr>
              <a:t>When local officials complete an application for a student, the following conditions apply:</a:t>
            </a:r>
          </a:p>
          <a:p>
            <a:pPr lvl="2" eaLnBrk="1" hangingPunct="1">
              <a:buFontTx/>
              <a:buNone/>
              <a:defRPr/>
            </a:pPr>
            <a:r>
              <a:rPr lang="en-US" sz="2200" b="1" dirty="0">
                <a:solidFill>
                  <a:srgbClr val="002060"/>
                </a:solidFill>
              </a:rPr>
              <a:t>The Application must contain:</a:t>
            </a:r>
          </a:p>
          <a:p>
            <a:pPr lvl="2">
              <a:defRPr/>
            </a:pPr>
            <a:r>
              <a:rPr lang="en-US" sz="2200" u="sng" dirty="0"/>
              <a:t>Documentation</a:t>
            </a:r>
            <a:r>
              <a:rPr lang="en-US" sz="2200" dirty="0"/>
              <a:t> of the circumstance and the best known reason the child is eligible</a:t>
            </a:r>
          </a:p>
          <a:p>
            <a:pPr lvl="2">
              <a:defRPr/>
            </a:pPr>
            <a:r>
              <a:rPr lang="en-US" sz="2200" dirty="0"/>
              <a:t>Child(ren)’s name(s), school(s), grade(s), home address, etc., and</a:t>
            </a:r>
          </a:p>
          <a:p>
            <a:pPr lvl="2">
              <a:defRPr/>
            </a:pPr>
            <a:r>
              <a:rPr lang="en-US" sz="2200" dirty="0"/>
              <a:t>Signature of the school official completing the application.</a:t>
            </a:r>
          </a:p>
          <a:p>
            <a:pPr lvl="2">
              <a:defRPr/>
            </a:pPr>
            <a:r>
              <a:rPr lang="en-US" sz="2200" dirty="0"/>
              <a:t>Names of household members, SS#</a:t>
            </a:r>
          </a:p>
          <a:p>
            <a:pPr lvl="2">
              <a:defRPr/>
            </a:pPr>
            <a:r>
              <a:rPr lang="en-US" sz="2200" dirty="0"/>
              <a:t>Adult signature </a:t>
            </a:r>
            <a:r>
              <a:rPr lang="en-US" sz="2200" b="1" u="sng" dirty="0"/>
              <a:t>not</a:t>
            </a:r>
            <a:r>
              <a:rPr lang="en-US" sz="2200" dirty="0"/>
              <a:t> needed</a:t>
            </a:r>
          </a:p>
          <a:p>
            <a:pPr lvl="2">
              <a:defRPr/>
            </a:pPr>
            <a:r>
              <a:rPr lang="en-US" sz="2200" dirty="0"/>
              <a:t>Application is excluded from verification</a:t>
            </a:r>
          </a:p>
          <a:p>
            <a:pPr lvl="2">
              <a:defRPr/>
            </a:pPr>
            <a:r>
              <a:rPr lang="en-US" sz="2200" dirty="0"/>
              <a:t>Household MUST be notified of eligibility</a:t>
            </a:r>
          </a:p>
          <a:p>
            <a:pPr lvl="1" eaLnBrk="1" hangingPunct="1">
              <a:buFontTx/>
              <a:buNone/>
              <a:defRPr/>
            </a:pPr>
            <a:endParaRPr lang="en-US" sz="2400" dirty="0">
              <a:effectLst>
                <a:outerShdw blurRad="38100" dist="38100" dir="2700000" algn="tl">
                  <a:srgbClr val="C0C0C0"/>
                </a:outerShdw>
              </a:effectLst>
            </a:endParaRPr>
          </a:p>
          <a:p>
            <a:pPr lvl="1" eaLnBrk="1" hangingPunct="1">
              <a:buFontTx/>
              <a:buNone/>
              <a:defRPr/>
            </a:pPr>
            <a:endParaRPr lang="en-US" sz="2400" dirty="0">
              <a:effectLst>
                <a:outerShdw blurRad="38100" dist="38100" dir="2700000" algn="tl">
                  <a:srgbClr val="C0C0C0"/>
                </a:outerShdw>
              </a:effectLst>
            </a:endParaRPr>
          </a:p>
        </p:txBody>
      </p:sp>
      <p:pic>
        <p:nvPicPr>
          <p:cNvPr id="4" name="Picture 3" descr="A red rectangular sign with white text&#10;&#10;Description automatically generated">
            <a:extLst>
              <a:ext uri="{FF2B5EF4-FFF2-40B4-BE49-F238E27FC236}">
                <a16:creationId xmlns:a16="http://schemas.microsoft.com/office/drawing/2014/main" id="{74E7135C-989A-FE97-7EC6-29C7E359FBA1}"/>
              </a:ext>
            </a:extLst>
          </p:cNvPr>
          <p:cNvPicPr>
            <a:picLocks noChangeAspect="1"/>
          </p:cNvPicPr>
          <p:nvPr/>
        </p:nvPicPr>
        <p:blipFill rotWithShape="1">
          <a:blip r:embed="rId3">
            <a:extLst>
              <a:ext uri="{28A0092B-C50C-407E-A947-70E740481C1C}">
                <a14:useLocalDpi xmlns:a14="http://schemas.microsoft.com/office/drawing/2010/main" val="0"/>
              </a:ext>
            </a:extLst>
          </a:blip>
          <a:srcRect l="3726" t="14097" b="40088"/>
          <a:stretch/>
        </p:blipFill>
        <p:spPr>
          <a:xfrm>
            <a:off x="4419600" y="5791200"/>
            <a:ext cx="3869804" cy="990600"/>
          </a:xfrm>
          <a:prstGeom prst="rect">
            <a:avLst/>
          </a:prstGeom>
        </p:spPr>
      </p:pic>
    </p:spTree>
    <p:extLst>
      <p:ext uri="{BB962C8B-B14F-4D97-AF65-F5344CB8AC3E}">
        <p14:creationId xmlns:p14="http://schemas.microsoft.com/office/powerpoint/2010/main" val="1957253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ectangle 2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2">
            <a:schemeClr val="dk2"/>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7F9AD2E-70BB-475A-A0F2-AD9F308C3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p:cNvSpPr>
            <a:spLocks noGrp="1"/>
          </p:cNvSpPr>
          <p:nvPr>
            <p:ph type="body" idx="1"/>
          </p:nvPr>
        </p:nvSpPr>
        <p:spPr>
          <a:xfrm>
            <a:off x="1535372" y="4167354"/>
            <a:ext cx="9120954" cy="744373"/>
          </a:xfrm>
        </p:spPr>
        <p:txBody>
          <a:bodyPr vert="horz" lIns="91440" tIns="91440" rIns="91440" bIns="91440" rtlCol="0">
            <a:normAutofit/>
          </a:bodyPr>
          <a:lstStyle/>
          <a:p>
            <a:pPr algn="ctr"/>
            <a:endParaRPr lang="en-US" cap="all">
              <a:solidFill>
                <a:schemeClr val="bg2"/>
              </a:solidFill>
            </a:endParaRPr>
          </a:p>
          <a:p>
            <a:pPr algn="ctr"/>
            <a:endParaRPr lang="en-US" cap="all">
              <a:solidFill>
                <a:schemeClr val="bg2"/>
              </a:solidFill>
            </a:endParaRPr>
          </a:p>
        </p:txBody>
      </p:sp>
      <p:sp>
        <p:nvSpPr>
          <p:cNvPr id="4" name="Title 3"/>
          <p:cNvSpPr>
            <a:spLocks noGrp="1"/>
          </p:cNvSpPr>
          <p:nvPr>
            <p:ph type="title"/>
          </p:nvPr>
        </p:nvSpPr>
        <p:spPr>
          <a:xfrm>
            <a:off x="1557071" y="1559194"/>
            <a:ext cx="9099255" cy="2596730"/>
          </a:xfrm>
        </p:spPr>
        <p:txBody>
          <a:bodyPr vert="horz" lIns="91440" tIns="45720" rIns="91440" bIns="0" rtlCol="0" anchor="ctr">
            <a:noAutofit/>
          </a:bodyPr>
          <a:lstStyle/>
          <a:p>
            <a:pPr algn="ctr"/>
            <a:br>
              <a:rPr lang="en-US" sz="4500" dirty="0">
                <a:solidFill>
                  <a:schemeClr val="bg1"/>
                </a:solidFill>
              </a:rPr>
            </a:br>
            <a:br>
              <a:rPr lang="en-US" sz="4500" dirty="0">
                <a:solidFill>
                  <a:schemeClr val="bg1"/>
                </a:solidFill>
              </a:rPr>
            </a:br>
            <a:r>
              <a:rPr lang="en-US" sz="4500" dirty="0">
                <a:solidFill>
                  <a:schemeClr val="bg1"/>
                </a:solidFill>
              </a:rPr>
              <a:t>Establishing Eligibility   </a:t>
            </a:r>
            <a:br>
              <a:rPr lang="en-US" sz="4500" dirty="0">
                <a:solidFill>
                  <a:schemeClr val="bg1"/>
                </a:solidFill>
              </a:rPr>
            </a:br>
            <a:r>
              <a:rPr lang="en-US" sz="4500" dirty="0">
                <a:solidFill>
                  <a:schemeClr val="bg1"/>
                </a:solidFill>
              </a:rPr>
              <a:t> </a:t>
            </a:r>
            <a:br>
              <a:rPr lang="en-US" sz="4500" dirty="0">
                <a:solidFill>
                  <a:schemeClr val="bg1"/>
                </a:solidFill>
              </a:rPr>
            </a:br>
            <a:endParaRPr lang="en-US" sz="4500" dirty="0">
              <a:solidFill>
                <a:schemeClr val="bg1"/>
              </a:solidFill>
            </a:endParaRPr>
          </a:p>
        </p:txBody>
      </p:sp>
      <p:pic>
        <p:nvPicPr>
          <p:cNvPr id="28" name="Picture 27">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75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2131135" y="-1325563"/>
            <a:ext cx="7886700" cy="1325563"/>
          </a:xfrm>
        </p:spPr>
        <p:txBody>
          <a:bodyPr>
            <a:normAutofit/>
          </a:bodyPr>
          <a:lstStyle/>
          <a:p>
            <a:pPr eaLnBrk="1" hangingPunct="1">
              <a:lnSpc>
                <a:spcPct val="140000"/>
              </a:lnSpc>
              <a:defRPr/>
            </a:pPr>
            <a:br>
              <a:rPr lang="en-US" sz="500" b="1" dirty="0">
                <a:solidFill>
                  <a:schemeClr val="accent4"/>
                </a:solidFill>
              </a:rPr>
            </a:br>
            <a:br>
              <a:rPr lang="en-US" sz="500" dirty="0">
                <a:solidFill>
                  <a:schemeClr val="accent4"/>
                </a:solidFill>
              </a:rPr>
            </a:br>
            <a:br>
              <a:rPr lang="en-US" sz="500" dirty="0">
                <a:solidFill>
                  <a:schemeClr val="accent4"/>
                </a:solidFill>
              </a:rPr>
            </a:br>
            <a:br>
              <a:rPr lang="en-US" sz="500" dirty="0">
                <a:solidFill>
                  <a:schemeClr val="accent4"/>
                </a:solidFill>
              </a:rPr>
            </a:br>
            <a:r>
              <a:rPr lang="en-US" sz="500" b="1" dirty="0">
                <a:solidFill>
                  <a:srgbClr val="002060"/>
                </a:solidFill>
              </a:rPr>
              <a:t>Carryover of Previous Year’s Eligibility</a:t>
            </a:r>
            <a:endParaRPr lang="en-US" sz="500" b="1" dirty="0">
              <a:solidFill>
                <a:srgbClr val="002060"/>
              </a:solidFill>
              <a:effectLst>
                <a:outerShdw blurRad="38100" dist="38100" dir="2700000" algn="tl">
                  <a:srgbClr val="C0C0C0"/>
                </a:outerShdw>
              </a:effectLst>
            </a:endParaRPr>
          </a:p>
        </p:txBody>
      </p:sp>
      <p:graphicFrame>
        <p:nvGraphicFramePr>
          <p:cNvPr id="382984" name="Rectangle 3">
            <a:extLst>
              <a:ext uri="{FF2B5EF4-FFF2-40B4-BE49-F238E27FC236}">
                <a16:creationId xmlns:a16="http://schemas.microsoft.com/office/drawing/2014/main" id="{2386A60E-2763-77AE-A690-B325D26B05B3}"/>
              </a:ext>
            </a:extLst>
          </p:cNvPr>
          <p:cNvGraphicFramePr>
            <a:graphicFrameLocks noGrp="1"/>
          </p:cNvGraphicFramePr>
          <p:nvPr>
            <p:ph idx="1"/>
            <p:extLst>
              <p:ext uri="{D42A27DB-BD31-4B8C-83A1-F6EECF244321}">
                <p14:modId xmlns:p14="http://schemas.microsoft.com/office/powerpoint/2010/main" val="384124925"/>
              </p:ext>
            </p:extLst>
          </p:nvPr>
        </p:nvGraphicFramePr>
        <p:xfrm>
          <a:off x="5562600" y="1731088"/>
          <a:ext cx="5333300" cy="4000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2981" name="Picture 382979" descr="School supplies in a box">
            <a:extLst>
              <a:ext uri="{FF2B5EF4-FFF2-40B4-BE49-F238E27FC236}">
                <a16:creationId xmlns:a16="http://schemas.microsoft.com/office/drawing/2014/main" id="{031DD251-CBAA-B424-15B7-ACB88D7511DD}"/>
              </a:ext>
            </a:extLst>
          </p:cNvPr>
          <p:cNvPicPr>
            <a:picLocks noChangeAspect="1"/>
          </p:cNvPicPr>
          <p:nvPr/>
        </p:nvPicPr>
        <p:blipFill rotWithShape="1">
          <a:blip r:embed="rId8"/>
          <a:srcRect l="30337" r="35950"/>
          <a:stretch/>
        </p:blipFill>
        <p:spPr>
          <a:xfrm>
            <a:off x="1524021" y="10"/>
            <a:ext cx="3476673" cy="6172190"/>
          </a:xfrm>
          <a:prstGeom prst="rect">
            <a:avLst/>
          </a:prstGeom>
          <a:effectLst/>
        </p:spPr>
      </p:pic>
      <p:sp>
        <p:nvSpPr>
          <p:cNvPr id="19" name="TextBox 18">
            <a:extLst>
              <a:ext uri="{FF2B5EF4-FFF2-40B4-BE49-F238E27FC236}">
                <a16:creationId xmlns:a16="http://schemas.microsoft.com/office/drawing/2014/main" id="{8F558717-AB3C-8035-D734-BE398F0A3D63}"/>
              </a:ext>
            </a:extLst>
          </p:cNvPr>
          <p:cNvSpPr txBox="1"/>
          <p:nvPr/>
        </p:nvSpPr>
        <p:spPr>
          <a:xfrm>
            <a:off x="5357112" y="742147"/>
            <a:ext cx="4572000" cy="954107"/>
          </a:xfrm>
          <a:prstGeom prst="rect">
            <a:avLst/>
          </a:prstGeom>
          <a:noFill/>
        </p:spPr>
        <p:txBody>
          <a:bodyPr wrap="square">
            <a:spAutoFit/>
          </a:bodyPr>
          <a:lstStyle/>
          <a:p>
            <a:pPr algn="ctr"/>
            <a:r>
              <a:rPr lang="en-US" sz="2800" b="1" dirty="0">
                <a:solidFill>
                  <a:srgbClr val="002060"/>
                </a:solidFill>
              </a:rPr>
              <a:t>Carryover of Previous Year’s Eligibility</a:t>
            </a:r>
            <a:endParaRPr lang="en-US" sz="2800" dirty="0"/>
          </a:p>
        </p:txBody>
      </p:sp>
    </p:spTree>
    <p:extLst>
      <p:ext uri="{BB962C8B-B14F-4D97-AF65-F5344CB8AC3E}">
        <p14:creationId xmlns:p14="http://schemas.microsoft.com/office/powerpoint/2010/main" val="3523136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47800" y="1219200"/>
            <a:ext cx="9603275" cy="719481"/>
          </a:xfrm>
        </p:spPr>
        <p:txBody>
          <a:bodyPr vert="horz" lIns="91440" tIns="45720" rIns="91440" bIns="45720" rtlCol="0">
            <a:normAutofit/>
          </a:bodyPr>
          <a:lstStyle/>
          <a:p>
            <a:pPr defTabSz="914400"/>
            <a:r>
              <a:rPr lang="en-US" dirty="0"/>
              <a:t>Carryover WITHIN an SFA</a:t>
            </a:r>
          </a:p>
        </p:txBody>
      </p:sp>
      <p:graphicFrame>
        <p:nvGraphicFramePr>
          <p:cNvPr id="8" name="Content Placeholder 4">
            <a:extLst>
              <a:ext uri="{FF2B5EF4-FFF2-40B4-BE49-F238E27FC236}">
                <a16:creationId xmlns:a16="http://schemas.microsoft.com/office/drawing/2014/main" id="{39C5ABBA-DDCB-4FE0-8889-69CD5C302A0B}"/>
              </a:ext>
            </a:extLst>
          </p:cNvPr>
          <p:cNvGraphicFramePr>
            <a:graphicFrameLocks noGrp="1"/>
          </p:cNvGraphicFramePr>
          <p:nvPr>
            <p:ph idx="1"/>
            <p:extLst>
              <p:ext uri="{D42A27DB-BD31-4B8C-83A1-F6EECF244321}">
                <p14:modId xmlns:p14="http://schemas.microsoft.com/office/powerpoint/2010/main" val="3619313789"/>
              </p:ext>
            </p:extLst>
          </p:nvPr>
        </p:nvGraphicFramePr>
        <p:xfrm>
          <a:off x="2496172" y="2340435"/>
          <a:ext cx="7513981" cy="2847717"/>
        </p:xfrm>
        <a:graphic>
          <a:graphicData uri="http://schemas.openxmlformats.org/drawingml/2006/table">
            <a:tbl>
              <a:tblPr firstRow="1" bandRow="1">
                <a:tableStyleId>{BC89EF96-8CEA-46FF-86C4-4CE0E7609802}</a:tableStyleId>
              </a:tblPr>
              <a:tblGrid>
                <a:gridCol w="7513981">
                  <a:extLst>
                    <a:ext uri="{9D8B030D-6E8A-4147-A177-3AD203B41FA5}">
                      <a16:colId xmlns:a16="http://schemas.microsoft.com/office/drawing/2014/main" val="2606645782"/>
                    </a:ext>
                  </a:extLst>
                </a:gridCol>
              </a:tblGrid>
              <a:tr h="711929">
                <a:tc>
                  <a:txBody>
                    <a:bodyPr/>
                    <a:lstStyle/>
                    <a:p>
                      <a:r>
                        <a:rPr lang="en-US" sz="2000" dirty="0"/>
                        <a:t>When a student moves to a new school, the SFA </a:t>
                      </a:r>
                      <a:r>
                        <a:rPr lang="en-US" sz="2000" u="sng" dirty="0"/>
                        <a:t>must</a:t>
                      </a:r>
                      <a:r>
                        <a:rPr lang="en-US" sz="2000" dirty="0"/>
                        <a:t> carryover eligibility</a:t>
                      </a:r>
                    </a:p>
                  </a:txBody>
                  <a:tcPr marL="75303" marR="75303" marT="37652" marB="37652"/>
                </a:tc>
                <a:extLst>
                  <a:ext uri="{0D108BD9-81ED-4DB2-BD59-A6C34878D82A}">
                    <a16:rowId xmlns:a16="http://schemas.microsoft.com/office/drawing/2014/main" val="1191188135"/>
                  </a:ext>
                </a:extLst>
              </a:tr>
              <a:tr h="410823">
                <a:tc>
                  <a:txBody>
                    <a:bodyPr/>
                    <a:lstStyle/>
                    <a:p>
                      <a:pPr marL="285750" indent="-285750">
                        <a:buFont typeface="Arial" panose="020B0604020202020204" pitchFamily="34" charset="0"/>
                        <a:buChar char="•"/>
                      </a:pPr>
                      <a:r>
                        <a:rPr lang="en-US" sz="2000"/>
                        <a:t>Children with approved applications on file the previous year</a:t>
                      </a:r>
                    </a:p>
                  </a:txBody>
                  <a:tcPr marL="75303" marR="75303" marT="37652" marB="37652"/>
                </a:tc>
                <a:extLst>
                  <a:ext uri="{0D108BD9-81ED-4DB2-BD59-A6C34878D82A}">
                    <a16:rowId xmlns:a16="http://schemas.microsoft.com/office/drawing/2014/main" val="2695277032"/>
                  </a:ext>
                </a:extLst>
              </a:tr>
              <a:tr h="1013036">
                <a:tc>
                  <a:txBody>
                    <a:bodyPr/>
                    <a:lstStyle/>
                    <a:p>
                      <a:pPr marL="285750" indent="-285750">
                        <a:buFont typeface="Arial" panose="020B0604020202020204" pitchFamily="34" charset="0"/>
                        <a:buChar char="•"/>
                      </a:pPr>
                      <a:r>
                        <a:rPr lang="en-US" sz="2000"/>
                        <a:t>Children who are newly enrolled in the LEA but reside in a household where another child (i.e. sibling) has an approved application</a:t>
                      </a:r>
                    </a:p>
                  </a:txBody>
                  <a:tcPr marL="75303" marR="75303" marT="37652" marB="37652"/>
                </a:tc>
                <a:extLst>
                  <a:ext uri="{0D108BD9-81ED-4DB2-BD59-A6C34878D82A}">
                    <a16:rowId xmlns:a16="http://schemas.microsoft.com/office/drawing/2014/main" val="368435889"/>
                  </a:ext>
                </a:extLst>
              </a:tr>
              <a:tr h="711929">
                <a:tc>
                  <a:txBody>
                    <a:bodyPr/>
                    <a:lstStyle/>
                    <a:p>
                      <a:pPr marL="285750" indent="-285750">
                        <a:buFont typeface="Arial" panose="020B0604020202020204" pitchFamily="34" charset="0"/>
                        <a:buChar char="•"/>
                      </a:pPr>
                      <a:r>
                        <a:rPr lang="en-US" sz="2000" dirty="0"/>
                        <a:t>Children directly certified for free meal benefits the previous year</a:t>
                      </a:r>
                    </a:p>
                  </a:txBody>
                  <a:tcPr marL="75303" marR="75303" marT="37652" marB="37652"/>
                </a:tc>
                <a:extLst>
                  <a:ext uri="{0D108BD9-81ED-4DB2-BD59-A6C34878D82A}">
                    <a16:rowId xmlns:a16="http://schemas.microsoft.com/office/drawing/2014/main" val="3069715264"/>
                  </a:ext>
                </a:extLst>
              </a:tr>
            </a:tbl>
          </a:graphicData>
        </a:graphic>
      </p:graphicFrame>
    </p:spTree>
    <p:extLst>
      <p:ext uri="{BB962C8B-B14F-4D97-AF65-F5344CB8AC3E}">
        <p14:creationId xmlns:p14="http://schemas.microsoft.com/office/powerpoint/2010/main" val="807511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1219200"/>
            <a:ext cx="9603275" cy="643281"/>
          </a:xfrm>
        </p:spPr>
        <p:txBody>
          <a:bodyPr>
            <a:normAutofit/>
          </a:bodyPr>
          <a:lstStyle/>
          <a:p>
            <a:r>
              <a:rPr lang="en-US" dirty="0"/>
              <a:t>Carryover BETWEEN SFAs</a:t>
            </a:r>
          </a:p>
        </p:txBody>
      </p:sp>
      <p:graphicFrame>
        <p:nvGraphicFramePr>
          <p:cNvPr id="5" name="Table 4">
            <a:extLst>
              <a:ext uri="{FF2B5EF4-FFF2-40B4-BE49-F238E27FC236}">
                <a16:creationId xmlns:a16="http://schemas.microsoft.com/office/drawing/2014/main" id="{39C5ABBA-DDCB-4FE0-8889-69CD5C302A0B}"/>
              </a:ext>
            </a:extLst>
          </p:cNvPr>
          <p:cNvGraphicFramePr>
            <a:graphicFrameLocks noGrp="1"/>
          </p:cNvGraphicFramePr>
          <p:nvPr>
            <p:extLst>
              <p:ext uri="{D42A27DB-BD31-4B8C-83A1-F6EECF244321}">
                <p14:modId xmlns:p14="http://schemas.microsoft.com/office/powerpoint/2010/main" val="3644630680"/>
              </p:ext>
            </p:extLst>
          </p:nvPr>
        </p:nvGraphicFramePr>
        <p:xfrm>
          <a:off x="2476500" y="2057401"/>
          <a:ext cx="7581900" cy="3810000"/>
        </p:xfrm>
        <a:graphic>
          <a:graphicData uri="http://schemas.openxmlformats.org/drawingml/2006/table">
            <a:tbl>
              <a:tblPr firstRow="1" bandRow="1">
                <a:tableStyleId>{BC89EF96-8CEA-46FF-86C4-4CE0E7609802}</a:tableStyleId>
              </a:tblPr>
              <a:tblGrid>
                <a:gridCol w="7581900">
                  <a:extLst>
                    <a:ext uri="{9D8B030D-6E8A-4147-A177-3AD203B41FA5}">
                      <a16:colId xmlns:a16="http://schemas.microsoft.com/office/drawing/2014/main" val="2606645782"/>
                    </a:ext>
                  </a:extLst>
                </a:gridCol>
              </a:tblGrid>
              <a:tr h="1506279">
                <a:tc>
                  <a:txBody>
                    <a:bodyPr/>
                    <a:lstStyle/>
                    <a:p>
                      <a:r>
                        <a:rPr lang="en-US" sz="2000" dirty="0"/>
                        <a:t>The new SFA is encouraged to use the former SFA’s eligibility determination from the previous school year and carry over the child’s eligibility status. </a:t>
                      </a:r>
                    </a:p>
                  </a:txBody>
                  <a:tcPr/>
                </a:tc>
                <a:extLst>
                  <a:ext uri="{0D108BD9-81ED-4DB2-BD59-A6C34878D82A}">
                    <a16:rowId xmlns:a16="http://schemas.microsoft.com/office/drawing/2014/main" val="1191188135"/>
                  </a:ext>
                </a:extLst>
              </a:tr>
              <a:tr h="1506279">
                <a:tc>
                  <a:txBody>
                    <a:bodyPr/>
                    <a:lstStyle/>
                    <a:p>
                      <a:r>
                        <a:rPr lang="en-US" sz="2000" dirty="0"/>
                        <a:t>The new SFA may accept the former SFA’s eligibility determination during the carryover period without incurring liability for the accuracy of the determination. </a:t>
                      </a:r>
                    </a:p>
                  </a:txBody>
                  <a:tcPr/>
                </a:tc>
                <a:extLst>
                  <a:ext uri="{0D108BD9-81ED-4DB2-BD59-A6C34878D82A}">
                    <a16:rowId xmlns:a16="http://schemas.microsoft.com/office/drawing/2014/main" val="2695277032"/>
                  </a:ext>
                </a:extLst>
              </a:tr>
              <a:tr h="797442">
                <a:tc>
                  <a:txBody>
                    <a:bodyPr/>
                    <a:lstStyle/>
                    <a:p>
                      <a:r>
                        <a:rPr lang="en-US" sz="2000" dirty="0"/>
                        <a:t>Carryover between SFAs is strongly encouraged so students’ access to school meals is not disrupted. </a:t>
                      </a:r>
                    </a:p>
                  </a:txBody>
                  <a:tcPr/>
                </a:tc>
                <a:extLst>
                  <a:ext uri="{0D108BD9-81ED-4DB2-BD59-A6C34878D82A}">
                    <a16:rowId xmlns:a16="http://schemas.microsoft.com/office/drawing/2014/main" val="368435889"/>
                  </a:ext>
                </a:extLst>
              </a:tr>
            </a:tbl>
          </a:graphicData>
        </a:graphic>
      </p:graphicFrame>
    </p:spTree>
    <p:extLst>
      <p:ext uri="{BB962C8B-B14F-4D97-AF65-F5344CB8AC3E}">
        <p14:creationId xmlns:p14="http://schemas.microsoft.com/office/powerpoint/2010/main" val="1174402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3"/>
          <p:cNvSpPr>
            <a:spLocks noGrp="1"/>
          </p:cNvSpPr>
          <p:nvPr>
            <p:ph type="title"/>
          </p:nvPr>
        </p:nvSpPr>
        <p:spPr>
          <a:xfrm>
            <a:off x="1452616" y="962902"/>
            <a:ext cx="4176384" cy="2380828"/>
          </a:xfrm>
        </p:spPr>
        <p:txBody>
          <a:bodyPr vert="horz" lIns="91440" tIns="45720" rIns="91440" bIns="0" rtlCol="0" anchor="b">
            <a:normAutofit/>
          </a:bodyPr>
          <a:lstStyle/>
          <a:p>
            <a:r>
              <a:rPr lang="en-US" sz="4800"/>
              <a:t>Carryover FROM CEP SCHOOL</a:t>
            </a:r>
          </a:p>
        </p:txBody>
      </p:sp>
      <p:cxnSp>
        <p:nvCxnSpPr>
          <p:cNvPr id="22" name="Straight Connector 2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39C5ABBA-DDCB-4FE0-8889-69CD5C302A0B}"/>
              </a:ext>
            </a:extLst>
          </p:cNvPr>
          <p:cNvGraphicFramePr>
            <a:graphicFrameLocks noGrp="1"/>
          </p:cNvGraphicFramePr>
          <p:nvPr>
            <p:extLst>
              <p:ext uri="{D42A27DB-BD31-4B8C-83A1-F6EECF244321}">
                <p14:modId xmlns:p14="http://schemas.microsoft.com/office/powerpoint/2010/main" val="1348728780"/>
              </p:ext>
            </p:extLst>
          </p:nvPr>
        </p:nvGraphicFramePr>
        <p:xfrm>
          <a:off x="6094411" y="2137640"/>
          <a:ext cx="4960442" cy="1996649"/>
        </p:xfrm>
        <a:graphic>
          <a:graphicData uri="http://schemas.openxmlformats.org/drawingml/2006/table">
            <a:tbl>
              <a:tblPr firstRow="1" bandRow="1">
                <a:solidFill>
                  <a:schemeClr val="bg1">
                    <a:lumMod val="95000"/>
                  </a:schemeClr>
                </a:solidFill>
                <a:tableStyleId>{5C22544A-7EE6-4342-B048-85BDC9FD1C3A}</a:tableStyleId>
              </a:tblPr>
              <a:tblGrid>
                <a:gridCol w="4960442">
                  <a:extLst>
                    <a:ext uri="{9D8B030D-6E8A-4147-A177-3AD203B41FA5}">
                      <a16:colId xmlns:a16="http://schemas.microsoft.com/office/drawing/2014/main" val="2606645782"/>
                    </a:ext>
                  </a:extLst>
                </a:gridCol>
              </a:tblGrid>
              <a:tr h="1996649">
                <a:tc>
                  <a:txBody>
                    <a:bodyPr/>
                    <a:lstStyle/>
                    <a:p>
                      <a:r>
                        <a:rPr kumimoji="0" lang="en-US" sz="1700" b="1" i="0" u="none" strike="noStrike" kern="1200" cap="none" spc="0" normalizeH="0" baseline="0" noProof="0">
                          <a:ln>
                            <a:noFill/>
                          </a:ln>
                          <a:solidFill>
                            <a:schemeClr val="tx1"/>
                          </a:solidFill>
                          <a:effectLst/>
                          <a:uLnTx/>
                          <a:uFillTx/>
                          <a:latin typeface="+mn-lt"/>
                          <a:ea typeface="+mn-ea"/>
                          <a:cs typeface="+mn-cs"/>
                        </a:rPr>
                        <a:t>At the State Agency’s discretion, children may carry over free meal eligibility from the provision school and be offered free reimbursable meals for up to 30 operating days or until a new eligibility determination is made for the current school year, whichever comes first.  </a:t>
                      </a:r>
                      <a:endParaRPr lang="en-US" sz="1700" b="1" cap="none" spc="0">
                        <a:solidFill>
                          <a:schemeClr val="tx1"/>
                        </a:solidFill>
                        <a:latin typeface="+mn-lt"/>
                      </a:endParaRPr>
                    </a:p>
                  </a:txBody>
                  <a:tcPr marL="67303" marR="132202" marT="19229" marB="144220"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1191188135"/>
                  </a:ext>
                </a:extLst>
              </a:tr>
            </a:tbl>
          </a:graphicData>
        </a:graphic>
      </p:graphicFrame>
    </p:spTree>
    <p:extLst>
      <p:ext uri="{BB962C8B-B14F-4D97-AF65-F5344CB8AC3E}">
        <p14:creationId xmlns:p14="http://schemas.microsoft.com/office/powerpoint/2010/main" val="516537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r>
              <a:rPr lang="en-US" dirty="0"/>
              <a:t>Transfer of Eligibility</a:t>
            </a:r>
            <a:endParaRPr lang="en-US"/>
          </a:p>
        </p:txBody>
      </p:sp>
      <p:graphicFrame>
        <p:nvGraphicFramePr>
          <p:cNvPr id="6" name="Content Placeholder 2">
            <a:extLst>
              <a:ext uri="{FF2B5EF4-FFF2-40B4-BE49-F238E27FC236}">
                <a16:creationId xmlns:a16="http://schemas.microsoft.com/office/drawing/2014/main" id="{46513E04-52AE-8374-A309-3CFCA111F826}"/>
              </a:ext>
            </a:extLst>
          </p:cNvPr>
          <p:cNvGraphicFramePr>
            <a:graphicFrameLocks noGrp="1"/>
          </p:cNvGraphicFramePr>
          <p:nvPr>
            <p:ph idx="1"/>
            <p:extLst>
              <p:ext uri="{D42A27DB-BD31-4B8C-83A1-F6EECF244321}">
                <p14:modId xmlns:p14="http://schemas.microsoft.com/office/powerpoint/2010/main" val="3889886836"/>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0257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Transferring within an SFA</a:t>
            </a:r>
          </a:p>
        </p:txBody>
      </p:sp>
      <p:graphicFrame>
        <p:nvGraphicFramePr>
          <p:cNvPr id="3" name="Table 2">
            <a:extLst>
              <a:ext uri="{FF2B5EF4-FFF2-40B4-BE49-F238E27FC236}">
                <a16:creationId xmlns:a16="http://schemas.microsoft.com/office/drawing/2014/main" id="{FE145E55-99A0-B648-052F-DA3DA63756DC}"/>
              </a:ext>
            </a:extLst>
          </p:cNvPr>
          <p:cNvGraphicFramePr>
            <a:graphicFrameLocks noGrp="1"/>
          </p:cNvGraphicFramePr>
          <p:nvPr>
            <p:extLst>
              <p:ext uri="{D42A27DB-BD31-4B8C-83A1-F6EECF244321}">
                <p14:modId xmlns:p14="http://schemas.microsoft.com/office/powerpoint/2010/main" val="2130794590"/>
              </p:ext>
            </p:extLst>
          </p:nvPr>
        </p:nvGraphicFramePr>
        <p:xfrm>
          <a:off x="2057400" y="2057400"/>
          <a:ext cx="8495662" cy="1868421"/>
        </p:xfrm>
        <a:graphic>
          <a:graphicData uri="http://schemas.openxmlformats.org/drawingml/2006/table">
            <a:tbl>
              <a:tblPr firstRow="1" bandRow="1">
                <a:noFill/>
                <a:tableStyleId>{5C22544A-7EE6-4342-B048-85BDC9FD1C3A}</a:tableStyleId>
              </a:tblPr>
              <a:tblGrid>
                <a:gridCol w="4247831">
                  <a:extLst>
                    <a:ext uri="{9D8B030D-6E8A-4147-A177-3AD203B41FA5}">
                      <a16:colId xmlns:a16="http://schemas.microsoft.com/office/drawing/2014/main" val="3235911131"/>
                    </a:ext>
                  </a:extLst>
                </a:gridCol>
                <a:gridCol w="4247831">
                  <a:extLst>
                    <a:ext uri="{9D8B030D-6E8A-4147-A177-3AD203B41FA5}">
                      <a16:colId xmlns:a16="http://schemas.microsoft.com/office/drawing/2014/main" val="805514303"/>
                    </a:ext>
                  </a:extLst>
                </a:gridCol>
              </a:tblGrid>
              <a:tr h="889899">
                <a:tc>
                  <a:txBody>
                    <a:bodyPr/>
                    <a:lstStyle/>
                    <a:p>
                      <a:r>
                        <a:rPr lang="en-US" sz="2400" dirty="0"/>
                        <a:t>Non-Provision School</a:t>
                      </a:r>
                    </a:p>
                  </a:txBody>
                  <a:tcPr>
                    <a:lnL w="12700" cmpd="sng">
                      <a:noFill/>
                    </a:lnL>
                    <a:lnR w="12700" cmpd="sng">
                      <a:noFill/>
                    </a:lnR>
                    <a:lnT w="12700" cmpd="sng">
                      <a:noFill/>
                    </a:lnT>
                    <a:lnB w="38100" cmpd="sng">
                      <a:noFill/>
                    </a:lnB>
                    <a:solidFill>
                      <a:srgbClr val="505356"/>
                    </a:solidFill>
                  </a:tcPr>
                </a:tc>
                <a:tc>
                  <a:txBody>
                    <a:bodyPr/>
                    <a:lstStyle/>
                    <a:p>
                      <a:r>
                        <a:rPr lang="en-US" sz="2400" dirty="0"/>
                        <a:t>Non-Provision School</a:t>
                      </a:r>
                    </a:p>
                  </a:txBody>
                  <a:tcP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023714738"/>
                  </a:ext>
                </a:extLst>
              </a:tr>
              <a:tr h="771458">
                <a:tc gridSpan="2">
                  <a:txBody>
                    <a:bodyPr/>
                    <a:lstStyle/>
                    <a:p>
                      <a:r>
                        <a:rPr lang="en-US" sz="1800" dirty="0"/>
                        <a:t>Eligibility for free and reduced price meal benefits for children from non-Provision and non-CEP schools must transfer to schools within the same SFA. </a:t>
                      </a:r>
                    </a:p>
                  </a:txBody>
                  <a:tcPr marL="214941" marR="214941" marT="214941" marB="214941">
                    <a:lnL w="12700" cmpd="sng">
                      <a:noFill/>
                      <a:prstDash val="solid"/>
                    </a:lnL>
                    <a:lnR w="12700" cmpd="sng">
                      <a:noFill/>
                      <a:prstDash val="solid"/>
                    </a:lnR>
                    <a:lnT w="38100" cmpd="sng">
                      <a:noFill/>
                    </a:lnT>
                    <a:lnB w="12700" cmpd="sng">
                      <a:noFill/>
                      <a:prstDash val="solid"/>
                    </a:lnB>
                    <a:noFill/>
                  </a:tcPr>
                </a:tc>
                <a:tc hMerge="1">
                  <a:txBody>
                    <a:bodyPr/>
                    <a:lstStyle/>
                    <a:p>
                      <a:pPr marL="0" indent="0">
                        <a:buFont typeface="Arial" panose="020B0604020202020204" pitchFamily="34" charset="0"/>
                        <a:buNone/>
                      </a:pPr>
                      <a:endParaRPr lang="en-US" sz="1700" cap="none" spc="0" dirty="0">
                        <a:solidFill>
                          <a:schemeClr val="tx1"/>
                        </a:solidFill>
                      </a:endParaRPr>
                    </a:p>
                  </a:txBody>
                  <a:tcPr marL="214941" marR="214941" marT="214941" marB="21494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78761924"/>
                  </a:ext>
                </a:extLst>
              </a:tr>
            </a:tbl>
          </a:graphicData>
        </a:graphic>
      </p:graphicFrame>
      <p:graphicFrame>
        <p:nvGraphicFramePr>
          <p:cNvPr id="5" name="Table 4">
            <a:extLst>
              <a:ext uri="{FF2B5EF4-FFF2-40B4-BE49-F238E27FC236}">
                <a16:creationId xmlns:a16="http://schemas.microsoft.com/office/drawing/2014/main" id="{A9F2D69C-A6AE-E1AF-F2A1-D9C0855138EC}"/>
              </a:ext>
            </a:extLst>
          </p:cNvPr>
          <p:cNvGraphicFramePr>
            <a:graphicFrameLocks noGrp="1"/>
          </p:cNvGraphicFramePr>
          <p:nvPr>
            <p:extLst>
              <p:ext uri="{D42A27DB-BD31-4B8C-83A1-F6EECF244321}">
                <p14:modId xmlns:p14="http://schemas.microsoft.com/office/powerpoint/2010/main" val="690774083"/>
              </p:ext>
            </p:extLst>
          </p:nvPr>
        </p:nvGraphicFramePr>
        <p:xfrm>
          <a:off x="2057400" y="4030848"/>
          <a:ext cx="8495662" cy="2142741"/>
        </p:xfrm>
        <a:graphic>
          <a:graphicData uri="http://schemas.openxmlformats.org/drawingml/2006/table">
            <a:tbl>
              <a:tblPr firstRow="1" bandRow="1">
                <a:noFill/>
                <a:tableStyleId>{5C22544A-7EE6-4342-B048-85BDC9FD1C3A}</a:tableStyleId>
              </a:tblPr>
              <a:tblGrid>
                <a:gridCol w="4247831">
                  <a:extLst>
                    <a:ext uri="{9D8B030D-6E8A-4147-A177-3AD203B41FA5}">
                      <a16:colId xmlns:a16="http://schemas.microsoft.com/office/drawing/2014/main" val="3235911131"/>
                    </a:ext>
                  </a:extLst>
                </a:gridCol>
                <a:gridCol w="4247831">
                  <a:extLst>
                    <a:ext uri="{9D8B030D-6E8A-4147-A177-3AD203B41FA5}">
                      <a16:colId xmlns:a16="http://schemas.microsoft.com/office/drawing/2014/main" val="805514303"/>
                    </a:ext>
                  </a:extLst>
                </a:gridCol>
              </a:tblGrid>
              <a:tr h="889899">
                <a:tc>
                  <a:txBody>
                    <a:bodyPr/>
                    <a:lstStyle/>
                    <a:p>
                      <a:r>
                        <a:rPr lang="en-US" sz="2400" dirty="0"/>
                        <a:t>Provision 1, 2 or 3 or CEP School</a:t>
                      </a:r>
                    </a:p>
                  </a:txBody>
                  <a:tcPr>
                    <a:lnL w="12700" cmpd="sng">
                      <a:noFill/>
                    </a:lnL>
                    <a:lnR w="12700" cmpd="sng">
                      <a:noFill/>
                    </a:lnR>
                    <a:lnT w="12700" cmpd="sng">
                      <a:noFill/>
                    </a:lnT>
                    <a:lnB w="38100" cmpd="sng">
                      <a:noFill/>
                    </a:lnB>
                    <a:solidFill>
                      <a:srgbClr val="505356"/>
                    </a:solidFill>
                  </a:tcPr>
                </a:tc>
                <a:tc>
                  <a:txBody>
                    <a:bodyPr/>
                    <a:lstStyle/>
                    <a:p>
                      <a:r>
                        <a:rPr lang="en-US" sz="2400" dirty="0"/>
                        <a:t>Non-Provision Schools</a:t>
                      </a:r>
                    </a:p>
                  </a:txBody>
                  <a:tcP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023714738"/>
                  </a:ext>
                </a:extLst>
              </a:tr>
              <a:tr h="77145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A</a:t>
                      </a:r>
                      <a:r>
                        <a:rPr lang="en-US" sz="1600" b="0" i="0" u="none" strike="noStrike" kern="1200" baseline="0" dirty="0">
                          <a:solidFill>
                            <a:schemeClr val="tx1"/>
                          </a:solidFill>
                          <a:latin typeface="+mn-lt"/>
                          <a:ea typeface="+mn-ea"/>
                          <a:cs typeface="+mn-cs"/>
                        </a:rPr>
                        <a:t> </a:t>
                      </a:r>
                      <a:r>
                        <a:rPr lang="en-US" sz="1800" b="0" i="0" u="none" strike="noStrike" kern="1200" baseline="0" dirty="0">
                          <a:solidFill>
                            <a:schemeClr val="tx1"/>
                          </a:solidFill>
                          <a:latin typeface="+mn-lt"/>
                          <a:ea typeface="+mn-ea"/>
                          <a:cs typeface="+mn-cs"/>
                        </a:rPr>
                        <a:t>child transferring within the same SFA from a Provision 1, 2, 3 or CEP school to a non-Provision school must be given free reimbursable meals for up to 10 operating days or until a new eligibility determination is made, whichever comes first. </a:t>
                      </a:r>
                      <a:endParaRPr lang="en-US" sz="1600" dirty="0"/>
                    </a:p>
                  </a:txBody>
                  <a:tcPr marL="214941" marR="214941" marT="214941" marB="214941">
                    <a:lnL w="12700" cmpd="sng">
                      <a:noFill/>
                      <a:prstDash val="solid"/>
                    </a:lnL>
                    <a:lnR w="12700" cmpd="sng">
                      <a:noFill/>
                      <a:prstDash val="solid"/>
                    </a:lnR>
                    <a:lnT w="38100" cmpd="sng">
                      <a:noFill/>
                    </a:lnT>
                    <a:lnB w="12700" cmpd="sng">
                      <a:noFill/>
                      <a:prstDash val="solid"/>
                    </a:lnB>
                    <a:noFill/>
                  </a:tcPr>
                </a:tc>
                <a:tc hMerge="1">
                  <a:txBody>
                    <a:bodyPr/>
                    <a:lstStyle/>
                    <a:p>
                      <a:pPr marL="0" indent="0">
                        <a:buFont typeface="Arial" panose="020B0604020202020204" pitchFamily="34" charset="0"/>
                        <a:buNone/>
                      </a:pPr>
                      <a:endParaRPr lang="en-US" sz="1700" cap="none" spc="0" dirty="0">
                        <a:solidFill>
                          <a:schemeClr val="tx1"/>
                        </a:solidFill>
                      </a:endParaRPr>
                    </a:p>
                  </a:txBody>
                  <a:tcPr marL="214941" marR="214941" marT="214941" marB="21494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78761924"/>
                  </a:ext>
                </a:extLst>
              </a:tr>
            </a:tbl>
          </a:graphicData>
        </a:graphic>
      </p:graphicFrame>
      <p:sp>
        <p:nvSpPr>
          <p:cNvPr id="6" name="Arrow: Right 5">
            <a:extLst>
              <a:ext uri="{FF2B5EF4-FFF2-40B4-BE49-F238E27FC236}">
                <a16:creationId xmlns:a16="http://schemas.microsoft.com/office/drawing/2014/main" id="{5DB4BE3F-91E7-E6EF-C1FB-80C71036DB8E}"/>
              </a:ext>
            </a:extLst>
          </p:cNvPr>
          <p:cNvSpPr/>
          <p:nvPr/>
        </p:nvSpPr>
        <p:spPr>
          <a:xfrm>
            <a:off x="5897824" y="2179403"/>
            <a:ext cx="355391" cy="2286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B76A4F1-B6D9-6E57-25EA-34CDDE1F6FE3}"/>
              </a:ext>
            </a:extLst>
          </p:cNvPr>
          <p:cNvSpPr/>
          <p:nvPr/>
        </p:nvSpPr>
        <p:spPr>
          <a:xfrm>
            <a:off x="5897825" y="4129467"/>
            <a:ext cx="355391" cy="2286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953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Transferring Between SFAs</a:t>
            </a:r>
          </a:p>
        </p:txBody>
      </p:sp>
      <p:graphicFrame>
        <p:nvGraphicFramePr>
          <p:cNvPr id="2" name="Table 1">
            <a:extLst>
              <a:ext uri="{FF2B5EF4-FFF2-40B4-BE49-F238E27FC236}">
                <a16:creationId xmlns:a16="http://schemas.microsoft.com/office/drawing/2014/main" id="{E2B9A5EC-EAF1-52AE-A604-CA28E839BDFB}"/>
              </a:ext>
            </a:extLst>
          </p:cNvPr>
          <p:cNvGraphicFramePr>
            <a:graphicFrameLocks noGrp="1"/>
          </p:cNvGraphicFramePr>
          <p:nvPr>
            <p:extLst>
              <p:ext uri="{D42A27DB-BD31-4B8C-83A1-F6EECF244321}">
                <p14:modId xmlns:p14="http://schemas.microsoft.com/office/powerpoint/2010/main" val="728664484"/>
              </p:ext>
            </p:extLst>
          </p:nvPr>
        </p:nvGraphicFramePr>
        <p:xfrm>
          <a:off x="2133600" y="1979519"/>
          <a:ext cx="8495662" cy="2142741"/>
        </p:xfrm>
        <a:graphic>
          <a:graphicData uri="http://schemas.openxmlformats.org/drawingml/2006/table">
            <a:tbl>
              <a:tblPr firstRow="1" bandRow="1">
                <a:noFill/>
                <a:tableStyleId>{5C22544A-7EE6-4342-B048-85BDC9FD1C3A}</a:tableStyleId>
              </a:tblPr>
              <a:tblGrid>
                <a:gridCol w="4247831">
                  <a:extLst>
                    <a:ext uri="{9D8B030D-6E8A-4147-A177-3AD203B41FA5}">
                      <a16:colId xmlns:a16="http://schemas.microsoft.com/office/drawing/2014/main" val="3235911131"/>
                    </a:ext>
                  </a:extLst>
                </a:gridCol>
                <a:gridCol w="4247831">
                  <a:extLst>
                    <a:ext uri="{9D8B030D-6E8A-4147-A177-3AD203B41FA5}">
                      <a16:colId xmlns:a16="http://schemas.microsoft.com/office/drawing/2014/main" val="805514303"/>
                    </a:ext>
                  </a:extLst>
                </a:gridCol>
              </a:tblGrid>
              <a:tr h="889899">
                <a:tc>
                  <a:txBody>
                    <a:bodyPr/>
                    <a:lstStyle/>
                    <a:p>
                      <a:r>
                        <a:rPr lang="en-US" sz="2400" dirty="0"/>
                        <a:t>Non-Provision School</a:t>
                      </a:r>
                    </a:p>
                  </a:txBody>
                  <a:tcPr>
                    <a:lnL w="12700" cmpd="sng">
                      <a:noFill/>
                    </a:lnL>
                    <a:lnR w="12700" cmpd="sng">
                      <a:noFill/>
                    </a:lnR>
                    <a:lnT w="12700" cmpd="sng">
                      <a:noFill/>
                    </a:lnT>
                    <a:lnB w="38100" cmpd="sng">
                      <a:noFill/>
                    </a:lnB>
                    <a:solidFill>
                      <a:srgbClr val="505356"/>
                    </a:solidFill>
                  </a:tcPr>
                </a:tc>
                <a:tc>
                  <a:txBody>
                    <a:bodyPr/>
                    <a:lstStyle/>
                    <a:p>
                      <a:r>
                        <a:rPr lang="en-US" sz="2400" dirty="0"/>
                        <a:t>Non-Provision School</a:t>
                      </a:r>
                    </a:p>
                  </a:txBody>
                  <a:tcP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023714738"/>
                  </a:ext>
                </a:extLst>
              </a:tr>
              <a:tr h="771458">
                <a:tc gridSpan="2">
                  <a:txBody>
                    <a:bodyPr/>
                    <a:lstStyle/>
                    <a:p>
                      <a:r>
                        <a:rPr lang="en-US" sz="1800" dirty="0"/>
                        <a:t>Eligibility for free and reduced-price meal benefits for children from non-Provision schools may transfer from the former SFA  to the new SFA. The new school will not incur liability for the accuracy of the former determination </a:t>
                      </a:r>
                    </a:p>
                  </a:txBody>
                  <a:tcPr marL="214941" marR="214941" marT="214941" marB="214941">
                    <a:lnL w="12700" cmpd="sng">
                      <a:noFill/>
                      <a:prstDash val="solid"/>
                    </a:lnL>
                    <a:lnR w="12700" cmpd="sng">
                      <a:noFill/>
                      <a:prstDash val="solid"/>
                    </a:lnR>
                    <a:lnT w="38100" cmpd="sng">
                      <a:noFill/>
                    </a:lnT>
                    <a:lnB w="12700" cmpd="sng">
                      <a:noFill/>
                      <a:prstDash val="solid"/>
                    </a:lnB>
                    <a:noFill/>
                  </a:tcPr>
                </a:tc>
                <a:tc hMerge="1">
                  <a:txBody>
                    <a:bodyPr/>
                    <a:lstStyle/>
                    <a:p>
                      <a:pPr marL="0" indent="0">
                        <a:buFont typeface="Arial" panose="020B0604020202020204" pitchFamily="34" charset="0"/>
                        <a:buNone/>
                      </a:pPr>
                      <a:endParaRPr lang="en-US" sz="1700" cap="none" spc="0" dirty="0">
                        <a:solidFill>
                          <a:schemeClr val="tx1"/>
                        </a:solidFill>
                      </a:endParaRPr>
                    </a:p>
                  </a:txBody>
                  <a:tcPr marL="214941" marR="214941" marT="214941" marB="21494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78761924"/>
                  </a:ext>
                </a:extLst>
              </a:tr>
            </a:tbl>
          </a:graphicData>
        </a:graphic>
      </p:graphicFrame>
      <p:graphicFrame>
        <p:nvGraphicFramePr>
          <p:cNvPr id="3" name="Table 2">
            <a:extLst>
              <a:ext uri="{FF2B5EF4-FFF2-40B4-BE49-F238E27FC236}">
                <a16:creationId xmlns:a16="http://schemas.microsoft.com/office/drawing/2014/main" id="{572D143F-0079-EF27-2BA7-934E7CAE7CE7}"/>
              </a:ext>
            </a:extLst>
          </p:cNvPr>
          <p:cNvGraphicFramePr>
            <a:graphicFrameLocks noGrp="1"/>
          </p:cNvGraphicFramePr>
          <p:nvPr>
            <p:extLst>
              <p:ext uri="{D42A27DB-BD31-4B8C-83A1-F6EECF244321}">
                <p14:modId xmlns:p14="http://schemas.microsoft.com/office/powerpoint/2010/main" val="2028115324"/>
              </p:ext>
            </p:extLst>
          </p:nvPr>
        </p:nvGraphicFramePr>
        <p:xfrm>
          <a:off x="2133600" y="4111374"/>
          <a:ext cx="8495662" cy="2142741"/>
        </p:xfrm>
        <a:graphic>
          <a:graphicData uri="http://schemas.openxmlformats.org/drawingml/2006/table">
            <a:tbl>
              <a:tblPr firstRow="1" bandRow="1">
                <a:noFill/>
                <a:tableStyleId>{5C22544A-7EE6-4342-B048-85BDC9FD1C3A}</a:tableStyleId>
              </a:tblPr>
              <a:tblGrid>
                <a:gridCol w="4247831">
                  <a:extLst>
                    <a:ext uri="{9D8B030D-6E8A-4147-A177-3AD203B41FA5}">
                      <a16:colId xmlns:a16="http://schemas.microsoft.com/office/drawing/2014/main" val="3235911131"/>
                    </a:ext>
                  </a:extLst>
                </a:gridCol>
                <a:gridCol w="4247831">
                  <a:extLst>
                    <a:ext uri="{9D8B030D-6E8A-4147-A177-3AD203B41FA5}">
                      <a16:colId xmlns:a16="http://schemas.microsoft.com/office/drawing/2014/main" val="805514303"/>
                    </a:ext>
                  </a:extLst>
                </a:gridCol>
              </a:tblGrid>
              <a:tr h="889899">
                <a:tc>
                  <a:txBody>
                    <a:bodyPr/>
                    <a:lstStyle/>
                    <a:p>
                      <a:r>
                        <a:rPr lang="en-US" sz="2400" dirty="0"/>
                        <a:t>Provision 1, 2 or 3 or CEP School</a:t>
                      </a:r>
                    </a:p>
                  </a:txBody>
                  <a:tcPr>
                    <a:lnL w="12700" cmpd="sng">
                      <a:noFill/>
                    </a:lnL>
                    <a:lnR w="12700" cmpd="sng">
                      <a:noFill/>
                    </a:lnR>
                    <a:lnT w="12700" cmpd="sng">
                      <a:noFill/>
                    </a:lnT>
                    <a:lnB w="38100" cmpd="sng">
                      <a:noFill/>
                    </a:lnB>
                    <a:solidFill>
                      <a:srgbClr val="505356"/>
                    </a:solidFill>
                  </a:tcPr>
                </a:tc>
                <a:tc>
                  <a:txBody>
                    <a:bodyPr/>
                    <a:lstStyle/>
                    <a:p>
                      <a:r>
                        <a:rPr lang="en-US" sz="2400" dirty="0"/>
                        <a:t>Non-Provision Schools</a:t>
                      </a:r>
                    </a:p>
                  </a:txBody>
                  <a:tcP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023714738"/>
                  </a:ext>
                </a:extLst>
              </a:tr>
              <a:tr h="771458">
                <a:tc gridSpan="2">
                  <a:txBody>
                    <a:bodyPr/>
                    <a:lstStyle/>
                    <a:p>
                      <a:r>
                        <a:rPr lang="en-US" sz="1800" dirty="0"/>
                        <a:t>Effective July 2019, SFAs must provide free reimbursable meals for 10 operating days for a child who transfers to a different SFA from a Provision 1, 2, 3, or CEP school to a non-Provision school in another SFA.</a:t>
                      </a:r>
                    </a:p>
                  </a:txBody>
                  <a:tcPr marL="214941" marR="214941" marT="214941" marB="214941">
                    <a:lnL w="12700" cmpd="sng">
                      <a:noFill/>
                      <a:prstDash val="solid"/>
                    </a:lnL>
                    <a:lnR w="12700" cmpd="sng">
                      <a:noFill/>
                      <a:prstDash val="solid"/>
                    </a:lnR>
                    <a:lnT w="38100" cmpd="sng">
                      <a:noFill/>
                    </a:lnT>
                    <a:lnB w="12700" cmpd="sng">
                      <a:noFill/>
                      <a:prstDash val="solid"/>
                    </a:lnB>
                    <a:noFill/>
                  </a:tcPr>
                </a:tc>
                <a:tc hMerge="1">
                  <a:txBody>
                    <a:bodyPr/>
                    <a:lstStyle/>
                    <a:p>
                      <a:pPr marL="0" indent="0">
                        <a:buFont typeface="Arial" panose="020B0604020202020204" pitchFamily="34" charset="0"/>
                        <a:buNone/>
                      </a:pPr>
                      <a:endParaRPr lang="en-US" sz="1700" cap="none" spc="0" dirty="0">
                        <a:solidFill>
                          <a:schemeClr val="tx1"/>
                        </a:solidFill>
                      </a:endParaRPr>
                    </a:p>
                  </a:txBody>
                  <a:tcPr marL="214941" marR="214941" marT="214941" marB="21494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78761924"/>
                  </a:ext>
                </a:extLst>
              </a:tr>
            </a:tbl>
          </a:graphicData>
        </a:graphic>
      </p:graphicFrame>
      <p:sp>
        <p:nvSpPr>
          <p:cNvPr id="11" name="Arrow: Right 10">
            <a:extLst>
              <a:ext uri="{FF2B5EF4-FFF2-40B4-BE49-F238E27FC236}">
                <a16:creationId xmlns:a16="http://schemas.microsoft.com/office/drawing/2014/main" id="{0A43D059-4B73-4CCB-81A8-3C62A4EB7962}"/>
              </a:ext>
            </a:extLst>
          </p:cNvPr>
          <p:cNvSpPr/>
          <p:nvPr/>
        </p:nvSpPr>
        <p:spPr>
          <a:xfrm>
            <a:off x="6026040" y="4248025"/>
            <a:ext cx="355391" cy="2286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4A86820C-F103-43C1-9A78-919087A9158E}"/>
              </a:ext>
            </a:extLst>
          </p:cNvPr>
          <p:cNvSpPr/>
          <p:nvPr/>
        </p:nvSpPr>
        <p:spPr>
          <a:xfrm>
            <a:off x="6026040" y="2125664"/>
            <a:ext cx="321298" cy="20822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822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6100">
                <a:solidFill>
                  <a:srgbClr val="454545"/>
                </a:solidFill>
              </a:rPr>
              <a:t>Independent Review of Applications</a:t>
            </a:r>
          </a:p>
        </p:txBody>
      </p:sp>
      <p:sp>
        <p:nvSpPr>
          <p:cNvPr id="3" name="Content Placeholder 2"/>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a:p>
            <a:pPr algn="ctr"/>
            <a:endParaRPr lang="en-US" cap="all">
              <a:solidFill>
                <a:schemeClr val="accent1"/>
              </a:solidFill>
            </a:endParaRPr>
          </a:p>
        </p:txBody>
      </p:sp>
      <p:pic>
        <p:nvPicPr>
          <p:cNvPr id="27" name="Picture 26">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74442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2980" name="Rectangle 3">
            <a:extLst>
              <a:ext uri="{FF2B5EF4-FFF2-40B4-BE49-F238E27FC236}">
                <a16:creationId xmlns:a16="http://schemas.microsoft.com/office/drawing/2014/main" id="{BCAE6ABD-D40E-9868-493D-3DAD532DC2EF}"/>
              </a:ext>
            </a:extLst>
          </p:cNvPr>
          <p:cNvGraphicFramePr>
            <a:graphicFrameLocks noGrp="1"/>
          </p:cNvGraphicFramePr>
          <p:nvPr>
            <p:ph idx="4294967295"/>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2978" name="Rectangle 2"/>
          <p:cNvSpPr>
            <a:spLocks noGrp="1" noChangeArrowheads="1"/>
          </p:cNvSpPr>
          <p:nvPr>
            <p:ph type="title" idx="4294967295"/>
          </p:nvPr>
        </p:nvSpPr>
        <p:spPr>
          <a:xfrm>
            <a:off x="4305300" y="-1676400"/>
            <a:ext cx="7886700" cy="1325562"/>
          </a:xfrm>
        </p:spPr>
        <p:txBody>
          <a:bodyPr>
            <a:normAutofit/>
          </a:bodyPr>
          <a:lstStyle/>
          <a:p>
            <a:pPr eaLnBrk="1" hangingPunct="1">
              <a:defRPr/>
            </a:pPr>
            <a:br>
              <a:rPr lang="en-US" sz="1400" b="1">
                <a:solidFill>
                  <a:schemeClr val="accent4"/>
                </a:solidFill>
              </a:rPr>
            </a:br>
            <a:br>
              <a:rPr lang="en-US" sz="1400">
                <a:solidFill>
                  <a:schemeClr val="accent4"/>
                </a:solidFill>
              </a:rPr>
            </a:br>
            <a:br>
              <a:rPr lang="en-US" sz="1400">
                <a:solidFill>
                  <a:schemeClr val="accent4"/>
                </a:solidFill>
              </a:rPr>
            </a:br>
            <a:br>
              <a:rPr lang="en-US" sz="1400">
                <a:solidFill>
                  <a:schemeClr val="accent4"/>
                </a:solidFill>
              </a:rPr>
            </a:br>
            <a:br>
              <a:rPr lang="en-US" sz="1400" b="1">
                <a:solidFill>
                  <a:schemeClr val="accent4"/>
                </a:solidFill>
              </a:rPr>
            </a:br>
            <a:r>
              <a:rPr lang="en-US" sz="1400">
                <a:solidFill>
                  <a:srgbClr val="002060"/>
                </a:solidFill>
              </a:rPr>
              <a:t>Letters: General Information</a:t>
            </a:r>
            <a:endParaRPr lang="en-US" sz="1400">
              <a:solidFill>
                <a:srgbClr val="002060"/>
              </a:solidFill>
              <a:effectLst>
                <a:outerShdw blurRad="38100" dist="38100" dir="2700000" algn="tl">
                  <a:srgbClr val="C0C0C0"/>
                </a:outerShdw>
              </a:effectLst>
            </a:endParaRPr>
          </a:p>
        </p:txBody>
      </p:sp>
      <p:sp>
        <p:nvSpPr>
          <p:cNvPr id="2" name="TextBox 1">
            <a:extLst>
              <a:ext uri="{FF2B5EF4-FFF2-40B4-BE49-F238E27FC236}">
                <a16:creationId xmlns:a16="http://schemas.microsoft.com/office/drawing/2014/main" id="{3D9E8E60-3952-9BE3-3C3E-840C9B2FEE4C}"/>
              </a:ext>
            </a:extLst>
          </p:cNvPr>
          <p:cNvSpPr txBox="1"/>
          <p:nvPr/>
        </p:nvSpPr>
        <p:spPr>
          <a:xfrm>
            <a:off x="1445511" y="1608080"/>
            <a:ext cx="3173761" cy="1569660"/>
          </a:xfrm>
          <a:prstGeom prst="rect">
            <a:avLst/>
          </a:prstGeom>
          <a:noFill/>
        </p:spPr>
        <p:txBody>
          <a:bodyPr wrap="square" rtlCol="0">
            <a:spAutoFit/>
          </a:bodyPr>
          <a:lstStyle/>
          <a:p>
            <a:r>
              <a:rPr lang="en-US" sz="3200" dirty="0">
                <a:latin typeface="Bookman Old Style" panose="02050604050505020204" pitchFamily="18" charset="0"/>
              </a:rPr>
              <a:t>Letters: General Information</a:t>
            </a:r>
          </a:p>
        </p:txBody>
      </p:sp>
    </p:spTree>
    <p:extLst>
      <p:ext uri="{BB962C8B-B14F-4D97-AF65-F5344CB8AC3E}">
        <p14:creationId xmlns:p14="http://schemas.microsoft.com/office/powerpoint/2010/main" val="660386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17193" y="491260"/>
            <a:ext cx="4945641" cy="1625210"/>
          </a:xfrm>
        </p:spPr>
        <p:txBody>
          <a:bodyPr>
            <a:normAutofit/>
          </a:bodyPr>
          <a:lstStyle/>
          <a:p>
            <a:r>
              <a:rPr lang="en-US" dirty="0"/>
              <a:t>Independent Review of Applications</a:t>
            </a:r>
          </a:p>
        </p:txBody>
      </p:sp>
      <p:sp>
        <p:nvSpPr>
          <p:cNvPr id="3" name="Content Placeholder 2"/>
          <p:cNvSpPr>
            <a:spLocks noGrp="1"/>
          </p:cNvSpPr>
          <p:nvPr>
            <p:ph idx="1"/>
          </p:nvPr>
        </p:nvSpPr>
        <p:spPr>
          <a:xfrm>
            <a:off x="7545988" y="1295399"/>
            <a:ext cx="3731611" cy="4474687"/>
          </a:xfrm>
        </p:spPr>
        <p:txBody>
          <a:bodyPr anchor="ctr">
            <a:normAutofit/>
          </a:bodyPr>
          <a:lstStyle/>
          <a:p>
            <a:r>
              <a:rPr lang="en-US" sz="1700" dirty="0"/>
              <a:t>The second review must be conducted by an independent individual or entity that did not make the original eligibility determination. </a:t>
            </a:r>
          </a:p>
          <a:p>
            <a:pPr marL="0" indent="0">
              <a:buNone/>
            </a:pPr>
            <a:endParaRPr lang="en-US" sz="1700" dirty="0"/>
          </a:p>
          <a:p>
            <a:r>
              <a:rPr lang="en-US" sz="1700" dirty="0"/>
              <a:t>The second review must determine whether the application is complete.</a:t>
            </a:r>
          </a:p>
          <a:p>
            <a:endParaRPr lang="en-US" sz="1700" dirty="0"/>
          </a:p>
        </p:txBody>
      </p:sp>
      <p:pic>
        <p:nvPicPr>
          <p:cNvPr id="6" name="Picture 5">
            <a:extLst>
              <a:ext uri="{FF2B5EF4-FFF2-40B4-BE49-F238E27FC236}">
                <a16:creationId xmlns:a16="http://schemas.microsoft.com/office/drawing/2014/main" id="{9D2EEF00-2E1E-5CAF-F072-7D64066B5418}"/>
              </a:ext>
            </a:extLst>
          </p:cNvPr>
          <p:cNvPicPr>
            <a:picLocks noChangeAspect="1"/>
          </p:cNvPicPr>
          <p:nvPr/>
        </p:nvPicPr>
        <p:blipFill>
          <a:blip r:embed="rId3"/>
          <a:stretch>
            <a:fillRect/>
          </a:stretch>
        </p:blipFill>
        <p:spPr>
          <a:xfrm>
            <a:off x="1676400" y="1916772"/>
            <a:ext cx="5064196" cy="3853315"/>
          </a:xfrm>
          <a:prstGeom prst="rect">
            <a:avLst/>
          </a:prstGeom>
        </p:spPr>
      </p:pic>
    </p:spTree>
    <p:extLst>
      <p:ext uri="{BB962C8B-B14F-4D97-AF65-F5344CB8AC3E}">
        <p14:creationId xmlns:p14="http://schemas.microsoft.com/office/powerpoint/2010/main" val="702675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7200">
                <a:solidFill>
                  <a:srgbClr val="454545"/>
                </a:solidFill>
              </a:rPr>
              <a:t>Approved Applications</a:t>
            </a:r>
          </a:p>
        </p:txBody>
      </p:sp>
      <p:sp>
        <p:nvSpPr>
          <p:cNvPr id="3" name="Content Placeholder 2"/>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a:p>
            <a:pPr algn="ctr"/>
            <a:endParaRPr lang="en-US" cap="all">
              <a:solidFill>
                <a:schemeClr val="accent1"/>
              </a:solidFill>
            </a:endParaRPr>
          </a:p>
        </p:txBody>
      </p:sp>
      <p:pic>
        <p:nvPicPr>
          <p:cNvPr id="27" name="Picture 26">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11586"/>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16D9FD-860F-4F5C-8D9B-CE700207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82651" y="977028"/>
            <a:ext cx="3333410" cy="5237503"/>
          </a:xfrm>
        </p:spPr>
        <p:txBody>
          <a:bodyPr anchor="ctr">
            <a:normAutofit/>
          </a:bodyPr>
          <a:lstStyle/>
          <a:p>
            <a:r>
              <a:rPr lang="en-US"/>
              <a:t>Approved Applications</a:t>
            </a:r>
          </a:p>
        </p:txBody>
      </p:sp>
      <p:sp>
        <p:nvSpPr>
          <p:cNvPr id="11" name="Rectangle 10">
            <a:extLst>
              <a:ext uri="{FF2B5EF4-FFF2-40B4-BE49-F238E27FC236}">
                <a16:creationId xmlns:a16="http://schemas.microsoft.com/office/drawing/2014/main" id="{8D074069-7026-466C-B495-20FB9578C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993" y="0"/>
            <a:ext cx="7538007" cy="6858000"/>
          </a:xfrm>
          <a:prstGeom prst="rect">
            <a:avLst/>
          </a:prstGeom>
          <a:solidFill>
            <a:schemeClr val="tx2"/>
          </a:solidFill>
          <a:ln w="6350">
            <a:no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685D80-4D5A-471F-9215-651424F47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787" y="0"/>
            <a:ext cx="164592" cy="6858000"/>
          </a:xfrm>
          <a:prstGeom prst="rect">
            <a:avLst/>
          </a:prstGeom>
          <a:solidFill>
            <a:schemeClr val="accent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91954" y="977029"/>
            <a:ext cx="5428789" cy="5237503"/>
          </a:xfrm>
        </p:spPr>
        <p:txBody>
          <a:bodyPr anchor="ctr">
            <a:normAutofit/>
          </a:bodyPr>
          <a:lstStyle/>
          <a:p>
            <a:r>
              <a:rPr lang="en-US">
                <a:solidFill>
                  <a:schemeClr val="bg1"/>
                </a:solidFill>
              </a:rPr>
              <a:t>Households must be notified, either in writing or verbally, of their eligibility status as approved for free or reduced-price benefits. </a:t>
            </a:r>
          </a:p>
          <a:p>
            <a:pPr marL="0" indent="0">
              <a:buNone/>
            </a:pPr>
            <a:endParaRPr lang="en-US">
              <a:solidFill>
                <a:schemeClr val="bg1"/>
              </a:solidFill>
            </a:endParaRPr>
          </a:p>
          <a:p>
            <a:r>
              <a:rPr lang="en-US">
                <a:solidFill>
                  <a:schemeClr val="bg1"/>
                </a:solidFill>
              </a:rPr>
              <a:t>Determining officials must record the eligibility determination </a:t>
            </a:r>
          </a:p>
          <a:p>
            <a:pPr marL="0" indent="0">
              <a:buNone/>
            </a:pPr>
            <a:endParaRPr lang="en-US">
              <a:solidFill>
                <a:schemeClr val="bg1"/>
              </a:solidFill>
            </a:endParaRPr>
          </a:p>
          <a:p>
            <a:r>
              <a:rPr lang="en-US">
                <a:solidFill>
                  <a:schemeClr val="bg1"/>
                </a:solidFill>
              </a:rPr>
              <a:t>Recording this information will depend on the LEA’s application method</a:t>
            </a:r>
          </a:p>
        </p:txBody>
      </p:sp>
    </p:spTree>
    <p:extLst>
      <p:ext uri="{BB962C8B-B14F-4D97-AF65-F5344CB8AC3E}">
        <p14:creationId xmlns:p14="http://schemas.microsoft.com/office/powerpoint/2010/main" val="955275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p:cNvSpPr>
            <a:spLocks noGrp="1"/>
          </p:cNvSpPr>
          <p:nvPr>
            <p:ph type="title"/>
          </p:nvPr>
        </p:nvSpPr>
        <p:spPr>
          <a:xfrm>
            <a:off x="1451580" y="804520"/>
            <a:ext cx="4176511" cy="1049235"/>
          </a:xfrm>
        </p:spPr>
        <p:txBody>
          <a:bodyPr>
            <a:normAutofit/>
          </a:bodyPr>
          <a:lstStyle/>
          <a:p>
            <a:r>
              <a:rPr lang="en-US"/>
              <a:t>Denied Applications</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451581" y="2015732"/>
            <a:ext cx="4172212" cy="3450613"/>
          </a:xfrm>
        </p:spPr>
        <p:txBody>
          <a:bodyPr>
            <a:normAutofit/>
          </a:bodyPr>
          <a:lstStyle/>
          <a:p>
            <a:r>
              <a:rPr lang="en-US">
                <a:latin typeface="Gill Sans MT" panose="020B0502020104020203" pitchFamily="34" charset="0"/>
              </a:rPr>
              <a:t>If a household provides an incomplete application or does not meet the eligibility criteria for free or reduced priced benefits, the application must be denied. </a:t>
            </a:r>
          </a:p>
          <a:p>
            <a:r>
              <a:rPr lang="en-US">
                <a:latin typeface="Gill Sans MT" panose="020B0502020104020203" pitchFamily="34" charset="0"/>
              </a:rPr>
              <a:t>The notification must advise the household of the reason for denial of benefits</a:t>
            </a:r>
          </a:p>
          <a:p>
            <a:pPr marL="342900" lvl="1" indent="0">
              <a:buNone/>
            </a:pPr>
            <a:endParaRPr lang="en-US"/>
          </a:p>
          <a:p>
            <a:pPr marL="0" indent="0">
              <a:buNone/>
            </a:pPr>
            <a:endParaRPr lang="en-US"/>
          </a:p>
        </p:txBody>
      </p:sp>
      <p:pic>
        <p:nvPicPr>
          <p:cNvPr id="5" name="Picture 4" descr="Text&#10;&#10;Description automatically generated">
            <a:extLst>
              <a:ext uri="{FF2B5EF4-FFF2-40B4-BE49-F238E27FC236}">
                <a16:creationId xmlns:a16="http://schemas.microsoft.com/office/drawing/2014/main" id="{886E7285-ADA6-4364-A62E-2137FE3A52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17" b="20557"/>
          <a:stretch/>
        </p:blipFill>
        <p:spPr>
          <a:xfrm>
            <a:off x="6094411" y="1976303"/>
            <a:ext cx="4960442" cy="2319321"/>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983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p:cNvSpPr>
            <a:spLocks noGrp="1"/>
          </p:cNvSpPr>
          <p:nvPr>
            <p:ph type="title"/>
          </p:nvPr>
        </p:nvSpPr>
        <p:spPr>
          <a:xfrm>
            <a:off x="6579648" y="804520"/>
            <a:ext cx="4158749" cy="1049235"/>
          </a:xfrm>
        </p:spPr>
        <p:txBody>
          <a:bodyPr>
            <a:normAutofit/>
          </a:bodyPr>
          <a:lstStyle/>
          <a:p>
            <a:r>
              <a:rPr lang="en-US"/>
              <a:t>Denied Applications</a:t>
            </a:r>
          </a:p>
        </p:txBody>
      </p:sp>
      <p:sp>
        <p:nvSpPr>
          <p:cNvPr id="14" name="Rectangle 13">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 name="Picture 4" descr="Text&#10;&#10;Description automatically generated">
            <a:extLst>
              <a:ext uri="{FF2B5EF4-FFF2-40B4-BE49-F238E27FC236}">
                <a16:creationId xmlns:a16="http://schemas.microsoft.com/office/drawing/2014/main" id="{42A44915-3A0D-4212-A3E6-4DA528EEF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17" b="20557"/>
          <a:stretch/>
        </p:blipFill>
        <p:spPr>
          <a:xfrm>
            <a:off x="1130029" y="1976303"/>
            <a:ext cx="4960442" cy="2319321"/>
          </a:xfrm>
          <a:prstGeom prst="rect">
            <a:avLst/>
          </a:prstGeom>
        </p:spPr>
      </p:pic>
      <p:sp>
        <p:nvSpPr>
          <p:cNvPr id="3" name="Content Placeholder 2"/>
          <p:cNvSpPr>
            <a:spLocks noGrp="1"/>
          </p:cNvSpPr>
          <p:nvPr>
            <p:ph idx="1"/>
          </p:nvPr>
        </p:nvSpPr>
        <p:spPr>
          <a:xfrm>
            <a:off x="6579647" y="2015732"/>
            <a:ext cx="4158750" cy="3450613"/>
          </a:xfrm>
        </p:spPr>
        <p:txBody>
          <a:bodyPr>
            <a:normAutofit/>
          </a:bodyPr>
          <a:lstStyle/>
          <a:p>
            <a:pPr>
              <a:lnSpc>
                <a:spcPct val="110000"/>
              </a:lnSpc>
            </a:pPr>
            <a:r>
              <a:rPr lang="en-US" sz="1700"/>
              <a:t>Determining officials must record the eligibility determination and notification in an easily referenced format that includes the: </a:t>
            </a:r>
          </a:p>
          <a:p>
            <a:pPr lvl="1">
              <a:lnSpc>
                <a:spcPct val="110000"/>
              </a:lnSpc>
            </a:pPr>
            <a:r>
              <a:rPr lang="en-US" sz="1700"/>
              <a:t>Denial date; </a:t>
            </a:r>
          </a:p>
          <a:p>
            <a:pPr lvl="1">
              <a:lnSpc>
                <a:spcPct val="110000"/>
              </a:lnSpc>
            </a:pPr>
            <a:r>
              <a:rPr lang="en-US" sz="1700"/>
              <a:t>Reason for denial; </a:t>
            </a:r>
          </a:p>
          <a:p>
            <a:pPr lvl="1">
              <a:lnSpc>
                <a:spcPct val="110000"/>
              </a:lnSpc>
            </a:pPr>
            <a:r>
              <a:rPr lang="en-US" sz="1700"/>
              <a:t>Date the denial notice was sent; and </a:t>
            </a:r>
          </a:p>
          <a:p>
            <a:pPr lvl="1">
              <a:lnSpc>
                <a:spcPct val="110000"/>
              </a:lnSpc>
            </a:pPr>
            <a:r>
              <a:rPr lang="en-US" sz="1700"/>
              <a:t>Signature or initials of the determining official (may be electronic, where applicable). </a:t>
            </a:r>
          </a:p>
          <a:p>
            <a:pPr marL="0" indent="0">
              <a:lnSpc>
                <a:spcPct val="110000"/>
              </a:lnSpc>
              <a:buNone/>
            </a:pPr>
            <a:endParaRPr lang="en-US" sz="1700"/>
          </a:p>
        </p:txBody>
      </p:sp>
      <p:pic>
        <p:nvPicPr>
          <p:cNvPr id="16" name="Picture 15">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424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r>
              <a:rPr lang="en-US"/>
              <a:t>Notice of Adverse Action</a:t>
            </a:r>
          </a:p>
        </p:txBody>
      </p:sp>
      <p:sp>
        <p:nvSpPr>
          <p:cNvPr id="3" name="Content Placeholder 2"/>
          <p:cNvSpPr>
            <a:spLocks noGrp="1"/>
          </p:cNvSpPr>
          <p:nvPr>
            <p:ph idx="1"/>
          </p:nvPr>
        </p:nvSpPr>
        <p:spPr>
          <a:xfrm>
            <a:off x="914400" y="2015734"/>
            <a:ext cx="7315200" cy="3699266"/>
          </a:xfrm>
        </p:spPr>
        <p:txBody>
          <a:bodyPr>
            <a:noAutofit/>
          </a:bodyPr>
          <a:lstStyle/>
          <a:p>
            <a:pPr>
              <a:lnSpc>
                <a:spcPct val="110000"/>
              </a:lnSpc>
            </a:pPr>
            <a:r>
              <a:rPr lang="en-US" sz="1700" dirty="0">
                <a:latin typeface="Gill Sans MT" panose="020B0502020104020203" pitchFamily="34" charset="0"/>
              </a:rPr>
              <a:t>All currently certified households for whom benefits are to be reduced or terminated must be given 10 calendar days’ written notice</a:t>
            </a:r>
          </a:p>
          <a:p>
            <a:pPr>
              <a:lnSpc>
                <a:spcPct val="110000"/>
              </a:lnSpc>
            </a:pPr>
            <a:r>
              <a:rPr lang="en-US" sz="1700" dirty="0">
                <a:latin typeface="Gill Sans MT" panose="020B0502020104020203" pitchFamily="34" charset="0"/>
              </a:rPr>
              <a:t>The first day of the advance notice period is the day the notice is sent. </a:t>
            </a:r>
          </a:p>
          <a:p>
            <a:pPr>
              <a:lnSpc>
                <a:spcPct val="110000"/>
              </a:lnSpc>
            </a:pPr>
            <a:r>
              <a:rPr lang="en-US" sz="1700" b="1" dirty="0">
                <a:latin typeface="Gill Sans MT" panose="020B0502020104020203" pitchFamily="34" charset="0"/>
              </a:rPr>
              <a:t>The SFA cannot notify the household of adverse action by phone only.</a:t>
            </a:r>
          </a:p>
          <a:p>
            <a:r>
              <a:rPr lang="en-US" sz="1700" dirty="0">
                <a:latin typeface="Gill Sans MT" panose="020B0502020104020203" pitchFamily="34" charset="0"/>
              </a:rPr>
              <a:t>A notice of adverse action must advise the household of the following: </a:t>
            </a:r>
          </a:p>
          <a:p>
            <a:pPr lvl="1"/>
            <a:r>
              <a:rPr lang="en-US" sz="1700" dirty="0">
                <a:latin typeface="Gill Sans MT" panose="020B0502020104020203" pitchFamily="34" charset="0"/>
              </a:rPr>
              <a:t>Change in benefits; </a:t>
            </a:r>
          </a:p>
          <a:p>
            <a:pPr lvl="1"/>
            <a:r>
              <a:rPr lang="en-US" sz="1700" dirty="0">
                <a:latin typeface="Gill Sans MT" panose="020B0502020104020203" pitchFamily="34" charset="0"/>
              </a:rPr>
              <a:t>An appeal must be filed within the 10 calendar days advance notice period to ensure continued benefits while awaiting a hearing and decision; </a:t>
            </a:r>
          </a:p>
          <a:p>
            <a:pPr lvl="1"/>
            <a:r>
              <a:rPr lang="en-US" sz="1700" dirty="0">
                <a:latin typeface="Gill Sans MT" panose="020B0502020104020203" pitchFamily="34" charset="0"/>
              </a:rPr>
              <a:t>The household may reapply for benefits at any time during the school year</a:t>
            </a:r>
          </a:p>
        </p:txBody>
      </p:sp>
      <p:pic>
        <p:nvPicPr>
          <p:cNvPr id="5" name="Picture 4" descr="A picture containing text&#10;&#10;Description automatically generated">
            <a:extLst>
              <a:ext uri="{FF2B5EF4-FFF2-40B4-BE49-F238E27FC236}">
                <a16:creationId xmlns:a16="http://schemas.microsoft.com/office/drawing/2014/main" id="{C4EA976F-B48D-4B77-8EDF-449F667F6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2438400"/>
            <a:ext cx="3500715" cy="2187946"/>
          </a:xfrm>
          <a:prstGeom prst="rect">
            <a:avLst/>
          </a:prstGeom>
        </p:spPr>
      </p:pic>
    </p:spTree>
    <p:extLst>
      <p:ext uri="{BB962C8B-B14F-4D97-AF65-F5344CB8AC3E}">
        <p14:creationId xmlns:p14="http://schemas.microsoft.com/office/powerpoint/2010/main" val="2716251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1579" y="804519"/>
            <a:ext cx="9603275" cy="1049235"/>
          </a:xfrm>
        </p:spPr>
        <p:txBody>
          <a:bodyPr>
            <a:normAutofit/>
          </a:bodyPr>
          <a:lstStyle/>
          <a:p>
            <a:r>
              <a:rPr lang="en-US"/>
              <a:t>Appeals and Hearing Procedures</a:t>
            </a:r>
          </a:p>
        </p:txBody>
      </p:sp>
      <p:sp>
        <p:nvSpPr>
          <p:cNvPr id="3" name="Content Placeholder 2"/>
          <p:cNvSpPr>
            <a:spLocks noGrp="1"/>
          </p:cNvSpPr>
          <p:nvPr>
            <p:ph idx="1"/>
          </p:nvPr>
        </p:nvSpPr>
        <p:spPr>
          <a:xfrm>
            <a:off x="4724400" y="2018211"/>
            <a:ext cx="6195784" cy="3450613"/>
          </a:xfrm>
        </p:spPr>
        <p:txBody>
          <a:bodyPr>
            <a:normAutofit/>
          </a:bodyPr>
          <a:lstStyle/>
          <a:p>
            <a:r>
              <a:rPr lang="en-US" dirty="0"/>
              <a:t>A household may appeal either the denial of benefits or the level of benefits</a:t>
            </a:r>
          </a:p>
          <a:p>
            <a:r>
              <a:rPr lang="en-US" dirty="0"/>
              <a:t>The household may also request a conference with an appropriate LEA or school food service official prior to a formal hearing. </a:t>
            </a:r>
          </a:p>
        </p:txBody>
      </p:sp>
      <p:pic>
        <p:nvPicPr>
          <p:cNvPr id="5" name="Picture 4" descr="A picture containing icon&#10;&#10;Description automatically generated">
            <a:extLst>
              <a:ext uri="{FF2B5EF4-FFF2-40B4-BE49-F238E27FC236}">
                <a16:creationId xmlns:a16="http://schemas.microsoft.com/office/drawing/2014/main" id="{7000CF21-53F0-4179-B2EB-EDD4593459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2" t="6665" r="1" b="11689"/>
          <a:stretch/>
        </p:blipFill>
        <p:spPr>
          <a:xfrm>
            <a:off x="685800" y="2285209"/>
            <a:ext cx="2926098" cy="2515391"/>
          </a:xfrm>
          <a:prstGeom prst="rect">
            <a:avLst/>
          </a:prstGeom>
        </p:spPr>
      </p:pic>
    </p:spTree>
    <p:extLst>
      <p:ext uri="{BB962C8B-B14F-4D97-AF65-F5344CB8AC3E}">
        <p14:creationId xmlns:p14="http://schemas.microsoft.com/office/powerpoint/2010/main" val="1700071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9200" y="838200"/>
            <a:ext cx="9525000" cy="838200"/>
          </a:xfrm>
        </p:spPr>
        <p:txBody>
          <a:bodyPr vert="horz" lIns="91440" tIns="45720" rIns="91440" bIns="45720" rtlCol="0" anchor="ctr">
            <a:normAutofit/>
          </a:bodyPr>
          <a:lstStyle/>
          <a:p>
            <a:pPr defTabSz="914400"/>
            <a:r>
              <a:rPr lang="en-US" sz="2200" spc="800" dirty="0"/>
              <a:t>Appeals and Hearing Procedures</a:t>
            </a:r>
          </a:p>
        </p:txBody>
      </p:sp>
      <p:pic>
        <p:nvPicPr>
          <p:cNvPr id="3" name="Picture 2" descr="A gavel and scales of justice&#10;&#10;Description automatically generated">
            <a:extLst>
              <a:ext uri="{FF2B5EF4-FFF2-40B4-BE49-F238E27FC236}">
                <a16:creationId xmlns:a16="http://schemas.microsoft.com/office/drawing/2014/main" id="{4F8A123B-D4C4-E30F-9B86-F85A8C1FF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2500456"/>
            <a:ext cx="2374081" cy="1857088"/>
          </a:xfrm>
          <a:prstGeom prst="rect">
            <a:avLst/>
          </a:prstGeom>
        </p:spPr>
      </p:pic>
      <p:sp>
        <p:nvSpPr>
          <p:cNvPr id="2" name="TextBox 1">
            <a:extLst>
              <a:ext uri="{FF2B5EF4-FFF2-40B4-BE49-F238E27FC236}">
                <a16:creationId xmlns:a16="http://schemas.microsoft.com/office/drawing/2014/main" id="{C5765E87-1CF1-65C8-E499-271B1B62094C}"/>
              </a:ext>
            </a:extLst>
          </p:cNvPr>
          <p:cNvSpPr txBox="1"/>
          <p:nvPr/>
        </p:nvSpPr>
        <p:spPr>
          <a:xfrm>
            <a:off x="1524000" y="2438400"/>
            <a:ext cx="6705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Publicly announce method of oral or written request for hearing</a:t>
            </a:r>
          </a:p>
          <a:p>
            <a:pPr marL="285750" indent="-285750">
              <a:buFont typeface="Arial" panose="020B0604020202020204" pitchFamily="34" charset="0"/>
              <a:buChar char="•"/>
            </a:pPr>
            <a:r>
              <a:rPr lang="en-US" dirty="0"/>
              <a:t>Examine documents and records presented to support the decision under appeal</a:t>
            </a:r>
          </a:p>
          <a:p>
            <a:pPr marL="285750" indent="-285750">
              <a:buFont typeface="Arial" panose="020B0604020202020204" pitchFamily="34" charset="0"/>
              <a:buChar char="•"/>
            </a:pPr>
            <a:r>
              <a:rPr lang="en-US" dirty="0"/>
              <a:t>Be held reasonable and responsive, adequate time and place of hearing</a:t>
            </a:r>
          </a:p>
          <a:p>
            <a:pPr marL="285750" indent="-285750">
              <a:buFont typeface="Arial" panose="020B0604020202020204" pitchFamily="34" charset="0"/>
              <a:buChar char="•"/>
            </a:pPr>
            <a:r>
              <a:rPr lang="en-US" dirty="0"/>
              <a:t>Decision made by the hearing official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2645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Benefits During An Appeal</a:t>
            </a:r>
          </a:p>
        </p:txBody>
      </p:sp>
      <p:sp>
        <p:nvSpPr>
          <p:cNvPr id="3" name="Content Placeholder 2"/>
          <p:cNvSpPr>
            <a:spLocks noGrp="1"/>
          </p:cNvSpPr>
          <p:nvPr>
            <p:ph idx="1"/>
          </p:nvPr>
        </p:nvSpPr>
        <p:spPr>
          <a:xfrm>
            <a:off x="2462758" y="1389894"/>
            <a:ext cx="7633742" cy="3593591"/>
          </a:xfrm>
        </p:spPr>
        <p:txBody>
          <a:bodyPr>
            <a:normAutofit lnSpcReduction="10000"/>
          </a:bodyPr>
          <a:lstStyle/>
          <a:p>
            <a:pPr marL="0" indent="0">
              <a:buNone/>
            </a:pPr>
            <a:endParaRPr lang="en-US" dirty="0"/>
          </a:p>
          <a:p>
            <a:pPr marL="0" indent="0">
              <a:buNone/>
            </a:pPr>
            <a:r>
              <a:rPr lang="en-US" sz="2400" dirty="0"/>
              <a:t>When a household does not request an appeal during the 10 calendar day advance notice period, benefits must be reduced or terminated no later than 10 operating days after the notice period. If the hearing official rules that benefits must be reduced, the actual reduction or termination of benefits must take place no later than 10 operating days after the hearing official’s decision. </a:t>
            </a:r>
          </a:p>
        </p:txBody>
      </p:sp>
    </p:spTree>
    <p:extLst>
      <p:ext uri="{BB962C8B-B14F-4D97-AF65-F5344CB8AC3E}">
        <p14:creationId xmlns:p14="http://schemas.microsoft.com/office/powerpoint/2010/main" val="3301707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685800"/>
            <a:ext cx="5105400" cy="2554877"/>
          </a:xfrm>
        </p:spPr>
        <p:txBody>
          <a:bodyPr vert="horz" lIns="91440" tIns="45720" rIns="91440" bIns="45720" rtlCol="0" anchor="b">
            <a:normAutofit/>
          </a:bodyPr>
          <a:lstStyle/>
          <a:p>
            <a:pPr defTabSz="914400"/>
            <a:r>
              <a:rPr lang="en-US" sz="3900" dirty="0"/>
              <a:t>Determining Eligibility</a:t>
            </a:r>
            <a:br>
              <a:rPr lang="en-US" sz="3900" dirty="0"/>
            </a:br>
            <a:r>
              <a:rPr lang="en-US" sz="3900" dirty="0"/>
              <a:t>Special Situations</a:t>
            </a:r>
          </a:p>
        </p:txBody>
      </p:sp>
      <p:sp>
        <p:nvSpPr>
          <p:cNvPr id="3" name="Content Placeholder 2"/>
          <p:cNvSpPr>
            <a:spLocks noGrp="1"/>
          </p:cNvSpPr>
          <p:nvPr>
            <p:ph type="body" idx="1"/>
          </p:nvPr>
        </p:nvSpPr>
        <p:spPr>
          <a:xfrm>
            <a:off x="2442972" y="4252179"/>
            <a:ext cx="2708910" cy="1229657"/>
          </a:xfrm>
        </p:spPr>
        <p:txBody>
          <a:bodyPr vert="horz" lIns="91440" tIns="45720" rIns="91440" bIns="45720" rtlCol="0" anchor="t">
            <a:normAutofit/>
          </a:bodyPr>
          <a:lstStyle/>
          <a:p>
            <a:pPr defTabSz="914400"/>
            <a:endParaRPr lang="en-US" sz="2400"/>
          </a:p>
          <a:p>
            <a:pPr defTabSz="914400"/>
            <a:endParaRPr lang="en-US" sz="2400"/>
          </a:p>
          <a:p>
            <a:pPr defTabSz="914400"/>
            <a:endParaRPr lang="en-US" sz="2400"/>
          </a:p>
        </p:txBody>
      </p:sp>
      <p:pic>
        <p:nvPicPr>
          <p:cNvPr id="8" name="Graphic 7" descr="Checkmark">
            <a:extLst>
              <a:ext uri="{FF2B5EF4-FFF2-40B4-BE49-F238E27FC236}">
                <a16:creationId xmlns:a16="http://schemas.microsoft.com/office/drawing/2014/main" id="{EDD04F9E-6949-0586-CE74-DE05437D018E}"/>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1882" y="1479264"/>
            <a:ext cx="3898837" cy="3898837"/>
          </a:xfrm>
          <a:prstGeom prst="rect">
            <a:avLst/>
          </a:prstGeom>
        </p:spPr>
      </p:pic>
    </p:spTree>
    <p:extLst>
      <p:ext uri="{BB962C8B-B14F-4D97-AF65-F5344CB8AC3E}">
        <p14:creationId xmlns:p14="http://schemas.microsoft.com/office/powerpoint/2010/main" val="298722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82994" name="Rectangle 382993">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2996" name="Rectangle 382995">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2978" name="Rectangle 2"/>
          <p:cNvSpPr>
            <a:spLocks noGrp="1" noChangeArrowheads="1"/>
          </p:cNvSpPr>
          <p:nvPr>
            <p:ph type="title"/>
          </p:nvPr>
        </p:nvSpPr>
        <p:spPr>
          <a:xfrm>
            <a:off x="7555992" y="707475"/>
            <a:ext cx="3157577" cy="1312001"/>
          </a:xfrm>
        </p:spPr>
        <p:txBody>
          <a:bodyPr anchor="t">
            <a:normAutofit/>
          </a:bodyPr>
          <a:lstStyle/>
          <a:p>
            <a:pPr eaLnBrk="1" hangingPunct="1">
              <a:defRPr/>
            </a:pPr>
            <a:br>
              <a:rPr lang="en-US" sz="2400" b="1"/>
            </a:br>
            <a:r>
              <a:rPr lang="en-US" sz="2400">
                <a:latin typeface="Bookman Old Style" panose="02050604050505020204" pitchFamily="18" charset="0"/>
              </a:rPr>
              <a:t>The letter to the household:</a:t>
            </a:r>
            <a:endParaRPr lang="en-US" sz="2400">
              <a:effectLst>
                <a:outerShdw blurRad="38100" dist="38100" dir="2700000" algn="tl">
                  <a:srgbClr val="C0C0C0"/>
                </a:outerShdw>
              </a:effectLst>
              <a:latin typeface="Bookman Old Style" panose="02050604050505020204" pitchFamily="18" charset="0"/>
            </a:endParaRPr>
          </a:p>
        </p:txBody>
      </p:sp>
      <p:cxnSp>
        <p:nvCxnSpPr>
          <p:cNvPr id="382998" name="Straight Connector 382997">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83000"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all" spc="0" normalizeH="0" baseline="0" noProof="0" dirty="0">
              <a:ln>
                <a:noFill/>
              </a:ln>
              <a:solidFill>
                <a:prstClr val="black"/>
              </a:solidFill>
              <a:effectLst/>
              <a:uLnTx/>
              <a:uFillTx/>
              <a:latin typeface="Gill Sans MT" panose="020B0502020104020203"/>
              <a:ea typeface="+mj-ea"/>
              <a:cs typeface="+mj-cs"/>
            </a:endParaRPr>
          </a:p>
        </p:txBody>
      </p:sp>
      <p:pic>
        <p:nvPicPr>
          <p:cNvPr id="4" name="Picture 3" descr="A picture containing text, electronics&#10;&#10;Description automatically generated">
            <a:extLst>
              <a:ext uri="{FF2B5EF4-FFF2-40B4-BE49-F238E27FC236}">
                <a16:creationId xmlns:a16="http://schemas.microsoft.com/office/drawing/2014/main" id="{C33F4C36-1D66-4EE6-959B-4F6CADDF9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3948" y="707475"/>
            <a:ext cx="3565820" cy="5507058"/>
          </a:xfrm>
          <a:prstGeom prst="rect">
            <a:avLst/>
          </a:prstGeom>
        </p:spPr>
      </p:pic>
      <p:sp>
        <p:nvSpPr>
          <p:cNvPr id="6147" name="Rectangle 3"/>
          <p:cNvSpPr>
            <a:spLocks noGrp="1" noChangeArrowheads="1"/>
          </p:cNvSpPr>
          <p:nvPr>
            <p:ph idx="1"/>
          </p:nvPr>
        </p:nvSpPr>
        <p:spPr>
          <a:xfrm>
            <a:off x="7554138" y="2273608"/>
            <a:ext cx="3159432" cy="3940925"/>
          </a:xfrm>
        </p:spPr>
        <p:txBody>
          <a:bodyPr>
            <a:normAutofit/>
          </a:bodyPr>
          <a:lstStyle/>
          <a:p>
            <a:pPr marL="0" indent="0">
              <a:buNone/>
            </a:pPr>
            <a:endParaRPr lang="en-US" dirty="0">
              <a:latin typeface="Bookman Old Style" panose="02050604050505020204" pitchFamily="18" charset="0"/>
            </a:endParaRPr>
          </a:p>
          <a:p>
            <a:pPr marL="0" indent="0">
              <a:buNone/>
            </a:pPr>
            <a:r>
              <a:rPr lang="en-US" dirty="0">
                <a:latin typeface="Bookman Old Style" panose="02050604050505020204" pitchFamily="18" charset="0"/>
              </a:rPr>
              <a:t>This is the most current </a:t>
            </a:r>
          </a:p>
          <a:p>
            <a:pPr marL="0" indent="0">
              <a:buNone/>
            </a:pPr>
            <a:r>
              <a:rPr lang="en-US" dirty="0">
                <a:latin typeface="Bookman Old Style" panose="02050604050505020204" pitchFamily="18" charset="0"/>
                <a:hlinkClick r:id="rId4"/>
              </a:rPr>
              <a:t>non-discrimination statement</a:t>
            </a:r>
            <a:r>
              <a:rPr lang="en-US" dirty="0">
                <a:latin typeface="Bookman Old Style" panose="02050604050505020204" pitchFamily="18" charset="0"/>
              </a:rPr>
              <a:t> provided by USDA as of May 2025.</a:t>
            </a:r>
          </a:p>
          <a:p>
            <a:endParaRPr lang="en-US" dirty="0">
              <a:latin typeface="Bookman Old Style" panose="02050604050505020204" pitchFamily="18" charset="0"/>
            </a:endParaRPr>
          </a:p>
          <a:p>
            <a:pPr marL="0" indent="0">
              <a:buNone/>
            </a:pPr>
            <a:endParaRPr lang="en-US" dirty="0"/>
          </a:p>
          <a:p>
            <a:endParaRPr lang="en-US" dirty="0"/>
          </a:p>
          <a:p>
            <a:pPr marL="0" indent="0">
              <a:buNone/>
            </a:pPr>
            <a:endParaRPr lang="en-US" altLang="en-US" dirty="0"/>
          </a:p>
          <a:p>
            <a:endParaRPr lang="en-US" altLang="en-US" dirty="0"/>
          </a:p>
        </p:txBody>
      </p:sp>
    </p:spTree>
    <p:extLst>
      <p:ext uri="{BB962C8B-B14F-4D97-AF65-F5344CB8AC3E}">
        <p14:creationId xmlns:p14="http://schemas.microsoft.com/office/powerpoint/2010/main" val="3546879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88919" y="609600"/>
            <a:ext cx="4173681" cy="2656427"/>
          </a:xfrm>
        </p:spPr>
        <p:txBody>
          <a:bodyPr>
            <a:normAutofit/>
          </a:bodyPr>
          <a:lstStyle/>
          <a:p>
            <a:r>
              <a:rPr lang="en-US" sz="2800" dirty="0"/>
              <a:t>Applications - Different Eligibility Types</a:t>
            </a:r>
          </a:p>
        </p:txBody>
      </p:sp>
      <p:sp>
        <p:nvSpPr>
          <p:cNvPr id="3" name="Content Placeholder 2"/>
          <p:cNvSpPr>
            <a:spLocks noGrp="1"/>
          </p:cNvSpPr>
          <p:nvPr>
            <p:ph idx="1"/>
          </p:nvPr>
        </p:nvSpPr>
        <p:spPr>
          <a:xfrm>
            <a:off x="4859481" y="591345"/>
            <a:ext cx="5179868" cy="5585619"/>
          </a:xfrm>
        </p:spPr>
        <p:txBody>
          <a:bodyPr anchor="ctr">
            <a:normAutofit/>
          </a:bodyPr>
          <a:lstStyle/>
          <a:p>
            <a:r>
              <a:rPr lang="en-US" sz="2400" dirty="0"/>
              <a:t>In households with a variety of Other Source Categorically Eligible sources, children must receive free benefits, even if the other children listed on the application are determined ineligible or eligible for reduced price benefits. </a:t>
            </a:r>
          </a:p>
          <a:p>
            <a:pPr marL="0" indent="0">
              <a:buNone/>
            </a:pPr>
            <a:endParaRPr lang="en-US" dirty="0"/>
          </a:p>
        </p:txBody>
      </p:sp>
    </p:spTree>
    <p:extLst>
      <p:ext uri="{BB962C8B-B14F-4D97-AF65-F5344CB8AC3E}">
        <p14:creationId xmlns:p14="http://schemas.microsoft.com/office/powerpoint/2010/main" val="244597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51579" y="804519"/>
            <a:ext cx="9603275" cy="1049235"/>
          </a:xfrm>
        </p:spPr>
        <p:txBody>
          <a:bodyPr>
            <a:normAutofit/>
          </a:bodyPr>
          <a:lstStyle/>
          <a:p>
            <a:pPr eaLnBrk="1" hangingPunct="1">
              <a:defRPr/>
            </a:pPr>
            <a:r>
              <a:rPr lang="en-US" b="1"/>
              <a:t>Applications - Residents of RCCIs</a:t>
            </a:r>
          </a:p>
        </p:txBody>
      </p:sp>
      <p:sp>
        <p:nvSpPr>
          <p:cNvPr id="9219" name="Rectangle 3"/>
          <p:cNvSpPr>
            <a:spLocks noGrp="1" noChangeArrowheads="1"/>
          </p:cNvSpPr>
          <p:nvPr>
            <p:ph idx="1"/>
          </p:nvPr>
        </p:nvSpPr>
        <p:spPr>
          <a:xfrm>
            <a:off x="1451579" y="2015734"/>
            <a:ext cx="5435733" cy="3450613"/>
          </a:xfrm>
        </p:spPr>
        <p:txBody>
          <a:bodyPr>
            <a:normAutofit/>
          </a:bodyPr>
          <a:lstStyle/>
          <a:p>
            <a:pPr>
              <a:lnSpc>
                <a:spcPct val="110000"/>
              </a:lnSpc>
            </a:pPr>
            <a:r>
              <a:rPr lang="en-US">
                <a:latin typeface="Gill Sans MT" panose="020B0502020104020203" pitchFamily="34" charset="0"/>
              </a:rPr>
              <a:t>Each child residing in an RCCI is considered a household of one. The documentation sheet must be signed by an appropriate official and include: </a:t>
            </a:r>
          </a:p>
          <a:p>
            <a:pPr lvl="1">
              <a:lnSpc>
                <a:spcPct val="110000"/>
              </a:lnSpc>
            </a:pPr>
            <a:r>
              <a:rPr lang="en-US">
                <a:latin typeface="Gill Sans MT" panose="020B0502020104020203" pitchFamily="34" charset="0"/>
              </a:rPr>
              <a:t>Child’s name </a:t>
            </a:r>
          </a:p>
          <a:p>
            <a:pPr lvl="1">
              <a:lnSpc>
                <a:spcPct val="110000"/>
              </a:lnSpc>
            </a:pPr>
            <a:r>
              <a:rPr lang="en-US">
                <a:latin typeface="Gill Sans MT" panose="020B0502020104020203" pitchFamily="34" charset="0"/>
              </a:rPr>
              <a:t>Income received by the child, </a:t>
            </a:r>
          </a:p>
          <a:p>
            <a:pPr lvl="1">
              <a:lnSpc>
                <a:spcPct val="110000"/>
              </a:lnSpc>
            </a:pPr>
            <a:r>
              <a:rPr lang="en-US">
                <a:latin typeface="Gill Sans MT" panose="020B0502020104020203" pitchFamily="34" charset="0"/>
              </a:rPr>
              <a:t>Date of birth, </a:t>
            </a:r>
          </a:p>
          <a:p>
            <a:pPr lvl="1">
              <a:lnSpc>
                <a:spcPct val="110000"/>
              </a:lnSpc>
            </a:pPr>
            <a:r>
              <a:rPr lang="en-US">
                <a:latin typeface="Gill Sans MT" panose="020B0502020104020203" pitchFamily="34" charset="0"/>
              </a:rPr>
              <a:t>Date of admission/release </a:t>
            </a:r>
          </a:p>
          <a:p>
            <a:pPr lvl="1">
              <a:lnSpc>
                <a:spcPct val="110000"/>
              </a:lnSpc>
            </a:pPr>
            <a:r>
              <a:rPr lang="en-US">
                <a:latin typeface="Gill Sans MT" panose="020B0502020104020203" pitchFamily="34" charset="0"/>
              </a:rPr>
              <a:t>Official’s title</a:t>
            </a:r>
          </a:p>
          <a:p>
            <a:pPr marL="0" indent="0">
              <a:lnSpc>
                <a:spcPct val="110000"/>
              </a:lnSpc>
              <a:buNone/>
            </a:pPr>
            <a:endParaRPr lang="en-US"/>
          </a:p>
        </p:txBody>
      </p:sp>
      <p:grpSp>
        <p:nvGrpSpPr>
          <p:cNvPr id="11273" name="Group 11272">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1274" name="Rectangle 11273">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268" name="Picture 11267" descr="A hand holding a pen and shading circles on a sheet">
            <a:extLst>
              <a:ext uri="{FF2B5EF4-FFF2-40B4-BE49-F238E27FC236}">
                <a16:creationId xmlns:a16="http://schemas.microsoft.com/office/drawing/2014/main" id="{B6BC45E3-8728-2651-25C5-5308742AA0E1}"/>
              </a:ext>
            </a:extLst>
          </p:cNvPr>
          <p:cNvPicPr>
            <a:picLocks noChangeAspect="1"/>
          </p:cNvPicPr>
          <p:nvPr/>
        </p:nvPicPr>
        <p:blipFill rotWithShape="1">
          <a:blip r:embed="rId3"/>
          <a:srcRect l="30164" r="7621" b="-2"/>
          <a:stretch>
            <a:fillRect/>
          </a:stretch>
        </p:blipFill>
        <p:spPr>
          <a:xfrm>
            <a:off x="7554139" y="2174242"/>
            <a:ext cx="3336989" cy="312435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F57EAD0F-21D0-DB2F-E6B8-28E275CDD64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8C49BA1-8E8F-9537-6447-6A94FCBEF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a:extLst>
              <a:ext uri="{FF2B5EF4-FFF2-40B4-BE49-F238E27FC236}">
                <a16:creationId xmlns:a16="http://schemas.microsoft.com/office/drawing/2014/main" id="{9BC83996-B2B7-0EAC-B85D-F55BFD625C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C14F14D6-7B49-D31C-75B4-BB55135E56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68576-7C6F-7298-C77E-6A526962E3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5B81E308-EE75-E4B5-366A-A610CD0A8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FAC7136B-1F4F-77D6-DF31-CBC70AF82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FF030A46-3367-A4E7-5A78-70773F8F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CE30A83D-FB8D-EF40-7E49-60C29D46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Rectangle 24">
            <a:extLst>
              <a:ext uri="{FF2B5EF4-FFF2-40B4-BE49-F238E27FC236}">
                <a16:creationId xmlns:a16="http://schemas.microsoft.com/office/drawing/2014/main" id="{09490315-4C68-6964-A9C3-224500144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01B2A062-728D-E823-17CE-F6D05B98211C}"/>
              </a:ext>
            </a:extLst>
          </p:cNvPr>
          <p:cNvSpPr>
            <a:spLocks noGrp="1"/>
          </p:cNvSpPr>
          <p:nvPr>
            <p:ph type="title"/>
          </p:nvPr>
        </p:nvSpPr>
        <p:spPr>
          <a:xfrm>
            <a:off x="1557071" y="1584552"/>
            <a:ext cx="9099255" cy="2537251"/>
          </a:xfrm>
        </p:spPr>
        <p:txBody>
          <a:bodyPr vert="horz" lIns="91440" tIns="45720" rIns="91440" bIns="0" rtlCol="0" anchor="ctr">
            <a:noAutofit/>
          </a:bodyPr>
          <a:lstStyle/>
          <a:p>
            <a:pPr algn="ctr"/>
            <a:r>
              <a:rPr lang="en-US" sz="5400" dirty="0">
                <a:solidFill>
                  <a:srgbClr val="454545"/>
                </a:solidFill>
              </a:rPr>
              <a:t>Determining eligibility for categorically eligible applications</a:t>
            </a:r>
          </a:p>
        </p:txBody>
      </p:sp>
      <p:sp>
        <p:nvSpPr>
          <p:cNvPr id="3" name="Content Placeholder 2">
            <a:extLst>
              <a:ext uri="{FF2B5EF4-FFF2-40B4-BE49-F238E27FC236}">
                <a16:creationId xmlns:a16="http://schemas.microsoft.com/office/drawing/2014/main" id="{E5E56FA3-5A61-9021-A4FC-CC71D47C6682}"/>
              </a:ext>
            </a:extLst>
          </p:cNvPr>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a:p>
            <a:pPr algn="ctr"/>
            <a:endParaRPr lang="en-US" cap="all">
              <a:solidFill>
                <a:schemeClr val="accent1"/>
              </a:solidFill>
            </a:endParaRPr>
          </a:p>
        </p:txBody>
      </p:sp>
      <p:pic>
        <p:nvPicPr>
          <p:cNvPr id="27" name="Picture 26">
            <a:extLst>
              <a:ext uri="{FF2B5EF4-FFF2-40B4-BE49-F238E27FC236}">
                <a16:creationId xmlns:a16="http://schemas.microsoft.com/office/drawing/2014/main" id="{DCFF5665-F91A-876D-2FC3-3C5E31A4D1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286113DE-D80B-257E-67EB-A6467DE05D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79013"/>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defRPr/>
            </a:pPr>
            <a:r>
              <a:rPr lang="en-US" dirty="0">
                <a:solidFill>
                  <a:srgbClr val="002060"/>
                </a:solidFill>
              </a:rPr>
              <a:t>Eligibility (Case Numbers)</a:t>
            </a:r>
          </a:p>
        </p:txBody>
      </p:sp>
      <p:graphicFrame>
        <p:nvGraphicFramePr>
          <p:cNvPr id="11268" name="Content Placeholder 4">
            <a:extLst>
              <a:ext uri="{FF2B5EF4-FFF2-40B4-BE49-F238E27FC236}">
                <a16:creationId xmlns:a16="http://schemas.microsoft.com/office/drawing/2014/main" id="{D407F317-399C-ECA5-AFE7-2C6A4D9F8336}"/>
              </a:ext>
            </a:extLst>
          </p:cNvPr>
          <p:cNvGraphicFramePr>
            <a:graphicFrameLocks noGrp="1"/>
          </p:cNvGraphicFramePr>
          <p:nvPr>
            <p:ph idx="1"/>
          </p:nvPr>
        </p:nvGraphicFramePr>
        <p:xfrm>
          <a:off x="2462758" y="1600200"/>
          <a:ext cx="763374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3918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defRPr/>
            </a:pPr>
            <a:r>
              <a:rPr lang="en-US" dirty="0">
                <a:solidFill>
                  <a:srgbClr val="002060"/>
                </a:solidFill>
              </a:rPr>
              <a:t>Eligibility  (Other Source Categorical)</a:t>
            </a:r>
          </a:p>
        </p:txBody>
      </p:sp>
      <p:sp>
        <p:nvSpPr>
          <p:cNvPr id="5" name="Content Placeholder 4"/>
          <p:cNvSpPr>
            <a:spLocks noGrp="1"/>
          </p:cNvSpPr>
          <p:nvPr>
            <p:ph idx="1"/>
          </p:nvPr>
        </p:nvSpPr>
        <p:spPr>
          <a:xfrm>
            <a:off x="2462758" y="1874518"/>
            <a:ext cx="7633742" cy="3593591"/>
          </a:xfrm>
        </p:spPr>
        <p:txBody>
          <a:bodyPr>
            <a:normAutofit/>
          </a:bodyPr>
          <a:lstStyle/>
          <a:p>
            <a:r>
              <a:rPr lang="en-US" sz="2400" dirty="0"/>
              <a:t>Unlike categorical eligibility under Assistance Programs, which extends eligibility to all children in the household, Other Source Categorical Eligibility must be determined </a:t>
            </a:r>
            <a:r>
              <a:rPr lang="en-US" sz="2400" b="1" dirty="0"/>
              <a:t>individually for each child</a:t>
            </a:r>
            <a:r>
              <a:rPr lang="en-US" sz="2400" dirty="0"/>
              <a:t>. </a:t>
            </a:r>
          </a:p>
          <a:p>
            <a:endParaRPr lang="en-US" sz="2400" dirty="0"/>
          </a:p>
          <a:p>
            <a:r>
              <a:rPr lang="en-US" sz="2400" dirty="0"/>
              <a:t>(Foster children, however, do not require confirmation of eligibility status prior to receiving benefits). </a:t>
            </a:r>
          </a:p>
        </p:txBody>
      </p:sp>
    </p:spTree>
    <p:extLst>
      <p:ext uri="{BB962C8B-B14F-4D97-AF65-F5344CB8AC3E}">
        <p14:creationId xmlns:p14="http://schemas.microsoft.com/office/powerpoint/2010/main" val="1485624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7BD9A667-6DC6-4679-530C-510CDF85A29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B72D122-C58C-1088-14AF-316478A96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a:extLst>
              <a:ext uri="{FF2B5EF4-FFF2-40B4-BE49-F238E27FC236}">
                <a16:creationId xmlns:a16="http://schemas.microsoft.com/office/drawing/2014/main" id="{8731861B-C9FE-4F02-7148-8097EAA74F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4EC62A68-5A1E-199C-7A8D-94B5595010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5B0BE1-DA3C-45AA-750B-3637BE5A0A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6E20B23-6DEA-182D-C344-5ED3E776D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A2234371-91AD-5002-413C-67ABBA59A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1D6779E6-EBAD-35A3-245E-1F635745D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C3B5C7AB-2733-5799-8C3A-63592936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Rectangle 24">
            <a:extLst>
              <a:ext uri="{FF2B5EF4-FFF2-40B4-BE49-F238E27FC236}">
                <a16:creationId xmlns:a16="http://schemas.microsoft.com/office/drawing/2014/main" id="{412C4525-98A4-AADD-1CC1-E05501D28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379E58F0-8E49-ABA8-CC5A-236833F807BD}"/>
              </a:ext>
            </a:extLst>
          </p:cNvPr>
          <p:cNvSpPr>
            <a:spLocks noGrp="1"/>
          </p:cNvSpPr>
          <p:nvPr>
            <p:ph type="title"/>
          </p:nvPr>
        </p:nvSpPr>
        <p:spPr>
          <a:xfrm>
            <a:off x="1557071" y="1584552"/>
            <a:ext cx="9099255" cy="2537251"/>
          </a:xfrm>
        </p:spPr>
        <p:txBody>
          <a:bodyPr vert="horz" lIns="91440" tIns="45720" rIns="91440" bIns="0" rtlCol="0" anchor="ctr">
            <a:noAutofit/>
          </a:bodyPr>
          <a:lstStyle/>
          <a:p>
            <a:pPr algn="ctr"/>
            <a:r>
              <a:rPr lang="en-US" sz="5400" dirty="0">
                <a:solidFill>
                  <a:srgbClr val="454545"/>
                </a:solidFill>
              </a:rPr>
              <a:t>Records Retention</a:t>
            </a:r>
          </a:p>
        </p:txBody>
      </p:sp>
      <p:sp>
        <p:nvSpPr>
          <p:cNvPr id="3" name="Content Placeholder 2">
            <a:extLst>
              <a:ext uri="{FF2B5EF4-FFF2-40B4-BE49-F238E27FC236}">
                <a16:creationId xmlns:a16="http://schemas.microsoft.com/office/drawing/2014/main" id="{8767FBD3-92F5-74B2-53E9-C17C59107233}"/>
              </a:ext>
            </a:extLst>
          </p:cNvPr>
          <p:cNvSpPr>
            <a:spLocks noGrp="1"/>
          </p:cNvSpPr>
          <p:nvPr>
            <p:ph type="body" idx="1"/>
          </p:nvPr>
        </p:nvSpPr>
        <p:spPr>
          <a:xfrm>
            <a:off x="1535372" y="4133234"/>
            <a:ext cx="9120954" cy="744373"/>
          </a:xfrm>
        </p:spPr>
        <p:txBody>
          <a:bodyPr vert="horz" lIns="91440" tIns="91440" rIns="91440" bIns="91440" rtlCol="0">
            <a:normAutofit/>
          </a:bodyPr>
          <a:lstStyle/>
          <a:p>
            <a:pPr algn="ctr"/>
            <a:endParaRPr lang="en-US" cap="all">
              <a:solidFill>
                <a:schemeClr val="accent1"/>
              </a:solidFill>
            </a:endParaRPr>
          </a:p>
          <a:p>
            <a:pPr algn="ctr"/>
            <a:endParaRPr lang="en-US" cap="all">
              <a:solidFill>
                <a:schemeClr val="accent1"/>
              </a:solidFill>
            </a:endParaRPr>
          </a:p>
          <a:p>
            <a:pPr algn="ctr"/>
            <a:endParaRPr lang="en-US" cap="all">
              <a:solidFill>
                <a:schemeClr val="accent1"/>
              </a:solidFill>
            </a:endParaRPr>
          </a:p>
        </p:txBody>
      </p:sp>
      <p:pic>
        <p:nvPicPr>
          <p:cNvPr id="27" name="Picture 26">
            <a:extLst>
              <a:ext uri="{FF2B5EF4-FFF2-40B4-BE49-F238E27FC236}">
                <a16:creationId xmlns:a16="http://schemas.microsoft.com/office/drawing/2014/main" id="{AA184108-7AE8-60FF-4D98-243A0EE996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F408588A-C998-1228-C2C8-94948158E0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570937"/>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51579" y="804519"/>
            <a:ext cx="9603275" cy="1049235"/>
          </a:xfrm>
        </p:spPr>
        <p:txBody>
          <a:bodyPr>
            <a:normAutofit/>
          </a:bodyPr>
          <a:lstStyle/>
          <a:p>
            <a:pPr eaLnBrk="1" hangingPunct="1">
              <a:defRPr/>
            </a:pPr>
            <a:r>
              <a:rPr lang="en-US"/>
              <a:t>Applications</a:t>
            </a:r>
          </a:p>
        </p:txBody>
      </p:sp>
      <p:graphicFrame>
        <p:nvGraphicFramePr>
          <p:cNvPr id="11277" name="Content Placeholder 4">
            <a:extLst>
              <a:ext uri="{FF2B5EF4-FFF2-40B4-BE49-F238E27FC236}">
                <a16:creationId xmlns:a16="http://schemas.microsoft.com/office/drawing/2014/main" id="{308256CC-A5B5-E1F1-9381-CBD8109F1F21}"/>
              </a:ext>
            </a:extLst>
          </p:cNvPr>
          <p:cNvGraphicFramePr>
            <a:graphicFrameLocks noGrp="1"/>
          </p:cNvGraphicFramePr>
          <p:nvPr>
            <p:ph idx="1"/>
            <p:extLst>
              <p:ext uri="{D42A27DB-BD31-4B8C-83A1-F6EECF244321}">
                <p14:modId xmlns:p14="http://schemas.microsoft.com/office/powerpoint/2010/main" val="1038594974"/>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633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316" name="Rectangle 11315">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8" name="Rectangle 11317">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266" name="Rectangle 2"/>
          <p:cNvSpPr>
            <a:spLocks noGrp="1" noChangeArrowheads="1"/>
          </p:cNvSpPr>
          <p:nvPr>
            <p:ph type="title"/>
          </p:nvPr>
        </p:nvSpPr>
        <p:spPr>
          <a:xfrm>
            <a:off x="1451579" y="2303047"/>
            <a:ext cx="3272093" cy="2674198"/>
          </a:xfrm>
        </p:spPr>
        <p:txBody>
          <a:bodyPr anchor="t">
            <a:normAutofit/>
          </a:bodyPr>
          <a:lstStyle/>
          <a:p>
            <a:pPr eaLnBrk="1" hangingPunct="1">
              <a:defRPr/>
            </a:pPr>
            <a:r>
              <a:rPr lang="en-US" sz="3000" b="1"/>
              <a:t>Applications</a:t>
            </a:r>
          </a:p>
        </p:txBody>
      </p:sp>
      <p:cxnSp>
        <p:nvCxnSpPr>
          <p:cNvPr id="11320" name="Straight Connector 11319">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1322"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1324" name="Picture 11323">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326" name="Straight Connector 11325">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1311" name="Content Placeholder 4">
            <a:extLst>
              <a:ext uri="{FF2B5EF4-FFF2-40B4-BE49-F238E27FC236}">
                <a16:creationId xmlns:a16="http://schemas.microsoft.com/office/drawing/2014/main" id="{1D72D282-0873-6702-79F4-CC79E178186C}"/>
              </a:ext>
            </a:extLst>
          </p:cNvPr>
          <p:cNvGraphicFramePr>
            <a:graphicFrameLocks noGrp="1"/>
          </p:cNvGraphicFramePr>
          <p:nvPr>
            <p:ph idx="1"/>
            <p:extLst>
              <p:ext uri="{D42A27DB-BD31-4B8C-83A1-F6EECF244321}">
                <p14:modId xmlns:p14="http://schemas.microsoft.com/office/powerpoint/2010/main" val="2193250246"/>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4328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chor="b">
            <a:normAutofit/>
          </a:bodyPr>
          <a:lstStyle/>
          <a:p>
            <a:pPr eaLnBrk="1" hangingPunct="1">
              <a:defRPr/>
            </a:pPr>
            <a:r>
              <a:rPr lang="en-US" dirty="0">
                <a:effectLst/>
              </a:rPr>
              <a:t>CEP Retention</a:t>
            </a:r>
          </a:p>
        </p:txBody>
      </p:sp>
      <p:graphicFrame>
        <p:nvGraphicFramePr>
          <p:cNvPr id="11311" name="Content Placeholder 4">
            <a:extLst>
              <a:ext uri="{FF2B5EF4-FFF2-40B4-BE49-F238E27FC236}">
                <a16:creationId xmlns:a16="http://schemas.microsoft.com/office/drawing/2014/main" id="{94AD47A0-CF8A-F3F1-7CCF-95B0DD6F75EA}"/>
              </a:ext>
            </a:extLst>
          </p:cNvPr>
          <p:cNvGraphicFramePr>
            <a:graphicFrameLocks noGrp="1"/>
          </p:cNvGraphicFramePr>
          <p:nvPr>
            <p:ph idx="1"/>
            <p:extLst>
              <p:ext uri="{D42A27DB-BD31-4B8C-83A1-F6EECF244321}">
                <p14:modId xmlns:p14="http://schemas.microsoft.com/office/powerpoint/2010/main" val="3115839677"/>
              </p:ext>
            </p:extLst>
          </p:nvPr>
        </p:nvGraphicFramePr>
        <p:xfrm>
          <a:off x="2462214" y="1752600"/>
          <a:ext cx="7634287" cy="4127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8195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75" name="Straight Connector 11274">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1266" name="Rectangle 2"/>
          <p:cNvSpPr>
            <a:spLocks noGrp="1" noChangeArrowheads="1"/>
          </p:cNvSpPr>
          <p:nvPr>
            <p:ph type="title"/>
          </p:nvPr>
        </p:nvSpPr>
        <p:spPr>
          <a:xfrm>
            <a:off x="1451580" y="804520"/>
            <a:ext cx="4176511" cy="1049235"/>
          </a:xfrm>
        </p:spPr>
        <p:txBody>
          <a:bodyPr>
            <a:normAutofit/>
          </a:bodyPr>
          <a:lstStyle/>
          <a:p>
            <a:pPr eaLnBrk="1" hangingPunct="1">
              <a:defRPr/>
            </a:pPr>
            <a:r>
              <a:rPr lang="en-US" sz="2500" b="1">
                <a:effectLst/>
              </a:rPr>
              <a:t>Direct Certification Documents</a:t>
            </a:r>
          </a:p>
        </p:txBody>
      </p:sp>
      <p:sp>
        <p:nvSpPr>
          <p:cNvPr id="11277" name="Rectangle 11276">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Content Placeholder 4"/>
          <p:cNvSpPr>
            <a:spLocks noGrp="1"/>
          </p:cNvSpPr>
          <p:nvPr>
            <p:ph idx="1"/>
          </p:nvPr>
        </p:nvSpPr>
        <p:spPr>
          <a:xfrm>
            <a:off x="1451581" y="2015732"/>
            <a:ext cx="4172212" cy="3450613"/>
          </a:xfrm>
        </p:spPr>
        <p:txBody>
          <a:bodyPr>
            <a:normAutofit/>
          </a:bodyPr>
          <a:lstStyle/>
          <a:p>
            <a:r>
              <a:rPr lang="en-US" dirty="0">
                <a:latin typeface="Gill Sans MT" panose="020B0502020104020203" pitchFamily="34" charset="0"/>
              </a:rPr>
              <a:t>LEAs must keep documentation for direct certification on file for a minimum of three years</a:t>
            </a:r>
          </a:p>
          <a:p>
            <a:pPr marL="0" indent="0">
              <a:buNone/>
            </a:pPr>
            <a:endParaRPr lang="en-US">
              <a:latin typeface="Gill Sans MT" panose="020B0502020104020203" pitchFamily="34" charset="0"/>
            </a:endParaRPr>
          </a:p>
          <a:p>
            <a:r>
              <a:rPr lang="en-US" dirty="0">
                <a:latin typeface="Gill Sans MT" panose="020B0502020104020203" pitchFamily="34" charset="0"/>
              </a:rPr>
              <a:t>Documentation may be maintained either at the school or at a central location. A list of eligible children must be maintained at the school. </a:t>
            </a:r>
          </a:p>
        </p:txBody>
      </p:sp>
      <p:pic>
        <p:nvPicPr>
          <p:cNvPr id="11268" name="Picture 11267" descr="Different coloured organisers">
            <a:extLst>
              <a:ext uri="{FF2B5EF4-FFF2-40B4-BE49-F238E27FC236}">
                <a16:creationId xmlns:a16="http://schemas.microsoft.com/office/drawing/2014/main" id="{1315D9D2-BDA2-7822-4BB9-44B4A44BF78B}"/>
              </a:ext>
            </a:extLst>
          </p:cNvPr>
          <p:cNvPicPr>
            <a:picLocks noChangeAspect="1"/>
          </p:cNvPicPr>
          <p:nvPr/>
        </p:nvPicPr>
        <p:blipFill rotWithShape="1">
          <a:blip r:embed="rId3"/>
          <a:srcRect l="34718" r="34612" b="1"/>
          <a:stretch/>
        </p:blipFill>
        <p:spPr>
          <a:xfrm>
            <a:off x="7393251" y="805583"/>
            <a:ext cx="2362761" cy="4660762"/>
          </a:xfrm>
          <a:prstGeom prst="rect">
            <a:avLst/>
          </a:prstGeom>
        </p:spPr>
      </p:pic>
      <p:pic>
        <p:nvPicPr>
          <p:cNvPr id="11279" name="Picture 11278">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281" name="Straight Connector 11280">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668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0249" name="Straight Connector 10248">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242" name="Rectangle 2"/>
          <p:cNvSpPr>
            <a:spLocks noGrp="1" noChangeArrowheads="1"/>
          </p:cNvSpPr>
          <p:nvPr>
            <p:ph type="title"/>
          </p:nvPr>
        </p:nvSpPr>
        <p:spPr>
          <a:xfrm>
            <a:off x="1451580" y="804520"/>
            <a:ext cx="5550355" cy="1049235"/>
          </a:xfrm>
        </p:spPr>
        <p:txBody>
          <a:bodyPr>
            <a:normAutofit fontScale="90000"/>
          </a:bodyPr>
          <a:lstStyle/>
          <a:p>
            <a:pPr eaLnBrk="1" hangingPunct="1">
              <a:defRPr/>
            </a:pPr>
            <a:r>
              <a:rPr lang="en-US" sz="3000" dirty="0">
                <a:latin typeface="Bookman Old Style" panose="02050604050505020204" pitchFamily="18" charset="0"/>
              </a:rPr>
              <a:t>Foreign Language Translation Applications</a:t>
            </a:r>
          </a:p>
        </p:txBody>
      </p:sp>
      <p:sp>
        <p:nvSpPr>
          <p:cNvPr id="10251" name="Rectangle 10250">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195" name="Rectangle 3"/>
          <p:cNvSpPr>
            <a:spLocks noGrp="1" noChangeArrowheads="1"/>
          </p:cNvSpPr>
          <p:nvPr>
            <p:ph idx="1"/>
          </p:nvPr>
        </p:nvSpPr>
        <p:spPr>
          <a:xfrm>
            <a:off x="1451580" y="2015732"/>
            <a:ext cx="5550355" cy="3450613"/>
          </a:xfrm>
        </p:spPr>
        <p:txBody>
          <a:bodyPr>
            <a:normAutofit/>
          </a:bodyPr>
          <a:lstStyle/>
          <a:p>
            <a:pPr marL="0" indent="0" eaLnBrk="1" hangingPunct="1">
              <a:buNone/>
            </a:pPr>
            <a:r>
              <a:rPr lang="en-US" altLang="en-US" dirty="0">
                <a:latin typeface="Bookman Old Style" panose="02050604050505020204" pitchFamily="18" charset="0"/>
              </a:rPr>
              <a:t>Non-English letters and applications must be available when a significant number of the population needs info in a language other than English.</a:t>
            </a:r>
          </a:p>
          <a:p>
            <a:pPr eaLnBrk="1" hangingPunct="1">
              <a:buFontTx/>
              <a:buNone/>
            </a:pPr>
            <a:endParaRPr lang="en-US" altLang="en-US" dirty="0">
              <a:latin typeface="Bookman Old Style" panose="02050604050505020204" pitchFamily="18" charset="0"/>
            </a:endParaRPr>
          </a:p>
          <a:p>
            <a:pPr>
              <a:spcBef>
                <a:spcPts val="0"/>
              </a:spcBef>
              <a:buNone/>
            </a:pPr>
            <a:r>
              <a:rPr lang="en-US" altLang="en-US" b="1" dirty="0">
                <a:latin typeface="Bookman Old Style" panose="02050604050505020204" pitchFamily="18" charset="0"/>
              </a:rPr>
              <a:t>	Translated School Meal Applications can be found on the </a:t>
            </a:r>
            <a:r>
              <a:rPr lang="en-US" altLang="en-US" b="1" dirty="0">
                <a:latin typeface="Bookman Old Style" panose="02050604050505020204" pitchFamily="18" charset="0"/>
                <a:hlinkClick r:id="rId3"/>
              </a:rPr>
              <a:t>USDA website</a:t>
            </a:r>
            <a:r>
              <a:rPr lang="en-US" altLang="en-US" b="1" dirty="0">
                <a:latin typeface="Bookman Old Style" panose="02050604050505020204" pitchFamily="18" charset="0"/>
              </a:rPr>
              <a:t>.</a:t>
            </a:r>
          </a:p>
        </p:txBody>
      </p:sp>
      <p:grpSp>
        <p:nvGrpSpPr>
          <p:cNvPr id="10253" name="Group 10252">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0254" name="Rectangle 10253">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255" name="Rectangle 10254">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6" name="Picture 5" descr="A picture containing text&#10;&#10;Description automatically generated">
            <a:extLst>
              <a:ext uri="{FF2B5EF4-FFF2-40B4-BE49-F238E27FC236}">
                <a16:creationId xmlns:a16="http://schemas.microsoft.com/office/drawing/2014/main" id="{713AECA3-BDF6-43E6-B007-7B29B1263B9E}"/>
              </a:ext>
            </a:extLst>
          </p:cNvPr>
          <p:cNvPicPr>
            <a:picLocks noChangeAspect="1"/>
          </p:cNvPicPr>
          <p:nvPr/>
        </p:nvPicPr>
        <p:blipFill>
          <a:blip r:embed="rId4">
            <a:extLst>
              <a:ext uri="{28A0092B-C50C-407E-A947-70E740481C1C}">
                <a14:useLocalDpi xmlns:a14="http://schemas.microsoft.com/office/drawing/2010/main" val="0"/>
              </a:ext>
            </a:extLst>
          </a:blip>
          <a:srcRect l="5153" r="-2" b="-2"/>
          <a:stretch>
            <a:fillRect/>
          </a:stretch>
        </p:blipFill>
        <p:spPr>
          <a:xfrm>
            <a:off x="8116373" y="1116345"/>
            <a:ext cx="2799103" cy="3866172"/>
          </a:xfrm>
          <a:prstGeom prst="rect">
            <a:avLst/>
          </a:prstGeom>
        </p:spPr>
      </p:pic>
      <p:pic>
        <p:nvPicPr>
          <p:cNvPr id="10257" name="Picture 10256">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259" name="Straight Connector 10258">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2850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5303" name="Rectangle 55302">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p:cNvSpPr>
            <a:spLocks noGrp="1" noChangeArrowheads="1"/>
          </p:cNvSpPr>
          <p:nvPr>
            <p:ph type="title"/>
          </p:nvPr>
        </p:nvSpPr>
        <p:spPr>
          <a:xfrm>
            <a:off x="1451580" y="804519"/>
            <a:ext cx="4325112" cy="1049235"/>
          </a:xfrm>
        </p:spPr>
        <p:txBody>
          <a:bodyPr>
            <a:normAutofit/>
          </a:bodyPr>
          <a:lstStyle/>
          <a:p>
            <a:pPr eaLnBrk="1" hangingPunct="1">
              <a:defRPr/>
            </a:pPr>
            <a:br>
              <a:rPr lang="en-US" sz="2800" b="1" i="1"/>
            </a:br>
            <a:r>
              <a:rPr lang="en-US" sz="2800" b="1">
                <a:effectLst/>
              </a:rPr>
              <a:t>CONFIDENTIALITY</a:t>
            </a:r>
          </a:p>
        </p:txBody>
      </p:sp>
      <p:cxnSp>
        <p:nvCxnSpPr>
          <p:cNvPr id="55305" name="Straight Connector 55304">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5307" name="Rectangle 55306">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3251" name="Rectangle 3"/>
          <p:cNvSpPr>
            <a:spLocks noGrp="1" noChangeArrowheads="1"/>
          </p:cNvSpPr>
          <p:nvPr>
            <p:ph idx="1"/>
          </p:nvPr>
        </p:nvSpPr>
        <p:spPr>
          <a:xfrm>
            <a:off x="1451579" y="2015732"/>
            <a:ext cx="4325113" cy="4074172"/>
          </a:xfrm>
        </p:spPr>
        <p:txBody>
          <a:bodyPr>
            <a:normAutofit/>
          </a:bodyPr>
          <a:lstStyle/>
          <a:p>
            <a:pPr marL="292608" lvl="1" indent="0">
              <a:buNone/>
              <a:defRPr/>
            </a:pPr>
            <a:endParaRPr lang="en-US" b="1" i="1" dirty="0"/>
          </a:p>
          <a:p>
            <a:pPr lvl="1" eaLnBrk="1" hangingPunct="1">
              <a:defRPr/>
            </a:pPr>
            <a:endParaRPr lang="en-US" b="1" i="1" dirty="0"/>
          </a:p>
          <a:p>
            <a:pPr marL="292608" lvl="1" indent="0">
              <a:spcBef>
                <a:spcPts val="0"/>
              </a:spcBef>
              <a:buNone/>
              <a:defRPr/>
            </a:pPr>
            <a:endParaRPr lang="en-US" b="1"/>
          </a:p>
          <a:p>
            <a:pPr marL="292608" lvl="1" indent="0">
              <a:spcBef>
                <a:spcPts val="0"/>
              </a:spcBef>
              <a:buNone/>
              <a:defRPr/>
            </a:pPr>
            <a:endParaRPr lang="en-US" b="1"/>
          </a:p>
          <a:p>
            <a:pPr marL="292608" lvl="1" indent="0">
              <a:spcBef>
                <a:spcPts val="0"/>
              </a:spcBef>
              <a:buNone/>
              <a:defRPr/>
            </a:pPr>
            <a:r>
              <a:rPr lang="en-US"/>
              <a:t>BEWARE…You can be fined up to $1000 or imprisoned for 1 year, or both, for publishing, divulging, disclosing, or making known in any manner or extent not authorized by Federal law, </a:t>
            </a:r>
            <a:r>
              <a:rPr lang="en-US" u="sng"/>
              <a:t>any </a:t>
            </a:r>
            <a:r>
              <a:rPr lang="en-US"/>
              <a:t>eligibility information. </a:t>
            </a:r>
          </a:p>
          <a:p>
            <a:pPr eaLnBrk="1" hangingPunct="1">
              <a:buFontTx/>
              <a:buNone/>
              <a:defRPr/>
            </a:pPr>
            <a:endParaRPr lang="en-US" b="1"/>
          </a:p>
          <a:p>
            <a:pPr eaLnBrk="1" hangingPunct="1">
              <a:buFontTx/>
              <a:buNone/>
              <a:defRPr/>
            </a:pPr>
            <a:endParaRPr lang="en-US"/>
          </a:p>
        </p:txBody>
      </p:sp>
      <p:pic>
        <p:nvPicPr>
          <p:cNvPr id="3" name="Picture 2" descr="Text&#10;&#10;Description automatically generated">
            <a:extLst>
              <a:ext uri="{FF2B5EF4-FFF2-40B4-BE49-F238E27FC236}">
                <a16:creationId xmlns:a16="http://schemas.microsoft.com/office/drawing/2014/main" id="{EB87D804-54AE-0159-A43D-05D2B2652B94}"/>
              </a:ext>
            </a:extLst>
          </p:cNvPr>
          <p:cNvPicPr>
            <a:picLocks noChangeAspect="1"/>
          </p:cNvPicPr>
          <p:nvPr/>
        </p:nvPicPr>
        <p:blipFill rotWithShape="1">
          <a:blip r:embed="rId3">
            <a:extLst>
              <a:ext uri="{28A0092B-C50C-407E-A947-70E740481C1C}">
                <a14:useLocalDpi xmlns:a14="http://schemas.microsoft.com/office/drawing/2010/main" val="0"/>
              </a:ext>
            </a:extLst>
          </a:blip>
          <a:srcRect t="26522" b="26948"/>
          <a:stretch/>
        </p:blipFill>
        <p:spPr>
          <a:xfrm>
            <a:off x="6417733" y="2313991"/>
            <a:ext cx="4637119" cy="2266441"/>
          </a:xfrm>
          <a:prstGeom prst="rect">
            <a:avLst/>
          </a:prstGeom>
        </p:spPr>
      </p:pic>
    </p:spTree>
    <p:extLst>
      <p:ext uri="{BB962C8B-B14F-4D97-AF65-F5344CB8AC3E}">
        <p14:creationId xmlns:p14="http://schemas.microsoft.com/office/powerpoint/2010/main" val="86732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1049235"/>
          </a:xfrm>
        </p:spPr>
        <p:txBody>
          <a:bodyPr>
            <a:normAutofit/>
          </a:bodyPr>
          <a:lstStyle/>
          <a:p>
            <a:pPr>
              <a:defRPr/>
            </a:pPr>
            <a:r>
              <a:rPr lang="en-US"/>
              <a:t>Nondiscrimination Statement</a:t>
            </a:r>
            <a:endParaRPr lang="en-US" b="1"/>
          </a:p>
        </p:txBody>
      </p:sp>
      <p:sp>
        <p:nvSpPr>
          <p:cNvPr id="4" name="Content Placeholder 3">
            <a:extLst>
              <a:ext uri="{FF2B5EF4-FFF2-40B4-BE49-F238E27FC236}">
                <a16:creationId xmlns:a16="http://schemas.microsoft.com/office/drawing/2014/main" id="{A77A1C81-DE58-B1C1-4CCA-ADB65AFF2E59}"/>
              </a:ext>
            </a:extLst>
          </p:cNvPr>
          <p:cNvSpPr>
            <a:spLocks noGrp="1"/>
          </p:cNvSpPr>
          <p:nvPr>
            <p:ph idx="1"/>
          </p:nvPr>
        </p:nvSpPr>
        <p:spPr>
          <a:xfrm>
            <a:off x="1451579" y="2015732"/>
            <a:ext cx="9603275" cy="3450613"/>
          </a:xfrm>
        </p:spPr>
        <p:txBody>
          <a:bodyPr>
            <a:normAutofit/>
          </a:bodyPr>
          <a:lstStyle/>
          <a:p>
            <a:pPr marL="0" indent="0">
              <a:buNone/>
            </a:pPr>
            <a:r>
              <a:rPr lang="en-US" sz="105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pPr marL="0" indent="0">
              <a:buNone/>
            </a:pPr>
            <a:r>
              <a:rPr lang="en-US" sz="1050" dirty="0"/>
              <a:t>Persons with disabilities who require alternative means of communication for program information (e.g., Braille, large print, audiotape, American Sign Language, etc.) should contact the State or local Agency that administers the program or contact USDA through the Telecommunications Relay Service at 711 (voice and TTY). Additionally, program information may be made available in languages other than English.</a:t>
            </a:r>
          </a:p>
          <a:p>
            <a:pPr marL="0" indent="0">
              <a:buNone/>
            </a:pPr>
            <a:r>
              <a:rPr lang="en-US" sz="1050" dirty="0"/>
              <a:t>To file a program discrimination complaint, complete the USDA Program Discrimination Complaint Form, AD-3027, found online at </a:t>
            </a:r>
            <a:r>
              <a:rPr lang="en-US" sz="1050" dirty="0">
                <a:hlinkClick r:id="rId3"/>
              </a:rPr>
              <a:t>How to File a Program Discrimination Complaint</a:t>
            </a:r>
            <a:r>
              <a:rPr lang="en-US" sz="1050" dirty="0"/>
              <a: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Mail Stop 9410, Washington, D.C. 20250-9410; (2) fax: (202) 690-7442; or (3) email: </a:t>
            </a:r>
            <a:r>
              <a:rPr lang="en-US" sz="1050" dirty="0">
                <a:hlinkClick r:id="rId4"/>
              </a:rPr>
              <a:t>program.intake@usda.gov</a:t>
            </a:r>
            <a:r>
              <a:rPr lang="en-US" sz="1050" dirty="0"/>
              <a:t>.</a:t>
            </a:r>
          </a:p>
          <a:p>
            <a:pPr marL="0" indent="0">
              <a:buNone/>
            </a:pPr>
            <a:r>
              <a:rPr lang="en-US" sz="1050" dirty="0"/>
              <a:t>USDA is an equal opportunity provider, employer, and lender.</a:t>
            </a:r>
          </a:p>
          <a:p>
            <a:pPr marL="0" indent="0">
              <a:lnSpc>
                <a:spcPct val="110000"/>
              </a:lnSpc>
              <a:buNone/>
            </a:pPr>
            <a:endParaRPr lang="en-US" sz="600" dirty="0"/>
          </a:p>
        </p:txBody>
      </p:sp>
    </p:spTree>
    <p:extLst>
      <p:ext uri="{BB962C8B-B14F-4D97-AF65-F5344CB8AC3E}">
        <p14:creationId xmlns:p14="http://schemas.microsoft.com/office/powerpoint/2010/main" val="2969445061"/>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A668-84DD-4C4A-A400-784B0BF1CD5A}"/>
              </a:ext>
            </a:extLst>
          </p:cNvPr>
          <p:cNvSpPr>
            <a:spLocks noGrp="1"/>
          </p:cNvSpPr>
          <p:nvPr>
            <p:ph type="title"/>
          </p:nvPr>
        </p:nvSpPr>
        <p:spPr/>
        <p:txBody>
          <a:bodyPr/>
          <a:lstStyle/>
          <a:p>
            <a:r>
              <a:rPr lang="en-US" dirty="0"/>
              <a:t>How did we do? Share your feedback!</a:t>
            </a:r>
          </a:p>
        </p:txBody>
      </p:sp>
      <p:sp>
        <p:nvSpPr>
          <p:cNvPr id="3" name="Content Placeholder 2">
            <a:extLst>
              <a:ext uri="{FF2B5EF4-FFF2-40B4-BE49-F238E27FC236}">
                <a16:creationId xmlns:a16="http://schemas.microsoft.com/office/drawing/2014/main" id="{42273D1F-FDCE-834E-A9F1-FE4DFABFF7BE}"/>
              </a:ext>
            </a:extLst>
          </p:cNvPr>
          <p:cNvSpPr>
            <a:spLocks noGrp="1"/>
          </p:cNvSpPr>
          <p:nvPr>
            <p:ph sz="half" idx="1"/>
          </p:nvPr>
        </p:nvSpPr>
        <p:spPr>
          <a:xfrm>
            <a:off x="1899782" y="1825625"/>
            <a:ext cx="4196219" cy="4351338"/>
          </a:xfrm>
        </p:spPr>
        <p:txBody>
          <a:bodyPr>
            <a:normAutofit fontScale="92500" lnSpcReduction="20000"/>
          </a:bodyPr>
          <a:lstStyle/>
          <a:p>
            <a:pPr marL="514350" indent="-514350">
              <a:buFont typeface="+mj-lt"/>
              <a:buAutoNum type="arabicPeriod"/>
            </a:pPr>
            <a:r>
              <a:rPr lang="en-US" dirty="0"/>
              <a:t>Open camera app on phone or device</a:t>
            </a:r>
          </a:p>
          <a:p>
            <a:pPr marL="514350" indent="-514350">
              <a:buFont typeface="+mj-lt"/>
              <a:buAutoNum type="arabicPeriod"/>
            </a:pPr>
            <a:r>
              <a:rPr lang="en-US" dirty="0"/>
              <a:t>Point camera at QR code to the right </a:t>
            </a:r>
            <a:r>
              <a:rPr lang="en-US" dirty="0">
                <a:sym typeface="Wingdings" panose="05000000000000000000" pitchFamily="2" charset="2"/>
              </a:rPr>
              <a:t> (and hold still!)</a:t>
            </a:r>
          </a:p>
          <a:p>
            <a:pPr marL="514350" indent="-514350">
              <a:buFont typeface="+mj-lt"/>
              <a:buAutoNum type="arabicPeriod"/>
            </a:pPr>
            <a:r>
              <a:rPr lang="en-US" dirty="0">
                <a:sym typeface="Wingdings" panose="05000000000000000000" pitchFamily="2" charset="2"/>
              </a:rPr>
              <a:t>Tap on URL that appears on screen</a:t>
            </a:r>
          </a:p>
          <a:p>
            <a:pPr marL="514350" indent="-514350">
              <a:buFont typeface="+mj-lt"/>
              <a:buAutoNum type="arabicPeriod"/>
            </a:pPr>
            <a:r>
              <a:rPr lang="en-US" dirty="0">
                <a:sym typeface="Wingdings" panose="05000000000000000000" pitchFamily="2" charset="2"/>
              </a:rPr>
              <a:t>Complete survey that opens in your device’s web browser</a:t>
            </a:r>
          </a:p>
          <a:p>
            <a:pPr marL="514350" indent="-514350">
              <a:buFont typeface="+mj-lt"/>
              <a:buAutoNum type="arabicPeriod"/>
            </a:pPr>
            <a:r>
              <a:rPr lang="en-US" dirty="0">
                <a:sym typeface="Wingdings" panose="05000000000000000000" pitchFamily="2" charset="2"/>
              </a:rPr>
              <a:t>Make sure to hit “Submit” at the end!</a:t>
            </a:r>
            <a:endParaRPr lang="en-US" dirty="0"/>
          </a:p>
        </p:txBody>
      </p:sp>
      <p:sp>
        <p:nvSpPr>
          <p:cNvPr id="5" name="Slide Number Placeholder 4">
            <a:extLst>
              <a:ext uri="{FF2B5EF4-FFF2-40B4-BE49-F238E27FC236}">
                <a16:creationId xmlns:a16="http://schemas.microsoft.com/office/drawing/2014/main" id="{5C2742F0-AE0D-6149-AFB7-53C323E89767}"/>
              </a:ext>
            </a:extLst>
          </p:cNvPr>
          <p:cNvSpPr>
            <a:spLocks noGrp="1"/>
          </p:cNvSpPr>
          <p:nvPr>
            <p:ph type="sldNum" sz="quarter" idx="10"/>
          </p:nvPr>
        </p:nvSpPr>
        <p:spPr/>
        <p:txBody>
          <a:bodyPr/>
          <a:lstStyle/>
          <a:p>
            <a:fld id="{4944B7B2-FFA2-5148-A472-BF046BD89520}" type="slidenum">
              <a:rPr lang="en-US">
                <a:solidFill>
                  <a:prstClr val="white"/>
                </a:solidFill>
              </a:rPr>
              <a:pPr/>
              <a:t>82</a:t>
            </a:fld>
            <a:endParaRPr lang="en-US" dirty="0">
              <a:solidFill>
                <a:prstClr val="white"/>
              </a:solidFill>
            </a:endParaRPr>
          </a:p>
        </p:txBody>
      </p:sp>
      <p:pic>
        <p:nvPicPr>
          <p:cNvPr id="6" name="Picture 5">
            <a:extLst>
              <a:ext uri="{FF2B5EF4-FFF2-40B4-BE49-F238E27FC236}">
                <a16:creationId xmlns:a16="http://schemas.microsoft.com/office/drawing/2014/main" id="{C3C019BB-3641-DF8E-3F06-D143CA3D92A1}"/>
              </a:ext>
            </a:extLst>
          </p:cNvPr>
          <p:cNvPicPr>
            <a:picLocks noChangeAspect="1"/>
          </p:cNvPicPr>
          <p:nvPr/>
        </p:nvPicPr>
        <p:blipFill>
          <a:blip r:embed="rId3"/>
          <a:stretch>
            <a:fillRect/>
          </a:stretch>
        </p:blipFill>
        <p:spPr>
          <a:xfrm>
            <a:off x="5819775" y="1417492"/>
            <a:ext cx="4667250" cy="4667250"/>
          </a:xfrm>
          <a:prstGeom prst="rect">
            <a:avLst/>
          </a:prstGeom>
        </p:spPr>
      </p:pic>
    </p:spTree>
    <p:extLst>
      <p:ext uri="{BB962C8B-B14F-4D97-AF65-F5344CB8AC3E}">
        <p14:creationId xmlns:p14="http://schemas.microsoft.com/office/powerpoint/2010/main" val="28326932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0" name="Rectangle 6451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4522" name="Picture 6452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524" name="Straight Connector 6452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4526" name="Straight Connector 64525">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4528" name="Rectangle 6452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ands forming circle">
            <a:extLst>
              <a:ext uri="{FF2B5EF4-FFF2-40B4-BE49-F238E27FC236}">
                <a16:creationId xmlns:a16="http://schemas.microsoft.com/office/drawing/2014/main" id="{79070597-F507-1523-7E80-A4B8F0E9CD4B}"/>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r="-1" b="23206"/>
          <a:stretch>
            <a:fillRect/>
          </a:stretch>
        </p:blipFill>
        <p:spPr>
          <a:xfrm>
            <a:off x="305" y="10"/>
            <a:ext cx="12191695" cy="6857990"/>
          </a:xfrm>
          <a:prstGeom prst="rect">
            <a:avLst/>
          </a:prstGeom>
        </p:spPr>
      </p:pic>
      <p:sp>
        <p:nvSpPr>
          <p:cNvPr id="6453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6453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4534" name="Rectangle 6453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5"/>
          <p:cNvSpPr>
            <a:spLocks noGrp="1"/>
          </p:cNvSpPr>
          <p:nvPr>
            <p:ph type="ctrTitle"/>
          </p:nvPr>
        </p:nvSpPr>
        <p:spPr>
          <a:xfrm>
            <a:off x="231802" y="805864"/>
            <a:ext cx="4190998" cy="3220035"/>
          </a:xfrm>
        </p:spPr>
        <p:txBody>
          <a:bodyPr vert="horz" lIns="91440" tIns="45720" rIns="91440" bIns="45720" rtlCol="0" anchor="ctr">
            <a:normAutofit/>
          </a:bodyPr>
          <a:lstStyle/>
          <a:p>
            <a:pPr>
              <a:defRPr/>
            </a:pPr>
            <a:r>
              <a:rPr lang="en-US" sz="2800" dirty="0"/>
              <a:t>Thank You </a:t>
            </a:r>
            <a:br>
              <a:rPr lang="en-US" sz="2800" dirty="0"/>
            </a:br>
            <a:r>
              <a:rPr lang="en-US" sz="2800" dirty="0"/>
              <a:t>for joining us today!</a:t>
            </a:r>
          </a:p>
        </p:txBody>
      </p:sp>
      <p:cxnSp>
        <p:nvCxnSpPr>
          <p:cNvPr id="64536" name="Straight Connector 6453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64515" name="Subtitle 6"/>
          <p:cNvSpPr>
            <a:spLocks noGrp="1"/>
          </p:cNvSpPr>
          <p:nvPr>
            <p:ph type="subTitle" idx="1"/>
          </p:nvPr>
        </p:nvSpPr>
        <p:spPr>
          <a:xfrm>
            <a:off x="5025040" y="1504556"/>
            <a:ext cx="6529562" cy="3848888"/>
          </a:xfrm>
        </p:spPr>
        <p:txBody>
          <a:bodyPr vert="horz" lIns="91440" tIns="45720" rIns="91440" bIns="45720" rtlCol="0" anchor="ctr">
            <a:normAutofit/>
          </a:bodyPr>
          <a:lstStyle/>
          <a:p>
            <a:pPr indent="-228600">
              <a:buFont typeface="Arial" panose="020B0604020202020204" pitchFamily="34" charset="0"/>
              <a:buChar char="•"/>
            </a:pPr>
            <a:endParaRPr lang="en-US" altLang="en-US" i="1" dirty="0"/>
          </a:p>
          <a:p>
            <a:pPr indent="-228600">
              <a:buFont typeface="Arial" panose="020B0604020202020204" pitchFamily="34" charset="0"/>
              <a:buChar char="•"/>
            </a:pPr>
            <a:endParaRPr lang="en-US" altLang="en-US" i="1" dirty="0"/>
          </a:p>
          <a:p>
            <a:pPr algn="ctr"/>
            <a:r>
              <a:rPr lang="en-US" altLang="en-US" dirty="0"/>
              <a:t>Questions: </a:t>
            </a:r>
          </a:p>
          <a:p>
            <a:pPr algn="ctr"/>
            <a:endParaRPr lang="en-US" altLang="en-US" dirty="0"/>
          </a:p>
          <a:p>
            <a:pPr algn="ctr"/>
            <a:r>
              <a:rPr lang="en-US" altLang="en-US" dirty="0"/>
              <a:t>Please contact your Service Area Consultant </a:t>
            </a:r>
          </a:p>
          <a:p>
            <a:pPr algn="ctr"/>
            <a:r>
              <a:rPr lang="en-US" altLang="en-US" dirty="0"/>
              <a:t>or </a:t>
            </a:r>
          </a:p>
          <a:p>
            <a:pPr algn="ctr"/>
            <a:r>
              <a:rPr lang="en-US" altLang="en-US" dirty="0"/>
              <a:t>Dana Edwards </a:t>
            </a:r>
          </a:p>
          <a:p>
            <a:pPr algn="ctr"/>
            <a:r>
              <a:rPr lang="en-US" altLang="en-US" dirty="0">
                <a:hlinkClick r:id="rId5"/>
              </a:rPr>
              <a:t>Dana.Edwards@dpi.nc.gov</a:t>
            </a:r>
            <a:r>
              <a:rPr lang="en-US" altLang="en-US" dirty="0"/>
              <a:t> </a:t>
            </a:r>
          </a:p>
        </p:txBody>
      </p:sp>
      <p:sp>
        <p:nvSpPr>
          <p:cNvPr id="6453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cSld>
  <p:clrMapOvr>
    <a:overrideClrMapping bg1="dk1" tx1="lt1" bg2="dk2" tx2="lt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249" name="Rectangle 10248">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242" name="Rectangle 2"/>
          <p:cNvSpPr>
            <a:spLocks noGrp="1" noChangeArrowheads="1"/>
          </p:cNvSpPr>
          <p:nvPr>
            <p:ph type="title"/>
          </p:nvPr>
        </p:nvSpPr>
        <p:spPr>
          <a:xfrm>
            <a:off x="812205" y="804519"/>
            <a:ext cx="3241820" cy="4431360"/>
          </a:xfrm>
        </p:spPr>
        <p:txBody>
          <a:bodyPr anchor="ctr">
            <a:normAutofit/>
          </a:bodyPr>
          <a:lstStyle/>
          <a:p>
            <a:pPr eaLnBrk="1" hangingPunct="1">
              <a:defRPr/>
            </a:pPr>
            <a:r>
              <a:rPr lang="en-US"/>
              <a:t>Electronic and Scanned Applications</a:t>
            </a:r>
          </a:p>
        </p:txBody>
      </p:sp>
      <p:cxnSp>
        <p:nvCxnSpPr>
          <p:cNvPr id="10251" name="Straight Connector 10250">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95" name="Rectangle 3"/>
          <p:cNvSpPr>
            <a:spLocks noGrp="1" noChangeArrowheads="1"/>
          </p:cNvSpPr>
          <p:nvPr>
            <p:ph idx="1"/>
          </p:nvPr>
        </p:nvSpPr>
        <p:spPr>
          <a:xfrm>
            <a:off x="4637863" y="804520"/>
            <a:ext cx="6102559" cy="4431359"/>
          </a:xfrm>
        </p:spPr>
        <p:txBody>
          <a:bodyPr anchor="ctr">
            <a:normAutofit/>
          </a:bodyPr>
          <a:lstStyle/>
          <a:p>
            <a:pPr marL="0" indent="0">
              <a:buNone/>
            </a:pPr>
            <a:endParaRPr lang="en-US" dirty="0"/>
          </a:p>
          <a:p>
            <a:r>
              <a:rPr lang="en-US" dirty="0"/>
              <a:t>The SFA may also scan paper applications. When using electronic and scanned applications: </a:t>
            </a:r>
          </a:p>
          <a:p>
            <a:pPr lvl="1"/>
            <a:r>
              <a:rPr lang="en-US" dirty="0"/>
              <a:t>All disclosure restrictions must be met</a:t>
            </a:r>
          </a:p>
          <a:p>
            <a:pPr lvl="1"/>
            <a:r>
              <a:rPr lang="en-US" dirty="0"/>
              <a:t>Electronic Transaction requirements </a:t>
            </a:r>
            <a:r>
              <a:rPr lang="en-US" dirty="0">
                <a:hlinkClick r:id="rId3"/>
              </a:rPr>
              <a:t>SP 10-2007</a:t>
            </a:r>
            <a:endParaRPr lang="en-US" dirty="0"/>
          </a:p>
          <a:p>
            <a:pPr lvl="1"/>
            <a:r>
              <a:rPr lang="en-US" dirty="0"/>
              <a:t>The system should include a statement explaining how to obtain a paper application </a:t>
            </a:r>
          </a:p>
          <a:p>
            <a:pPr lvl="1"/>
            <a:r>
              <a:rPr lang="en-US" dirty="0"/>
              <a:t>The process for scanning applications must meet all requirements. </a:t>
            </a:r>
          </a:p>
        </p:txBody>
      </p:sp>
      <p:pic>
        <p:nvPicPr>
          <p:cNvPr id="10253" name="Picture 10252">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240498191"/>
      </p:ext>
    </p:extLst>
  </p:cSld>
  <p:clrMapOvr>
    <a:overrideClrMapping bg1="dk1" tx1="lt1" bg2="dk2" tx2="lt2" accent1="accent1" accent2="accent2" accent3="accent3" accent4="accent4" accent5="accent5" accent6="accent6" hlink="hlink" folHlink="folHlink"/>
  </p:clrMapOvr>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561A5AE02506468B410A1B121BCE68" ma:contentTypeVersion="10" ma:contentTypeDescription="Create a new document." ma:contentTypeScope="" ma:versionID="1c69d8633dc0dc1a53e76389ab8cbb71">
  <xsd:schema xmlns:xsd="http://www.w3.org/2001/XMLSchema" xmlns:xs="http://www.w3.org/2001/XMLSchema" xmlns:p="http://schemas.microsoft.com/office/2006/metadata/properties" xmlns:ns1="http://schemas.microsoft.com/sharepoint/v3" xmlns:ns3="7d67d2f0-c194-45cf-acc0-a941baafef4d" xmlns:ns4="634404f4-ad08-4a1f-b211-23d910c32ca2" targetNamespace="http://schemas.microsoft.com/office/2006/metadata/properties" ma:root="true" ma:fieldsID="e98c67987bfa9816834053156933d7f1" ns1:_="" ns3:_="" ns4:_="">
    <xsd:import namespace="http://schemas.microsoft.com/sharepoint/v3"/>
    <xsd:import namespace="7d67d2f0-c194-45cf-acc0-a941baafef4d"/>
    <xsd:import namespace="634404f4-ad08-4a1f-b211-23d910c32ca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1:_ip_UnifiedCompliancePolicyProperties" minOccurs="0"/>
                <xsd:element ref="ns1:_ip_UnifiedCompliancePolicyUIAc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67d2f0-c194-45cf-acc0-a941baafef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4404f4-ad08-4a1f-b211-23d910c32ca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042FE0-6FC4-49AA-8F5F-78DABCE57D66}">
  <ds:schemaRefs>
    <ds:schemaRef ds:uri="http://schemas.openxmlformats.org/package/2006/metadata/core-properties"/>
    <ds:schemaRef ds:uri="http://schemas.microsoft.com/office/2006/documentManagement/types"/>
    <ds:schemaRef ds:uri="7d67d2f0-c194-45cf-acc0-a941baafef4d"/>
    <ds:schemaRef ds:uri="http://purl.org/dc/dcmitype/"/>
    <ds:schemaRef ds:uri="634404f4-ad08-4a1f-b211-23d910c32ca2"/>
    <ds:schemaRef ds:uri="http://purl.org/dc/elements/1.1/"/>
    <ds:schemaRef ds:uri="http://schemas.microsoft.com/office/infopath/2007/PartnerControls"/>
    <ds:schemaRef ds:uri="http://schemas.microsoft.com/sharepoint/v3"/>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2493FC9C-C8D7-43DB-9E51-0F3E6DACA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d67d2f0-c194-45cf-acc0-a941baafef4d"/>
    <ds:schemaRef ds:uri="634404f4-ad08-4a1f-b211-23d910c32c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9A39EA-8C86-4E20-B058-2B17AB115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13865</TotalTime>
  <Words>15883</Words>
  <Application>Microsoft Office PowerPoint</Application>
  <PresentationFormat>Widescreen</PresentationFormat>
  <Paragraphs>954</Paragraphs>
  <Slides>83</Slides>
  <Notes>83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83</vt:i4>
      </vt:variant>
    </vt:vector>
  </HeadingPairs>
  <TitlesOfParts>
    <vt:vector size="93" baseType="lpstr">
      <vt:lpstr>Aptos</vt:lpstr>
      <vt:lpstr>Arial</vt:lpstr>
      <vt:lpstr>Bookman Old Style</vt:lpstr>
      <vt:lpstr>Calibri</vt:lpstr>
      <vt:lpstr>Gill Sans MT</vt:lpstr>
      <vt:lpstr>Times New Roman</vt:lpstr>
      <vt:lpstr>Wingdings</vt:lpstr>
      <vt:lpstr>Wingdings 2</vt:lpstr>
      <vt:lpstr>Gallery</vt:lpstr>
      <vt:lpstr>Office Theme</vt:lpstr>
      <vt:lpstr>Determining Eligibility of  Free and reduced-price meal applications  SY 2025-2026  </vt:lpstr>
      <vt:lpstr>REFERENCES FOR ELIGIBILITY DETERMINATION:</vt:lpstr>
      <vt:lpstr>Statutory and Regulatory Authority</vt:lpstr>
      <vt:lpstr> Policy Statement  Media Release   Application Packet  </vt:lpstr>
      <vt:lpstr>Free and Reduced-Price Meal Application Packet</vt:lpstr>
      <vt:lpstr>     Letters: General Information</vt:lpstr>
      <vt:lpstr> The letter to the household:</vt:lpstr>
      <vt:lpstr>Foreign Language Translation Applications</vt:lpstr>
      <vt:lpstr>Electronic and Scanned Applications</vt:lpstr>
      <vt:lpstr>Electronic and Scanned Applications:</vt:lpstr>
      <vt:lpstr>Disclaimer:</vt:lpstr>
      <vt:lpstr>Processing applications</vt:lpstr>
      <vt:lpstr>F&amp;R Applications - Processing Timeframe</vt:lpstr>
      <vt:lpstr>What is a complete application? </vt:lpstr>
      <vt:lpstr>Incomplete Applications</vt:lpstr>
      <vt:lpstr>     Extending Benefits</vt:lpstr>
      <vt:lpstr>The Basis of Eligibility    </vt:lpstr>
      <vt:lpstr>Reimbursement </vt:lpstr>
      <vt:lpstr>Determining Eligibility Based on Income Applications</vt:lpstr>
      <vt:lpstr>Household Composition</vt:lpstr>
      <vt:lpstr>Household Compositions</vt:lpstr>
      <vt:lpstr>Household Compositions</vt:lpstr>
      <vt:lpstr>Determining household income  </vt:lpstr>
      <vt:lpstr>Determining Reportable Income</vt:lpstr>
      <vt:lpstr>Each Household Must Provide:</vt:lpstr>
      <vt:lpstr>Determining Household Income  (By Category and Description) </vt:lpstr>
      <vt:lpstr>Income Eligibility</vt:lpstr>
      <vt:lpstr>Earnings From Work:</vt:lpstr>
      <vt:lpstr>Other Income:</vt:lpstr>
      <vt:lpstr>Determining Household Income  (Special Situations) </vt:lpstr>
      <vt:lpstr>Special Situations</vt:lpstr>
      <vt:lpstr>Special Situations</vt:lpstr>
      <vt:lpstr>Special Situations</vt:lpstr>
      <vt:lpstr>Income Exclusions </vt:lpstr>
      <vt:lpstr>Income Exclusions</vt:lpstr>
      <vt:lpstr>Determining Categorical eligibility </vt:lpstr>
      <vt:lpstr>Assistance Program Participants</vt:lpstr>
      <vt:lpstr>Assistance Program Participants  (By Application)</vt:lpstr>
      <vt:lpstr>    Other Source Categorically Eligible Program Participants</vt:lpstr>
      <vt:lpstr>    The Direct Certification Process</vt:lpstr>
      <vt:lpstr>What do you do when…</vt:lpstr>
      <vt:lpstr>Other Source Categorical Eligibility Descriptions </vt:lpstr>
      <vt:lpstr>    Other Source Categorical Eligibility</vt:lpstr>
      <vt:lpstr>    Migrant Education Program - MEP</vt:lpstr>
      <vt:lpstr>   Runaway and Homeless-RHYA </vt:lpstr>
      <vt:lpstr>McKinney – Vento Homeless Assistance Act</vt:lpstr>
      <vt:lpstr>Homelessness Due to Disaster</vt:lpstr>
      <vt:lpstr>Foster Children</vt:lpstr>
      <vt:lpstr>Foster Children</vt:lpstr>
      <vt:lpstr>Households That Fail to Apply  (Emergency Situations ONLY)</vt:lpstr>
      <vt:lpstr>  Establishing Eligibility      </vt:lpstr>
      <vt:lpstr>    Carryover of Previous Year’s Eligibility</vt:lpstr>
      <vt:lpstr>Carryover WITHIN an SFA</vt:lpstr>
      <vt:lpstr>Carryover BETWEEN SFAs</vt:lpstr>
      <vt:lpstr>Carryover FROM CEP SCHOOL</vt:lpstr>
      <vt:lpstr>Transfer of Eligibility</vt:lpstr>
      <vt:lpstr>Transferring within an SFA</vt:lpstr>
      <vt:lpstr>Transferring Between SFAs</vt:lpstr>
      <vt:lpstr>Independent Review of Applications</vt:lpstr>
      <vt:lpstr>Independent Review of Applications</vt:lpstr>
      <vt:lpstr>Approved Applications</vt:lpstr>
      <vt:lpstr>Approved Applications</vt:lpstr>
      <vt:lpstr>Denied Applications</vt:lpstr>
      <vt:lpstr>Denied Applications</vt:lpstr>
      <vt:lpstr>Notice of Adverse Action</vt:lpstr>
      <vt:lpstr>Appeals and Hearing Procedures</vt:lpstr>
      <vt:lpstr>Appeals and Hearing Procedures</vt:lpstr>
      <vt:lpstr>Benefits During An Appeal</vt:lpstr>
      <vt:lpstr>Determining Eligibility Special Situations</vt:lpstr>
      <vt:lpstr>Applications - Different Eligibility Types</vt:lpstr>
      <vt:lpstr>Applications - Residents of RCCIs</vt:lpstr>
      <vt:lpstr>Determining eligibility for categorically eligible applications</vt:lpstr>
      <vt:lpstr>Eligibility (Case Numbers)</vt:lpstr>
      <vt:lpstr>Eligibility  (Other Source Categorical)</vt:lpstr>
      <vt:lpstr>Records Retention</vt:lpstr>
      <vt:lpstr>Applications</vt:lpstr>
      <vt:lpstr>Applications</vt:lpstr>
      <vt:lpstr>CEP Retention</vt:lpstr>
      <vt:lpstr>Direct Certification Documents</vt:lpstr>
      <vt:lpstr> CONFIDENTIALITY</vt:lpstr>
      <vt:lpstr>Nondiscrimination Statement</vt:lpstr>
      <vt:lpstr>How did we do? Share your feedback!</vt:lpstr>
      <vt:lpstr>Thank You  for joining us today!</vt:lpstr>
    </vt:vector>
  </TitlesOfParts>
  <Company>NCDPI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Determining Free and   Reduced Price Meal Eligibility                              Benefit Issuance and Direct                                                           Certification     School Food Authority Administrator Training                 2014</dc:title>
  <dc:creator>ssuttles</dc:creator>
  <cp:lastModifiedBy>Dana Edwards</cp:lastModifiedBy>
  <cp:revision>432</cp:revision>
  <cp:lastPrinted>2022-08-30T12:29:26Z</cp:lastPrinted>
  <dcterms:created xsi:type="dcterms:W3CDTF">2014-07-22T15:14:27Z</dcterms:created>
  <dcterms:modified xsi:type="dcterms:W3CDTF">2025-09-16T18:38:03Z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TC011408291033</vt:lpwstr>
  </property>
  <property fmtid="{D5CDD505-2E9C-101B-9397-08002B2CF9AE}" pid="3" name="ContentTypeId">
    <vt:lpwstr>0x010100A2561A5AE02506468B410A1B121BCE68</vt:lpwstr>
  </property>
</Properties>
</file>