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19059-CBF4-42E8-B8D6-BA6A2B95A3E0}" v="20" dt="2021-07-02T19:37:21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A0C8-0937-489A-AFC8-529B5F5F4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F4509-61DC-41BF-85E5-69349AC5B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7C55-249C-4F99-8E01-128BAE444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89939-0FC6-4B39-9622-686B74E5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61353-5160-419C-89BD-92465B87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34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79DD9-E4E7-41C4-BE35-7E886BF41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959D89-8E20-4538-A37E-DA62F301B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CC36B-FE68-4C27-A790-C588AA3E3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22037-082F-4749-89EA-C16C53C0F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6C65E-CD8A-427C-ACAE-915453652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2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61B2C-F5C4-4D99-9292-B980AE2C0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2328-4768-4AC8-A152-35488DFDB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F0718-0C4D-4062-AE0B-E72A3659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5C56A-BDFD-4F27-85B4-D0FFED43E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95F11-546F-42AB-8506-BA4799A7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EC11-AD9D-40E7-AD42-E61C3BAD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E434F-4771-47E8-B827-18F44A35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3BE1F-B18B-460C-A978-2063EA92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55BB5-D20E-40BF-9203-84B95D02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6A7C2-D788-40AA-B807-E8CC50784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2129F-9372-4A26-B825-2755339B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0CC08-8C0C-4493-B4B1-C79852470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F25C-0E6B-4C50-8B66-B65CDF6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1C939-3989-433F-9DB0-A69E39B31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2B85D-AA63-4701-8059-EE92EAE7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B76A-21AE-4708-880E-1ED8D9E1E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B2E9-D14F-41C9-ACCA-5242F09DF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FDC7A8-59E4-4A11-AB34-4AA6C92F2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BB78F-3F42-4095-8C6C-62D556179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5A005-9476-4AF2-8872-71846058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D68BF-5E23-45AF-835A-703641AF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5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9754C-0176-4DF7-9FFA-7C75EF477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0B9DA-43C8-47C3-9AF7-0FA06AD52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0D361-7AB1-48BF-995E-6F8A9A127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9BA34-B7EC-48F0-881F-0210136A4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5FB00-9724-4073-8243-31827BBCF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2AAB5E-367D-44C7-9634-72E009C9A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6FA10D-969A-41B3-86B3-46B45FB3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BE5F17-3412-44A4-8C2B-E58356563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27C4-B64C-48DD-8F4F-E451DB65F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09BCB-A7DE-47A5-B852-3FB83B66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EF074-6817-4845-8BE7-8A019712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14869-DC2E-41DA-B76F-0B0D5435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5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EC2C5-7026-4F0C-B5C4-7D2FEE4A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3330E-05D0-4855-AEFF-9A84F1D7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A8EC07-D646-428E-ABCE-DCC941EF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AE40-E971-4CF4-B175-B007ABEE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38287-63FC-4FE1-A9A2-CA05811CC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B7199-6FA1-4A89-A056-C5E5DCE1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A739-C86F-429B-886F-7AAFB98A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B3E69-6CC7-47AF-B1E8-573CB839E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3B0AE-CFC5-4364-860D-88DF456D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696EF-D148-4822-9277-B0294AD93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10BAF-3879-42C2-BEF4-C8CD08110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0322FB-F562-4C69-9374-9DEC9C107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6D06B7-9BDF-4B83-A2DC-AA6EB729A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C9677-1A28-4B3F-BDDE-2C0C6506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06B89-492F-4A3E-9599-1287D7D0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897C2E-48CF-44D6-BE22-F56DC8F37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4BA95-A4B4-4308-BE6A-220275D24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C24A0-7F09-4E9A-8673-C52289F13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DEB4-7695-4E12-B05A-FC007A08C0E1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3DFC4-2933-4187-9839-1F9768B7C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373C4-779B-44CE-963D-87BFB6B60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B8FA-B06A-4E0F-8826-E645BA00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0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B75CC-1B30-44D0-BFDC-9EC344C56CE3}"/>
              </a:ext>
            </a:extLst>
          </p:cNvPr>
          <p:cNvSpPr txBox="1">
            <a:spLocks noChangeAspect="1"/>
          </p:cNvSpPr>
          <p:nvPr/>
        </p:nvSpPr>
        <p:spPr>
          <a:xfrm>
            <a:off x="0" y="0"/>
            <a:ext cx="12192000" cy="940563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Breakdown Structure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Updated: [ENTER DATE]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F2D03D-C0BD-4C7E-9E9A-7BD4165D6579}"/>
              </a:ext>
            </a:extLst>
          </p:cNvPr>
          <p:cNvSpPr txBox="1"/>
          <p:nvPr/>
        </p:nvSpPr>
        <p:spPr>
          <a:xfrm>
            <a:off x="5024437" y="1400175"/>
            <a:ext cx="1895475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CBA1C6B-6744-4343-AF14-5C6CBB386F71}"/>
              </a:ext>
            </a:extLst>
          </p:cNvPr>
          <p:cNvCxnSpPr>
            <a:stCxn id="2" idx="2"/>
          </p:cNvCxnSpPr>
          <p:nvPr/>
        </p:nvCxnSpPr>
        <p:spPr>
          <a:xfrm flipH="1">
            <a:off x="5972174" y="1769507"/>
            <a:ext cx="1" cy="4402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7FD7D64-8DBB-4F48-9FA9-A3847549CBB1}"/>
              </a:ext>
            </a:extLst>
          </p:cNvPr>
          <p:cNvCxnSpPr>
            <a:cxnSpLocks/>
          </p:cNvCxnSpPr>
          <p:nvPr/>
        </p:nvCxnSpPr>
        <p:spPr>
          <a:xfrm>
            <a:off x="1762124" y="2209800"/>
            <a:ext cx="8420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4B6B9F-1FC8-4CB0-B84B-8F6E5787E58B}"/>
              </a:ext>
            </a:extLst>
          </p:cNvPr>
          <p:cNvCxnSpPr/>
          <p:nvPr/>
        </p:nvCxnSpPr>
        <p:spPr>
          <a:xfrm>
            <a:off x="1762124" y="2209800"/>
            <a:ext cx="0" cy="638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308740C-538A-4648-9551-72FFB4D9CD57}"/>
              </a:ext>
            </a:extLst>
          </p:cNvPr>
          <p:cNvCxnSpPr/>
          <p:nvPr/>
        </p:nvCxnSpPr>
        <p:spPr>
          <a:xfrm>
            <a:off x="5972174" y="2209799"/>
            <a:ext cx="0" cy="638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57CBDA-C82B-4E9F-823C-E278B710D200}"/>
              </a:ext>
            </a:extLst>
          </p:cNvPr>
          <p:cNvCxnSpPr/>
          <p:nvPr/>
        </p:nvCxnSpPr>
        <p:spPr>
          <a:xfrm>
            <a:off x="10182224" y="2214561"/>
            <a:ext cx="0" cy="638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522A9E-384A-406D-8D61-F69EC4020A10}"/>
              </a:ext>
            </a:extLst>
          </p:cNvPr>
          <p:cNvCxnSpPr/>
          <p:nvPr/>
        </p:nvCxnSpPr>
        <p:spPr>
          <a:xfrm>
            <a:off x="3924299" y="2209799"/>
            <a:ext cx="0" cy="638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CAE11AC-74B9-4B74-B486-19E224AC7A9F}"/>
              </a:ext>
            </a:extLst>
          </p:cNvPr>
          <p:cNvCxnSpPr/>
          <p:nvPr/>
        </p:nvCxnSpPr>
        <p:spPr>
          <a:xfrm>
            <a:off x="8067674" y="2205036"/>
            <a:ext cx="0" cy="638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F6AC5AA-EFD2-45A6-A6B0-2AF5944ECD84}"/>
              </a:ext>
            </a:extLst>
          </p:cNvPr>
          <p:cNvSpPr txBox="1"/>
          <p:nvPr/>
        </p:nvSpPr>
        <p:spPr>
          <a:xfrm>
            <a:off x="1042987" y="2852736"/>
            <a:ext cx="14382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Workstream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8FC8BF-D939-41BD-83D4-A46A4D612AA4}"/>
              </a:ext>
            </a:extLst>
          </p:cNvPr>
          <p:cNvSpPr txBox="1"/>
          <p:nvPr/>
        </p:nvSpPr>
        <p:spPr>
          <a:xfrm>
            <a:off x="3205161" y="2852736"/>
            <a:ext cx="14382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Workstream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3FD153-9745-4500-9B4B-AEC5F56118AB}"/>
              </a:ext>
            </a:extLst>
          </p:cNvPr>
          <p:cNvSpPr txBox="1"/>
          <p:nvPr/>
        </p:nvSpPr>
        <p:spPr>
          <a:xfrm>
            <a:off x="5276847" y="2841514"/>
            <a:ext cx="14382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Workstream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936284-93C3-4A8A-BD4B-A3BD88ABD15A}"/>
              </a:ext>
            </a:extLst>
          </p:cNvPr>
          <p:cNvSpPr txBox="1"/>
          <p:nvPr/>
        </p:nvSpPr>
        <p:spPr>
          <a:xfrm>
            <a:off x="7439020" y="2852736"/>
            <a:ext cx="14382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Workstream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FF3358-0A02-455E-9B5F-9A507DAD2893}"/>
              </a:ext>
            </a:extLst>
          </p:cNvPr>
          <p:cNvSpPr txBox="1"/>
          <p:nvPr/>
        </p:nvSpPr>
        <p:spPr>
          <a:xfrm>
            <a:off x="9463086" y="2857496"/>
            <a:ext cx="1438275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Major Workstream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307BEE-767D-4B54-B9E3-6EE08D6D55EA}"/>
              </a:ext>
            </a:extLst>
          </p:cNvPr>
          <p:cNvSpPr txBox="1"/>
          <p:nvPr/>
        </p:nvSpPr>
        <p:spPr>
          <a:xfrm>
            <a:off x="1042986" y="3671886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65C97B-FEB5-47E0-92FB-CCCAC46F00D3}"/>
              </a:ext>
            </a:extLst>
          </p:cNvPr>
          <p:cNvSpPr txBox="1"/>
          <p:nvPr/>
        </p:nvSpPr>
        <p:spPr>
          <a:xfrm>
            <a:off x="1042985" y="4214037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1EC70B-D4B7-4C55-BD7F-4D33C3DD730C}"/>
              </a:ext>
            </a:extLst>
          </p:cNvPr>
          <p:cNvSpPr txBox="1"/>
          <p:nvPr/>
        </p:nvSpPr>
        <p:spPr>
          <a:xfrm>
            <a:off x="1042984" y="4756458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EDE3D26-8F72-48B4-8D58-06BC98B75DE3}"/>
              </a:ext>
            </a:extLst>
          </p:cNvPr>
          <p:cNvSpPr txBox="1"/>
          <p:nvPr/>
        </p:nvSpPr>
        <p:spPr>
          <a:xfrm>
            <a:off x="1042983" y="5298339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8E0744-403B-4D5F-92B4-8F709D86D242}"/>
              </a:ext>
            </a:extLst>
          </p:cNvPr>
          <p:cNvSpPr txBox="1"/>
          <p:nvPr/>
        </p:nvSpPr>
        <p:spPr>
          <a:xfrm>
            <a:off x="1042982" y="5879715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05541A-3FD4-48CF-9C16-C598CC04496C}"/>
              </a:ext>
            </a:extLst>
          </p:cNvPr>
          <p:cNvSpPr txBox="1"/>
          <p:nvPr/>
        </p:nvSpPr>
        <p:spPr>
          <a:xfrm>
            <a:off x="3205161" y="3671886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8B35B33-E7A8-43D6-84AE-7DA38CE6ADD3}"/>
              </a:ext>
            </a:extLst>
          </p:cNvPr>
          <p:cNvSpPr txBox="1"/>
          <p:nvPr/>
        </p:nvSpPr>
        <p:spPr>
          <a:xfrm>
            <a:off x="3205160" y="4214037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AA914E8-35F2-4653-BE6A-442B86FDC6F9}"/>
              </a:ext>
            </a:extLst>
          </p:cNvPr>
          <p:cNvSpPr txBox="1"/>
          <p:nvPr/>
        </p:nvSpPr>
        <p:spPr>
          <a:xfrm>
            <a:off x="3205159" y="4756458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674B52-02BB-4E43-9F19-C834B6863776}"/>
              </a:ext>
            </a:extLst>
          </p:cNvPr>
          <p:cNvSpPr txBox="1"/>
          <p:nvPr/>
        </p:nvSpPr>
        <p:spPr>
          <a:xfrm>
            <a:off x="5276847" y="3671886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284319C-4293-4AB9-B23A-D93876FDE054}"/>
              </a:ext>
            </a:extLst>
          </p:cNvPr>
          <p:cNvSpPr txBox="1"/>
          <p:nvPr/>
        </p:nvSpPr>
        <p:spPr>
          <a:xfrm>
            <a:off x="5276846" y="4214037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0EDD383-381B-442E-A80F-0AA199AF1E25}"/>
              </a:ext>
            </a:extLst>
          </p:cNvPr>
          <p:cNvSpPr txBox="1"/>
          <p:nvPr/>
        </p:nvSpPr>
        <p:spPr>
          <a:xfrm>
            <a:off x="5276845" y="4756458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2C419D-9C70-4BA5-A9C0-EA3932BD30BA}"/>
              </a:ext>
            </a:extLst>
          </p:cNvPr>
          <p:cNvSpPr txBox="1"/>
          <p:nvPr/>
        </p:nvSpPr>
        <p:spPr>
          <a:xfrm>
            <a:off x="5276844" y="5298339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B669DD0-24BA-4760-A193-34A45220E2B7}"/>
              </a:ext>
            </a:extLst>
          </p:cNvPr>
          <p:cNvSpPr txBox="1"/>
          <p:nvPr/>
        </p:nvSpPr>
        <p:spPr>
          <a:xfrm>
            <a:off x="5276843" y="5879715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F46B501-B4B1-4509-A76B-B303B901F2B3}"/>
              </a:ext>
            </a:extLst>
          </p:cNvPr>
          <p:cNvSpPr txBox="1"/>
          <p:nvPr/>
        </p:nvSpPr>
        <p:spPr>
          <a:xfrm>
            <a:off x="7439020" y="3671886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4EF06F-904E-4FD6-856C-E447203148AB}"/>
              </a:ext>
            </a:extLst>
          </p:cNvPr>
          <p:cNvSpPr txBox="1"/>
          <p:nvPr/>
        </p:nvSpPr>
        <p:spPr>
          <a:xfrm>
            <a:off x="7439019" y="4214037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CAA0385-DDD5-4856-9CB9-78E83609C96A}"/>
              </a:ext>
            </a:extLst>
          </p:cNvPr>
          <p:cNvSpPr txBox="1"/>
          <p:nvPr/>
        </p:nvSpPr>
        <p:spPr>
          <a:xfrm>
            <a:off x="7439018" y="4756458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3D12DF3-CBA0-4850-A620-EBAA2338B600}"/>
              </a:ext>
            </a:extLst>
          </p:cNvPr>
          <p:cNvSpPr txBox="1"/>
          <p:nvPr/>
        </p:nvSpPr>
        <p:spPr>
          <a:xfrm>
            <a:off x="9463086" y="3671886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0741038-E440-4AE3-91BE-940DE1FD9C73}"/>
              </a:ext>
            </a:extLst>
          </p:cNvPr>
          <p:cNvSpPr txBox="1"/>
          <p:nvPr/>
        </p:nvSpPr>
        <p:spPr>
          <a:xfrm>
            <a:off x="9463085" y="4214037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A9C235B-2055-4295-903E-739149C7F357}"/>
              </a:ext>
            </a:extLst>
          </p:cNvPr>
          <p:cNvSpPr txBox="1"/>
          <p:nvPr/>
        </p:nvSpPr>
        <p:spPr>
          <a:xfrm>
            <a:off x="9463084" y="4756458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3C9CD5C-AFD2-4046-928C-1444332A0280}"/>
              </a:ext>
            </a:extLst>
          </p:cNvPr>
          <p:cNvSpPr txBox="1"/>
          <p:nvPr/>
        </p:nvSpPr>
        <p:spPr>
          <a:xfrm>
            <a:off x="9463083" y="5298339"/>
            <a:ext cx="1438275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Task 4</a:t>
            </a:r>
          </a:p>
        </p:txBody>
      </p:sp>
    </p:spTree>
    <p:extLst>
      <p:ext uri="{BB962C8B-B14F-4D97-AF65-F5344CB8AC3E}">
        <p14:creationId xmlns:p14="http://schemas.microsoft.com/office/powerpoint/2010/main" val="158335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C14995D4141D43A68985ED2B0DA5A4" ma:contentTypeVersion="4" ma:contentTypeDescription="Create a new document." ma:contentTypeScope="" ma:versionID="39661dfde0830db42389c59bc6fb8ac3">
  <xsd:schema xmlns:xsd="http://www.w3.org/2001/XMLSchema" xmlns:xs="http://www.w3.org/2001/XMLSchema" xmlns:p="http://schemas.microsoft.com/office/2006/metadata/properties" xmlns:ns2="d3ff9092-1ff9-47f4-a15b-16bbbcbede5f" targetNamespace="http://schemas.microsoft.com/office/2006/metadata/properties" ma:root="true" ma:fieldsID="3bf70ef22aeb2285d33eab538891c673" ns2:_="">
    <xsd:import namespace="d3ff9092-1ff9-47f4-a15b-16bbbcbede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f9092-1ff9-47f4-a15b-16bbbcbed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0A68B2-7659-4C70-8F51-C27C5553C7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ff9092-1ff9-47f4-a15b-16bbbcbede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97B951-A93D-4AA7-B69E-F7FB7760E9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85D3DF-CD43-40E0-A9CB-4A8B47BA071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d3ff9092-1ff9-47f4-a15b-16bbbcbede5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Preston</dc:creator>
  <cp:lastModifiedBy>Kathleen Mooney</cp:lastModifiedBy>
  <cp:revision>4</cp:revision>
  <dcterms:created xsi:type="dcterms:W3CDTF">2021-06-28T18:01:15Z</dcterms:created>
  <dcterms:modified xsi:type="dcterms:W3CDTF">2021-10-14T19:39:29Z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0x010100FDC14995D4141D43A68985ED2B0DA5A4</vt:lpwstr>
  </property>
</Properties>
</file>