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006C00-D6D2-4392-B111-EC90F138BE9E}" v="27" dt="2021-07-26T17:55:41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5A0C8-0937-489A-AFC8-529B5F5F42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AF4509-61DC-41BF-85E5-69349AC5B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C7C55-249C-4F99-8E01-128BAE444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89939-0FC6-4B39-9622-686B74E5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61353-5160-419C-89BD-92465B871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3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79DD9-E4E7-41C4-BE35-7E886BF41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959D89-8E20-4538-A37E-DA62F301B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CC36B-FE68-4C27-A790-C588AA3E3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22037-082F-4749-89EA-C16C53C0F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6C65E-CD8A-427C-ACAE-915453652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25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E61B2C-F5C4-4D99-9292-B980AE2C09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42328-4768-4AC8-A152-35488DFDBB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F0718-0C4D-4062-AE0B-E72A36599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5C56A-BDFD-4F27-85B4-D0FFED43E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95F11-546F-42AB-8506-BA4799A79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0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7EC11-AD9D-40E7-AD42-E61C3BAD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E434F-4771-47E8-B827-18F44A35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3BE1F-B18B-460C-A978-2063EA924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55BB5-D20E-40BF-9203-84B95D02B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6A7C2-D788-40AA-B807-E8CC50784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2129F-9372-4A26-B825-2755339B6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0CC08-8C0C-4493-B4B1-C79852470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5F25C-0E6B-4C50-8B66-B65CDF6CF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1C939-3989-433F-9DB0-A69E39B31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2B85D-AA63-4701-8059-EE92EAE77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1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8B76A-21AE-4708-880E-1ED8D9E1E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1B2E9-D14F-41C9-ACCA-5242F09DF2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FDC7A8-59E4-4A11-AB34-4AA6C92F2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BB78F-3F42-4095-8C6C-62D556179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5A005-9476-4AF2-8872-71846058B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D68BF-5E23-45AF-835A-703641AF7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5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9754C-0176-4DF7-9FFA-7C75EF477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0B9DA-43C8-47C3-9AF7-0FA06AD52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10D361-7AB1-48BF-995E-6F8A9A127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A9BA34-B7EC-48F0-881F-0210136A4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5FB00-9724-4073-8243-31827BBCFC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2AAB5E-367D-44C7-9634-72E009C9A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6FA10D-969A-41B3-86B3-46B45FB36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BE5F17-3412-44A4-8C2B-E58356563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127C4-B64C-48DD-8F4F-E451DB65F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E09BCB-A7DE-47A5-B852-3FB83B66D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DEF074-6817-4845-8BE7-8A019712B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814869-DC2E-41DA-B76F-0B0D5435C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5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6EC2C5-7026-4F0C-B5C4-7D2FEE4A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3330E-05D0-4855-AEFF-9A84F1D78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A8EC07-D646-428E-ABCE-DCC941EF1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6AE40-E971-4CF4-B175-B007ABEE4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38287-63FC-4FE1-A9A2-CA05811CC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B7199-6FA1-4A89-A056-C5E5DCE14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BA739-C86F-429B-886F-7AAFB98AC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B3E69-6CC7-47AF-B1E8-573CB839E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3B0AE-CFC5-4364-860D-88DF456D2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696EF-D148-4822-9277-B0294AD93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10BAF-3879-42C2-BEF4-C8CD081101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0322FB-F562-4C69-9374-9DEC9C107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6D06B7-9BDF-4B83-A2DC-AA6EB729A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C9677-1A28-4B3F-BDDE-2C0C6506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06B89-492F-4A3E-9599-1287D7D00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1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897C2E-48CF-44D6-BE22-F56DC8F37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4BA95-A4B4-4308-BE6A-220275D24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C24A0-7F09-4E9A-8673-C52289F13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3DFC4-2933-4187-9839-1F9768B7CB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373C4-779B-44CE-963D-87BFB6B60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0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8B75CC-1B30-44D0-BFDC-9EC344C56CE3}"/>
              </a:ext>
            </a:extLst>
          </p:cNvPr>
          <p:cNvSpPr txBox="1">
            <a:spLocks noChangeAspect="1"/>
          </p:cNvSpPr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 Analysis</a:t>
            </a:r>
          </a:p>
          <a:p>
            <a:r>
              <a:rPr lang="en-US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Last Updated: [ENTER DATE]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B1528C-80CE-4841-8C76-1CE33CB294FA}"/>
              </a:ext>
            </a:extLst>
          </p:cNvPr>
          <p:cNvSpPr/>
          <p:nvPr/>
        </p:nvSpPr>
        <p:spPr>
          <a:xfrm>
            <a:off x="2304838" y="1294544"/>
            <a:ext cx="4458984" cy="2229492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 Their Needs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to increase interest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 in areas of interest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 to Key Player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118998-EFB2-4A3A-82D8-5BAA91A2B490}"/>
              </a:ext>
            </a:extLst>
          </p:cNvPr>
          <p:cNvSpPr/>
          <p:nvPr/>
        </p:nvSpPr>
        <p:spPr>
          <a:xfrm>
            <a:off x="6811767" y="1262377"/>
            <a:ext cx="4458984" cy="2229492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Player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 in decision-making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regular updates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for feedback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E0DDCC-E810-488C-98B5-A16648BC5C4F}"/>
              </a:ext>
            </a:extLst>
          </p:cNvPr>
          <p:cNvSpPr/>
          <p:nvPr/>
        </p:nvSpPr>
        <p:spPr>
          <a:xfrm>
            <a:off x="2256892" y="3606230"/>
            <a:ext cx="4458984" cy="2229492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Lowest Effort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 through group communications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areas of interest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 to Show Consideration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349896-C487-4079-BD92-F2C0F64B4DBA}"/>
              </a:ext>
            </a:extLst>
          </p:cNvPr>
          <p:cNvSpPr/>
          <p:nvPr/>
        </p:nvSpPr>
        <p:spPr>
          <a:xfrm>
            <a:off x="6811768" y="3606230"/>
            <a:ext cx="4458984" cy="2229492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Consideration</a:t>
            </a:r>
          </a:p>
          <a:p>
            <a:pPr algn="ctr"/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 in areas of interest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 in low-risk areas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as ambassador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415E8A5-0B68-486A-83A4-3DA2B201A968}"/>
              </a:ext>
            </a:extLst>
          </p:cNvPr>
          <p:cNvCxnSpPr/>
          <p:nvPr/>
        </p:nvCxnSpPr>
        <p:spPr>
          <a:xfrm flipV="1">
            <a:off x="1818525" y="1294544"/>
            <a:ext cx="0" cy="4541178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E61957B-BC4F-4AB1-8483-D5D2A49640EE}"/>
              </a:ext>
            </a:extLst>
          </p:cNvPr>
          <p:cNvCxnSpPr/>
          <p:nvPr/>
        </p:nvCxnSpPr>
        <p:spPr>
          <a:xfrm>
            <a:off x="2256892" y="6174769"/>
            <a:ext cx="9013860" cy="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C917AF9-FB66-48AE-A15E-22A3F394E096}"/>
              </a:ext>
            </a:extLst>
          </p:cNvPr>
          <p:cNvSpPr txBox="1"/>
          <p:nvPr/>
        </p:nvSpPr>
        <p:spPr>
          <a:xfrm>
            <a:off x="619884" y="1294544"/>
            <a:ext cx="98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69F7A1-D598-42A6-8EBD-503AC1CF0F57}"/>
              </a:ext>
            </a:extLst>
          </p:cNvPr>
          <p:cNvSpPr txBox="1"/>
          <p:nvPr/>
        </p:nvSpPr>
        <p:spPr>
          <a:xfrm>
            <a:off x="708928" y="5466390"/>
            <a:ext cx="98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76634F-DBD2-4FC5-9675-3CCDA22704CC}"/>
              </a:ext>
            </a:extLst>
          </p:cNvPr>
          <p:cNvSpPr txBox="1"/>
          <p:nvPr/>
        </p:nvSpPr>
        <p:spPr>
          <a:xfrm>
            <a:off x="2256892" y="6257232"/>
            <a:ext cx="98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EF67B0-9040-4EC1-890B-54EE86CCD728}"/>
              </a:ext>
            </a:extLst>
          </p:cNvPr>
          <p:cNvSpPr txBox="1"/>
          <p:nvPr/>
        </p:nvSpPr>
        <p:spPr>
          <a:xfrm>
            <a:off x="10779306" y="6257232"/>
            <a:ext cx="98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07FD23-2FA4-491E-9470-89E500D2D78B}"/>
              </a:ext>
            </a:extLst>
          </p:cNvPr>
          <p:cNvSpPr txBox="1"/>
          <p:nvPr/>
        </p:nvSpPr>
        <p:spPr>
          <a:xfrm>
            <a:off x="256855" y="3435900"/>
            <a:ext cx="13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Influence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06B75B-765E-4E36-843B-7CFAA98B0D1C}"/>
              </a:ext>
            </a:extLst>
          </p:cNvPr>
          <p:cNvSpPr txBox="1"/>
          <p:nvPr/>
        </p:nvSpPr>
        <p:spPr>
          <a:xfrm>
            <a:off x="6042916" y="6308604"/>
            <a:ext cx="13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Interest</a:t>
            </a:r>
          </a:p>
        </p:txBody>
      </p:sp>
    </p:spTree>
    <p:extLst>
      <p:ext uri="{BB962C8B-B14F-4D97-AF65-F5344CB8AC3E}">
        <p14:creationId xmlns:p14="http://schemas.microsoft.com/office/powerpoint/2010/main" val="1583355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8B75CC-1B30-44D0-BFDC-9EC344C56CE3}"/>
              </a:ext>
            </a:extLst>
          </p:cNvPr>
          <p:cNvSpPr txBox="1">
            <a:spLocks noChangeAspect="1"/>
          </p:cNvSpPr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 Analysis</a:t>
            </a:r>
          </a:p>
          <a:p>
            <a:r>
              <a:rPr lang="en-US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Last Updated: [ENTER DATE]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B1528C-80CE-4841-8C76-1CE33CB294FA}"/>
              </a:ext>
            </a:extLst>
          </p:cNvPr>
          <p:cNvSpPr/>
          <p:nvPr/>
        </p:nvSpPr>
        <p:spPr>
          <a:xfrm>
            <a:off x="2304838" y="1294544"/>
            <a:ext cx="4458984" cy="2229492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 Their Needs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to increase interest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 in areas of interest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 to Key Player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118998-EFB2-4A3A-82D8-5BAA91A2B490}"/>
              </a:ext>
            </a:extLst>
          </p:cNvPr>
          <p:cNvSpPr/>
          <p:nvPr/>
        </p:nvSpPr>
        <p:spPr>
          <a:xfrm>
            <a:off x="6811767" y="1291389"/>
            <a:ext cx="4458984" cy="2200480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Player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 in decision-making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regular updates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for feedback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E0DDCC-E810-488C-98B5-A16648BC5C4F}"/>
              </a:ext>
            </a:extLst>
          </p:cNvPr>
          <p:cNvSpPr/>
          <p:nvPr/>
        </p:nvSpPr>
        <p:spPr>
          <a:xfrm>
            <a:off x="2256892" y="3606230"/>
            <a:ext cx="4458984" cy="2229492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Lowest Effort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 through group communications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areas of interest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 to “Show Consideration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349896-C487-4079-BD92-F2C0F64B4DBA}"/>
              </a:ext>
            </a:extLst>
          </p:cNvPr>
          <p:cNvSpPr/>
          <p:nvPr/>
        </p:nvSpPr>
        <p:spPr>
          <a:xfrm>
            <a:off x="6811768" y="3606230"/>
            <a:ext cx="4458984" cy="2229492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Consideration</a:t>
            </a:r>
          </a:p>
          <a:p>
            <a:pPr algn="ctr"/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 on areas of interest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 in low-risk areas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as ambassador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415E8A5-0B68-486A-83A4-3DA2B201A968}"/>
              </a:ext>
            </a:extLst>
          </p:cNvPr>
          <p:cNvCxnSpPr/>
          <p:nvPr/>
        </p:nvCxnSpPr>
        <p:spPr>
          <a:xfrm flipV="1">
            <a:off x="1818525" y="1294544"/>
            <a:ext cx="0" cy="4541178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E61957B-BC4F-4AB1-8483-D5D2A49640EE}"/>
              </a:ext>
            </a:extLst>
          </p:cNvPr>
          <p:cNvCxnSpPr/>
          <p:nvPr/>
        </p:nvCxnSpPr>
        <p:spPr>
          <a:xfrm>
            <a:off x="2256892" y="6174769"/>
            <a:ext cx="9013860" cy="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C917AF9-FB66-48AE-A15E-22A3F394E096}"/>
              </a:ext>
            </a:extLst>
          </p:cNvPr>
          <p:cNvSpPr txBox="1"/>
          <p:nvPr/>
        </p:nvSpPr>
        <p:spPr>
          <a:xfrm>
            <a:off x="619884" y="1294544"/>
            <a:ext cx="98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69F7A1-D598-42A6-8EBD-503AC1CF0F57}"/>
              </a:ext>
            </a:extLst>
          </p:cNvPr>
          <p:cNvSpPr txBox="1"/>
          <p:nvPr/>
        </p:nvSpPr>
        <p:spPr>
          <a:xfrm>
            <a:off x="708928" y="5466390"/>
            <a:ext cx="98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76634F-DBD2-4FC5-9675-3CCDA22704CC}"/>
              </a:ext>
            </a:extLst>
          </p:cNvPr>
          <p:cNvSpPr txBox="1"/>
          <p:nvPr/>
        </p:nvSpPr>
        <p:spPr>
          <a:xfrm>
            <a:off x="2256892" y="6257232"/>
            <a:ext cx="98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EF67B0-9040-4EC1-890B-54EE86CCD728}"/>
              </a:ext>
            </a:extLst>
          </p:cNvPr>
          <p:cNvSpPr txBox="1"/>
          <p:nvPr/>
        </p:nvSpPr>
        <p:spPr>
          <a:xfrm>
            <a:off x="10779306" y="6257232"/>
            <a:ext cx="98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07FD23-2FA4-491E-9470-89E500D2D78B}"/>
              </a:ext>
            </a:extLst>
          </p:cNvPr>
          <p:cNvSpPr txBox="1"/>
          <p:nvPr/>
        </p:nvSpPr>
        <p:spPr>
          <a:xfrm>
            <a:off x="256855" y="3435900"/>
            <a:ext cx="13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Influence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06B75B-765E-4E36-843B-7CFAA98B0D1C}"/>
              </a:ext>
            </a:extLst>
          </p:cNvPr>
          <p:cNvSpPr txBox="1"/>
          <p:nvPr/>
        </p:nvSpPr>
        <p:spPr>
          <a:xfrm>
            <a:off x="6042916" y="6308604"/>
            <a:ext cx="13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Interest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0A9E29-85F9-44F3-B7A4-E7A20E4D5C5C}"/>
              </a:ext>
            </a:extLst>
          </p:cNvPr>
          <p:cNvSpPr txBox="1"/>
          <p:nvPr/>
        </p:nvSpPr>
        <p:spPr>
          <a:xfrm>
            <a:off x="2256892" y="1312745"/>
            <a:ext cx="9074236" cy="457200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Place names of individuals and groups into the boxes.</a:t>
            </a:r>
          </a:p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Consider using the strategies provided to engage them.</a:t>
            </a:r>
          </a:p>
        </p:txBody>
      </p:sp>
    </p:spTree>
    <p:extLst>
      <p:ext uri="{BB962C8B-B14F-4D97-AF65-F5344CB8AC3E}">
        <p14:creationId xmlns:p14="http://schemas.microsoft.com/office/powerpoint/2010/main" val="2515123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C14995D4141D43A68985ED2B0DA5A4" ma:contentTypeVersion="4" ma:contentTypeDescription="Create a new document." ma:contentTypeScope="" ma:versionID="39661dfde0830db42389c59bc6fb8ac3">
  <xsd:schema xmlns:xsd="http://www.w3.org/2001/XMLSchema" xmlns:xs="http://www.w3.org/2001/XMLSchema" xmlns:p="http://schemas.microsoft.com/office/2006/metadata/properties" xmlns:ns2="d3ff9092-1ff9-47f4-a15b-16bbbcbede5f" targetNamespace="http://schemas.microsoft.com/office/2006/metadata/properties" ma:root="true" ma:fieldsID="3bf70ef22aeb2285d33eab538891c673" ns2:_="">
    <xsd:import namespace="d3ff9092-1ff9-47f4-a15b-16bbbcbede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ff9092-1ff9-47f4-a15b-16bbbcbed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97B951-A93D-4AA7-B69E-F7FB7760E9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11F50B-9765-451E-BE03-871AEB8D13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ff9092-1ff9-47f4-a15b-16bbbcbede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85D3DF-CD43-40E0-A9CB-4A8B47BA0719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d3ff9092-1ff9-47f4-a15b-16bbbcbede5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176</Words>
  <Application>Microsoft Office PowerPoint</Application>
  <PresentationFormat>Widescreen</PresentationFormat>
  <Paragraphs>69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Preston</dc:creator>
  <cp:lastModifiedBy>Kathleen Mooney</cp:lastModifiedBy>
  <cp:revision>5</cp:revision>
  <dcterms:created xsi:type="dcterms:W3CDTF">2021-06-28T18:01:15Z</dcterms:created>
  <dcterms:modified xsi:type="dcterms:W3CDTF">2021-10-14T19:38:54Z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0x010100FDC14995D4141D43A68985ED2B0DA5A4</vt:lpwstr>
  </property>
</Properties>
</file>