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325972-E47A-4828-8D92-898DC9E02C21}" v="132" dt="2021-07-02T19:37:10.272"/>
    <p1510:client id="{E08DD4B5-2FF4-49AD-944C-011335F4FAA5}" v="15" dt="2021-07-02T19:34:07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A0C8-0937-489A-AFC8-529B5F5F4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F4509-61DC-41BF-85E5-69349AC5B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7C55-249C-4F99-8E01-128BAE44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89939-0FC6-4B39-9622-686B74E5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61353-5160-419C-89BD-92465B871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3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9DD9-E4E7-41C4-BE35-7E886BF41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59D89-8E20-4538-A37E-DA62F301B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CC36B-FE68-4C27-A790-C588AA3E3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22037-082F-4749-89EA-C16C53C0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6C65E-CD8A-427C-ACAE-915453652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2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61B2C-F5C4-4D99-9292-B980AE2C0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42328-4768-4AC8-A152-35488DFDB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F0718-0C4D-4062-AE0B-E72A3659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5C56A-BDFD-4F27-85B4-D0FFED43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95F11-546F-42AB-8506-BA4799A7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0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EC11-AD9D-40E7-AD42-E61C3BAD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E434F-4771-47E8-B827-18F44A35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3BE1F-B18B-460C-A978-2063EA92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55BB5-D20E-40BF-9203-84B95D02B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6A7C2-D788-40AA-B807-E8CC5078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2129F-9372-4A26-B825-2755339B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0CC08-8C0C-4493-B4B1-C79852470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F25C-0E6B-4C50-8B66-B65CDF6C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1C939-3989-433F-9DB0-A69E39B3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2B85D-AA63-4701-8059-EE92EAE7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8B76A-21AE-4708-880E-1ED8D9E1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B2E9-D14F-41C9-ACCA-5242F09DF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DC7A8-59E4-4A11-AB34-4AA6C92F2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BB78F-3F42-4095-8C6C-62D556179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5A005-9476-4AF2-8872-71846058B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D68BF-5E23-45AF-835A-703641AF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5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754C-0176-4DF7-9FFA-7C75EF47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0B9DA-43C8-47C3-9AF7-0FA06AD5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0D361-7AB1-48BF-995E-6F8A9A127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9BA34-B7EC-48F0-881F-0210136A4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5FB00-9724-4073-8243-31827BBCF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AAB5E-367D-44C7-9634-72E009C9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6FA10D-969A-41B3-86B3-46B45FB3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E5F17-3412-44A4-8C2B-E58356563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27C4-B64C-48DD-8F4F-E451DB65F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09BCB-A7DE-47A5-B852-3FB83B66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EF074-6817-4845-8BE7-8A019712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14869-DC2E-41DA-B76F-0B0D5435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EC2C5-7026-4F0C-B5C4-7D2FEE4A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3330E-05D0-4855-AEFF-9A84F1D7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8EC07-D646-428E-ABCE-DCC941EF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6AE40-E971-4CF4-B175-B007ABEE4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38287-63FC-4FE1-A9A2-CA05811CC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B7199-6FA1-4A89-A056-C5E5DCE14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BA739-C86F-429B-886F-7AAFB98A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B3E69-6CC7-47AF-B1E8-573CB839E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3B0AE-CFC5-4364-860D-88DF456D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696EF-D148-4822-9277-B0294AD93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10BAF-3879-42C2-BEF4-C8CD08110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322FB-F562-4C69-9374-9DEC9C107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D06B7-9BDF-4B83-A2DC-AA6EB729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C9677-1A28-4B3F-BDDE-2C0C6506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06B89-492F-4A3E-9599-1287D7D0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897C2E-48CF-44D6-BE22-F56DC8F37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4BA95-A4B4-4308-BE6A-220275D24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C24A0-7F09-4E9A-8673-C52289F13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3DFC4-2933-4187-9839-1F9768B7C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373C4-779B-44CE-963D-87BFB6B60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0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B75CC-1B30-44D0-BFDC-9EC344C56CE3}"/>
              </a:ext>
            </a:extLst>
          </p:cNvPr>
          <p:cNvSpPr txBox="1">
            <a:spLocks noChangeAspect="1"/>
          </p:cNvSpPr>
          <p:nvPr/>
        </p:nvSpPr>
        <p:spPr>
          <a:xfrm>
            <a:off x="0" y="0"/>
            <a:ext cx="12192000" cy="94056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Responsibility Assignment Matrix</a:t>
            </a:r>
            <a:endParaRPr lang="en-US" dirty="0">
              <a:solidFill>
                <a:schemeClr val="bg1"/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Last Updated: [ENTER DATE]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2EA56C05-441C-44A0-88E7-0D5E362A5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52988"/>
              </p:ext>
            </p:extLst>
          </p:nvPr>
        </p:nvGraphicFramePr>
        <p:xfrm>
          <a:off x="0" y="2585976"/>
          <a:ext cx="12192000" cy="427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598489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25682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8921444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475097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7841059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2531981"/>
                    </a:ext>
                  </a:extLst>
                </a:gridCol>
              </a:tblGrid>
              <a:tr h="323617"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US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Benchmark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Collection Method &amp; Frequency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768472"/>
                  </a:ext>
                </a:extLst>
              </a:tr>
              <a:tr h="98624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 A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 B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 C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 D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 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913519"/>
                  </a:ext>
                </a:extLst>
              </a:tr>
              <a:tr h="975467">
                <a:tc>
                  <a:txBody>
                    <a:bodyPr/>
                    <a:lstStyle/>
                    <a:p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1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659256"/>
                  </a:ext>
                </a:extLst>
              </a:tr>
              <a:tr h="975467">
                <a:tc>
                  <a:txBody>
                    <a:bodyPr/>
                    <a:lstStyle/>
                    <a:p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2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800956"/>
                  </a:ext>
                </a:extLst>
              </a:tr>
              <a:tr h="975467">
                <a:tc>
                  <a:txBody>
                    <a:bodyPr/>
                    <a:lstStyle/>
                    <a:p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10488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5527926D-7BCD-4856-AD75-BEFF3CCC8667}"/>
              </a:ext>
            </a:extLst>
          </p:cNvPr>
          <p:cNvSpPr/>
          <p:nvPr/>
        </p:nvSpPr>
        <p:spPr>
          <a:xfrm>
            <a:off x="371475" y="1204850"/>
            <a:ext cx="400050" cy="43815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25D7F9-8394-416B-A6B1-7EF8F490E72D}"/>
              </a:ext>
            </a:extLst>
          </p:cNvPr>
          <p:cNvSpPr txBox="1"/>
          <p:nvPr/>
        </p:nvSpPr>
        <p:spPr>
          <a:xfrm>
            <a:off x="761999" y="1098409"/>
            <a:ext cx="5084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Responsible for doing the work to complete the task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84FA5A2-E50D-48CA-BD40-7DCC3FC938EF}"/>
              </a:ext>
            </a:extLst>
          </p:cNvPr>
          <p:cNvSpPr/>
          <p:nvPr/>
        </p:nvSpPr>
        <p:spPr>
          <a:xfrm>
            <a:off x="6038850" y="1204850"/>
            <a:ext cx="400050" cy="4381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6A8E8E-0275-45BA-AFA0-62F7ECCA21AC}"/>
              </a:ext>
            </a:extLst>
          </p:cNvPr>
          <p:cNvSpPr txBox="1"/>
          <p:nvPr/>
        </p:nvSpPr>
        <p:spPr>
          <a:xfrm>
            <a:off x="6438900" y="1101443"/>
            <a:ext cx="5086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Accountable for the work (approves work that R provides); final decision-making authority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F08CEF0-F155-42AA-AC0A-965F9D19D6A0}"/>
              </a:ext>
            </a:extLst>
          </p:cNvPr>
          <p:cNvSpPr/>
          <p:nvPr/>
        </p:nvSpPr>
        <p:spPr>
          <a:xfrm>
            <a:off x="361950" y="1947800"/>
            <a:ext cx="400050" cy="4381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421880-0B09-4442-9609-7ED31FF3135E}"/>
              </a:ext>
            </a:extLst>
          </p:cNvPr>
          <p:cNvSpPr txBox="1"/>
          <p:nvPr/>
        </p:nvSpPr>
        <p:spPr>
          <a:xfrm>
            <a:off x="771525" y="1982209"/>
            <a:ext cx="5084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Those consulted; two-way communication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F76026-4118-4227-942B-B158D5C2C69F}"/>
              </a:ext>
            </a:extLst>
          </p:cNvPr>
          <p:cNvSpPr/>
          <p:nvPr/>
        </p:nvSpPr>
        <p:spPr>
          <a:xfrm>
            <a:off x="6038850" y="1947800"/>
            <a:ext cx="400050" cy="4381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2AC64A-CD4D-4E6F-80DB-A9A54549075B}"/>
              </a:ext>
            </a:extLst>
          </p:cNvPr>
          <p:cNvSpPr txBox="1"/>
          <p:nvPr/>
        </p:nvSpPr>
        <p:spPr>
          <a:xfrm>
            <a:off x="6448425" y="1991581"/>
            <a:ext cx="508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Those informed, one-way communication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D90B8A-0D86-4FE0-BCF5-965D87C00E02}"/>
              </a:ext>
            </a:extLst>
          </p:cNvPr>
          <p:cNvSpPr/>
          <p:nvPr/>
        </p:nvSpPr>
        <p:spPr>
          <a:xfrm>
            <a:off x="2837306" y="4157600"/>
            <a:ext cx="400050" cy="43815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082CB87-702B-4B6C-BF59-85EF7103C565}"/>
              </a:ext>
            </a:extLst>
          </p:cNvPr>
          <p:cNvSpPr/>
          <p:nvPr/>
        </p:nvSpPr>
        <p:spPr>
          <a:xfrm>
            <a:off x="6934200" y="4157600"/>
            <a:ext cx="400050" cy="4381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8D18BD-76FF-4404-B95C-97750AEFBA8E}"/>
              </a:ext>
            </a:extLst>
          </p:cNvPr>
          <p:cNvSpPr/>
          <p:nvPr/>
        </p:nvSpPr>
        <p:spPr>
          <a:xfrm>
            <a:off x="4857751" y="4157600"/>
            <a:ext cx="400050" cy="4381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22ED486-9CC5-4911-B1C4-8D15178981CD}"/>
              </a:ext>
            </a:extLst>
          </p:cNvPr>
          <p:cNvSpPr/>
          <p:nvPr/>
        </p:nvSpPr>
        <p:spPr>
          <a:xfrm>
            <a:off x="8953500" y="4157600"/>
            <a:ext cx="400050" cy="4381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617B0F6-0AE6-4D34-AD74-49B9AF4A9669}"/>
              </a:ext>
            </a:extLst>
          </p:cNvPr>
          <p:cNvSpPr/>
          <p:nvPr/>
        </p:nvSpPr>
        <p:spPr>
          <a:xfrm>
            <a:off x="10967460" y="4157600"/>
            <a:ext cx="400050" cy="4381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AA24F8C-090C-4803-AA47-065AEA3DE491}"/>
              </a:ext>
            </a:extLst>
          </p:cNvPr>
          <p:cNvSpPr/>
          <p:nvPr/>
        </p:nvSpPr>
        <p:spPr>
          <a:xfrm>
            <a:off x="4888613" y="5214877"/>
            <a:ext cx="400050" cy="4381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AA31997-5F21-44E3-B20F-7C4E8276A705}"/>
              </a:ext>
            </a:extLst>
          </p:cNvPr>
          <p:cNvSpPr/>
          <p:nvPr/>
        </p:nvSpPr>
        <p:spPr>
          <a:xfrm>
            <a:off x="6934200" y="5214877"/>
            <a:ext cx="400050" cy="43815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FFCA81-9972-419B-9CC1-ABF371F3DE59}"/>
              </a:ext>
            </a:extLst>
          </p:cNvPr>
          <p:cNvSpPr/>
          <p:nvPr/>
        </p:nvSpPr>
        <p:spPr>
          <a:xfrm>
            <a:off x="8996507" y="5207136"/>
            <a:ext cx="400050" cy="4381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CCD1F6F-C3E9-4CC0-B62F-F9A78E49B891}"/>
              </a:ext>
            </a:extLst>
          </p:cNvPr>
          <p:cNvSpPr/>
          <p:nvPr/>
        </p:nvSpPr>
        <p:spPr>
          <a:xfrm>
            <a:off x="10967460" y="5183108"/>
            <a:ext cx="400050" cy="4381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A34527E-D9D0-4BA3-AD8B-28CE49590B92}"/>
              </a:ext>
            </a:extLst>
          </p:cNvPr>
          <p:cNvSpPr/>
          <p:nvPr/>
        </p:nvSpPr>
        <p:spPr>
          <a:xfrm>
            <a:off x="2837306" y="5214877"/>
            <a:ext cx="400050" cy="4381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0D10067-BBE1-462B-8CE6-158A2FD700C7}"/>
              </a:ext>
            </a:extLst>
          </p:cNvPr>
          <p:cNvSpPr/>
          <p:nvPr/>
        </p:nvSpPr>
        <p:spPr>
          <a:xfrm>
            <a:off x="2837306" y="6157853"/>
            <a:ext cx="400050" cy="4381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F7AC0CB-A649-4E00-95DC-C06B73945186}"/>
              </a:ext>
            </a:extLst>
          </p:cNvPr>
          <p:cNvSpPr/>
          <p:nvPr/>
        </p:nvSpPr>
        <p:spPr>
          <a:xfrm>
            <a:off x="8991600" y="6150049"/>
            <a:ext cx="400050" cy="4381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10C61C2-4289-4BDD-A30C-30D944CBAAC9}"/>
              </a:ext>
            </a:extLst>
          </p:cNvPr>
          <p:cNvSpPr/>
          <p:nvPr/>
        </p:nvSpPr>
        <p:spPr>
          <a:xfrm>
            <a:off x="10967460" y="6150049"/>
            <a:ext cx="400050" cy="43815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2ABDF00-B0E9-4856-BCBB-8011B325148B}"/>
              </a:ext>
            </a:extLst>
          </p:cNvPr>
          <p:cNvSpPr/>
          <p:nvPr/>
        </p:nvSpPr>
        <p:spPr>
          <a:xfrm>
            <a:off x="4848226" y="6150049"/>
            <a:ext cx="400050" cy="4381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0EC4D47-D0A8-40B1-A9AB-8A291830BBAE}"/>
              </a:ext>
            </a:extLst>
          </p:cNvPr>
          <p:cNvSpPr/>
          <p:nvPr/>
        </p:nvSpPr>
        <p:spPr>
          <a:xfrm>
            <a:off x="6943726" y="6150049"/>
            <a:ext cx="400050" cy="43815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212751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C14995D4141D43A68985ED2B0DA5A4" ma:contentTypeVersion="4" ma:contentTypeDescription="Create a new document." ma:contentTypeScope="" ma:versionID="39661dfde0830db42389c59bc6fb8ac3">
  <xsd:schema xmlns:xsd="http://www.w3.org/2001/XMLSchema" xmlns:xs="http://www.w3.org/2001/XMLSchema" xmlns:p="http://schemas.microsoft.com/office/2006/metadata/properties" xmlns:ns2="d3ff9092-1ff9-47f4-a15b-16bbbcbede5f" targetNamespace="http://schemas.microsoft.com/office/2006/metadata/properties" ma:root="true" ma:fieldsID="3bf70ef22aeb2285d33eab538891c673" ns2:_="">
    <xsd:import namespace="d3ff9092-1ff9-47f4-a15b-16bbbcbede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f9092-1ff9-47f4-a15b-16bbbcbed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97B951-A93D-4AA7-B69E-F7FB7760E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85D3DF-CD43-40E0-A9CB-4A8B47BA0719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d3ff9092-1ff9-47f4-a15b-16bbbcbede5f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0A68B2-7659-4C70-8F51-C27C5553C7E3}">
  <ds:schemaRefs>
    <ds:schemaRef ds:uri="d3ff9092-1ff9-47f4-a15b-16bbbcbede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Preston</dc:creator>
  <cp:lastModifiedBy>Kathleen Mooney</cp:lastModifiedBy>
  <cp:revision>2</cp:revision>
  <dcterms:created xsi:type="dcterms:W3CDTF">2021-06-28T18:01:15Z</dcterms:created>
  <dcterms:modified xsi:type="dcterms:W3CDTF">2021-10-14T19:38:22Z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0x010100FDC14995D4141D43A68985ED2B0DA5A4</vt:lpwstr>
  </property>
</Properties>
</file>