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44"/>
  </p:notesMasterIdLst>
  <p:sldIdLst>
    <p:sldId id="262" r:id="rId5"/>
    <p:sldId id="272" r:id="rId6"/>
    <p:sldId id="273" r:id="rId7"/>
    <p:sldId id="260" r:id="rId8"/>
    <p:sldId id="258" r:id="rId9"/>
    <p:sldId id="669" r:id="rId10"/>
    <p:sldId id="279" r:id="rId11"/>
    <p:sldId id="646" r:id="rId12"/>
    <p:sldId id="673" r:id="rId13"/>
    <p:sldId id="274" r:id="rId14"/>
    <p:sldId id="278" r:id="rId15"/>
    <p:sldId id="647" r:id="rId16"/>
    <p:sldId id="648" r:id="rId17"/>
    <p:sldId id="654" r:id="rId18"/>
    <p:sldId id="649" r:id="rId19"/>
    <p:sldId id="650" r:id="rId20"/>
    <p:sldId id="651" r:id="rId21"/>
    <p:sldId id="275" r:id="rId22"/>
    <p:sldId id="653" r:id="rId23"/>
    <p:sldId id="655" r:id="rId24"/>
    <p:sldId id="656" r:id="rId25"/>
    <p:sldId id="276" r:id="rId26"/>
    <p:sldId id="658" r:id="rId27"/>
    <p:sldId id="659" r:id="rId28"/>
    <p:sldId id="660" r:id="rId29"/>
    <p:sldId id="661" r:id="rId30"/>
    <p:sldId id="662" r:id="rId31"/>
    <p:sldId id="663" r:id="rId32"/>
    <p:sldId id="277" r:id="rId33"/>
    <p:sldId id="257" r:id="rId34"/>
    <p:sldId id="664" r:id="rId35"/>
    <p:sldId id="665" r:id="rId36"/>
    <p:sldId id="666" r:id="rId37"/>
    <p:sldId id="668" r:id="rId38"/>
    <p:sldId id="670" r:id="rId39"/>
    <p:sldId id="672" r:id="rId40"/>
    <p:sldId id="676" r:id="rId41"/>
    <p:sldId id="675" r:id="rId42"/>
    <p:sldId id="67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55758-F6DA-CB44-B452-1C689C6B9320}" v="47" dt="2022-08-31T18:53:26.098"/>
    <p1510:client id="{92C06AE4-2CDF-9F47-8D80-874F188A4E4C}" v="7830" dt="2022-08-31T19:08:49.901"/>
    <p1510:client id="{ABDA520D-BDA1-7DC9-17EB-21F8A04ABCF1}" v="8" dt="2022-08-31T19:05:21.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etta Thompson" userId="S::pauletta.thompson@dpi.nc.gov::8cc979c3-e044-4b34-a783-032b7198fe23" providerId="AD" clId="Web-{26F1F8F4-AE06-B63D-3801-43CB72784CD1}"/>
    <pc:docChg chg="modSld">
      <pc:chgData name="Pauletta Thompson" userId="S::pauletta.thompson@dpi.nc.gov::8cc979c3-e044-4b34-a783-032b7198fe23" providerId="AD" clId="Web-{26F1F8F4-AE06-B63D-3801-43CB72784CD1}" dt="2022-08-01T19:24:30.409" v="88" actId="20577"/>
      <pc:docMkLst>
        <pc:docMk/>
      </pc:docMkLst>
      <pc:sldChg chg="modSp">
        <pc:chgData name="Pauletta Thompson" userId="S::pauletta.thompson@dpi.nc.gov::8cc979c3-e044-4b34-a783-032b7198fe23" providerId="AD" clId="Web-{26F1F8F4-AE06-B63D-3801-43CB72784CD1}" dt="2022-08-01T14:32:17.160" v="66" actId="20577"/>
        <pc:sldMkLst>
          <pc:docMk/>
          <pc:sldMk cId="655291596" sldId="272"/>
        </pc:sldMkLst>
        <pc:spChg chg="mod">
          <ac:chgData name="Pauletta Thompson" userId="S::pauletta.thompson@dpi.nc.gov::8cc979c3-e044-4b34-a783-032b7198fe23" providerId="AD" clId="Web-{26F1F8F4-AE06-B63D-3801-43CB72784CD1}" dt="2022-08-01T14:32:13.285" v="65" actId="20577"/>
          <ac:spMkLst>
            <pc:docMk/>
            <pc:sldMk cId="655291596" sldId="272"/>
            <ac:spMk id="3" creationId="{00000000-0000-0000-0000-000000000000}"/>
          </ac:spMkLst>
        </pc:spChg>
        <pc:spChg chg="mod">
          <ac:chgData name="Pauletta Thompson" userId="S::pauletta.thompson@dpi.nc.gov::8cc979c3-e044-4b34-a783-032b7198fe23" providerId="AD" clId="Web-{26F1F8F4-AE06-B63D-3801-43CB72784CD1}" dt="2022-08-01T14:28:56.724" v="14" actId="20577"/>
          <ac:spMkLst>
            <pc:docMk/>
            <pc:sldMk cId="655291596" sldId="272"/>
            <ac:spMk id="4" creationId="{00000000-0000-0000-0000-000000000000}"/>
          </ac:spMkLst>
        </pc:spChg>
        <pc:spChg chg="mod">
          <ac:chgData name="Pauletta Thompson" userId="S::pauletta.thompson@dpi.nc.gov::8cc979c3-e044-4b34-a783-032b7198fe23" providerId="AD" clId="Web-{26F1F8F4-AE06-B63D-3801-43CB72784CD1}" dt="2022-08-01T14:32:17.160" v="66" actId="20577"/>
          <ac:spMkLst>
            <pc:docMk/>
            <pc:sldMk cId="655291596" sldId="272"/>
            <ac:spMk id="6" creationId="{00000000-0000-0000-0000-000000000000}"/>
          </ac:spMkLst>
        </pc:spChg>
      </pc:sldChg>
      <pc:sldChg chg="modSp">
        <pc:chgData name="Pauletta Thompson" userId="S::pauletta.thompson@dpi.nc.gov::8cc979c3-e044-4b34-a783-032b7198fe23" providerId="AD" clId="Web-{26F1F8F4-AE06-B63D-3801-43CB72784CD1}" dt="2022-08-01T19:24:30.409" v="88" actId="20577"/>
        <pc:sldMkLst>
          <pc:docMk/>
          <pc:sldMk cId="2455206878" sldId="273"/>
        </pc:sldMkLst>
        <pc:spChg chg="mod">
          <ac:chgData name="Pauletta Thompson" userId="S::pauletta.thompson@dpi.nc.gov::8cc979c3-e044-4b34-a783-032b7198fe23" providerId="AD" clId="Web-{26F1F8F4-AE06-B63D-3801-43CB72784CD1}" dt="2022-08-01T19:24:30.409" v="88" actId="20577"/>
          <ac:spMkLst>
            <pc:docMk/>
            <pc:sldMk cId="2455206878" sldId="273"/>
            <ac:spMk id="3" creationId="{F924A789-EF78-46CB-B402-E05165D85395}"/>
          </ac:spMkLst>
        </pc:spChg>
      </pc:sldChg>
    </pc:docChg>
  </pc:docChgLst>
  <pc:docChgLst>
    <pc:chgData name="Pauletta Thompson" userId="S::pauletta.thompson@dpi.nc.gov::8cc979c3-e044-4b34-a783-032b7198fe23" providerId="AD" clId="Web-{ABDA520D-BDA1-7DC9-17EB-21F8A04ABCF1}"/>
    <pc:docChg chg="addSld delSld modSld">
      <pc:chgData name="Pauletta Thompson" userId="S::pauletta.thompson@dpi.nc.gov::8cc979c3-e044-4b34-a783-032b7198fe23" providerId="AD" clId="Web-{ABDA520D-BDA1-7DC9-17EB-21F8A04ABCF1}" dt="2022-08-31T19:07:19.477" v="114"/>
      <pc:docMkLst>
        <pc:docMk/>
      </pc:docMkLst>
      <pc:sldChg chg="del">
        <pc:chgData name="Pauletta Thompson" userId="S::pauletta.thompson@dpi.nc.gov::8cc979c3-e044-4b34-a783-032b7198fe23" providerId="AD" clId="Web-{ABDA520D-BDA1-7DC9-17EB-21F8A04ABCF1}" dt="2022-08-31T19:04:19.517" v="3"/>
        <pc:sldMkLst>
          <pc:docMk/>
          <pc:sldMk cId="3916580161" sldId="671"/>
        </pc:sldMkLst>
      </pc:sldChg>
      <pc:sldChg chg="add">
        <pc:chgData name="Pauletta Thompson" userId="S::pauletta.thompson@dpi.nc.gov::8cc979c3-e044-4b34-a783-032b7198fe23" providerId="AD" clId="Web-{ABDA520D-BDA1-7DC9-17EB-21F8A04ABCF1}" dt="2022-08-31T19:03:57.625" v="0"/>
        <pc:sldMkLst>
          <pc:docMk/>
          <pc:sldMk cId="543684610" sldId="674"/>
        </pc:sldMkLst>
      </pc:sldChg>
      <pc:sldChg chg="add modNotes">
        <pc:chgData name="Pauletta Thompson" userId="S::pauletta.thompson@dpi.nc.gov::8cc979c3-e044-4b34-a783-032b7198fe23" providerId="AD" clId="Web-{ABDA520D-BDA1-7DC9-17EB-21F8A04ABCF1}" dt="2022-08-31T19:06:39.256" v="110"/>
        <pc:sldMkLst>
          <pc:docMk/>
          <pc:sldMk cId="3257337221" sldId="675"/>
        </pc:sldMkLst>
      </pc:sldChg>
      <pc:sldChg chg="modSp add modNotes">
        <pc:chgData name="Pauletta Thompson" userId="S::pauletta.thompson@dpi.nc.gov::8cc979c3-e044-4b34-a783-032b7198fe23" providerId="AD" clId="Web-{ABDA520D-BDA1-7DC9-17EB-21F8A04ABCF1}" dt="2022-08-31T19:07:19.477" v="114"/>
        <pc:sldMkLst>
          <pc:docMk/>
          <pc:sldMk cId="59827298" sldId="676"/>
        </pc:sldMkLst>
        <pc:spChg chg="mod">
          <ac:chgData name="Pauletta Thompson" userId="S::pauletta.thompson@dpi.nc.gov::8cc979c3-e044-4b34-a783-032b7198fe23" providerId="AD" clId="Web-{ABDA520D-BDA1-7DC9-17EB-21F8A04ABCF1}" dt="2022-08-31T19:05:21.269" v="6" actId="20577"/>
          <ac:spMkLst>
            <pc:docMk/>
            <pc:sldMk cId="59827298" sldId="676"/>
            <ac:spMk id="3" creationId="{A06D9670-C16C-F625-D642-1B614620C536}"/>
          </ac:spMkLst>
        </pc:spChg>
      </pc:sldChg>
    </pc:docChg>
  </pc:docChgLst>
  <pc:docChgLst>
    <pc:chgData name="Pauletta Thompson" userId="S::pauletta.thompson@dpi.nc.gov::8cc979c3-e044-4b34-a783-032b7198fe23" providerId="AD" clId="Web-{83F07CE0-0803-47A1-ABDD-4D48962D24C5}"/>
    <pc:docChg chg="addSld delSld modSld addMainMaster">
      <pc:chgData name="Pauletta Thompson" userId="S::pauletta.thompson@dpi.nc.gov::8cc979c3-e044-4b34-a783-032b7198fe23" providerId="AD" clId="Web-{83F07CE0-0803-47A1-ABDD-4D48962D24C5}" dt="2022-07-07T14:37:47.490" v="20"/>
      <pc:docMkLst>
        <pc:docMk/>
      </pc:docMkLst>
      <pc:sldChg chg="del">
        <pc:chgData name="Pauletta Thompson" userId="S::pauletta.thompson@dpi.nc.gov::8cc979c3-e044-4b34-a783-032b7198fe23" providerId="AD" clId="Web-{83F07CE0-0803-47A1-ABDD-4D48962D24C5}" dt="2022-07-07T14:37:47.490" v="20"/>
        <pc:sldMkLst>
          <pc:docMk/>
          <pc:sldMk cId="109857222" sldId="256"/>
        </pc:sldMkLst>
      </pc:sldChg>
      <pc:sldChg chg="add">
        <pc:chgData name="Pauletta Thompson" userId="S::pauletta.thompson@dpi.nc.gov::8cc979c3-e044-4b34-a783-032b7198fe23" providerId="AD" clId="Web-{83F07CE0-0803-47A1-ABDD-4D48962D24C5}" dt="2022-07-07T14:37:16.083" v="0"/>
        <pc:sldMkLst>
          <pc:docMk/>
          <pc:sldMk cId="3061852255" sldId="257"/>
        </pc:sldMkLst>
      </pc:sldChg>
      <pc:sldChg chg="add">
        <pc:chgData name="Pauletta Thompson" userId="S::pauletta.thompson@dpi.nc.gov::8cc979c3-e044-4b34-a783-032b7198fe23" providerId="AD" clId="Web-{83F07CE0-0803-47A1-ABDD-4D48962D24C5}" dt="2022-07-07T14:37:16.114" v="1"/>
        <pc:sldMkLst>
          <pc:docMk/>
          <pc:sldMk cId="1979105111" sldId="258"/>
        </pc:sldMkLst>
      </pc:sldChg>
      <pc:sldChg chg="add">
        <pc:chgData name="Pauletta Thompson" userId="S::pauletta.thompson@dpi.nc.gov::8cc979c3-e044-4b34-a783-032b7198fe23" providerId="AD" clId="Web-{83F07CE0-0803-47A1-ABDD-4D48962D24C5}" dt="2022-07-07T14:37:16.129" v="2"/>
        <pc:sldMkLst>
          <pc:docMk/>
          <pc:sldMk cId="3526560807" sldId="259"/>
        </pc:sldMkLst>
      </pc:sldChg>
      <pc:sldChg chg="add">
        <pc:chgData name="Pauletta Thompson" userId="S::pauletta.thompson@dpi.nc.gov::8cc979c3-e044-4b34-a783-032b7198fe23" providerId="AD" clId="Web-{83F07CE0-0803-47A1-ABDD-4D48962D24C5}" dt="2022-07-07T14:37:16.161" v="3"/>
        <pc:sldMkLst>
          <pc:docMk/>
          <pc:sldMk cId="1711013544" sldId="260"/>
        </pc:sldMkLst>
      </pc:sldChg>
      <pc:sldChg chg="modSp add">
        <pc:chgData name="Pauletta Thompson" userId="S::pauletta.thompson@dpi.nc.gov::8cc979c3-e044-4b34-a783-032b7198fe23" providerId="AD" clId="Web-{83F07CE0-0803-47A1-ABDD-4D48962D24C5}" dt="2022-07-07T14:37:42.662" v="19" actId="20577"/>
        <pc:sldMkLst>
          <pc:docMk/>
          <pc:sldMk cId="2251155522" sldId="261"/>
        </pc:sldMkLst>
        <pc:spChg chg="mod">
          <ac:chgData name="Pauletta Thompson" userId="S::pauletta.thompson@dpi.nc.gov::8cc979c3-e044-4b34-a783-032b7198fe23" providerId="AD" clId="Web-{83F07CE0-0803-47A1-ABDD-4D48962D24C5}" dt="2022-07-07T14:37:42.662" v="19" actId="20577"/>
          <ac:spMkLst>
            <pc:docMk/>
            <pc:sldMk cId="2251155522" sldId="261"/>
            <ac:spMk id="2" creationId="{534042F6-40E7-D159-6E7B-143CBEDC152B}"/>
          </ac:spMkLst>
        </pc:spChg>
      </pc:sldChg>
      <pc:sldMasterChg chg="add addSldLayout">
        <pc:chgData name="Pauletta Thompson" userId="S::pauletta.thompson@dpi.nc.gov::8cc979c3-e044-4b34-a783-032b7198fe23" providerId="AD" clId="Web-{83F07CE0-0803-47A1-ABDD-4D48962D24C5}" dt="2022-07-07T14:37:16.083" v="0"/>
        <pc:sldMasterMkLst>
          <pc:docMk/>
          <pc:sldMasterMk cId="1917354016" sldId="2147483696"/>
        </pc:sldMasterMkLst>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941593674" sldId="2147483697"/>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733284080" sldId="2147483699"/>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1699418158" sldId="2147483700"/>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1475483114" sldId="2147483702"/>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3066309033" sldId="2147483704"/>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1653731723" sldId="2147483705"/>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497470217" sldId="2147483709"/>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2988999037" sldId="2147483710"/>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1522463537" sldId="2147483711"/>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2998166108" sldId="2147483712"/>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3445156967" sldId="2147483713"/>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901518239" sldId="2147483714"/>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3475329472" sldId="2147483715"/>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1428564287" sldId="2147483718"/>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1298776385" sldId="2147483720"/>
          </pc:sldLayoutMkLst>
        </pc:sldLayoutChg>
        <pc:sldLayoutChg chg="add">
          <pc:chgData name="Pauletta Thompson" userId="S::pauletta.thompson@dpi.nc.gov::8cc979c3-e044-4b34-a783-032b7198fe23" providerId="AD" clId="Web-{83F07CE0-0803-47A1-ABDD-4D48962D24C5}" dt="2022-07-07T14:37:16.083" v="0"/>
          <pc:sldLayoutMkLst>
            <pc:docMk/>
            <pc:sldMasterMk cId="1917354016" sldId="2147483696"/>
            <pc:sldLayoutMk cId="2438545050" sldId="2147483721"/>
          </pc:sldLayoutMkLst>
        </pc:sldLayoutChg>
      </pc:sldMasterChg>
    </pc:docChg>
  </pc:docChgLst>
  <pc:docChgLst>
    <pc:chgData name="Shawna Andrews" userId="S::shawna.andrews@dpi.nc.gov::52742478-c3ed-4c53-8f33-f6ce884ceb82" providerId="AD" clId="Web-{FA520CDC-1968-B02A-8680-1BD6E1A0ABCA}"/>
    <pc:docChg chg="modSld">
      <pc:chgData name="Shawna Andrews" userId="S::shawna.andrews@dpi.nc.gov::52742478-c3ed-4c53-8f33-f6ce884ceb82" providerId="AD" clId="Web-{FA520CDC-1968-B02A-8680-1BD6E1A0ABCA}" dt="2022-08-09T15:02:50.976" v="1" actId="20577"/>
      <pc:docMkLst>
        <pc:docMk/>
      </pc:docMkLst>
      <pc:sldChg chg="modSp">
        <pc:chgData name="Shawna Andrews" userId="S::shawna.andrews@dpi.nc.gov::52742478-c3ed-4c53-8f33-f6ce884ceb82" providerId="AD" clId="Web-{FA520CDC-1968-B02A-8680-1BD6E1A0ABCA}" dt="2022-08-09T15:02:50.976" v="1" actId="20577"/>
        <pc:sldMkLst>
          <pc:docMk/>
          <pc:sldMk cId="867222573" sldId="646"/>
        </pc:sldMkLst>
        <pc:spChg chg="mod">
          <ac:chgData name="Shawna Andrews" userId="S::shawna.andrews@dpi.nc.gov::52742478-c3ed-4c53-8f33-f6ce884ceb82" providerId="AD" clId="Web-{FA520CDC-1968-B02A-8680-1BD6E1A0ABCA}" dt="2022-08-09T15:02:50.976" v="1" actId="20577"/>
          <ac:spMkLst>
            <pc:docMk/>
            <pc:sldMk cId="867222573" sldId="646"/>
            <ac:spMk id="3" creationId="{5AA2894C-5DA3-4B37-BEF7-B79680C5B6A2}"/>
          </ac:spMkLst>
        </pc:spChg>
      </pc:sldChg>
    </pc:docChg>
  </pc:docChgLst>
  <pc:docChgLst>
    <pc:chgData name="Pauletta Thompson" userId="S::pauletta.thompson@dpi.nc.gov::8cc979c3-e044-4b34-a783-032b7198fe23" providerId="AD" clId="Web-{7C82ABFD-02E0-4892-51E9-902E1F5B43A0}"/>
    <pc:docChg chg="modSld">
      <pc:chgData name="Pauletta Thompson" userId="S::pauletta.thompson@dpi.nc.gov::8cc979c3-e044-4b34-a783-032b7198fe23" providerId="AD" clId="Web-{7C82ABFD-02E0-4892-51E9-902E1F5B43A0}" dt="2022-07-13T17:03:44.754" v="2" actId="20577"/>
      <pc:docMkLst>
        <pc:docMk/>
      </pc:docMkLst>
      <pc:sldChg chg="modSp">
        <pc:chgData name="Pauletta Thompson" userId="S::pauletta.thompson@dpi.nc.gov::8cc979c3-e044-4b34-a783-032b7198fe23" providerId="AD" clId="Web-{7C82ABFD-02E0-4892-51E9-902E1F5B43A0}" dt="2022-07-13T17:03:44.754" v="2" actId="20577"/>
        <pc:sldMkLst>
          <pc:docMk/>
          <pc:sldMk cId="655291596" sldId="272"/>
        </pc:sldMkLst>
        <pc:spChg chg="mod">
          <ac:chgData name="Pauletta Thompson" userId="S::pauletta.thompson@dpi.nc.gov::8cc979c3-e044-4b34-a783-032b7198fe23" providerId="AD" clId="Web-{7C82ABFD-02E0-4892-51E9-902E1F5B43A0}" dt="2022-07-13T17:03:44.754" v="2" actId="20577"/>
          <ac:spMkLst>
            <pc:docMk/>
            <pc:sldMk cId="655291596" sldId="272"/>
            <ac:spMk id="6" creationId="{00000000-0000-0000-0000-000000000000}"/>
          </ac:spMkLst>
        </pc:spChg>
      </pc:sldChg>
    </pc:docChg>
  </pc:docChgLst>
  <pc:docChgLst>
    <pc:chgData name="Paul Perrotta" userId="S::paul.perrotta@dpi.nc.gov::ead51fb7-0b43-4c1b-a75d-d17dc4917b04" providerId="AD" clId="Web-{499182AD-6A30-AD18-1B91-8AE99F9E736B}"/>
    <pc:docChg chg="modSld">
      <pc:chgData name="Paul Perrotta" userId="S::paul.perrotta@dpi.nc.gov::ead51fb7-0b43-4c1b-a75d-d17dc4917b04" providerId="AD" clId="Web-{499182AD-6A30-AD18-1B91-8AE99F9E736B}" dt="2022-08-18T20:52:40.595" v="1254" actId="20577"/>
      <pc:docMkLst>
        <pc:docMk/>
      </pc:docMkLst>
      <pc:sldChg chg="modNotes">
        <pc:chgData name="Paul Perrotta" userId="S::paul.perrotta@dpi.nc.gov::ead51fb7-0b43-4c1b-a75d-d17dc4917b04" providerId="AD" clId="Web-{499182AD-6A30-AD18-1B91-8AE99F9E736B}" dt="2022-08-18T19:52:29.426" v="1125"/>
        <pc:sldMkLst>
          <pc:docMk/>
          <pc:sldMk cId="3061852255" sldId="257"/>
        </pc:sldMkLst>
      </pc:sldChg>
      <pc:sldChg chg="modSp modNotes">
        <pc:chgData name="Paul Perrotta" userId="S::paul.perrotta@dpi.nc.gov::ead51fb7-0b43-4c1b-a75d-d17dc4917b04" providerId="AD" clId="Web-{499182AD-6A30-AD18-1B91-8AE99F9E736B}" dt="2022-08-18T20:52:40.595" v="1254" actId="20577"/>
        <pc:sldMkLst>
          <pc:docMk/>
          <pc:sldMk cId="795944679" sldId="664"/>
        </pc:sldMkLst>
        <pc:spChg chg="mod">
          <ac:chgData name="Paul Perrotta" userId="S::paul.perrotta@dpi.nc.gov::ead51fb7-0b43-4c1b-a75d-d17dc4917b04" providerId="AD" clId="Web-{499182AD-6A30-AD18-1B91-8AE99F9E736B}" dt="2022-08-18T20:52:40.595" v="1254" actId="20577"/>
          <ac:spMkLst>
            <pc:docMk/>
            <pc:sldMk cId="795944679" sldId="664"/>
            <ac:spMk id="3" creationId="{A42F3E39-8B77-A83F-E1C6-C67C05B81A0E}"/>
          </ac:spMkLst>
        </pc:spChg>
      </pc:sldChg>
      <pc:sldChg chg="modNotes">
        <pc:chgData name="Paul Perrotta" userId="S::paul.perrotta@dpi.nc.gov::ead51fb7-0b43-4c1b-a75d-d17dc4917b04" providerId="AD" clId="Web-{499182AD-6A30-AD18-1B91-8AE99F9E736B}" dt="2022-08-18T19:54:39.289" v="1249"/>
        <pc:sldMkLst>
          <pc:docMk/>
          <pc:sldMk cId="1219109423" sldId="665"/>
        </pc:sldMkLst>
      </pc:sldChg>
    </pc:docChg>
  </pc:docChgLst>
  <pc:docChgLst>
    <pc:chgData name="Paul Perrotta" userId="S::paul.perrotta@dpi.nc.gov::ead51fb7-0b43-4c1b-a75d-d17dc4917b04" providerId="AD" clId="Web-{B183BD18-B1ED-799D-A64A-2A0FCA0C555F}"/>
    <pc:docChg chg="modSld">
      <pc:chgData name="Paul Perrotta" userId="S::paul.perrotta@dpi.nc.gov::ead51fb7-0b43-4c1b-a75d-d17dc4917b04" providerId="AD" clId="Web-{B183BD18-B1ED-799D-A64A-2A0FCA0C555F}" dt="2022-08-30T03:02:02.808" v="1701"/>
      <pc:docMkLst>
        <pc:docMk/>
      </pc:docMkLst>
      <pc:sldChg chg="modNotes">
        <pc:chgData name="Paul Perrotta" userId="S::paul.perrotta@dpi.nc.gov::ead51fb7-0b43-4c1b-a75d-d17dc4917b04" providerId="AD" clId="Web-{B183BD18-B1ED-799D-A64A-2A0FCA0C555F}" dt="2022-08-30T02:56:24.830" v="1584"/>
        <pc:sldMkLst>
          <pc:docMk/>
          <pc:sldMk cId="3061852255" sldId="257"/>
        </pc:sldMkLst>
      </pc:sldChg>
      <pc:sldChg chg="modNotes">
        <pc:chgData name="Paul Perrotta" userId="S::paul.perrotta@dpi.nc.gov::ead51fb7-0b43-4c1b-a75d-d17dc4917b04" providerId="AD" clId="Web-{B183BD18-B1ED-799D-A64A-2A0FCA0C555F}" dt="2022-08-30T02:56:42.706" v="1589"/>
        <pc:sldMkLst>
          <pc:docMk/>
          <pc:sldMk cId="795944679" sldId="664"/>
        </pc:sldMkLst>
      </pc:sldChg>
      <pc:sldChg chg="modNotes">
        <pc:chgData name="Paul Perrotta" userId="S::paul.perrotta@dpi.nc.gov::ead51fb7-0b43-4c1b-a75d-d17dc4917b04" providerId="AD" clId="Web-{B183BD18-B1ED-799D-A64A-2A0FCA0C555F}" dt="2022-08-30T02:56:48.565" v="1592"/>
        <pc:sldMkLst>
          <pc:docMk/>
          <pc:sldMk cId="1219109423" sldId="665"/>
        </pc:sldMkLst>
      </pc:sldChg>
      <pc:sldChg chg="modNotes">
        <pc:chgData name="Paul Perrotta" userId="S::paul.perrotta@dpi.nc.gov::ead51fb7-0b43-4c1b-a75d-d17dc4917b04" providerId="AD" clId="Web-{B183BD18-B1ED-799D-A64A-2A0FCA0C555F}" dt="2022-08-30T02:57:04.894" v="1597"/>
        <pc:sldMkLst>
          <pc:docMk/>
          <pc:sldMk cId="2050161391" sldId="666"/>
        </pc:sldMkLst>
      </pc:sldChg>
      <pc:sldChg chg="modSp modNotes">
        <pc:chgData name="Paul Perrotta" userId="S::paul.perrotta@dpi.nc.gov::ead51fb7-0b43-4c1b-a75d-d17dc4917b04" providerId="AD" clId="Web-{B183BD18-B1ED-799D-A64A-2A0FCA0C555F}" dt="2022-08-30T02:57:24.597" v="1604"/>
        <pc:sldMkLst>
          <pc:docMk/>
          <pc:sldMk cId="2648707552" sldId="668"/>
        </pc:sldMkLst>
        <pc:spChg chg="mod">
          <ac:chgData name="Paul Perrotta" userId="S::paul.perrotta@dpi.nc.gov::ead51fb7-0b43-4c1b-a75d-d17dc4917b04" providerId="AD" clId="Web-{B183BD18-B1ED-799D-A64A-2A0FCA0C555F}" dt="2022-08-30T01:35:13.839" v="467" actId="20577"/>
          <ac:spMkLst>
            <pc:docMk/>
            <pc:sldMk cId="2648707552" sldId="668"/>
            <ac:spMk id="2" creationId="{F2C9CAAD-812C-904E-CFAA-9EA79F4238C6}"/>
          </ac:spMkLst>
        </pc:spChg>
      </pc:sldChg>
      <pc:sldChg chg="modSp modNotes">
        <pc:chgData name="Paul Perrotta" userId="S::paul.perrotta@dpi.nc.gov::ead51fb7-0b43-4c1b-a75d-d17dc4917b04" providerId="AD" clId="Web-{B183BD18-B1ED-799D-A64A-2A0FCA0C555F}" dt="2022-08-30T02:59:57.601" v="1669" actId="20577"/>
        <pc:sldMkLst>
          <pc:docMk/>
          <pc:sldMk cId="577039113" sldId="670"/>
        </pc:sldMkLst>
        <pc:spChg chg="mod">
          <ac:chgData name="Paul Perrotta" userId="S::paul.perrotta@dpi.nc.gov::ead51fb7-0b43-4c1b-a75d-d17dc4917b04" providerId="AD" clId="Web-{B183BD18-B1ED-799D-A64A-2A0FCA0C555F}" dt="2022-08-30T02:17:55.083" v="667" actId="1076"/>
          <ac:spMkLst>
            <pc:docMk/>
            <pc:sldMk cId="577039113" sldId="670"/>
            <ac:spMk id="2" creationId="{F2C9CAAD-812C-904E-CFAA-9EA79F4238C6}"/>
          </ac:spMkLst>
        </pc:spChg>
        <pc:spChg chg="mod">
          <ac:chgData name="Paul Perrotta" userId="S::paul.perrotta@dpi.nc.gov::ead51fb7-0b43-4c1b-a75d-d17dc4917b04" providerId="AD" clId="Web-{B183BD18-B1ED-799D-A64A-2A0FCA0C555F}" dt="2022-08-30T02:59:57.601" v="1669" actId="20577"/>
          <ac:spMkLst>
            <pc:docMk/>
            <pc:sldMk cId="577039113" sldId="670"/>
            <ac:spMk id="3" creationId="{683FAF4D-A074-ADC5-916E-1F6569F7F057}"/>
          </ac:spMkLst>
        </pc:spChg>
        <pc:spChg chg="mod">
          <ac:chgData name="Paul Perrotta" userId="S::paul.perrotta@dpi.nc.gov::ead51fb7-0b43-4c1b-a75d-d17dc4917b04" providerId="AD" clId="Web-{B183BD18-B1ED-799D-A64A-2A0FCA0C555F}" dt="2022-08-30T02:47:16.847" v="1397" actId="1076"/>
          <ac:spMkLst>
            <pc:docMk/>
            <pc:sldMk cId="577039113" sldId="670"/>
            <ac:spMk id="5" creationId="{BFE3BA68-1C71-9E8E-CAE6-060CFA05F0B0}"/>
          </ac:spMkLst>
        </pc:spChg>
        <pc:spChg chg="mod">
          <ac:chgData name="Paul Perrotta" userId="S::paul.perrotta@dpi.nc.gov::ead51fb7-0b43-4c1b-a75d-d17dc4917b04" providerId="AD" clId="Web-{B183BD18-B1ED-799D-A64A-2A0FCA0C555F}" dt="2022-08-30T02:51:06.009" v="1421" actId="1076"/>
          <ac:spMkLst>
            <pc:docMk/>
            <pc:sldMk cId="577039113" sldId="670"/>
            <ac:spMk id="10" creationId="{EC540524-CC55-5C43-FF35-A7EA5BBCFDD3}"/>
          </ac:spMkLst>
        </pc:spChg>
        <pc:picChg chg="mod">
          <ac:chgData name="Paul Perrotta" userId="S::paul.perrotta@dpi.nc.gov::ead51fb7-0b43-4c1b-a75d-d17dc4917b04" providerId="AD" clId="Web-{B183BD18-B1ED-799D-A64A-2A0FCA0C555F}" dt="2022-08-30T02:51:01.134" v="1420" actId="14100"/>
          <ac:picMkLst>
            <pc:docMk/>
            <pc:sldMk cId="577039113" sldId="670"/>
            <ac:picMk id="6" creationId="{F29E2773-89EB-2B0B-D98F-F40BE273C79A}"/>
          </ac:picMkLst>
        </pc:picChg>
        <pc:picChg chg="mod">
          <ac:chgData name="Paul Perrotta" userId="S::paul.perrotta@dpi.nc.gov::ead51fb7-0b43-4c1b-a75d-d17dc4917b04" providerId="AD" clId="Web-{B183BD18-B1ED-799D-A64A-2A0FCA0C555F}" dt="2022-08-30T02:50:44.400" v="1418" actId="14100"/>
          <ac:picMkLst>
            <pc:docMk/>
            <pc:sldMk cId="577039113" sldId="670"/>
            <ac:picMk id="9" creationId="{F77A906F-68F6-E96A-ABDD-08B7E82537FD}"/>
          </ac:picMkLst>
        </pc:picChg>
      </pc:sldChg>
      <pc:sldChg chg="modSp modNotes">
        <pc:chgData name="Paul Perrotta" userId="S::paul.perrotta@dpi.nc.gov::ead51fb7-0b43-4c1b-a75d-d17dc4917b04" providerId="AD" clId="Web-{B183BD18-B1ED-799D-A64A-2A0FCA0C555F}" dt="2022-08-30T03:02:02.808" v="1701"/>
        <pc:sldMkLst>
          <pc:docMk/>
          <pc:sldMk cId="3090397037" sldId="672"/>
        </pc:sldMkLst>
        <pc:spChg chg="mod">
          <ac:chgData name="Paul Perrotta" userId="S::paul.perrotta@dpi.nc.gov::ead51fb7-0b43-4c1b-a75d-d17dc4917b04" providerId="AD" clId="Web-{B183BD18-B1ED-799D-A64A-2A0FCA0C555F}" dt="2022-08-30T03:00:49.540" v="1680" actId="20577"/>
          <ac:spMkLst>
            <pc:docMk/>
            <pc:sldMk cId="3090397037" sldId="672"/>
            <ac:spMk id="2" creationId="{F2C9CAAD-812C-904E-CFAA-9EA79F4238C6}"/>
          </ac:spMkLst>
        </pc:spChg>
        <pc:spChg chg="mod">
          <ac:chgData name="Paul Perrotta" userId="S::paul.perrotta@dpi.nc.gov::ead51fb7-0b43-4c1b-a75d-d17dc4917b04" providerId="AD" clId="Web-{B183BD18-B1ED-799D-A64A-2A0FCA0C555F}" dt="2022-08-30T03:00:57.290" v="1681" actId="14100"/>
          <ac:spMkLst>
            <pc:docMk/>
            <pc:sldMk cId="3090397037" sldId="672"/>
            <ac:spMk id="3" creationId="{683FAF4D-A074-ADC5-916E-1F6569F7F057}"/>
          </ac:spMkLst>
        </pc:spChg>
      </pc:sldChg>
    </pc:docChg>
  </pc:docChgLst>
  <pc:docChgLst>
    <pc:chgData name="Paul Perrotta" userId="S::paul.perrotta@dpi.nc.gov::ead51fb7-0b43-4c1b-a75d-d17dc4917b04" providerId="AD" clId="Web-{24865483-8EA4-0FA3-4DAC-6559175D7321}"/>
    <pc:docChg chg="modSld">
      <pc:chgData name="Paul Perrotta" userId="S::paul.perrotta@dpi.nc.gov::ead51fb7-0b43-4c1b-a75d-d17dc4917b04" providerId="AD" clId="Web-{24865483-8EA4-0FA3-4DAC-6559175D7321}" dt="2022-08-30T00:55:46.023" v="950" actId="20577"/>
      <pc:docMkLst>
        <pc:docMk/>
      </pc:docMkLst>
      <pc:sldChg chg="modSp modNotes">
        <pc:chgData name="Paul Perrotta" userId="S::paul.perrotta@dpi.nc.gov::ead51fb7-0b43-4c1b-a75d-d17dc4917b04" providerId="AD" clId="Web-{24865483-8EA4-0FA3-4DAC-6559175D7321}" dt="2022-08-30T00:27:47.740" v="850"/>
        <pc:sldMkLst>
          <pc:docMk/>
          <pc:sldMk cId="3061852255" sldId="257"/>
        </pc:sldMkLst>
        <pc:spChg chg="mod">
          <ac:chgData name="Paul Perrotta" userId="S::paul.perrotta@dpi.nc.gov::ead51fb7-0b43-4c1b-a75d-d17dc4917b04" providerId="AD" clId="Web-{24865483-8EA4-0FA3-4DAC-6559175D7321}" dt="2022-08-30T00:25:12.674" v="848" actId="14100"/>
          <ac:spMkLst>
            <pc:docMk/>
            <pc:sldMk cId="3061852255" sldId="257"/>
            <ac:spMk id="8" creationId="{F10AD26A-C8C7-A96F-9CE9-9FDCAEE2BC4F}"/>
          </ac:spMkLst>
        </pc:spChg>
      </pc:sldChg>
      <pc:sldChg chg="modSp modNotes">
        <pc:chgData name="Paul Perrotta" userId="S::paul.perrotta@dpi.nc.gov::ead51fb7-0b43-4c1b-a75d-d17dc4917b04" providerId="AD" clId="Web-{24865483-8EA4-0FA3-4DAC-6559175D7321}" dt="2022-08-30T00:21:12.262" v="833" actId="14100"/>
        <pc:sldMkLst>
          <pc:docMk/>
          <pc:sldMk cId="2044653155" sldId="277"/>
        </pc:sldMkLst>
        <pc:spChg chg="mod">
          <ac:chgData name="Paul Perrotta" userId="S::paul.perrotta@dpi.nc.gov::ead51fb7-0b43-4c1b-a75d-d17dc4917b04" providerId="AD" clId="Web-{24865483-8EA4-0FA3-4DAC-6559175D7321}" dt="2022-08-30T00:21:12.262" v="833" actId="14100"/>
          <ac:spMkLst>
            <pc:docMk/>
            <pc:sldMk cId="2044653155" sldId="277"/>
            <ac:spMk id="2" creationId="{06CBCBB4-B721-A849-868D-A4531D961FEE}"/>
          </ac:spMkLst>
        </pc:spChg>
      </pc:sldChg>
      <pc:sldChg chg="modSp">
        <pc:chgData name="Paul Perrotta" userId="S::paul.perrotta@dpi.nc.gov::ead51fb7-0b43-4c1b-a75d-d17dc4917b04" providerId="AD" clId="Web-{24865483-8EA4-0FA3-4DAC-6559175D7321}" dt="2022-08-30T00:51:11.440" v="941" actId="1076"/>
        <pc:sldMkLst>
          <pc:docMk/>
          <pc:sldMk cId="795944679" sldId="664"/>
        </pc:sldMkLst>
        <pc:spChg chg="mod">
          <ac:chgData name="Paul Perrotta" userId="S::paul.perrotta@dpi.nc.gov::ead51fb7-0b43-4c1b-a75d-d17dc4917b04" providerId="AD" clId="Web-{24865483-8EA4-0FA3-4DAC-6559175D7321}" dt="2022-08-30T00:50:42.033" v="936" actId="1076"/>
          <ac:spMkLst>
            <pc:docMk/>
            <pc:sldMk cId="795944679" sldId="664"/>
            <ac:spMk id="2" creationId="{E4746106-444F-397D-A21A-087832E094A2}"/>
          </ac:spMkLst>
        </pc:spChg>
        <pc:spChg chg="mod">
          <ac:chgData name="Paul Perrotta" userId="S::paul.perrotta@dpi.nc.gov::ead51fb7-0b43-4c1b-a75d-d17dc4917b04" providerId="AD" clId="Web-{24865483-8EA4-0FA3-4DAC-6559175D7321}" dt="2022-08-30T00:51:03.940" v="940" actId="14100"/>
          <ac:spMkLst>
            <pc:docMk/>
            <pc:sldMk cId="795944679" sldId="664"/>
            <ac:spMk id="3" creationId="{A42F3E39-8B77-A83F-E1C6-C67C05B81A0E}"/>
          </ac:spMkLst>
        </pc:spChg>
        <pc:picChg chg="mod">
          <ac:chgData name="Paul Perrotta" userId="S::paul.perrotta@dpi.nc.gov::ead51fb7-0b43-4c1b-a75d-d17dc4917b04" providerId="AD" clId="Web-{24865483-8EA4-0FA3-4DAC-6559175D7321}" dt="2022-08-30T00:51:11.440" v="941" actId="1076"/>
          <ac:picMkLst>
            <pc:docMk/>
            <pc:sldMk cId="795944679" sldId="664"/>
            <ac:picMk id="6" creationId="{CC884707-E243-D3DB-325D-E82ECC5B90B7}"/>
          </ac:picMkLst>
        </pc:picChg>
      </pc:sldChg>
      <pc:sldChg chg="modSp">
        <pc:chgData name="Paul Perrotta" userId="S::paul.perrotta@dpi.nc.gov::ead51fb7-0b43-4c1b-a75d-d17dc4917b04" providerId="AD" clId="Web-{24865483-8EA4-0FA3-4DAC-6559175D7321}" dt="2022-08-30T00:46:18.512" v="928" actId="1076"/>
        <pc:sldMkLst>
          <pc:docMk/>
          <pc:sldMk cId="1219109423" sldId="665"/>
        </pc:sldMkLst>
        <pc:spChg chg="mod">
          <ac:chgData name="Paul Perrotta" userId="S::paul.perrotta@dpi.nc.gov::ead51fb7-0b43-4c1b-a75d-d17dc4917b04" providerId="AD" clId="Web-{24865483-8EA4-0FA3-4DAC-6559175D7321}" dt="2022-08-30T00:46:07.121" v="923" actId="20577"/>
          <ac:spMkLst>
            <pc:docMk/>
            <pc:sldMk cId="1219109423" sldId="665"/>
            <ac:spMk id="3" creationId="{A42F3E39-8B77-A83F-E1C6-C67C05B81A0E}"/>
          </ac:spMkLst>
        </pc:spChg>
        <pc:picChg chg="mod">
          <ac:chgData name="Paul Perrotta" userId="S::paul.perrotta@dpi.nc.gov::ead51fb7-0b43-4c1b-a75d-d17dc4917b04" providerId="AD" clId="Web-{24865483-8EA4-0FA3-4DAC-6559175D7321}" dt="2022-08-30T00:46:18.512" v="928" actId="1076"/>
          <ac:picMkLst>
            <pc:docMk/>
            <pc:sldMk cId="1219109423" sldId="665"/>
            <ac:picMk id="6" creationId="{9FDFE6E6-21A2-CE0B-3FFB-E2B5FD956ADF}"/>
          </ac:picMkLst>
        </pc:picChg>
      </pc:sldChg>
      <pc:sldChg chg="modSp modNotes">
        <pc:chgData name="Paul Perrotta" userId="S::paul.perrotta@dpi.nc.gov::ead51fb7-0b43-4c1b-a75d-d17dc4917b04" providerId="AD" clId="Web-{24865483-8EA4-0FA3-4DAC-6559175D7321}" dt="2022-08-30T00:45:06.495" v="921" actId="20577"/>
        <pc:sldMkLst>
          <pc:docMk/>
          <pc:sldMk cId="2050161391" sldId="666"/>
        </pc:sldMkLst>
        <pc:spChg chg="mod">
          <ac:chgData name="Paul Perrotta" userId="S::paul.perrotta@dpi.nc.gov::ead51fb7-0b43-4c1b-a75d-d17dc4917b04" providerId="AD" clId="Web-{24865483-8EA4-0FA3-4DAC-6559175D7321}" dt="2022-08-30T00:45:06.495" v="921" actId="20577"/>
          <ac:spMkLst>
            <pc:docMk/>
            <pc:sldMk cId="2050161391" sldId="666"/>
            <ac:spMk id="3" creationId="{A42F3E39-8B77-A83F-E1C6-C67C05B81A0E}"/>
          </ac:spMkLst>
        </pc:spChg>
      </pc:sldChg>
      <pc:sldChg chg="modSp modNotes">
        <pc:chgData name="Paul Perrotta" userId="S::paul.perrotta@dpi.nc.gov::ead51fb7-0b43-4c1b-a75d-d17dc4917b04" providerId="AD" clId="Web-{24865483-8EA4-0FA3-4DAC-6559175D7321}" dt="2022-08-30T00:55:46.023" v="950" actId="20577"/>
        <pc:sldMkLst>
          <pc:docMk/>
          <pc:sldMk cId="2648707552" sldId="668"/>
        </pc:sldMkLst>
        <pc:spChg chg="mod">
          <ac:chgData name="Paul Perrotta" userId="S::paul.perrotta@dpi.nc.gov::ead51fb7-0b43-4c1b-a75d-d17dc4917b04" providerId="AD" clId="Web-{24865483-8EA4-0FA3-4DAC-6559175D7321}" dt="2022-08-30T00:55:46.023" v="950" actId="20577"/>
          <ac:spMkLst>
            <pc:docMk/>
            <pc:sldMk cId="2648707552" sldId="668"/>
            <ac:spMk id="3" creationId="{683FAF4D-A074-ADC5-916E-1F6569F7F057}"/>
          </ac:spMkLst>
        </pc:spChg>
      </pc:sldChg>
      <pc:sldChg chg="modSp modNotes">
        <pc:chgData name="Paul Perrotta" userId="S::paul.perrotta@dpi.nc.gov::ead51fb7-0b43-4c1b-a75d-d17dc4917b04" providerId="AD" clId="Web-{24865483-8EA4-0FA3-4DAC-6559175D7321}" dt="2022-08-30T00:40:21.958" v="905" actId="14100"/>
        <pc:sldMkLst>
          <pc:docMk/>
          <pc:sldMk cId="577039113" sldId="670"/>
        </pc:sldMkLst>
        <pc:spChg chg="mod">
          <ac:chgData name="Paul Perrotta" userId="S::paul.perrotta@dpi.nc.gov::ead51fb7-0b43-4c1b-a75d-d17dc4917b04" providerId="AD" clId="Web-{24865483-8EA4-0FA3-4DAC-6559175D7321}" dt="2022-08-30T00:19:41.963" v="820" actId="20577"/>
          <ac:spMkLst>
            <pc:docMk/>
            <pc:sldMk cId="577039113" sldId="670"/>
            <ac:spMk id="2" creationId="{F2C9CAAD-812C-904E-CFAA-9EA79F4238C6}"/>
          </ac:spMkLst>
        </pc:spChg>
        <pc:spChg chg="mod">
          <ac:chgData name="Paul Perrotta" userId="S::paul.perrotta@dpi.nc.gov::ead51fb7-0b43-4c1b-a75d-d17dc4917b04" providerId="AD" clId="Web-{24865483-8EA4-0FA3-4DAC-6559175D7321}" dt="2022-08-30T00:36:31.125" v="900" actId="1076"/>
          <ac:spMkLst>
            <pc:docMk/>
            <pc:sldMk cId="577039113" sldId="670"/>
            <ac:spMk id="3" creationId="{683FAF4D-A074-ADC5-916E-1F6569F7F057}"/>
          </ac:spMkLst>
        </pc:spChg>
        <pc:spChg chg="mod">
          <ac:chgData name="Paul Perrotta" userId="S::paul.perrotta@dpi.nc.gov::ead51fb7-0b43-4c1b-a75d-d17dc4917b04" providerId="AD" clId="Web-{24865483-8EA4-0FA3-4DAC-6559175D7321}" dt="2022-08-30T00:36:48.313" v="904" actId="1076"/>
          <ac:spMkLst>
            <pc:docMk/>
            <pc:sldMk cId="577039113" sldId="670"/>
            <ac:spMk id="5" creationId="{BFE3BA68-1C71-9E8E-CAE6-060CFA05F0B0}"/>
          </ac:spMkLst>
        </pc:spChg>
        <pc:spChg chg="mod">
          <ac:chgData name="Paul Perrotta" userId="S::paul.perrotta@dpi.nc.gov::ead51fb7-0b43-4c1b-a75d-d17dc4917b04" providerId="AD" clId="Web-{24865483-8EA4-0FA3-4DAC-6559175D7321}" dt="2022-08-30T00:40:21.958" v="905" actId="14100"/>
          <ac:spMkLst>
            <pc:docMk/>
            <pc:sldMk cId="577039113" sldId="670"/>
            <ac:spMk id="10" creationId="{EC540524-CC55-5C43-FF35-A7EA5BBCFDD3}"/>
          </ac:spMkLst>
        </pc:spChg>
        <pc:picChg chg="mod">
          <ac:chgData name="Paul Perrotta" userId="S::paul.perrotta@dpi.nc.gov::ead51fb7-0b43-4c1b-a75d-d17dc4917b04" providerId="AD" clId="Web-{24865483-8EA4-0FA3-4DAC-6559175D7321}" dt="2022-08-30T00:36:34.594" v="901" actId="1076"/>
          <ac:picMkLst>
            <pc:docMk/>
            <pc:sldMk cId="577039113" sldId="670"/>
            <ac:picMk id="6" creationId="{F29E2773-89EB-2B0B-D98F-F40BE273C79A}"/>
          </ac:picMkLst>
        </pc:picChg>
        <pc:picChg chg="mod">
          <ac:chgData name="Paul Perrotta" userId="S::paul.perrotta@dpi.nc.gov::ead51fb7-0b43-4c1b-a75d-d17dc4917b04" providerId="AD" clId="Web-{24865483-8EA4-0FA3-4DAC-6559175D7321}" dt="2022-08-30T00:33:35.497" v="885" actId="1076"/>
          <ac:picMkLst>
            <pc:docMk/>
            <pc:sldMk cId="577039113" sldId="670"/>
            <ac:picMk id="9" creationId="{F77A906F-68F6-E96A-ABDD-08B7E82537FD}"/>
          </ac:picMkLst>
        </pc:picChg>
      </pc:sldChg>
      <pc:sldChg chg="modSp modNotes">
        <pc:chgData name="Paul Perrotta" userId="S::paul.perrotta@dpi.nc.gov::ead51fb7-0b43-4c1b-a75d-d17dc4917b04" providerId="AD" clId="Web-{24865483-8EA4-0FA3-4DAC-6559175D7321}" dt="2022-08-30T00:44:37.854" v="909" actId="14100"/>
        <pc:sldMkLst>
          <pc:docMk/>
          <pc:sldMk cId="3090397037" sldId="672"/>
        </pc:sldMkLst>
        <pc:spChg chg="mod">
          <ac:chgData name="Paul Perrotta" userId="S::paul.perrotta@dpi.nc.gov::ead51fb7-0b43-4c1b-a75d-d17dc4917b04" providerId="AD" clId="Web-{24865483-8EA4-0FA3-4DAC-6559175D7321}" dt="2022-08-30T00:43:41.493" v="906" actId="1076"/>
          <ac:spMkLst>
            <pc:docMk/>
            <pc:sldMk cId="3090397037" sldId="672"/>
            <ac:spMk id="3" creationId="{683FAF4D-A074-ADC5-916E-1F6569F7F057}"/>
          </ac:spMkLst>
        </pc:spChg>
        <pc:picChg chg="mod">
          <ac:chgData name="Paul Perrotta" userId="S::paul.perrotta@dpi.nc.gov::ead51fb7-0b43-4c1b-a75d-d17dc4917b04" providerId="AD" clId="Web-{24865483-8EA4-0FA3-4DAC-6559175D7321}" dt="2022-08-30T00:44:37.854" v="909" actId="14100"/>
          <ac:picMkLst>
            <pc:docMk/>
            <pc:sldMk cId="3090397037" sldId="672"/>
            <ac:picMk id="6" creationId="{173F1AF4-437B-09C6-0A49-49DE4B7487D1}"/>
          </ac:picMkLst>
        </pc:picChg>
      </pc:sldChg>
    </pc:docChg>
  </pc:docChgLst>
  <pc:docChgLst>
    <pc:chgData name="Paul Perrotta" userId="S::paul.perrotta@dpi.nc.gov::ead51fb7-0b43-4c1b-a75d-d17dc4917b04" providerId="AD" clId="Web-{4159F681-99E7-FBC6-DB88-ACF775D86B19}"/>
    <pc:docChg chg="modSld">
      <pc:chgData name="Paul Perrotta" userId="S::paul.perrotta@dpi.nc.gov::ead51fb7-0b43-4c1b-a75d-d17dc4917b04" providerId="AD" clId="Web-{4159F681-99E7-FBC6-DB88-ACF775D86B19}" dt="2022-08-23T17:01:37.591" v="1359"/>
      <pc:docMkLst>
        <pc:docMk/>
      </pc:docMkLst>
      <pc:sldChg chg="modNotes">
        <pc:chgData name="Paul Perrotta" userId="S::paul.perrotta@dpi.nc.gov::ead51fb7-0b43-4c1b-a75d-d17dc4917b04" providerId="AD" clId="Web-{4159F681-99E7-FBC6-DB88-ACF775D86B19}" dt="2022-08-23T13:26:48.094" v="31"/>
        <pc:sldMkLst>
          <pc:docMk/>
          <pc:sldMk cId="3061852255" sldId="257"/>
        </pc:sldMkLst>
      </pc:sldChg>
      <pc:sldChg chg="modNotes">
        <pc:chgData name="Paul Perrotta" userId="S::paul.perrotta@dpi.nc.gov::ead51fb7-0b43-4c1b-a75d-d17dc4917b04" providerId="AD" clId="Web-{4159F681-99E7-FBC6-DB88-ACF775D86B19}" dt="2022-08-23T16:11:43.164" v="509"/>
        <pc:sldMkLst>
          <pc:docMk/>
          <pc:sldMk cId="2044653155" sldId="277"/>
        </pc:sldMkLst>
      </pc:sldChg>
      <pc:sldChg chg="modNotes">
        <pc:chgData name="Paul Perrotta" userId="S::paul.perrotta@dpi.nc.gov::ead51fb7-0b43-4c1b-a75d-d17dc4917b04" providerId="AD" clId="Web-{4159F681-99E7-FBC6-DB88-ACF775D86B19}" dt="2022-08-23T15:55:28.246" v="146"/>
        <pc:sldMkLst>
          <pc:docMk/>
          <pc:sldMk cId="795944679" sldId="664"/>
        </pc:sldMkLst>
      </pc:sldChg>
      <pc:sldChg chg="modNotes">
        <pc:chgData name="Paul Perrotta" userId="S::paul.perrotta@dpi.nc.gov::ead51fb7-0b43-4c1b-a75d-d17dc4917b04" providerId="AD" clId="Web-{4159F681-99E7-FBC6-DB88-ACF775D86B19}" dt="2022-08-23T15:56:04.653" v="165"/>
        <pc:sldMkLst>
          <pc:docMk/>
          <pc:sldMk cId="1219109423" sldId="665"/>
        </pc:sldMkLst>
      </pc:sldChg>
      <pc:sldChg chg="modNotes">
        <pc:chgData name="Paul Perrotta" userId="S::paul.perrotta@dpi.nc.gov::ead51fb7-0b43-4c1b-a75d-d17dc4917b04" providerId="AD" clId="Web-{4159F681-99E7-FBC6-DB88-ACF775D86B19}" dt="2022-08-23T16:40:26.587" v="888"/>
        <pc:sldMkLst>
          <pc:docMk/>
          <pc:sldMk cId="2050161391" sldId="666"/>
        </pc:sldMkLst>
      </pc:sldChg>
      <pc:sldChg chg="modNotes">
        <pc:chgData name="Paul Perrotta" userId="S::paul.perrotta@dpi.nc.gov::ead51fb7-0b43-4c1b-a75d-d17dc4917b04" providerId="AD" clId="Web-{4159F681-99E7-FBC6-DB88-ACF775D86B19}" dt="2022-08-23T16:08:02.517" v="504"/>
        <pc:sldMkLst>
          <pc:docMk/>
          <pc:sldMk cId="2648707552" sldId="668"/>
        </pc:sldMkLst>
      </pc:sldChg>
      <pc:sldChg chg="addSp modSp modNotes">
        <pc:chgData name="Paul Perrotta" userId="S::paul.perrotta@dpi.nc.gov::ead51fb7-0b43-4c1b-a75d-d17dc4917b04" providerId="AD" clId="Web-{4159F681-99E7-FBC6-DB88-ACF775D86B19}" dt="2022-08-23T16:56:08.253" v="1257"/>
        <pc:sldMkLst>
          <pc:docMk/>
          <pc:sldMk cId="577039113" sldId="670"/>
        </pc:sldMkLst>
        <pc:spChg chg="add mod">
          <ac:chgData name="Paul Perrotta" userId="S::paul.perrotta@dpi.nc.gov::ead51fb7-0b43-4c1b-a75d-d17dc4917b04" providerId="AD" clId="Web-{4159F681-99E7-FBC6-DB88-ACF775D86B19}" dt="2022-08-23T16:46:29.925" v="989" actId="1076"/>
          <ac:spMkLst>
            <pc:docMk/>
            <pc:sldMk cId="577039113" sldId="670"/>
            <ac:spMk id="5" creationId="{BFE3BA68-1C71-9E8E-CAE6-060CFA05F0B0}"/>
          </ac:spMkLst>
        </pc:spChg>
      </pc:sldChg>
      <pc:sldChg chg="modNotes">
        <pc:chgData name="Paul Perrotta" userId="S::paul.perrotta@dpi.nc.gov::ead51fb7-0b43-4c1b-a75d-d17dc4917b04" providerId="AD" clId="Web-{4159F681-99E7-FBC6-DB88-ACF775D86B19}" dt="2022-08-23T16:08:40.424" v="507"/>
        <pc:sldMkLst>
          <pc:docMk/>
          <pc:sldMk cId="3916580161" sldId="671"/>
        </pc:sldMkLst>
      </pc:sldChg>
      <pc:sldChg chg="modNotes">
        <pc:chgData name="Paul Perrotta" userId="S::paul.perrotta@dpi.nc.gov::ead51fb7-0b43-4c1b-a75d-d17dc4917b04" providerId="AD" clId="Web-{4159F681-99E7-FBC6-DB88-ACF775D86B19}" dt="2022-08-23T17:01:37.591" v="1359"/>
        <pc:sldMkLst>
          <pc:docMk/>
          <pc:sldMk cId="3090397037" sldId="672"/>
        </pc:sldMkLst>
      </pc:sldChg>
    </pc:docChg>
  </pc:docChgLst>
  <pc:docChgLst>
    <pc:chgData name="Paul Perrotta" userId="S::paul.perrotta@dpi.nc.gov::ead51fb7-0b43-4c1b-a75d-d17dc4917b04" providerId="AD" clId="Web-{1CCCCA72-6B2D-D605-0490-7653CA9D1363}"/>
    <pc:docChg chg="modSld">
      <pc:chgData name="Paul Perrotta" userId="S::paul.perrotta@dpi.nc.gov::ead51fb7-0b43-4c1b-a75d-d17dc4917b04" providerId="AD" clId="Web-{1CCCCA72-6B2D-D605-0490-7653CA9D1363}" dt="2022-08-29T16:01:08.166" v="89"/>
      <pc:docMkLst>
        <pc:docMk/>
      </pc:docMkLst>
      <pc:sldChg chg="modSp">
        <pc:chgData name="Paul Perrotta" userId="S::paul.perrotta@dpi.nc.gov::ead51fb7-0b43-4c1b-a75d-d17dc4917b04" providerId="AD" clId="Web-{1CCCCA72-6B2D-D605-0490-7653CA9D1363}" dt="2022-08-29T15:56:16.954" v="3" actId="20577"/>
        <pc:sldMkLst>
          <pc:docMk/>
          <pc:sldMk cId="655291596" sldId="272"/>
        </pc:sldMkLst>
        <pc:spChg chg="mod">
          <ac:chgData name="Paul Perrotta" userId="S::paul.perrotta@dpi.nc.gov::ead51fb7-0b43-4c1b-a75d-d17dc4917b04" providerId="AD" clId="Web-{1CCCCA72-6B2D-D605-0490-7653CA9D1363}" dt="2022-08-29T15:56:16.954" v="3" actId="20577"/>
          <ac:spMkLst>
            <pc:docMk/>
            <pc:sldMk cId="655291596" sldId="272"/>
            <ac:spMk id="3" creationId="{00000000-0000-0000-0000-000000000000}"/>
          </ac:spMkLst>
        </pc:spChg>
      </pc:sldChg>
      <pc:sldChg chg="modSp">
        <pc:chgData name="Paul Perrotta" userId="S::paul.perrotta@dpi.nc.gov::ead51fb7-0b43-4c1b-a75d-d17dc4917b04" providerId="AD" clId="Web-{1CCCCA72-6B2D-D605-0490-7653CA9D1363}" dt="2022-08-29T15:55:50.813" v="1" actId="20577"/>
        <pc:sldMkLst>
          <pc:docMk/>
          <pc:sldMk cId="2044653155" sldId="277"/>
        </pc:sldMkLst>
        <pc:spChg chg="mod">
          <ac:chgData name="Paul Perrotta" userId="S::paul.perrotta@dpi.nc.gov::ead51fb7-0b43-4c1b-a75d-d17dc4917b04" providerId="AD" clId="Web-{1CCCCA72-6B2D-D605-0490-7653CA9D1363}" dt="2022-08-29T15:55:50.813" v="1" actId="20577"/>
          <ac:spMkLst>
            <pc:docMk/>
            <pc:sldMk cId="2044653155" sldId="277"/>
            <ac:spMk id="4" creationId="{E9F4DB8D-93E3-8448-B1D3-2927B86CFF38}"/>
          </ac:spMkLst>
        </pc:spChg>
      </pc:sldChg>
      <pc:sldChg chg="modNotes">
        <pc:chgData name="Paul Perrotta" userId="S::paul.perrotta@dpi.nc.gov::ead51fb7-0b43-4c1b-a75d-d17dc4917b04" providerId="AD" clId="Web-{1CCCCA72-6B2D-D605-0490-7653CA9D1363}" dt="2022-08-29T15:59:43.742" v="33"/>
        <pc:sldMkLst>
          <pc:docMk/>
          <pc:sldMk cId="795944679" sldId="664"/>
        </pc:sldMkLst>
      </pc:sldChg>
      <pc:sldChg chg="modNotes">
        <pc:chgData name="Paul Perrotta" userId="S::paul.perrotta@dpi.nc.gov::ead51fb7-0b43-4c1b-a75d-d17dc4917b04" providerId="AD" clId="Web-{1CCCCA72-6B2D-D605-0490-7653CA9D1363}" dt="2022-08-29T16:01:08.166" v="89"/>
        <pc:sldMkLst>
          <pc:docMk/>
          <pc:sldMk cId="1219109423" sldId="665"/>
        </pc:sldMkLst>
      </pc:sldChg>
    </pc:docChg>
  </pc:docChgLst>
  <pc:docChgLst>
    <pc:chgData name="Timothy Dryman" userId="6f8e70e6-d855-4a74-9b38-52c5af3caee0" providerId="ADAL" clId="{14F55758-F6DA-CB44-B452-1C689C6B9320}"/>
    <pc:docChg chg="modSld">
      <pc:chgData name="Timothy Dryman" userId="6f8e70e6-d855-4a74-9b38-52c5af3caee0" providerId="ADAL" clId="{14F55758-F6DA-CB44-B452-1C689C6B9320}" dt="2022-08-31T18:53:26.098" v="46" actId="20577"/>
      <pc:docMkLst>
        <pc:docMk/>
      </pc:docMkLst>
      <pc:sldChg chg="modNotesTx">
        <pc:chgData name="Timothy Dryman" userId="6f8e70e6-d855-4a74-9b38-52c5af3caee0" providerId="ADAL" clId="{14F55758-F6DA-CB44-B452-1C689C6B9320}" dt="2022-08-31T18:50:23.834" v="4" actId="20577"/>
        <pc:sldMkLst>
          <pc:docMk/>
          <pc:sldMk cId="1668941717" sldId="655"/>
        </pc:sldMkLst>
      </pc:sldChg>
      <pc:sldChg chg="modNotesTx">
        <pc:chgData name="Timothy Dryman" userId="6f8e70e6-d855-4a74-9b38-52c5af3caee0" providerId="ADAL" clId="{14F55758-F6DA-CB44-B452-1C689C6B9320}" dt="2022-08-31T18:52:07.820" v="30" actId="20577"/>
        <pc:sldMkLst>
          <pc:docMk/>
          <pc:sldMk cId="1860049665" sldId="656"/>
        </pc:sldMkLst>
      </pc:sldChg>
      <pc:sldChg chg="modNotesTx">
        <pc:chgData name="Timothy Dryman" userId="6f8e70e6-d855-4a74-9b38-52c5af3caee0" providerId="ADAL" clId="{14F55758-F6DA-CB44-B452-1C689C6B9320}" dt="2022-08-31T18:53:26.098" v="46" actId="20577"/>
        <pc:sldMkLst>
          <pc:docMk/>
          <pc:sldMk cId="2798462451" sldId="658"/>
        </pc:sldMkLst>
      </pc:sldChg>
    </pc:docChg>
  </pc:docChgLst>
  <pc:docChgLst>
    <pc:chgData name="Jennifer Smith" userId="9fd684ba-213d-4429-a3f6-cca1f151d192" providerId="ADAL" clId="{1FB5A335-5844-8248-A7B6-48A2EF69DC44}"/>
    <pc:docChg chg="undo custSel addSld delSld modSld delMainMaster">
      <pc:chgData name="Jennifer Smith" userId="9fd684ba-213d-4429-a3f6-cca1f151d192" providerId="ADAL" clId="{1FB5A335-5844-8248-A7B6-48A2EF69DC44}" dt="2022-07-12T18:28:11.081" v="700" actId="20577"/>
      <pc:docMkLst>
        <pc:docMk/>
      </pc:docMkLst>
      <pc:sldChg chg="del">
        <pc:chgData name="Jennifer Smith" userId="9fd684ba-213d-4429-a3f6-cca1f151d192" providerId="ADAL" clId="{1FB5A335-5844-8248-A7B6-48A2EF69DC44}" dt="2022-07-12T18:17:33.634" v="94" actId="2696"/>
        <pc:sldMkLst>
          <pc:docMk/>
          <pc:sldMk cId="2251155522" sldId="261"/>
        </pc:sldMkLst>
      </pc:sldChg>
      <pc:sldChg chg="modSp add mod">
        <pc:chgData name="Jennifer Smith" userId="9fd684ba-213d-4429-a3f6-cca1f151d192" providerId="ADAL" clId="{1FB5A335-5844-8248-A7B6-48A2EF69DC44}" dt="2022-07-12T18:28:11.081" v="700" actId="20577"/>
        <pc:sldMkLst>
          <pc:docMk/>
          <pc:sldMk cId="1798034550" sldId="262"/>
        </pc:sldMkLst>
        <pc:spChg chg="mod">
          <ac:chgData name="Jennifer Smith" userId="9fd684ba-213d-4429-a3f6-cca1f151d192" providerId="ADAL" clId="{1FB5A335-5844-8248-A7B6-48A2EF69DC44}" dt="2022-07-12T18:28:11.081" v="700" actId="20577"/>
          <ac:spMkLst>
            <pc:docMk/>
            <pc:sldMk cId="1798034550" sldId="262"/>
            <ac:spMk id="2" creationId="{37D0FF2F-B653-2C41-B529-3E819B5AD424}"/>
          </ac:spMkLst>
        </pc:spChg>
      </pc:sldChg>
      <pc:sldChg chg="delSp modSp add del mod modNotesTx">
        <pc:chgData name="Jennifer Smith" userId="9fd684ba-213d-4429-a3f6-cca1f151d192" providerId="ADAL" clId="{1FB5A335-5844-8248-A7B6-48A2EF69DC44}" dt="2022-07-12T18:22:58.595" v="411" actId="20577"/>
        <pc:sldMkLst>
          <pc:docMk/>
          <pc:sldMk cId="655291596" sldId="272"/>
        </pc:sldMkLst>
        <pc:spChg chg="mod">
          <ac:chgData name="Jennifer Smith" userId="9fd684ba-213d-4429-a3f6-cca1f151d192" providerId="ADAL" clId="{1FB5A335-5844-8248-A7B6-48A2EF69DC44}" dt="2022-07-12T18:22:46.432" v="408" actId="1036"/>
          <ac:spMkLst>
            <pc:docMk/>
            <pc:sldMk cId="655291596" sldId="272"/>
            <ac:spMk id="2" creationId="{00000000-0000-0000-0000-000000000000}"/>
          </ac:spMkLst>
        </pc:spChg>
        <pc:spChg chg="mod">
          <ac:chgData name="Jennifer Smith" userId="9fd684ba-213d-4429-a3f6-cca1f151d192" providerId="ADAL" clId="{1FB5A335-5844-8248-A7B6-48A2EF69DC44}" dt="2022-07-12T18:22:51.500" v="409" actId="20577"/>
          <ac:spMkLst>
            <pc:docMk/>
            <pc:sldMk cId="655291596" sldId="272"/>
            <ac:spMk id="3" creationId="{00000000-0000-0000-0000-000000000000}"/>
          </ac:spMkLst>
        </pc:spChg>
        <pc:spChg chg="mod">
          <ac:chgData name="Jennifer Smith" userId="9fd684ba-213d-4429-a3f6-cca1f151d192" providerId="ADAL" clId="{1FB5A335-5844-8248-A7B6-48A2EF69DC44}" dt="2022-07-12T18:22:32.754" v="401" actId="2711"/>
          <ac:spMkLst>
            <pc:docMk/>
            <pc:sldMk cId="655291596" sldId="272"/>
            <ac:spMk id="4" creationId="{00000000-0000-0000-0000-000000000000}"/>
          </ac:spMkLst>
        </pc:spChg>
        <pc:spChg chg="mod">
          <ac:chgData name="Jennifer Smith" userId="9fd684ba-213d-4429-a3f6-cca1f151d192" providerId="ADAL" clId="{1FB5A335-5844-8248-A7B6-48A2EF69DC44}" dt="2022-07-12T18:22:58.595" v="411" actId="20577"/>
          <ac:spMkLst>
            <pc:docMk/>
            <pc:sldMk cId="655291596" sldId="272"/>
            <ac:spMk id="6" creationId="{00000000-0000-0000-0000-000000000000}"/>
          </ac:spMkLst>
        </pc:spChg>
        <pc:picChg chg="del">
          <ac:chgData name="Jennifer Smith" userId="9fd684ba-213d-4429-a3f6-cca1f151d192" providerId="ADAL" clId="{1FB5A335-5844-8248-A7B6-48A2EF69DC44}" dt="2022-07-12T18:18:32.055" v="102" actId="478"/>
          <ac:picMkLst>
            <pc:docMk/>
            <pc:sldMk cId="655291596" sldId="272"/>
            <ac:picMk id="7170" creationId="{00000000-0000-0000-0000-000000000000}"/>
          </ac:picMkLst>
        </pc:picChg>
      </pc:sldChg>
      <pc:sldChg chg="modSp add mod chgLayout">
        <pc:chgData name="Jennifer Smith" userId="9fd684ba-213d-4429-a3f6-cca1f151d192" providerId="ADAL" clId="{1FB5A335-5844-8248-A7B6-48A2EF69DC44}" dt="2022-07-12T18:27:20.867" v="655" actId="27636"/>
        <pc:sldMkLst>
          <pc:docMk/>
          <pc:sldMk cId="2455206878" sldId="273"/>
        </pc:sldMkLst>
        <pc:spChg chg="mod ord">
          <ac:chgData name="Jennifer Smith" userId="9fd684ba-213d-4429-a3f6-cca1f151d192" providerId="ADAL" clId="{1FB5A335-5844-8248-A7B6-48A2EF69DC44}" dt="2022-07-12T18:23:28.740" v="414" actId="2711"/>
          <ac:spMkLst>
            <pc:docMk/>
            <pc:sldMk cId="2455206878" sldId="273"/>
            <ac:spMk id="2" creationId="{E1F7ECC7-FC34-4020-9C81-93CC62025E8C}"/>
          </ac:spMkLst>
        </pc:spChg>
        <pc:spChg chg="mod ord">
          <ac:chgData name="Jennifer Smith" userId="9fd684ba-213d-4429-a3f6-cca1f151d192" providerId="ADAL" clId="{1FB5A335-5844-8248-A7B6-48A2EF69DC44}" dt="2022-07-12T18:27:20.867" v="655" actId="27636"/>
          <ac:spMkLst>
            <pc:docMk/>
            <pc:sldMk cId="2455206878" sldId="273"/>
            <ac:spMk id="3" creationId="{F924A789-EF78-46CB-B402-E05165D85395}"/>
          </ac:spMkLst>
        </pc:spChg>
      </pc:sldChg>
      <pc:sldMasterChg chg="del delSldLayout">
        <pc:chgData name="Jennifer Smith" userId="9fd684ba-213d-4429-a3f6-cca1f151d192" providerId="ADAL" clId="{1FB5A335-5844-8248-A7B6-48A2EF69DC44}" dt="2022-07-12T18:23:18.043" v="413" actId="700"/>
        <pc:sldMasterMkLst>
          <pc:docMk/>
          <pc:sldMasterMk cId="2460954070" sldId="2147483660"/>
        </pc:sldMasterMkLst>
        <pc:sldLayoutChg chg="del">
          <pc:chgData name="Jennifer Smith" userId="9fd684ba-213d-4429-a3f6-cca1f151d192" providerId="ADAL" clId="{1FB5A335-5844-8248-A7B6-48A2EF69DC44}" dt="2022-07-12T18:23:18.043" v="413" actId="700"/>
          <pc:sldLayoutMkLst>
            <pc:docMk/>
            <pc:sldMasterMk cId="2460954070" sldId="2147483660"/>
            <pc:sldLayoutMk cId="2385387890" sldId="2147483661"/>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949138452" sldId="2147483662"/>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2591524520" sldId="2147483663"/>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1203092039" sldId="2147483664"/>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3733172339" sldId="2147483665"/>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3210312558" sldId="2147483666"/>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3146388984" sldId="2147483667"/>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3171841454" sldId="2147483668"/>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1718958274" sldId="2147483669"/>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2202905451" sldId="2147483670"/>
          </pc:sldLayoutMkLst>
        </pc:sldLayoutChg>
        <pc:sldLayoutChg chg="del">
          <pc:chgData name="Jennifer Smith" userId="9fd684ba-213d-4429-a3f6-cca1f151d192" providerId="ADAL" clId="{1FB5A335-5844-8248-A7B6-48A2EF69DC44}" dt="2022-07-12T18:23:18.043" v="413" actId="700"/>
          <pc:sldLayoutMkLst>
            <pc:docMk/>
            <pc:sldMasterMk cId="2460954070" sldId="2147483660"/>
            <pc:sldLayoutMk cId="3479445657" sldId="2147483671"/>
          </pc:sldLayoutMkLst>
        </pc:sldLayoutChg>
      </pc:sldMasterChg>
    </pc:docChg>
  </pc:docChgLst>
  <pc:docChgLst>
    <pc:chgData name="Jennifer Smith" userId="9fd684ba-213d-4429-a3f6-cca1f151d192" providerId="ADAL" clId="{92C06AE4-2CDF-9F47-8D80-874F188A4E4C}"/>
    <pc:docChg chg="undo custSel addSld delSld modSld sldOrd">
      <pc:chgData name="Jennifer Smith" userId="9fd684ba-213d-4429-a3f6-cca1f151d192" providerId="ADAL" clId="{92C06AE4-2CDF-9F47-8D80-874F188A4E4C}" dt="2022-08-31T19:08:49.901" v="14387" actId="20577"/>
      <pc:docMkLst>
        <pc:docMk/>
      </pc:docMkLst>
      <pc:sldChg chg="addSp delSp modSp mod chgLayout">
        <pc:chgData name="Jennifer Smith" userId="9fd684ba-213d-4429-a3f6-cca1f151d192" providerId="ADAL" clId="{92C06AE4-2CDF-9F47-8D80-874F188A4E4C}" dt="2022-08-18T18:06:12.938" v="5873" actId="313"/>
        <pc:sldMkLst>
          <pc:docMk/>
          <pc:sldMk cId="3061852255" sldId="257"/>
        </pc:sldMkLst>
        <pc:spChg chg="mod ord">
          <ac:chgData name="Jennifer Smith" userId="9fd684ba-213d-4429-a3f6-cca1f151d192" providerId="ADAL" clId="{92C06AE4-2CDF-9F47-8D80-874F188A4E4C}" dt="2022-08-18T17:03:15.413" v="4665" actId="700"/>
          <ac:spMkLst>
            <pc:docMk/>
            <pc:sldMk cId="3061852255" sldId="257"/>
            <ac:spMk id="2" creationId="{B7CB8B38-9952-C1DF-8CA8-3116D5F5EFFF}"/>
          </ac:spMkLst>
        </pc:spChg>
        <pc:spChg chg="del">
          <ac:chgData name="Jennifer Smith" userId="9fd684ba-213d-4429-a3f6-cca1f151d192" providerId="ADAL" clId="{92C06AE4-2CDF-9F47-8D80-874F188A4E4C}" dt="2022-08-18T16:51:59.107" v="4399" actId="478"/>
          <ac:spMkLst>
            <pc:docMk/>
            <pc:sldMk cId="3061852255" sldId="257"/>
            <ac:spMk id="3" creationId="{57A9FD3C-FC16-336B-011F-230419AB4D85}"/>
          </ac:spMkLst>
        </pc:spChg>
        <pc:spChg chg="mod ord">
          <ac:chgData name="Jennifer Smith" userId="9fd684ba-213d-4429-a3f6-cca1f151d192" providerId="ADAL" clId="{92C06AE4-2CDF-9F47-8D80-874F188A4E4C}" dt="2022-08-18T17:03:15.413" v="4665" actId="700"/>
          <ac:spMkLst>
            <pc:docMk/>
            <pc:sldMk cId="3061852255" sldId="257"/>
            <ac:spMk id="4" creationId="{0EDA38E7-37D4-AAF3-8EE1-4E61FB366EB3}"/>
          </ac:spMkLst>
        </pc:spChg>
        <pc:spChg chg="add mod ord">
          <ac:chgData name="Jennifer Smith" userId="9fd684ba-213d-4429-a3f6-cca1f151d192" providerId="ADAL" clId="{92C06AE4-2CDF-9F47-8D80-874F188A4E4C}" dt="2022-08-18T18:06:12.938" v="5873" actId="313"/>
          <ac:spMkLst>
            <pc:docMk/>
            <pc:sldMk cId="3061852255" sldId="257"/>
            <ac:spMk id="8" creationId="{F10AD26A-C8C7-A96F-9CE9-9FDCAEE2BC4F}"/>
          </ac:spMkLst>
        </pc:spChg>
        <pc:graphicFrameChg chg="add del mod modGraphic">
          <ac:chgData name="Jennifer Smith" userId="9fd684ba-213d-4429-a3f6-cca1f151d192" providerId="ADAL" clId="{92C06AE4-2CDF-9F47-8D80-874F188A4E4C}" dt="2022-08-18T16:57:24.895" v="4533" actId="478"/>
          <ac:graphicFrameMkLst>
            <pc:docMk/>
            <pc:sldMk cId="3061852255" sldId="257"/>
            <ac:graphicFrameMk id="5" creationId="{DB623DED-52CB-E90B-9B8F-4D94873D7920}"/>
          </ac:graphicFrameMkLst>
        </pc:graphicFrameChg>
        <pc:graphicFrameChg chg="add del mod modGraphic">
          <ac:chgData name="Jennifer Smith" userId="9fd684ba-213d-4429-a3f6-cca1f151d192" providerId="ADAL" clId="{92C06AE4-2CDF-9F47-8D80-874F188A4E4C}" dt="2022-08-18T16:59:27.518" v="4556" actId="478"/>
          <ac:graphicFrameMkLst>
            <pc:docMk/>
            <pc:sldMk cId="3061852255" sldId="257"/>
            <ac:graphicFrameMk id="6" creationId="{C6EA4637-9750-BD79-A9E3-45D923FAD159}"/>
          </ac:graphicFrameMkLst>
        </pc:graphicFrameChg>
        <pc:graphicFrameChg chg="add del mod modGraphic">
          <ac:chgData name="Jennifer Smith" userId="9fd684ba-213d-4429-a3f6-cca1f151d192" providerId="ADAL" clId="{92C06AE4-2CDF-9F47-8D80-874F188A4E4C}" dt="2022-08-18T17:01:57.025" v="4664" actId="478"/>
          <ac:graphicFrameMkLst>
            <pc:docMk/>
            <pc:sldMk cId="3061852255" sldId="257"/>
            <ac:graphicFrameMk id="7" creationId="{E00E570D-3E08-7858-11DF-1E9380FF0E6E}"/>
          </ac:graphicFrameMkLst>
        </pc:graphicFrameChg>
      </pc:sldChg>
      <pc:sldChg chg="addSp modSp mod ord modNotesTx">
        <pc:chgData name="Jennifer Smith" userId="9fd684ba-213d-4429-a3f6-cca1f151d192" providerId="ADAL" clId="{92C06AE4-2CDF-9F47-8D80-874F188A4E4C}" dt="2022-08-24T13:02:21.817" v="14152" actId="20577"/>
        <pc:sldMkLst>
          <pc:docMk/>
          <pc:sldMk cId="1979105111" sldId="258"/>
        </pc:sldMkLst>
        <pc:spChg chg="mod">
          <ac:chgData name="Jennifer Smith" userId="9fd684ba-213d-4429-a3f6-cca1f151d192" providerId="ADAL" clId="{92C06AE4-2CDF-9F47-8D80-874F188A4E4C}" dt="2022-08-02T17:39:18.606" v="776" actId="2711"/>
          <ac:spMkLst>
            <pc:docMk/>
            <pc:sldMk cId="1979105111" sldId="258"/>
            <ac:spMk id="2" creationId="{40C81B04-CBC4-DB4A-9F06-9C5CCD9AFA16}"/>
          </ac:spMkLst>
        </pc:spChg>
        <pc:spChg chg="mod">
          <ac:chgData name="Jennifer Smith" userId="9fd684ba-213d-4429-a3f6-cca1f151d192" providerId="ADAL" clId="{92C06AE4-2CDF-9F47-8D80-874F188A4E4C}" dt="2022-08-02T17:39:29.229" v="778" actId="2711"/>
          <ac:spMkLst>
            <pc:docMk/>
            <pc:sldMk cId="1979105111" sldId="258"/>
            <ac:spMk id="3" creationId="{63ED8383-4BBC-9344-8B5D-9A8E44E1A5D1}"/>
          </ac:spMkLst>
        </pc:spChg>
        <pc:picChg chg="add mod">
          <ac:chgData name="Jennifer Smith" userId="9fd684ba-213d-4429-a3f6-cca1f151d192" providerId="ADAL" clId="{92C06AE4-2CDF-9F47-8D80-874F188A4E4C}" dt="2022-08-02T17:03:24.900" v="341" actId="207"/>
          <ac:picMkLst>
            <pc:docMk/>
            <pc:sldMk cId="1979105111" sldId="258"/>
            <ac:picMk id="1026" creationId="{5E65EA33-13BF-4703-6C2F-3EA7B4EC95AF}"/>
          </ac:picMkLst>
        </pc:picChg>
      </pc:sldChg>
      <pc:sldChg chg="del">
        <pc:chgData name="Jennifer Smith" userId="9fd684ba-213d-4429-a3f6-cca1f151d192" providerId="ADAL" clId="{92C06AE4-2CDF-9F47-8D80-874F188A4E4C}" dt="2022-08-02T16:47:32.005" v="283" actId="2696"/>
        <pc:sldMkLst>
          <pc:docMk/>
          <pc:sldMk cId="3526560807" sldId="259"/>
        </pc:sldMkLst>
      </pc:sldChg>
      <pc:sldChg chg="modSp mod modNotesTx">
        <pc:chgData name="Jennifer Smith" userId="9fd684ba-213d-4429-a3f6-cca1f151d192" providerId="ADAL" clId="{92C06AE4-2CDF-9F47-8D80-874F188A4E4C}" dt="2022-08-19T17:55:27.908" v="9516" actId="20577"/>
        <pc:sldMkLst>
          <pc:docMk/>
          <pc:sldMk cId="1711013544" sldId="260"/>
        </pc:sldMkLst>
        <pc:spChg chg="mod">
          <ac:chgData name="Jennifer Smith" userId="9fd684ba-213d-4429-a3f6-cca1f151d192" providerId="ADAL" clId="{92C06AE4-2CDF-9F47-8D80-874F188A4E4C}" dt="2022-08-02T16:45:37.315" v="76" actId="2711"/>
          <ac:spMkLst>
            <pc:docMk/>
            <pc:sldMk cId="1711013544" sldId="260"/>
            <ac:spMk id="2" creationId="{06CBCBB4-B721-A849-868D-A4531D961FEE}"/>
          </ac:spMkLst>
        </pc:spChg>
        <pc:spChg chg="mod">
          <ac:chgData name="Jennifer Smith" userId="9fd684ba-213d-4429-a3f6-cca1f151d192" providerId="ADAL" clId="{92C06AE4-2CDF-9F47-8D80-874F188A4E4C}" dt="2022-08-18T18:23:45.710" v="5982" actId="20577"/>
          <ac:spMkLst>
            <pc:docMk/>
            <pc:sldMk cId="1711013544" sldId="260"/>
            <ac:spMk id="4" creationId="{E9F4DB8D-93E3-8448-B1D3-2927B86CFF38}"/>
          </ac:spMkLst>
        </pc:spChg>
      </pc:sldChg>
      <pc:sldChg chg="modSp mod">
        <pc:chgData name="Jennifer Smith" userId="9fd684ba-213d-4429-a3f6-cca1f151d192" providerId="ADAL" clId="{92C06AE4-2CDF-9F47-8D80-874F188A4E4C}" dt="2022-08-31T19:08:19.930" v="14360" actId="20577"/>
        <pc:sldMkLst>
          <pc:docMk/>
          <pc:sldMk cId="1798034550" sldId="262"/>
        </pc:sldMkLst>
        <pc:spChg chg="mod">
          <ac:chgData name="Jennifer Smith" userId="9fd684ba-213d-4429-a3f6-cca1f151d192" providerId="ADAL" clId="{92C06AE4-2CDF-9F47-8D80-874F188A4E4C}" dt="2022-08-31T19:08:19.930" v="14360" actId="20577"/>
          <ac:spMkLst>
            <pc:docMk/>
            <pc:sldMk cId="1798034550" sldId="262"/>
            <ac:spMk id="2" creationId="{37D0FF2F-B653-2C41-B529-3E819B5AD424}"/>
          </ac:spMkLst>
        </pc:spChg>
      </pc:sldChg>
      <pc:sldChg chg="modSp add del mod">
        <pc:chgData name="Jennifer Smith" userId="9fd684ba-213d-4429-a3f6-cca1f151d192" providerId="ADAL" clId="{92C06AE4-2CDF-9F47-8D80-874F188A4E4C}" dt="2022-08-02T16:45:03.475" v="44" actId="2696"/>
        <pc:sldMkLst>
          <pc:docMk/>
          <pc:sldMk cId="2586660382" sldId="263"/>
        </pc:sldMkLst>
        <pc:spChg chg="mod">
          <ac:chgData name="Jennifer Smith" userId="9fd684ba-213d-4429-a3f6-cca1f151d192" providerId="ADAL" clId="{92C06AE4-2CDF-9F47-8D80-874F188A4E4C}" dt="2022-08-02T16:43:48.338" v="1" actId="2711"/>
          <ac:spMkLst>
            <pc:docMk/>
            <pc:sldMk cId="2586660382" sldId="263"/>
            <ac:spMk id="2" creationId="{0442397B-FF18-44DE-858A-E72263FCA53E}"/>
          </ac:spMkLst>
        </pc:spChg>
        <pc:spChg chg="mod">
          <ac:chgData name="Jennifer Smith" userId="9fd684ba-213d-4429-a3f6-cca1f151d192" providerId="ADAL" clId="{92C06AE4-2CDF-9F47-8D80-874F188A4E4C}" dt="2022-08-02T16:44:22.247" v="43" actId="20577"/>
          <ac:spMkLst>
            <pc:docMk/>
            <pc:sldMk cId="2586660382" sldId="263"/>
            <ac:spMk id="3" creationId="{FCF8ED68-D68B-43C1-A230-5B7AC54ABB7C}"/>
          </ac:spMkLst>
        </pc:spChg>
      </pc:sldChg>
      <pc:sldChg chg="modNotesTx">
        <pc:chgData name="Jennifer Smith" userId="9fd684ba-213d-4429-a3f6-cca1f151d192" providerId="ADAL" clId="{92C06AE4-2CDF-9F47-8D80-874F188A4E4C}" dt="2022-08-31T19:08:49.901" v="14387" actId="20577"/>
        <pc:sldMkLst>
          <pc:docMk/>
          <pc:sldMk cId="655291596" sldId="272"/>
        </pc:sldMkLst>
      </pc:sldChg>
      <pc:sldChg chg="modSp mod modNotesTx">
        <pc:chgData name="Jennifer Smith" userId="9fd684ba-213d-4429-a3f6-cca1f151d192" providerId="ADAL" clId="{92C06AE4-2CDF-9F47-8D80-874F188A4E4C}" dt="2022-08-24T13:01:54.340" v="14147" actId="20577"/>
        <pc:sldMkLst>
          <pc:docMk/>
          <pc:sldMk cId="2455206878" sldId="273"/>
        </pc:sldMkLst>
        <pc:spChg chg="mod">
          <ac:chgData name="Jennifer Smith" userId="9fd684ba-213d-4429-a3f6-cca1f151d192" providerId="ADAL" clId="{92C06AE4-2CDF-9F47-8D80-874F188A4E4C}" dt="2022-08-02T16:48:03.439" v="287" actId="2711"/>
          <ac:spMkLst>
            <pc:docMk/>
            <pc:sldMk cId="2455206878" sldId="273"/>
            <ac:spMk id="3" creationId="{F924A789-EF78-46CB-B402-E05165D85395}"/>
          </ac:spMkLst>
        </pc:spChg>
      </pc:sldChg>
      <pc:sldChg chg="modSp add mod modNotesTx">
        <pc:chgData name="Jennifer Smith" userId="9fd684ba-213d-4429-a3f6-cca1f151d192" providerId="ADAL" clId="{92C06AE4-2CDF-9F47-8D80-874F188A4E4C}" dt="2022-08-19T21:09:37.561" v="10974" actId="20577"/>
        <pc:sldMkLst>
          <pc:docMk/>
          <pc:sldMk cId="2080633874" sldId="274"/>
        </pc:sldMkLst>
        <pc:spChg chg="mod">
          <ac:chgData name="Jennifer Smith" userId="9fd684ba-213d-4429-a3f6-cca1f151d192" providerId="ADAL" clId="{92C06AE4-2CDF-9F47-8D80-874F188A4E4C}" dt="2022-08-02T16:46:20.594" v="190" actId="20577"/>
          <ac:spMkLst>
            <pc:docMk/>
            <pc:sldMk cId="2080633874" sldId="274"/>
            <ac:spMk id="2" creationId="{06CBCBB4-B721-A849-868D-A4531D961FEE}"/>
          </ac:spMkLst>
        </pc:spChg>
        <pc:spChg chg="mod">
          <ac:chgData name="Jennifer Smith" userId="9fd684ba-213d-4429-a3f6-cca1f151d192" providerId="ADAL" clId="{92C06AE4-2CDF-9F47-8D80-874F188A4E4C}" dt="2022-08-18T18:23:37.581" v="5968" actId="20577"/>
          <ac:spMkLst>
            <pc:docMk/>
            <pc:sldMk cId="2080633874" sldId="274"/>
            <ac:spMk id="4" creationId="{E9F4DB8D-93E3-8448-B1D3-2927B86CFF38}"/>
          </ac:spMkLst>
        </pc:spChg>
      </pc:sldChg>
      <pc:sldChg chg="modSp add mod">
        <pc:chgData name="Jennifer Smith" userId="9fd684ba-213d-4429-a3f6-cca1f151d192" providerId="ADAL" clId="{92C06AE4-2CDF-9F47-8D80-874F188A4E4C}" dt="2022-08-18T18:22:45.652" v="5916" actId="20577"/>
        <pc:sldMkLst>
          <pc:docMk/>
          <pc:sldMk cId="4220569249" sldId="275"/>
        </pc:sldMkLst>
        <pc:spChg chg="mod">
          <ac:chgData name="Jennifer Smith" userId="9fd684ba-213d-4429-a3f6-cca1f151d192" providerId="ADAL" clId="{92C06AE4-2CDF-9F47-8D80-874F188A4E4C}" dt="2022-08-02T16:46:36.769" v="219" actId="20577"/>
          <ac:spMkLst>
            <pc:docMk/>
            <pc:sldMk cId="4220569249" sldId="275"/>
            <ac:spMk id="2" creationId="{06CBCBB4-B721-A849-868D-A4531D961FEE}"/>
          </ac:spMkLst>
        </pc:spChg>
        <pc:spChg chg="mod">
          <ac:chgData name="Jennifer Smith" userId="9fd684ba-213d-4429-a3f6-cca1f151d192" providerId="ADAL" clId="{92C06AE4-2CDF-9F47-8D80-874F188A4E4C}" dt="2022-08-18T18:22:45.652" v="5916" actId="20577"/>
          <ac:spMkLst>
            <pc:docMk/>
            <pc:sldMk cId="4220569249" sldId="275"/>
            <ac:spMk id="4" creationId="{E9F4DB8D-93E3-8448-B1D3-2927B86CFF38}"/>
          </ac:spMkLst>
        </pc:spChg>
      </pc:sldChg>
      <pc:sldChg chg="modSp add mod">
        <pc:chgData name="Jennifer Smith" userId="9fd684ba-213d-4429-a3f6-cca1f151d192" providerId="ADAL" clId="{92C06AE4-2CDF-9F47-8D80-874F188A4E4C}" dt="2022-08-18T18:22:55.909" v="5926" actId="20577"/>
        <pc:sldMkLst>
          <pc:docMk/>
          <pc:sldMk cId="1895584867" sldId="276"/>
        </pc:sldMkLst>
        <pc:spChg chg="mod">
          <ac:chgData name="Jennifer Smith" userId="9fd684ba-213d-4429-a3f6-cca1f151d192" providerId="ADAL" clId="{92C06AE4-2CDF-9F47-8D80-874F188A4E4C}" dt="2022-08-02T16:46:53.233" v="242" actId="20577"/>
          <ac:spMkLst>
            <pc:docMk/>
            <pc:sldMk cId="1895584867" sldId="276"/>
            <ac:spMk id="2" creationId="{06CBCBB4-B721-A849-868D-A4531D961FEE}"/>
          </ac:spMkLst>
        </pc:spChg>
        <pc:spChg chg="mod">
          <ac:chgData name="Jennifer Smith" userId="9fd684ba-213d-4429-a3f6-cca1f151d192" providerId="ADAL" clId="{92C06AE4-2CDF-9F47-8D80-874F188A4E4C}" dt="2022-08-18T18:22:55.909" v="5926" actId="20577"/>
          <ac:spMkLst>
            <pc:docMk/>
            <pc:sldMk cId="1895584867" sldId="276"/>
            <ac:spMk id="4" creationId="{E9F4DB8D-93E3-8448-B1D3-2927B86CFF38}"/>
          </ac:spMkLst>
        </pc:spChg>
      </pc:sldChg>
      <pc:sldChg chg="modSp add mod">
        <pc:chgData name="Jennifer Smith" userId="9fd684ba-213d-4429-a3f6-cca1f151d192" providerId="ADAL" clId="{92C06AE4-2CDF-9F47-8D80-874F188A4E4C}" dt="2022-08-18T18:23:10.613" v="5952" actId="20577"/>
        <pc:sldMkLst>
          <pc:docMk/>
          <pc:sldMk cId="2044653155" sldId="277"/>
        </pc:sldMkLst>
        <pc:spChg chg="mod">
          <ac:chgData name="Jennifer Smith" userId="9fd684ba-213d-4429-a3f6-cca1f151d192" providerId="ADAL" clId="{92C06AE4-2CDF-9F47-8D80-874F188A4E4C}" dt="2022-08-02T16:47:28.290" v="282" actId="20577"/>
          <ac:spMkLst>
            <pc:docMk/>
            <pc:sldMk cId="2044653155" sldId="277"/>
            <ac:spMk id="2" creationId="{06CBCBB4-B721-A849-868D-A4531D961FEE}"/>
          </ac:spMkLst>
        </pc:spChg>
        <pc:spChg chg="mod">
          <ac:chgData name="Jennifer Smith" userId="9fd684ba-213d-4429-a3f6-cca1f151d192" providerId="ADAL" clId="{92C06AE4-2CDF-9F47-8D80-874F188A4E4C}" dt="2022-08-18T18:23:10.613" v="5952" actId="20577"/>
          <ac:spMkLst>
            <pc:docMk/>
            <pc:sldMk cId="2044653155" sldId="277"/>
            <ac:spMk id="4" creationId="{E9F4DB8D-93E3-8448-B1D3-2927B86CFF38}"/>
          </ac:spMkLst>
        </pc:spChg>
      </pc:sldChg>
      <pc:sldChg chg="addSp modSp add mod ord modNotesTx">
        <pc:chgData name="Jennifer Smith" userId="9fd684ba-213d-4429-a3f6-cca1f151d192" providerId="ADAL" clId="{92C06AE4-2CDF-9F47-8D80-874F188A4E4C}" dt="2022-08-19T21:13:33.754" v="11559" actId="20577"/>
        <pc:sldMkLst>
          <pc:docMk/>
          <pc:sldMk cId="2107914129" sldId="278"/>
        </pc:sldMkLst>
        <pc:spChg chg="mod">
          <ac:chgData name="Jennifer Smith" userId="9fd684ba-213d-4429-a3f6-cca1f151d192" providerId="ADAL" clId="{92C06AE4-2CDF-9F47-8D80-874F188A4E4C}" dt="2022-08-02T18:25:55.026" v="1124" actId="2711"/>
          <ac:spMkLst>
            <pc:docMk/>
            <pc:sldMk cId="2107914129" sldId="278"/>
            <ac:spMk id="2" creationId="{40C81B04-CBC4-DB4A-9F06-9C5CCD9AFA16}"/>
          </ac:spMkLst>
        </pc:spChg>
        <pc:spChg chg="mod">
          <ac:chgData name="Jennifer Smith" userId="9fd684ba-213d-4429-a3f6-cca1f151d192" providerId="ADAL" clId="{92C06AE4-2CDF-9F47-8D80-874F188A4E4C}" dt="2022-08-02T18:29:20.425" v="1466" actId="27636"/>
          <ac:spMkLst>
            <pc:docMk/>
            <pc:sldMk cId="2107914129" sldId="278"/>
            <ac:spMk id="3" creationId="{63ED8383-4BBC-9344-8B5D-9A8E44E1A5D1}"/>
          </ac:spMkLst>
        </pc:spChg>
        <pc:spChg chg="add mod">
          <ac:chgData name="Jennifer Smith" userId="9fd684ba-213d-4429-a3f6-cca1f151d192" providerId="ADAL" clId="{92C06AE4-2CDF-9F47-8D80-874F188A4E4C}" dt="2022-08-02T18:29:55.197" v="1517" actId="14100"/>
          <ac:spMkLst>
            <pc:docMk/>
            <pc:sldMk cId="2107914129" sldId="278"/>
            <ac:spMk id="7" creationId="{11E23124-94CF-A28E-1090-21E7CCDAAA57}"/>
          </ac:spMkLst>
        </pc:spChg>
        <pc:picChg chg="add mod">
          <ac:chgData name="Jennifer Smith" userId="9fd684ba-213d-4429-a3f6-cca1f151d192" providerId="ADAL" clId="{92C06AE4-2CDF-9F47-8D80-874F188A4E4C}" dt="2022-08-02T18:29:16.025" v="1464" actId="1076"/>
          <ac:picMkLst>
            <pc:docMk/>
            <pc:sldMk cId="2107914129" sldId="278"/>
            <ac:picMk id="6" creationId="{934C8A9F-5DCB-2005-5993-0504715DDA1B}"/>
          </ac:picMkLst>
        </pc:picChg>
      </pc:sldChg>
      <pc:sldChg chg="addSp delSp modSp add mod modNotesTx">
        <pc:chgData name="Jennifer Smith" userId="9fd684ba-213d-4429-a3f6-cca1f151d192" providerId="ADAL" clId="{92C06AE4-2CDF-9F47-8D80-874F188A4E4C}" dt="2022-08-24T13:03:52.811" v="14162" actId="20577"/>
        <pc:sldMkLst>
          <pc:docMk/>
          <pc:sldMk cId="2297136242" sldId="279"/>
        </pc:sldMkLst>
        <pc:spChg chg="mod">
          <ac:chgData name="Jennifer Smith" userId="9fd684ba-213d-4429-a3f6-cca1f151d192" providerId="ADAL" clId="{92C06AE4-2CDF-9F47-8D80-874F188A4E4C}" dt="2022-08-02T17:39:38.138" v="779" actId="2711"/>
          <ac:spMkLst>
            <pc:docMk/>
            <pc:sldMk cId="2297136242" sldId="279"/>
            <ac:spMk id="2" creationId="{40C81B04-CBC4-DB4A-9F06-9C5CCD9AFA16}"/>
          </ac:spMkLst>
        </pc:spChg>
        <pc:spChg chg="mod">
          <ac:chgData name="Jennifer Smith" userId="9fd684ba-213d-4429-a3f6-cca1f151d192" providerId="ADAL" clId="{92C06AE4-2CDF-9F47-8D80-874F188A4E4C}" dt="2022-08-02T18:24:09.999" v="1101" actId="20577"/>
          <ac:spMkLst>
            <pc:docMk/>
            <pc:sldMk cId="2297136242" sldId="279"/>
            <ac:spMk id="3" creationId="{63ED8383-4BBC-9344-8B5D-9A8E44E1A5D1}"/>
          </ac:spMkLst>
        </pc:spChg>
        <pc:picChg chg="del">
          <ac:chgData name="Jennifer Smith" userId="9fd684ba-213d-4429-a3f6-cca1f151d192" providerId="ADAL" clId="{92C06AE4-2CDF-9F47-8D80-874F188A4E4C}" dt="2022-08-02T17:09:12.433" v="502" actId="478"/>
          <ac:picMkLst>
            <pc:docMk/>
            <pc:sldMk cId="2297136242" sldId="279"/>
            <ac:picMk id="1026" creationId="{5E65EA33-13BF-4703-6C2F-3EA7B4EC95AF}"/>
          </ac:picMkLst>
        </pc:picChg>
        <pc:picChg chg="add mod">
          <ac:chgData name="Jennifer Smith" userId="9fd684ba-213d-4429-a3f6-cca1f151d192" providerId="ADAL" clId="{92C06AE4-2CDF-9F47-8D80-874F188A4E4C}" dt="2022-08-02T17:31:54.188" v="505" actId="14100"/>
          <ac:picMkLst>
            <pc:docMk/>
            <pc:sldMk cId="2297136242" sldId="279"/>
            <ac:picMk id="3074" creationId="{F877B2F6-A717-0E6D-2645-4B5B1C3A81B7}"/>
          </ac:picMkLst>
        </pc:picChg>
      </pc:sldChg>
      <pc:sldChg chg="modSp add mod modNotesTx">
        <pc:chgData name="Jennifer Smith" userId="9fd684ba-213d-4429-a3f6-cca1f151d192" providerId="ADAL" clId="{92C06AE4-2CDF-9F47-8D80-874F188A4E4C}" dt="2022-08-29T15:56:30.937" v="14265" actId="20577"/>
        <pc:sldMkLst>
          <pc:docMk/>
          <pc:sldMk cId="867222573" sldId="646"/>
        </pc:sldMkLst>
        <pc:spChg chg="mod">
          <ac:chgData name="Jennifer Smith" userId="9fd684ba-213d-4429-a3f6-cca1f151d192" providerId="ADAL" clId="{92C06AE4-2CDF-9F47-8D80-874F188A4E4C}" dt="2022-08-18T17:15:57.716" v="4913" actId="20577"/>
          <ac:spMkLst>
            <pc:docMk/>
            <pc:sldMk cId="867222573" sldId="646"/>
            <ac:spMk id="2" creationId="{C7F7E3A0-9B16-4F27-A992-1EF7A177764D}"/>
          </ac:spMkLst>
        </pc:spChg>
        <pc:spChg chg="mod">
          <ac:chgData name="Jennifer Smith" userId="9fd684ba-213d-4429-a3f6-cca1f151d192" providerId="ADAL" clId="{92C06AE4-2CDF-9F47-8D80-874F188A4E4C}" dt="2022-08-19T21:08:09.210" v="10749" actId="20577"/>
          <ac:spMkLst>
            <pc:docMk/>
            <pc:sldMk cId="867222573" sldId="646"/>
            <ac:spMk id="3" creationId="{5AA2894C-5DA3-4B37-BEF7-B79680C5B6A2}"/>
          </ac:spMkLst>
        </pc:spChg>
      </pc:sldChg>
      <pc:sldChg chg="addSp delSp modSp add mod modNotesTx">
        <pc:chgData name="Jennifer Smith" userId="9fd684ba-213d-4429-a3f6-cca1f151d192" providerId="ADAL" clId="{92C06AE4-2CDF-9F47-8D80-874F188A4E4C}" dt="2022-08-24T13:06:13.380" v="14223" actId="20577"/>
        <pc:sldMkLst>
          <pc:docMk/>
          <pc:sldMk cId="2296445548" sldId="647"/>
        </pc:sldMkLst>
        <pc:spChg chg="mod">
          <ac:chgData name="Jennifer Smith" userId="9fd684ba-213d-4429-a3f6-cca1f151d192" providerId="ADAL" clId="{92C06AE4-2CDF-9F47-8D80-874F188A4E4C}" dt="2022-08-18T18:06:39.114" v="5885"/>
          <ac:spMkLst>
            <pc:docMk/>
            <pc:sldMk cId="2296445548" sldId="647"/>
            <ac:spMk id="3" creationId="{63ED8383-4BBC-9344-8B5D-9A8E44E1A5D1}"/>
          </ac:spMkLst>
        </pc:spChg>
        <pc:spChg chg="mod">
          <ac:chgData name="Jennifer Smith" userId="9fd684ba-213d-4429-a3f6-cca1f151d192" providerId="ADAL" clId="{92C06AE4-2CDF-9F47-8D80-874F188A4E4C}" dt="2022-08-16T13:52:29.542" v="1898" actId="1076"/>
          <ac:spMkLst>
            <pc:docMk/>
            <pc:sldMk cId="2296445548" sldId="647"/>
            <ac:spMk id="7" creationId="{11E23124-94CF-A28E-1090-21E7CCDAAA57}"/>
          </ac:spMkLst>
        </pc:spChg>
        <pc:picChg chg="del">
          <ac:chgData name="Jennifer Smith" userId="9fd684ba-213d-4429-a3f6-cca1f151d192" providerId="ADAL" clId="{92C06AE4-2CDF-9F47-8D80-874F188A4E4C}" dt="2022-08-15T20:13:16.032" v="1812" actId="478"/>
          <ac:picMkLst>
            <pc:docMk/>
            <pc:sldMk cId="2296445548" sldId="647"/>
            <ac:picMk id="6" creationId="{934C8A9F-5DCB-2005-5993-0504715DDA1B}"/>
          </ac:picMkLst>
        </pc:picChg>
        <pc:picChg chg="add mod modCrop">
          <ac:chgData name="Jennifer Smith" userId="9fd684ba-213d-4429-a3f6-cca1f151d192" providerId="ADAL" clId="{92C06AE4-2CDF-9F47-8D80-874F188A4E4C}" dt="2022-08-16T13:52:17.359" v="1896" actId="1076"/>
          <ac:picMkLst>
            <pc:docMk/>
            <pc:sldMk cId="2296445548" sldId="647"/>
            <ac:picMk id="8" creationId="{91A06D3D-53D0-B07F-7CC4-EF68CAAD22F4}"/>
          </ac:picMkLst>
        </pc:picChg>
      </pc:sldChg>
      <pc:sldChg chg="addSp modSp new mod modNotesTx">
        <pc:chgData name="Jennifer Smith" userId="9fd684ba-213d-4429-a3f6-cca1f151d192" providerId="ADAL" clId="{92C06AE4-2CDF-9F47-8D80-874F188A4E4C}" dt="2022-08-24T13:07:07.896" v="14261" actId="20577"/>
        <pc:sldMkLst>
          <pc:docMk/>
          <pc:sldMk cId="1262678221" sldId="648"/>
        </pc:sldMkLst>
        <pc:spChg chg="mod">
          <ac:chgData name="Jennifer Smith" userId="9fd684ba-213d-4429-a3f6-cca1f151d192" providerId="ADAL" clId="{92C06AE4-2CDF-9F47-8D80-874F188A4E4C}" dt="2022-08-19T21:21:15.597" v="12220" actId="20577"/>
          <ac:spMkLst>
            <pc:docMk/>
            <pc:sldMk cId="1262678221" sldId="648"/>
            <ac:spMk id="2" creationId="{1B5C4DB2-4882-5A2B-3797-C347BF69921E}"/>
          </ac:spMkLst>
        </pc:spChg>
        <pc:spChg chg="mod">
          <ac:chgData name="Jennifer Smith" userId="9fd684ba-213d-4429-a3f6-cca1f151d192" providerId="ADAL" clId="{92C06AE4-2CDF-9F47-8D80-874F188A4E4C}" dt="2022-08-19T21:21:32.700" v="12226" actId="27636"/>
          <ac:spMkLst>
            <pc:docMk/>
            <pc:sldMk cId="1262678221" sldId="648"/>
            <ac:spMk id="3" creationId="{CD48FF36-BA30-E193-609F-7FD279CC6B7E}"/>
          </ac:spMkLst>
        </pc:spChg>
        <pc:picChg chg="add mod">
          <ac:chgData name="Jennifer Smith" userId="9fd684ba-213d-4429-a3f6-cca1f151d192" providerId="ADAL" clId="{92C06AE4-2CDF-9F47-8D80-874F188A4E4C}" dt="2022-08-19T21:22:08.395" v="12234" actId="1076"/>
          <ac:picMkLst>
            <pc:docMk/>
            <pc:sldMk cId="1262678221" sldId="648"/>
            <ac:picMk id="6" creationId="{42FA4250-AAC9-C76C-408F-C2DF0A558AB7}"/>
          </ac:picMkLst>
        </pc:picChg>
      </pc:sldChg>
      <pc:sldChg chg="addSp modSp new mod modNotesTx">
        <pc:chgData name="Jennifer Smith" userId="9fd684ba-213d-4429-a3f6-cca1f151d192" providerId="ADAL" clId="{92C06AE4-2CDF-9F47-8D80-874F188A4E4C}" dt="2022-08-19T21:29:26.214" v="13929" actId="20577"/>
        <pc:sldMkLst>
          <pc:docMk/>
          <pc:sldMk cId="1117538318" sldId="649"/>
        </pc:sldMkLst>
        <pc:spChg chg="mod">
          <ac:chgData name="Jennifer Smith" userId="9fd684ba-213d-4429-a3f6-cca1f151d192" providerId="ADAL" clId="{92C06AE4-2CDF-9F47-8D80-874F188A4E4C}" dt="2022-08-16T13:57:36.147" v="2009" actId="20577"/>
          <ac:spMkLst>
            <pc:docMk/>
            <pc:sldMk cId="1117538318" sldId="649"/>
            <ac:spMk id="2" creationId="{9FC65FEC-BE59-9F0A-E101-57E3194B18D9}"/>
          </ac:spMkLst>
        </pc:spChg>
        <pc:spChg chg="add mod">
          <ac:chgData name="Jennifer Smith" userId="9fd684ba-213d-4429-a3f6-cca1f151d192" providerId="ADAL" clId="{92C06AE4-2CDF-9F47-8D80-874F188A4E4C}" dt="2022-08-16T17:37:49.460" v="2156" actId="1037"/>
          <ac:spMkLst>
            <pc:docMk/>
            <pc:sldMk cId="1117538318" sldId="649"/>
            <ac:spMk id="7" creationId="{03C2305B-B0EB-7F8D-12FE-6708650AF863}"/>
          </ac:spMkLst>
        </pc:spChg>
        <pc:spChg chg="add mod">
          <ac:chgData name="Jennifer Smith" userId="9fd684ba-213d-4429-a3f6-cca1f151d192" providerId="ADAL" clId="{92C06AE4-2CDF-9F47-8D80-874F188A4E4C}" dt="2022-08-16T14:07:53.353" v="2150" actId="14100"/>
          <ac:spMkLst>
            <pc:docMk/>
            <pc:sldMk cId="1117538318" sldId="649"/>
            <ac:spMk id="8" creationId="{460E6FF1-8020-7862-1F4F-45A67B0C5117}"/>
          </ac:spMkLst>
        </pc:spChg>
        <pc:picChg chg="add mod">
          <ac:chgData name="Jennifer Smith" userId="9fd684ba-213d-4429-a3f6-cca1f151d192" providerId="ADAL" clId="{92C06AE4-2CDF-9F47-8D80-874F188A4E4C}" dt="2022-08-16T13:58:57.332" v="2016" actId="14100"/>
          <ac:picMkLst>
            <pc:docMk/>
            <pc:sldMk cId="1117538318" sldId="649"/>
            <ac:picMk id="6" creationId="{259AE907-23F8-2AA0-ECA1-8CCFBA08D029}"/>
          </ac:picMkLst>
        </pc:picChg>
      </pc:sldChg>
      <pc:sldChg chg="modSp new mod modNotesTx">
        <pc:chgData name="Jennifer Smith" userId="9fd684ba-213d-4429-a3f6-cca1f151d192" providerId="ADAL" clId="{92C06AE4-2CDF-9F47-8D80-874F188A4E4C}" dt="2022-08-19T21:29:34.950" v="13944" actId="20577"/>
        <pc:sldMkLst>
          <pc:docMk/>
          <pc:sldMk cId="1569491603" sldId="650"/>
        </pc:sldMkLst>
        <pc:spChg chg="mod">
          <ac:chgData name="Jennifer Smith" userId="9fd684ba-213d-4429-a3f6-cca1f151d192" providerId="ADAL" clId="{92C06AE4-2CDF-9F47-8D80-874F188A4E4C}" dt="2022-08-16T17:45:08.131" v="2255" actId="20577"/>
          <ac:spMkLst>
            <pc:docMk/>
            <pc:sldMk cId="1569491603" sldId="650"/>
            <ac:spMk id="2" creationId="{0BD5A42D-E77A-1FD4-C2BB-3A01E85AF6D6}"/>
          </ac:spMkLst>
        </pc:spChg>
        <pc:spChg chg="mod">
          <ac:chgData name="Jennifer Smith" userId="9fd684ba-213d-4429-a3f6-cca1f151d192" providerId="ADAL" clId="{92C06AE4-2CDF-9F47-8D80-874F188A4E4C}" dt="2022-08-18T18:06:39.114" v="5885"/>
          <ac:spMkLst>
            <pc:docMk/>
            <pc:sldMk cId="1569491603" sldId="650"/>
            <ac:spMk id="3" creationId="{7EB9E5BF-2696-D016-EA86-50B8225F68F3}"/>
          </ac:spMkLst>
        </pc:spChg>
      </pc:sldChg>
      <pc:sldChg chg="addSp delSp modSp new mod setBg modNotesTx">
        <pc:chgData name="Jennifer Smith" userId="9fd684ba-213d-4429-a3f6-cca1f151d192" providerId="ADAL" clId="{92C06AE4-2CDF-9F47-8D80-874F188A4E4C}" dt="2022-08-19T21:30:17.256" v="14127" actId="20577"/>
        <pc:sldMkLst>
          <pc:docMk/>
          <pc:sldMk cId="2711151493" sldId="651"/>
        </pc:sldMkLst>
        <pc:spChg chg="mod">
          <ac:chgData name="Jennifer Smith" userId="9fd684ba-213d-4429-a3f6-cca1f151d192" providerId="ADAL" clId="{92C06AE4-2CDF-9F47-8D80-874F188A4E4C}" dt="2022-08-16T17:51:38.217" v="2408" actId="20577"/>
          <ac:spMkLst>
            <pc:docMk/>
            <pc:sldMk cId="2711151493" sldId="651"/>
            <ac:spMk id="2" creationId="{DBB6655E-E055-2F14-A5BE-6A0DDC9F717C}"/>
          </ac:spMkLst>
        </pc:spChg>
        <pc:spChg chg="mod">
          <ac:chgData name="Jennifer Smith" userId="9fd684ba-213d-4429-a3f6-cca1f151d192" providerId="ADAL" clId="{92C06AE4-2CDF-9F47-8D80-874F188A4E4C}" dt="2022-08-18T18:06:39.114" v="5885"/>
          <ac:spMkLst>
            <pc:docMk/>
            <pc:sldMk cId="2711151493" sldId="651"/>
            <ac:spMk id="3" creationId="{3317D155-1975-A366-BBCF-37B9BF69A188}"/>
          </ac:spMkLst>
        </pc:spChg>
        <pc:spChg chg="mod ord">
          <ac:chgData name="Jennifer Smith" userId="9fd684ba-213d-4429-a3f6-cca1f151d192" providerId="ADAL" clId="{92C06AE4-2CDF-9F47-8D80-874F188A4E4C}" dt="2022-08-16T17:51:19.556" v="2404" actId="26606"/>
          <ac:spMkLst>
            <pc:docMk/>
            <pc:sldMk cId="2711151493" sldId="651"/>
            <ac:spMk id="4" creationId="{EFAC1EA6-6A63-54D0-15C0-2C31EDC12BDA}"/>
          </ac:spMkLst>
        </pc:spChg>
        <pc:picChg chg="add mod">
          <ac:chgData name="Jennifer Smith" userId="9fd684ba-213d-4429-a3f6-cca1f151d192" providerId="ADAL" clId="{92C06AE4-2CDF-9F47-8D80-874F188A4E4C}" dt="2022-08-16T17:52:45.356" v="2435" actId="171"/>
          <ac:picMkLst>
            <pc:docMk/>
            <pc:sldMk cId="2711151493" sldId="651"/>
            <ac:picMk id="6" creationId="{85F1D8A9-F62D-C12B-EE31-93D9ABBB35D1}"/>
          </ac:picMkLst>
        </pc:picChg>
        <pc:cxnChg chg="add del">
          <ac:chgData name="Jennifer Smith" userId="9fd684ba-213d-4429-a3f6-cca1f151d192" providerId="ADAL" clId="{92C06AE4-2CDF-9F47-8D80-874F188A4E4C}" dt="2022-08-16T17:51:19.556" v="2404" actId="26606"/>
          <ac:cxnSpMkLst>
            <pc:docMk/>
            <pc:sldMk cId="2711151493" sldId="651"/>
            <ac:cxnSpMk id="11" creationId="{A7F400EE-A8A5-48AF-B4D6-291B52C6F0B0}"/>
          </ac:cxnSpMkLst>
        </pc:cxnChg>
      </pc:sldChg>
      <pc:sldChg chg="new del">
        <pc:chgData name="Jennifer Smith" userId="9fd684ba-213d-4429-a3f6-cca1f151d192" providerId="ADAL" clId="{92C06AE4-2CDF-9F47-8D80-874F188A4E4C}" dt="2022-08-16T17:54:55.457" v="2457" actId="2696"/>
        <pc:sldMkLst>
          <pc:docMk/>
          <pc:sldMk cId="4188854186" sldId="652"/>
        </pc:sldMkLst>
      </pc:sldChg>
      <pc:sldChg chg="addSp delSp modSp new mod setBg modNotesTx">
        <pc:chgData name="Jennifer Smith" userId="9fd684ba-213d-4429-a3f6-cca1f151d192" providerId="ADAL" clId="{92C06AE4-2CDF-9F47-8D80-874F188A4E4C}" dt="2022-08-16T18:37:26.209" v="2649" actId="20577"/>
        <pc:sldMkLst>
          <pc:docMk/>
          <pc:sldMk cId="563236252" sldId="653"/>
        </pc:sldMkLst>
        <pc:spChg chg="mod">
          <ac:chgData name="Jennifer Smith" userId="9fd684ba-213d-4429-a3f6-cca1f151d192" providerId="ADAL" clId="{92C06AE4-2CDF-9F47-8D80-874F188A4E4C}" dt="2022-08-16T18:36:27.967" v="2633" actId="1035"/>
          <ac:spMkLst>
            <pc:docMk/>
            <pc:sldMk cId="563236252" sldId="653"/>
            <ac:spMk id="2" creationId="{9F57AA1C-3C43-00D0-35F6-0E11B97D97FF}"/>
          </ac:spMkLst>
        </pc:spChg>
        <pc:spChg chg="mod">
          <ac:chgData name="Jennifer Smith" userId="9fd684ba-213d-4429-a3f6-cca1f151d192" providerId="ADAL" clId="{92C06AE4-2CDF-9F47-8D80-874F188A4E4C}" dt="2022-08-16T18:36:37.115" v="2647" actId="14100"/>
          <ac:spMkLst>
            <pc:docMk/>
            <pc:sldMk cId="563236252" sldId="653"/>
            <ac:spMk id="3" creationId="{ABA9D712-6B27-2031-B8E7-FE18168D1C25}"/>
          </ac:spMkLst>
        </pc:spChg>
        <pc:spChg chg="mod ord">
          <ac:chgData name="Jennifer Smith" userId="9fd684ba-213d-4429-a3f6-cca1f151d192" providerId="ADAL" clId="{92C06AE4-2CDF-9F47-8D80-874F188A4E4C}" dt="2022-08-16T18:34:39.425" v="2605" actId="26606"/>
          <ac:spMkLst>
            <pc:docMk/>
            <pc:sldMk cId="563236252" sldId="653"/>
            <ac:spMk id="4" creationId="{7E6CAEA0-90A3-0BEC-2390-8B1247B094BB}"/>
          </ac:spMkLst>
        </pc:spChg>
        <pc:spChg chg="add del">
          <ac:chgData name="Jennifer Smith" userId="9fd684ba-213d-4429-a3f6-cca1f151d192" providerId="ADAL" clId="{92C06AE4-2CDF-9F47-8D80-874F188A4E4C}" dt="2022-08-16T18:34:39.416" v="2604" actId="26606"/>
          <ac:spMkLst>
            <pc:docMk/>
            <pc:sldMk cId="563236252" sldId="653"/>
            <ac:spMk id="13" creationId="{2172A0AC-3DCE-4672-BCAF-28FEF91F6020}"/>
          </ac:spMkLst>
        </pc:spChg>
        <pc:spChg chg="add del">
          <ac:chgData name="Jennifer Smith" userId="9fd684ba-213d-4429-a3f6-cca1f151d192" providerId="ADAL" clId="{92C06AE4-2CDF-9F47-8D80-874F188A4E4C}" dt="2022-08-16T18:34:39.416" v="2604" actId="26606"/>
          <ac:spMkLst>
            <pc:docMk/>
            <pc:sldMk cId="563236252" sldId="653"/>
            <ac:spMk id="15" creationId="{AE6F1C77-EDC9-4C5F-8C1C-62DD46BDA3C3}"/>
          </ac:spMkLst>
        </pc:spChg>
        <pc:spChg chg="add">
          <ac:chgData name="Jennifer Smith" userId="9fd684ba-213d-4429-a3f6-cca1f151d192" providerId="ADAL" clId="{92C06AE4-2CDF-9F47-8D80-874F188A4E4C}" dt="2022-08-16T18:34:39.425" v="2605" actId="26606"/>
          <ac:spMkLst>
            <pc:docMk/>
            <pc:sldMk cId="563236252" sldId="653"/>
            <ac:spMk id="17" creationId="{889AE703-9EC1-473D-8723-8E991E88520E}"/>
          </ac:spMkLst>
        </pc:spChg>
        <pc:picChg chg="add mod ord">
          <ac:chgData name="Jennifer Smith" userId="9fd684ba-213d-4429-a3f6-cca1f151d192" providerId="ADAL" clId="{92C06AE4-2CDF-9F47-8D80-874F188A4E4C}" dt="2022-08-16T18:34:39.425" v="2605" actId="26606"/>
          <ac:picMkLst>
            <pc:docMk/>
            <pc:sldMk cId="563236252" sldId="653"/>
            <ac:picMk id="6" creationId="{955896DD-9214-47CA-F88A-A9957D9B5E42}"/>
          </ac:picMkLst>
        </pc:picChg>
        <pc:picChg chg="add mod ord">
          <ac:chgData name="Jennifer Smith" userId="9fd684ba-213d-4429-a3f6-cca1f151d192" providerId="ADAL" clId="{92C06AE4-2CDF-9F47-8D80-874F188A4E4C}" dt="2022-08-16T18:34:39.425" v="2605" actId="26606"/>
          <ac:picMkLst>
            <pc:docMk/>
            <pc:sldMk cId="563236252" sldId="653"/>
            <ac:picMk id="8" creationId="{B134A4A8-0953-9FD2-D504-0EE0B550DC1F}"/>
          </ac:picMkLst>
        </pc:picChg>
      </pc:sldChg>
      <pc:sldChg chg="modSp add modNotesTx">
        <pc:chgData name="Jennifer Smith" userId="9fd684ba-213d-4429-a3f6-cca1f151d192" providerId="ADAL" clId="{92C06AE4-2CDF-9F47-8D80-874F188A4E4C}" dt="2022-08-24T13:07:18.803" v="14262" actId="313"/>
        <pc:sldMkLst>
          <pc:docMk/>
          <pc:sldMk cId="1690398220" sldId="654"/>
        </pc:sldMkLst>
        <pc:spChg chg="mod">
          <ac:chgData name="Jennifer Smith" userId="9fd684ba-213d-4429-a3f6-cca1f151d192" providerId="ADAL" clId="{92C06AE4-2CDF-9F47-8D80-874F188A4E4C}" dt="2022-08-18T18:06:39.114" v="5885"/>
          <ac:spMkLst>
            <pc:docMk/>
            <pc:sldMk cId="1690398220" sldId="654"/>
            <ac:spMk id="3" creationId="{CD48FF36-BA30-E193-609F-7FD279CC6B7E}"/>
          </ac:spMkLst>
        </pc:spChg>
      </pc:sldChg>
      <pc:sldChg chg="addSp modSp new mod modNotes">
        <pc:chgData name="Jennifer Smith" userId="9fd684ba-213d-4429-a3f6-cca1f151d192" providerId="ADAL" clId="{92C06AE4-2CDF-9F47-8D80-874F188A4E4C}" dt="2022-08-18T18:06:39.114" v="5885"/>
        <pc:sldMkLst>
          <pc:docMk/>
          <pc:sldMk cId="1668941717" sldId="655"/>
        </pc:sldMkLst>
        <pc:spChg chg="mod">
          <ac:chgData name="Jennifer Smith" userId="9fd684ba-213d-4429-a3f6-cca1f151d192" providerId="ADAL" clId="{92C06AE4-2CDF-9F47-8D80-874F188A4E4C}" dt="2022-08-16T18:42:26.337" v="2684" actId="20577"/>
          <ac:spMkLst>
            <pc:docMk/>
            <pc:sldMk cId="1668941717" sldId="655"/>
            <ac:spMk id="2" creationId="{8E4FC53A-0211-341C-752D-A804868F7D9B}"/>
          </ac:spMkLst>
        </pc:spChg>
        <pc:spChg chg="mod">
          <ac:chgData name="Jennifer Smith" userId="9fd684ba-213d-4429-a3f6-cca1f151d192" providerId="ADAL" clId="{92C06AE4-2CDF-9F47-8D80-874F188A4E4C}" dt="2022-08-18T18:06:39.114" v="5885"/>
          <ac:spMkLst>
            <pc:docMk/>
            <pc:sldMk cId="1668941717" sldId="655"/>
            <ac:spMk id="3" creationId="{ADD54253-D270-6795-1CF8-5FD12E8FA82A}"/>
          </ac:spMkLst>
        </pc:spChg>
        <pc:picChg chg="add mod">
          <ac:chgData name="Jennifer Smith" userId="9fd684ba-213d-4429-a3f6-cca1f151d192" providerId="ADAL" clId="{92C06AE4-2CDF-9F47-8D80-874F188A4E4C}" dt="2022-08-16T19:27:52.142" v="2704" actId="1037"/>
          <ac:picMkLst>
            <pc:docMk/>
            <pc:sldMk cId="1668941717" sldId="655"/>
            <ac:picMk id="6" creationId="{F5B316EA-969C-F103-514E-911374725FDB}"/>
          </ac:picMkLst>
        </pc:picChg>
      </pc:sldChg>
      <pc:sldChg chg="modSp new mod modNotes modNotesTx">
        <pc:chgData name="Jennifer Smith" userId="9fd684ba-213d-4429-a3f6-cca1f151d192" providerId="ADAL" clId="{92C06AE4-2CDF-9F47-8D80-874F188A4E4C}" dt="2022-08-18T18:06:39.114" v="5885"/>
        <pc:sldMkLst>
          <pc:docMk/>
          <pc:sldMk cId="1860049665" sldId="656"/>
        </pc:sldMkLst>
        <pc:spChg chg="mod">
          <ac:chgData name="Jennifer Smith" userId="9fd684ba-213d-4429-a3f6-cca1f151d192" providerId="ADAL" clId="{92C06AE4-2CDF-9F47-8D80-874F188A4E4C}" dt="2022-08-16T19:28:31.311" v="2736" actId="20577"/>
          <ac:spMkLst>
            <pc:docMk/>
            <pc:sldMk cId="1860049665" sldId="656"/>
            <ac:spMk id="2" creationId="{3CA05759-CCBC-D3D0-237C-0BD518376600}"/>
          </ac:spMkLst>
        </pc:spChg>
        <pc:spChg chg="mod">
          <ac:chgData name="Jennifer Smith" userId="9fd684ba-213d-4429-a3f6-cca1f151d192" providerId="ADAL" clId="{92C06AE4-2CDF-9F47-8D80-874F188A4E4C}" dt="2022-08-18T18:06:39.114" v="5885"/>
          <ac:spMkLst>
            <pc:docMk/>
            <pc:sldMk cId="1860049665" sldId="656"/>
            <ac:spMk id="3" creationId="{4BC5B729-5A9D-BAF4-E240-9E8F7EE8D8C3}"/>
          </ac:spMkLst>
        </pc:spChg>
      </pc:sldChg>
      <pc:sldChg chg="new del">
        <pc:chgData name="Jennifer Smith" userId="9fd684ba-213d-4429-a3f6-cca1f151d192" providerId="ADAL" clId="{92C06AE4-2CDF-9F47-8D80-874F188A4E4C}" dt="2022-08-16T19:59:23.755" v="3353" actId="2696"/>
        <pc:sldMkLst>
          <pc:docMk/>
          <pc:sldMk cId="705433359" sldId="657"/>
        </pc:sldMkLst>
      </pc:sldChg>
      <pc:sldChg chg="addSp modSp new mod setBg">
        <pc:chgData name="Jennifer Smith" userId="9fd684ba-213d-4429-a3f6-cca1f151d192" providerId="ADAL" clId="{92C06AE4-2CDF-9F47-8D80-874F188A4E4C}" dt="2022-08-16T20:04:16.545" v="3753" actId="207"/>
        <pc:sldMkLst>
          <pc:docMk/>
          <pc:sldMk cId="2798462451" sldId="658"/>
        </pc:sldMkLst>
        <pc:spChg chg="mod">
          <ac:chgData name="Jennifer Smith" userId="9fd684ba-213d-4429-a3f6-cca1f151d192" providerId="ADAL" clId="{92C06AE4-2CDF-9F47-8D80-874F188A4E4C}" dt="2022-08-16T20:04:11.040" v="3751" actId="207"/>
          <ac:spMkLst>
            <pc:docMk/>
            <pc:sldMk cId="2798462451" sldId="658"/>
            <ac:spMk id="2" creationId="{9440417E-B5E1-6FD6-427E-11298DFBAB94}"/>
          </ac:spMkLst>
        </pc:spChg>
        <pc:spChg chg="mod">
          <ac:chgData name="Jennifer Smith" userId="9fd684ba-213d-4429-a3f6-cca1f151d192" providerId="ADAL" clId="{92C06AE4-2CDF-9F47-8D80-874F188A4E4C}" dt="2022-08-16T20:04:16.545" v="3753" actId="207"/>
          <ac:spMkLst>
            <pc:docMk/>
            <pc:sldMk cId="2798462451" sldId="658"/>
            <ac:spMk id="3" creationId="{CDE66C46-BE50-AA4D-A599-E4295D8A9101}"/>
          </ac:spMkLst>
        </pc:spChg>
        <pc:spChg chg="mod ord">
          <ac:chgData name="Jennifer Smith" userId="9fd684ba-213d-4429-a3f6-cca1f151d192" providerId="ADAL" clId="{92C06AE4-2CDF-9F47-8D80-874F188A4E4C}" dt="2022-08-16T20:03:59.504" v="3749" actId="26606"/>
          <ac:spMkLst>
            <pc:docMk/>
            <pc:sldMk cId="2798462451" sldId="658"/>
            <ac:spMk id="4" creationId="{18CA43A7-306C-BA32-F7E3-E84B0ACB8311}"/>
          </ac:spMkLst>
        </pc:spChg>
        <pc:spChg chg="add">
          <ac:chgData name="Jennifer Smith" userId="9fd684ba-213d-4429-a3f6-cca1f151d192" providerId="ADAL" clId="{92C06AE4-2CDF-9F47-8D80-874F188A4E4C}" dt="2022-08-16T20:03:59.504" v="3749" actId="26606"/>
          <ac:spMkLst>
            <pc:docMk/>
            <pc:sldMk cId="2798462451" sldId="658"/>
            <ac:spMk id="11" creationId="{F13C74B1-5B17-4795-BED0-7140497B445A}"/>
          </ac:spMkLst>
        </pc:spChg>
        <pc:spChg chg="add">
          <ac:chgData name="Jennifer Smith" userId="9fd684ba-213d-4429-a3f6-cca1f151d192" providerId="ADAL" clId="{92C06AE4-2CDF-9F47-8D80-874F188A4E4C}" dt="2022-08-16T20:03:59.504" v="3749" actId="26606"/>
          <ac:spMkLst>
            <pc:docMk/>
            <pc:sldMk cId="2798462451" sldId="658"/>
            <ac:spMk id="13" creationId="{D4974D33-8DC5-464E-8C6D-BE58F0669C17}"/>
          </ac:spMkLst>
        </pc:spChg>
        <pc:picChg chg="add mod">
          <ac:chgData name="Jennifer Smith" userId="9fd684ba-213d-4429-a3f6-cca1f151d192" providerId="ADAL" clId="{92C06AE4-2CDF-9F47-8D80-874F188A4E4C}" dt="2022-08-16T20:03:59.504" v="3749" actId="26606"/>
          <ac:picMkLst>
            <pc:docMk/>
            <pc:sldMk cId="2798462451" sldId="658"/>
            <ac:picMk id="6" creationId="{B590909B-4B64-6B60-2CE4-E6726A853DF4}"/>
          </ac:picMkLst>
        </pc:picChg>
      </pc:sldChg>
      <pc:sldChg chg="addSp modSp new mod modNotes">
        <pc:chgData name="Jennifer Smith" userId="9fd684ba-213d-4429-a3f6-cca1f151d192" providerId="ADAL" clId="{92C06AE4-2CDF-9F47-8D80-874F188A4E4C}" dt="2022-08-18T18:06:39.114" v="5885"/>
        <pc:sldMkLst>
          <pc:docMk/>
          <pc:sldMk cId="4242793520" sldId="659"/>
        </pc:sldMkLst>
        <pc:spChg chg="mod">
          <ac:chgData name="Jennifer Smith" userId="9fd684ba-213d-4429-a3f6-cca1f151d192" providerId="ADAL" clId="{92C06AE4-2CDF-9F47-8D80-874F188A4E4C}" dt="2022-08-16T20:06:42.415" v="3907" actId="20577"/>
          <ac:spMkLst>
            <pc:docMk/>
            <pc:sldMk cId="4242793520" sldId="659"/>
            <ac:spMk id="2" creationId="{52355013-65AE-FABF-D017-F0E6FC368199}"/>
          </ac:spMkLst>
        </pc:spChg>
        <pc:spChg chg="mod">
          <ac:chgData name="Jennifer Smith" userId="9fd684ba-213d-4429-a3f6-cca1f151d192" providerId="ADAL" clId="{92C06AE4-2CDF-9F47-8D80-874F188A4E4C}" dt="2022-08-18T17:59:35.856" v="5795" actId="313"/>
          <ac:spMkLst>
            <pc:docMk/>
            <pc:sldMk cId="4242793520" sldId="659"/>
            <ac:spMk id="3" creationId="{6DEDD250-3F60-48DB-AA6C-F0D809FC2BB5}"/>
          </ac:spMkLst>
        </pc:spChg>
        <pc:spChg chg="add mod">
          <ac:chgData name="Jennifer Smith" userId="9fd684ba-213d-4429-a3f6-cca1f151d192" providerId="ADAL" clId="{92C06AE4-2CDF-9F47-8D80-874F188A4E4C}" dt="2022-08-16T20:08:42.308" v="3983" actId="1076"/>
          <ac:spMkLst>
            <pc:docMk/>
            <pc:sldMk cId="4242793520" sldId="659"/>
            <ac:spMk id="7" creationId="{F64150D4-EE57-9FEC-BA6B-4B808B726352}"/>
          </ac:spMkLst>
        </pc:spChg>
        <pc:spChg chg="add mod">
          <ac:chgData name="Jennifer Smith" userId="9fd684ba-213d-4429-a3f6-cca1f151d192" providerId="ADAL" clId="{92C06AE4-2CDF-9F47-8D80-874F188A4E4C}" dt="2022-08-16T20:08:40.841" v="3982" actId="1076"/>
          <ac:spMkLst>
            <pc:docMk/>
            <pc:sldMk cId="4242793520" sldId="659"/>
            <ac:spMk id="8" creationId="{3C3F3EE3-F51E-E790-D721-10AF7E0FD509}"/>
          </ac:spMkLst>
        </pc:spChg>
        <pc:spChg chg="add mod">
          <ac:chgData name="Jennifer Smith" userId="9fd684ba-213d-4429-a3f6-cca1f151d192" providerId="ADAL" clId="{92C06AE4-2CDF-9F47-8D80-874F188A4E4C}" dt="2022-08-16T20:08:34.757" v="3980" actId="1076"/>
          <ac:spMkLst>
            <pc:docMk/>
            <pc:sldMk cId="4242793520" sldId="659"/>
            <ac:spMk id="9" creationId="{BA4E3368-6B14-A92C-8C90-9A4827BA4A99}"/>
          </ac:spMkLst>
        </pc:spChg>
        <pc:picChg chg="add mod">
          <ac:chgData name="Jennifer Smith" userId="9fd684ba-213d-4429-a3f6-cca1f151d192" providerId="ADAL" clId="{92C06AE4-2CDF-9F47-8D80-874F188A4E4C}" dt="2022-08-16T20:06:40.093" v="3906" actId="1076"/>
          <ac:picMkLst>
            <pc:docMk/>
            <pc:sldMk cId="4242793520" sldId="659"/>
            <ac:picMk id="6" creationId="{D298E28B-CC58-E501-F9FE-B0DD835220AD}"/>
          </ac:picMkLst>
        </pc:picChg>
      </pc:sldChg>
      <pc:sldChg chg="modSp new mod modNotes modNotesTx">
        <pc:chgData name="Jennifer Smith" userId="9fd684ba-213d-4429-a3f6-cca1f151d192" providerId="ADAL" clId="{92C06AE4-2CDF-9F47-8D80-874F188A4E4C}" dt="2022-08-18T18:06:39.114" v="5885"/>
        <pc:sldMkLst>
          <pc:docMk/>
          <pc:sldMk cId="2472674876" sldId="660"/>
        </pc:sldMkLst>
        <pc:spChg chg="mod">
          <ac:chgData name="Jennifer Smith" userId="9fd684ba-213d-4429-a3f6-cca1f151d192" providerId="ADAL" clId="{92C06AE4-2CDF-9F47-8D80-874F188A4E4C}" dt="2022-08-16T20:09:41.936" v="4005" actId="20577"/>
          <ac:spMkLst>
            <pc:docMk/>
            <pc:sldMk cId="2472674876" sldId="660"/>
            <ac:spMk id="2" creationId="{8C06E067-7DC6-7C8B-CA4C-5F3F5C98CBF0}"/>
          </ac:spMkLst>
        </pc:spChg>
        <pc:spChg chg="mod">
          <ac:chgData name="Jennifer Smith" userId="9fd684ba-213d-4429-a3f6-cca1f151d192" providerId="ADAL" clId="{92C06AE4-2CDF-9F47-8D80-874F188A4E4C}" dt="2022-08-18T18:06:39.114" v="5885"/>
          <ac:spMkLst>
            <pc:docMk/>
            <pc:sldMk cId="2472674876" sldId="660"/>
            <ac:spMk id="3" creationId="{A4B89632-7A80-5FE2-EC10-568415694C5F}"/>
          </ac:spMkLst>
        </pc:spChg>
      </pc:sldChg>
      <pc:sldChg chg="addSp delSp modSp add mod setBg modNotesTx">
        <pc:chgData name="Jennifer Smith" userId="9fd684ba-213d-4429-a3f6-cca1f151d192" providerId="ADAL" clId="{92C06AE4-2CDF-9F47-8D80-874F188A4E4C}" dt="2022-08-18T18:06:39.114" v="5885"/>
        <pc:sldMkLst>
          <pc:docMk/>
          <pc:sldMk cId="1082317391" sldId="661"/>
        </pc:sldMkLst>
        <pc:spChg chg="mod">
          <ac:chgData name="Jennifer Smith" userId="9fd684ba-213d-4429-a3f6-cca1f151d192" providerId="ADAL" clId="{92C06AE4-2CDF-9F47-8D80-874F188A4E4C}" dt="2022-08-18T18:06:39.114" v="5885"/>
          <ac:spMkLst>
            <pc:docMk/>
            <pc:sldMk cId="1082317391" sldId="661"/>
            <ac:spMk id="2" creationId="{8C06E067-7DC6-7C8B-CA4C-5F3F5C98CBF0}"/>
          </ac:spMkLst>
        </pc:spChg>
        <pc:spChg chg="mod">
          <ac:chgData name="Jennifer Smith" userId="9fd684ba-213d-4429-a3f6-cca1f151d192" providerId="ADAL" clId="{92C06AE4-2CDF-9F47-8D80-874F188A4E4C}" dt="2022-08-18T18:06:39.114" v="5885"/>
          <ac:spMkLst>
            <pc:docMk/>
            <pc:sldMk cId="1082317391" sldId="661"/>
            <ac:spMk id="3" creationId="{A4B89632-7A80-5FE2-EC10-568415694C5F}"/>
          </ac:spMkLst>
        </pc:spChg>
        <pc:spChg chg="mod ord">
          <ac:chgData name="Jennifer Smith" userId="9fd684ba-213d-4429-a3f6-cca1f151d192" providerId="ADAL" clId="{92C06AE4-2CDF-9F47-8D80-874F188A4E4C}" dt="2022-08-16T20:16:21.696" v="4184" actId="26606"/>
          <ac:spMkLst>
            <pc:docMk/>
            <pc:sldMk cId="1082317391" sldId="661"/>
            <ac:spMk id="4" creationId="{F6E9F4D4-2C41-6C8D-B72B-CA2C4F5FC689}"/>
          </ac:spMkLst>
        </pc:spChg>
        <pc:spChg chg="add del">
          <ac:chgData name="Jennifer Smith" userId="9fd684ba-213d-4429-a3f6-cca1f151d192" providerId="ADAL" clId="{92C06AE4-2CDF-9F47-8D80-874F188A4E4C}" dt="2022-08-16T20:16:21.619" v="4183" actId="26606"/>
          <ac:spMkLst>
            <pc:docMk/>
            <pc:sldMk cId="1082317391" sldId="661"/>
            <ac:spMk id="1031" creationId="{04812C46-200A-4DEB-A05E-3ED6C68C2387}"/>
          </ac:spMkLst>
        </pc:spChg>
        <pc:spChg chg="add del">
          <ac:chgData name="Jennifer Smith" userId="9fd684ba-213d-4429-a3f6-cca1f151d192" providerId="ADAL" clId="{92C06AE4-2CDF-9F47-8D80-874F188A4E4C}" dt="2022-08-16T20:16:21.619" v="4183" actId="26606"/>
          <ac:spMkLst>
            <pc:docMk/>
            <pc:sldMk cId="1082317391" sldId="661"/>
            <ac:spMk id="1033" creationId="{D1EA859B-E555-4109-94F3-6700E046E008}"/>
          </ac:spMkLst>
        </pc:spChg>
        <pc:spChg chg="add">
          <ac:chgData name="Jennifer Smith" userId="9fd684ba-213d-4429-a3f6-cca1f151d192" providerId="ADAL" clId="{92C06AE4-2CDF-9F47-8D80-874F188A4E4C}" dt="2022-08-16T20:16:21.696" v="4184" actId="26606"/>
          <ac:spMkLst>
            <pc:docMk/>
            <pc:sldMk cId="1082317391" sldId="661"/>
            <ac:spMk id="1035" creationId="{9A0D773F-7A7D-4DBB-9DEA-86BB8B8F4BC8}"/>
          </ac:spMkLst>
        </pc:spChg>
        <pc:spChg chg="add">
          <ac:chgData name="Jennifer Smith" userId="9fd684ba-213d-4429-a3f6-cca1f151d192" providerId="ADAL" clId="{92C06AE4-2CDF-9F47-8D80-874F188A4E4C}" dt="2022-08-16T20:16:21.696" v="4184" actId="26606"/>
          <ac:spMkLst>
            <pc:docMk/>
            <pc:sldMk cId="1082317391" sldId="661"/>
            <ac:spMk id="1036" creationId="{7FF47CB7-972F-479F-A36D-9E72D26EC8DA}"/>
          </ac:spMkLst>
        </pc:spChg>
        <pc:spChg chg="add">
          <ac:chgData name="Jennifer Smith" userId="9fd684ba-213d-4429-a3f6-cca1f151d192" providerId="ADAL" clId="{92C06AE4-2CDF-9F47-8D80-874F188A4E4C}" dt="2022-08-16T20:16:21.696" v="4184" actId="26606"/>
          <ac:spMkLst>
            <pc:docMk/>
            <pc:sldMk cId="1082317391" sldId="661"/>
            <ac:spMk id="1037" creationId="{0D153B68-5844-490D-8E67-F616D6D721CA}"/>
          </ac:spMkLst>
        </pc:spChg>
        <pc:picChg chg="add mod ord">
          <ac:chgData name="Jennifer Smith" userId="9fd684ba-213d-4429-a3f6-cca1f151d192" providerId="ADAL" clId="{92C06AE4-2CDF-9F47-8D80-874F188A4E4C}" dt="2022-08-16T20:16:21.696" v="4184" actId="26606"/>
          <ac:picMkLst>
            <pc:docMk/>
            <pc:sldMk cId="1082317391" sldId="661"/>
            <ac:picMk id="1026" creationId="{698CA9F1-2C8F-A687-30B2-A470F924778F}"/>
          </ac:picMkLst>
        </pc:picChg>
      </pc:sldChg>
      <pc:sldChg chg="new del">
        <pc:chgData name="Jennifer Smith" userId="9fd684ba-213d-4429-a3f6-cca1f151d192" providerId="ADAL" clId="{92C06AE4-2CDF-9F47-8D80-874F188A4E4C}" dt="2022-08-16T20:17:01.179" v="4189" actId="680"/>
        <pc:sldMkLst>
          <pc:docMk/>
          <pc:sldMk cId="1834503506" sldId="662"/>
        </pc:sldMkLst>
      </pc:sldChg>
      <pc:sldChg chg="addSp delSp modSp add mod ord setBg modNotes modNotesTx">
        <pc:chgData name="Jennifer Smith" userId="9fd684ba-213d-4429-a3f6-cca1f151d192" providerId="ADAL" clId="{92C06AE4-2CDF-9F47-8D80-874F188A4E4C}" dt="2022-08-18T18:06:39.114" v="5885"/>
        <pc:sldMkLst>
          <pc:docMk/>
          <pc:sldMk cId="2238417018" sldId="662"/>
        </pc:sldMkLst>
        <pc:spChg chg="mod">
          <ac:chgData name="Jennifer Smith" userId="9fd684ba-213d-4429-a3f6-cca1f151d192" providerId="ADAL" clId="{92C06AE4-2CDF-9F47-8D80-874F188A4E4C}" dt="2022-08-16T20:23:47.944" v="4256" actId="1076"/>
          <ac:spMkLst>
            <pc:docMk/>
            <pc:sldMk cId="2238417018" sldId="662"/>
            <ac:spMk id="2" creationId="{8C06E067-7DC6-7C8B-CA4C-5F3F5C98CBF0}"/>
          </ac:spMkLst>
        </pc:spChg>
        <pc:spChg chg="mod">
          <ac:chgData name="Jennifer Smith" userId="9fd684ba-213d-4429-a3f6-cca1f151d192" providerId="ADAL" clId="{92C06AE4-2CDF-9F47-8D80-874F188A4E4C}" dt="2022-08-18T18:06:39.114" v="5885"/>
          <ac:spMkLst>
            <pc:docMk/>
            <pc:sldMk cId="2238417018" sldId="662"/>
            <ac:spMk id="3" creationId="{A4B89632-7A80-5FE2-EC10-568415694C5F}"/>
          </ac:spMkLst>
        </pc:spChg>
        <pc:spChg chg="mod ord">
          <ac:chgData name="Jennifer Smith" userId="9fd684ba-213d-4429-a3f6-cca1f151d192" providerId="ADAL" clId="{92C06AE4-2CDF-9F47-8D80-874F188A4E4C}" dt="2022-08-16T20:22:54.165" v="4234" actId="26606"/>
          <ac:spMkLst>
            <pc:docMk/>
            <pc:sldMk cId="2238417018" sldId="662"/>
            <ac:spMk id="4" creationId="{F6E9F4D4-2C41-6C8D-B72B-CA2C4F5FC689}"/>
          </ac:spMkLst>
        </pc:spChg>
        <pc:spChg chg="add">
          <ac:chgData name="Jennifer Smith" userId="9fd684ba-213d-4429-a3f6-cca1f151d192" providerId="ADAL" clId="{92C06AE4-2CDF-9F47-8D80-874F188A4E4C}" dt="2022-08-16T20:22:54.165" v="4234" actId="26606"/>
          <ac:spMkLst>
            <pc:docMk/>
            <pc:sldMk cId="2238417018" sldId="662"/>
            <ac:spMk id="8" creationId="{04812C46-200A-4DEB-A05E-3ED6C68C2387}"/>
          </ac:spMkLst>
        </pc:spChg>
        <pc:spChg chg="add del">
          <ac:chgData name="Jennifer Smith" userId="9fd684ba-213d-4429-a3f6-cca1f151d192" providerId="ADAL" clId="{92C06AE4-2CDF-9F47-8D80-874F188A4E4C}" dt="2022-08-16T20:22:30.174" v="4230" actId="26606"/>
          <ac:spMkLst>
            <pc:docMk/>
            <pc:sldMk cId="2238417018" sldId="662"/>
            <ac:spMk id="11" creationId="{D009D6D5-DAC2-4A8B-A17A-E206B9012D09}"/>
          </ac:spMkLst>
        </pc:spChg>
        <pc:spChg chg="add">
          <ac:chgData name="Jennifer Smith" userId="9fd684ba-213d-4429-a3f6-cca1f151d192" providerId="ADAL" clId="{92C06AE4-2CDF-9F47-8D80-874F188A4E4C}" dt="2022-08-16T20:22:54.165" v="4234" actId="26606"/>
          <ac:spMkLst>
            <pc:docMk/>
            <pc:sldMk cId="2238417018" sldId="662"/>
            <ac:spMk id="13" creationId="{D1EA859B-E555-4109-94F3-6700E046E008}"/>
          </ac:spMkLst>
        </pc:spChg>
        <pc:picChg chg="add mod ord modCrop">
          <ac:chgData name="Jennifer Smith" userId="9fd684ba-213d-4429-a3f6-cca1f151d192" providerId="ADAL" clId="{92C06AE4-2CDF-9F47-8D80-874F188A4E4C}" dt="2022-08-16T20:22:54.165" v="4234" actId="26606"/>
          <ac:picMkLst>
            <pc:docMk/>
            <pc:sldMk cId="2238417018" sldId="662"/>
            <ac:picMk id="6" creationId="{972259E3-A7CC-77A0-35D8-5671B8FF6E3B}"/>
          </ac:picMkLst>
        </pc:picChg>
      </pc:sldChg>
      <pc:sldChg chg="modSp add mod ord modNotesTx">
        <pc:chgData name="Jennifer Smith" userId="9fd684ba-213d-4429-a3f6-cca1f151d192" providerId="ADAL" clId="{92C06AE4-2CDF-9F47-8D80-874F188A4E4C}" dt="2022-08-18T18:07:46.884" v="5902" actId="20577"/>
        <pc:sldMkLst>
          <pc:docMk/>
          <pc:sldMk cId="1206564058" sldId="663"/>
        </pc:sldMkLst>
        <pc:spChg chg="mod">
          <ac:chgData name="Jennifer Smith" userId="9fd684ba-213d-4429-a3f6-cca1f151d192" providerId="ADAL" clId="{92C06AE4-2CDF-9F47-8D80-874F188A4E4C}" dt="2022-08-18T18:05:12.242" v="5855" actId="20577"/>
          <ac:spMkLst>
            <pc:docMk/>
            <pc:sldMk cId="1206564058" sldId="663"/>
            <ac:spMk id="2" creationId="{8C06E067-7DC6-7C8B-CA4C-5F3F5C98CBF0}"/>
          </ac:spMkLst>
        </pc:spChg>
        <pc:spChg chg="mod">
          <ac:chgData name="Jennifer Smith" userId="9fd684ba-213d-4429-a3f6-cca1f151d192" providerId="ADAL" clId="{92C06AE4-2CDF-9F47-8D80-874F188A4E4C}" dt="2022-08-18T18:07:46.884" v="5902" actId="20577"/>
          <ac:spMkLst>
            <pc:docMk/>
            <pc:sldMk cId="1206564058" sldId="663"/>
            <ac:spMk id="3" creationId="{A4B89632-7A80-5FE2-EC10-568415694C5F}"/>
          </ac:spMkLst>
        </pc:spChg>
      </pc:sldChg>
      <pc:sldChg chg="addSp modSp new mod setBg">
        <pc:chgData name="Jennifer Smith" userId="9fd684ba-213d-4429-a3f6-cca1f151d192" providerId="ADAL" clId="{92C06AE4-2CDF-9F47-8D80-874F188A4E4C}" dt="2022-08-18T20:08:28.983" v="6695" actId="207"/>
        <pc:sldMkLst>
          <pc:docMk/>
          <pc:sldMk cId="795944679" sldId="664"/>
        </pc:sldMkLst>
        <pc:spChg chg="mod">
          <ac:chgData name="Jennifer Smith" userId="9fd684ba-213d-4429-a3f6-cca1f151d192" providerId="ADAL" clId="{92C06AE4-2CDF-9F47-8D80-874F188A4E4C}" dt="2022-08-18T20:07:51.009" v="6659" actId="207"/>
          <ac:spMkLst>
            <pc:docMk/>
            <pc:sldMk cId="795944679" sldId="664"/>
            <ac:spMk id="2" creationId="{E4746106-444F-397D-A21A-087832E094A2}"/>
          </ac:spMkLst>
        </pc:spChg>
        <pc:spChg chg="mod">
          <ac:chgData name="Jennifer Smith" userId="9fd684ba-213d-4429-a3f6-cca1f151d192" providerId="ADAL" clId="{92C06AE4-2CDF-9F47-8D80-874F188A4E4C}" dt="2022-08-18T20:08:09.199" v="6674" actId="1037"/>
          <ac:spMkLst>
            <pc:docMk/>
            <pc:sldMk cId="795944679" sldId="664"/>
            <ac:spMk id="3" creationId="{A42F3E39-8B77-A83F-E1C6-C67C05B81A0E}"/>
          </ac:spMkLst>
        </pc:spChg>
        <pc:spChg chg="mod ord">
          <ac:chgData name="Jennifer Smith" userId="9fd684ba-213d-4429-a3f6-cca1f151d192" providerId="ADAL" clId="{92C06AE4-2CDF-9F47-8D80-874F188A4E4C}" dt="2022-08-18T20:07:36.458" v="6657" actId="26606"/>
          <ac:spMkLst>
            <pc:docMk/>
            <pc:sldMk cId="795944679" sldId="664"/>
            <ac:spMk id="4" creationId="{930D2BA6-5F19-9FE8-2A58-D67916544FE6}"/>
          </ac:spMkLst>
        </pc:spChg>
        <pc:spChg chg="add mod">
          <ac:chgData name="Jennifer Smith" userId="9fd684ba-213d-4429-a3f6-cca1f151d192" providerId="ADAL" clId="{92C06AE4-2CDF-9F47-8D80-874F188A4E4C}" dt="2022-08-18T20:08:28.983" v="6695" actId="207"/>
          <ac:spMkLst>
            <pc:docMk/>
            <pc:sldMk cId="795944679" sldId="664"/>
            <ac:spMk id="7" creationId="{6C930DD1-6D3D-18E2-E222-7971F5E7C9D5}"/>
          </ac:spMkLst>
        </pc:spChg>
        <pc:spChg chg="add">
          <ac:chgData name="Jennifer Smith" userId="9fd684ba-213d-4429-a3f6-cca1f151d192" providerId="ADAL" clId="{92C06AE4-2CDF-9F47-8D80-874F188A4E4C}" dt="2022-08-18T20:07:36.458" v="6657" actId="26606"/>
          <ac:spMkLst>
            <pc:docMk/>
            <pc:sldMk cId="795944679" sldId="664"/>
            <ac:spMk id="11" creationId="{2B97F24A-32CE-4C1C-A50D-3016B394DCFB}"/>
          </ac:spMkLst>
        </pc:spChg>
        <pc:spChg chg="add">
          <ac:chgData name="Jennifer Smith" userId="9fd684ba-213d-4429-a3f6-cca1f151d192" providerId="ADAL" clId="{92C06AE4-2CDF-9F47-8D80-874F188A4E4C}" dt="2022-08-18T20:07:36.458" v="6657" actId="26606"/>
          <ac:spMkLst>
            <pc:docMk/>
            <pc:sldMk cId="795944679" sldId="664"/>
            <ac:spMk id="13" creationId="{CD8B4F24-440B-49E9-B85D-733523DC064B}"/>
          </ac:spMkLst>
        </pc:spChg>
        <pc:picChg chg="add mod">
          <ac:chgData name="Jennifer Smith" userId="9fd684ba-213d-4429-a3f6-cca1f151d192" providerId="ADAL" clId="{92C06AE4-2CDF-9F47-8D80-874F188A4E4C}" dt="2022-08-18T20:08:14.271" v="6693" actId="1038"/>
          <ac:picMkLst>
            <pc:docMk/>
            <pc:sldMk cId="795944679" sldId="664"/>
            <ac:picMk id="6" creationId="{CC884707-E243-D3DB-325D-E82ECC5B90B7}"/>
          </ac:picMkLst>
        </pc:picChg>
      </pc:sldChg>
      <pc:sldChg chg="addSp modSp add mod">
        <pc:chgData name="Jennifer Smith" userId="9fd684ba-213d-4429-a3f6-cca1f151d192" providerId="ADAL" clId="{92C06AE4-2CDF-9F47-8D80-874F188A4E4C}" dt="2022-08-18T20:09:41.935" v="6701" actId="1076"/>
        <pc:sldMkLst>
          <pc:docMk/>
          <pc:sldMk cId="1219109423" sldId="665"/>
        </pc:sldMkLst>
        <pc:spChg chg="mod">
          <ac:chgData name="Jennifer Smith" userId="9fd684ba-213d-4429-a3f6-cca1f151d192" providerId="ADAL" clId="{92C06AE4-2CDF-9F47-8D80-874F188A4E4C}" dt="2022-08-18T16:56:04.089" v="4493" actId="20577"/>
          <ac:spMkLst>
            <pc:docMk/>
            <pc:sldMk cId="1219109423" sldId="665"/>
            <ac:spMk id="2" creationId="{E4746106-444F-397D-A21A-087832E094A2}"/>
          </ac:spMkLst>
        </pc:spChg>
        <pc:spChg chg="mod">
          <ac:chgData name="Jennifer Smith" userId="9fd684ba-213d-4429-a3f6-cca1f151d192" providerId="ADAL" clId="{92C06AE4-2CDF-9F47-8D80-874F188A4E4C}" dt="2022-08-18T16:56:29.859" v="4496" actId="207"/>
          <ac:spMkLst>
            <pc:docMk/>
            <pc:sldMk cId="1219109423" sldId="665"/>
            <ac:spMk id="3" creationId="{A42F3E39-8B77-A83F-E1C6-C67C05B81A0E}"/>
          </ac:spMkLst>
        </pc:spChg>
        <pc:picChg chg="add mod">
          <ac:chgData name="Jennifer Smith" userId="9fd684ba-213d-4429-a3f6-cca1f151d192" providerId="ADAL" clId="{92C06AE4-2CDF-9F47-8D80-874F188A4E4C}" dt="2022-08-18T20:09:41.935" v="6701" actId="1076"/>
          <ac:picMkLst>
            <pc:docMk/>
            <pc:sldMk cId="1219109423" sldId="665"/>
            <ac:picMk id="6" creationId="{9FDFE6E6-21A2-CE0B-3FFB-E2B5FD956ADF}"/>
          </ac:picMkLst>
        </pc:picChg>
      </pc:sldChg>
      <pc:sldChg chg="addSp modSp add mod">
        <pc:chgData name="Jennifer Smith" userId="9fd684ba-213d-4429-a3f6-cca1f151d192" providerId="ADAL" clId="{92C06AE4-2CDF-9F47-8D80-874F188A4E4C}" dt="2022-08-18T20:14:31.902" v="6709" actId="14100"/>
        <pc:sldMkLst>
          <pc:docMk/>
          <pc:sldMk cId="2050161391" sldId="666"/>
        </pc:sldMkLst>
        <pc:spChg chg="mod">
          <ac:chgData name="Jennifer Smith" userId="9fd684ba-213d-4429-a3f6-cca1f151d192" providerId="ADAL" clId="{92C06AE4-2CDF-9F47-8D80-874F188A4E4C}" dt="2022-08-18T16:56:40.960" v="4513" actId="20577"/>
          <ac:spMkLst>
            <pc:docMk/>
            <pc:sldMk cId="2050161391" sldId="666"/>
            <ac:spMk id="2" creationId="{E4746106-444F-397D-A21A-087832E094A2}"/>
          </ac:spMkLst>
        </pc:spChg>
        <pc:spChg chg="mod">
          <ac:chgData name="Jennifer Smith" userId="9fd684ba-213d-4429-a3f6-cca1f151d192" providerId="ADAL" clId="{92C06AE4-2CDF-9F47-8D80-874F188A4E4C}" dt="2022-08-18T20:14:22.667" v="6706" actId="14100"/>
          <ac:spMkLst>
            <pc:docMk/>
            <pc:sldMk cId="2050161391" sldId="666"/>
            <ac:spMk id="3" creationId="{A42F3E39-8B77-A83F-E1C6-C67C05B81A0E}"/>
          </ac:spMkLst>
        </pc:spChg>
        <pc:picChg chg="add mod">
          <ac:chgData name="Jennifer Smith" userId="9fd684ba-213d-4429-a3f6-cca1f151d192" providerId="ADAL" clId="{92C06AE4-2CDF-9F47-8D80-874F188A4E4C}" dt="2022-08-18T20:14:31.902" v="6709" actId="14100"/>
          <ac:picMkLst>
            <pc:docMk/>
            <pc:sldMk cId="2050161391" sldId="666"/>
            <ac:picMk id="6" creationId="{3016F3F5-1159-2C67-CB3A-8B9BE8B36516}"/>
          </ac:picMkLst>
        </pc:picChg>
      </pc:sldChg>
      <pc:sldChg chg="modSp add del mod">
        <pc:chgData name="Jennifer Smith" userId="9fd684ba-213d-4429-a3f6-cca1f151d192" providerId="ADAL" clId="{92C06AE4-2CDF-9F47-8D80-874F188A4E4C}" dt="2022-08-18T17:09:39.647" v="4813" actId="2696"/>
        <pc:sldMkLst>
          <pc:docMk/>
          <pc:sldMk cId="278547835" sldId="667"/>
        </pc:sldMkLst>
        <pc:spChg chg="mod">
          <ac:chgData name="Jennifer Smith" userId="9fd684ba-213d-4429-a3f6-cca1f151d192" providerId="ADAL" clId="{92C06AE4-2CDF-9F47-8D80-874F188A4E4C}" dt="2022-08-18T16:57:03.215" v="4530" actId="20577"/>
          <ac:spMkLst>
            <pc:docMk/>
            <pc:sldMk cId="278547835" sldId="667"/>
            <ac:spMk id="2" creationId="{E4746106-444F-397D-A21A-087832E094A2}"/>
          </ac:spMkLst>
        </pc:spChg>
        <pc:spChg chg="mod">
          <ac:chgData name="Jennifer Smith" userId="9fd684ba-213d-4429-a3f6-cca1f151d192" providerId="ADAL" clId="{92C06AE4-2CDF-9F47-8D80-874F188A4E4C}" dt="2022-08-18T16:57:19.500" v="4532" actId="207"/>
          <ac:spMkLst>
            <pc:docMk/>
            <pc:sldMk cId="278547835" sldId="667"/>
            <ac:spMk id="3" creationId="{A42F3E39-8B77-A83F-E1C6-C67C05B81A0E}"/>
          </ac:spMkLst>
        </pc:spChg>
      </pc:sldChg>
      <pc:sldChg chg="modSp new mod">
        <pc:chgData name="Jennifer Smith" userId="9fd684ba-213d-4429-a3f6-cca1f151d192" providerId="ADAL" clId="{92C06AE4-2CDF-9F47-8D80-874F188A4E4C}" dt="2022-08-18T18:06:18.159" v="5877" actId="313"/>
        <pc:sldMkLst>
          <pc:docMk/>
          <pc:sldMk cId="2648707552" sldId="668"/>
        </pc:sldMkLst>
        <pc:spChg chg="mod">
          <ac:chgData name="Jennifer Smith" userId="9fd684ba-213d-4429-a3f6-cca1f151d192" providerId="ADAL" clId="{92C06AE4-2CDF-9F47-8D80-874F188A4E4C}" dt="2022-08-18T17:10:17.855" v="4861" actId="20577"/>
          <ac:spMkLst>
            <pc:docMk/>
            <pc:sldMk cId="2648707552" sldId="668"/>
            <ac:spMk id="2" creationId="{F2C9CAAD-812C-904E-CFAA-9EA79F4238C6}"/>
          </ac:spMkLst>
        </pc:spChg>
        <pc:spChg chg="mod">
          <ac:chgData name="Jennifer Smith" userId="9fd684ba-213d-4429-a3f6-cca1f151d192" providerId="ADAL" clId="{92C06AE4-2CDF-9F47-8D80-874F188A4E4C}" dt="2022-08-18T18:06:18.159" v="5877" actId="313"/>
          <ac:spMkLst>
            <pc:docMk/>
            <pc:sldMk cId="2648707552" sldId="668"/>
            <ac:spMk id="3" creationId="{683FAF4D-A074-ADC5-916E-1F6569F7F057}"/>
          </ac:spMkLst>
        </pc:spChg>
      </pc:sldChg>
      <pc:sldChg chg="addSp modSp new mod modNotesTx">
        <pc:chgData name="Jennifer Smith" userId="9fd684ba-213d-4429-a3f6-cca1f151d192" providerId="ADAL" clId="{92C06AE4-2CDF-9F47-8D80-874F188A4E4C}" dt="2022-08-24T13:03:03.815" v="14157" actId="20577"/>
        <pc:sldMkLst>
          <pc:docMk/>
          <pc:sldMk cId="2342575288" sldId="669"/>
        </pc:sldMkLst>
        <pc:spChg chg="mod">
          <ac:chgData name="Jennifer Smith" userId="9fd684ba-213d-4429-a3f6-cca1f151d192" providerId="ADAL" clId="{92C06AE4-2CDF-9F47-8D80-874F188A4E4C}" dt="2022-08-19T17:23:39" v="6969" actId="33524"/>
          <ac:spMkLst>
            <pc:docMk/>
            <pc:sldMk cId="2342575288" sldId="669"/>
            <ac:spMk id="2" creationId="{18AD3073-4F85-15E8-7F41-4B10A16C0B97}"/>
          </ac:spMkLst>
        </pc:spChg>
        <pc:spChg chg="mod">
          <ac:chgData name="Jennifer Smith" userId="9fd684ba-213d-4429-a3f6-cca1f151d192" providerId="ADAL" clId="{92C06AE4-2CDF-9F47-8D80-874F188A4E4C}" dt="2022-08-19T17:23:29.558" v="6968" actId="15"/>
          <ac:spMkLst>
            <pc:docMk/>
            <pc:sldMk cId="2342575288" sldId="669"/>
            <ac:spMk id="3" creationId="{A10B7E67-F301-BE9B-8FE1-99D905BBA111}"/>
          </ac:spMkLst>
        </pc:spChg>
        <pc:picChg chg="add mod">
          <ac:chgData name="Jennifer Smith" userId="9fd684ba-213d-4429-a3f6-cca1f151d192" providerId="ADAL" clId="{92C06AE4-2CDF-9F47-8D80-874F188A4E4C}" dt="2022-08-19T17:18:48.597" v="6713" actId="1076"/>
          <ac:picMkLst>
            <pc:docMk/>
            <pc:sldMk cId="2342575288" sldId="669"/>
            <ac:picMk id="6" creationId="{8DCF8847-D915-F43F-DA74-14CAF911A1FA}"/>
          </ac:picMkLst>
        </pc:picChg>
      </pc:sldChg>
      <pc:sldChg chg="addSp delSp modSp add mod">
        <pc:chgData name="Jennifer Smith" userId="9fd684ba-213d-4429-a3f6-cca1f151d192" providerId="ADAL" clId="{92C06AE4-2CDF-9F47-8D80-874F188A4E4C}" dt="2022-08-18T18:51:36.891" v="6527" actId="1037"/>
        <pc:sldMkLst>
          <pc:docMk/>
          <pc:sldMk cId="577039113" sldId="670"/>
        </pc:sldMkLst>
        <pc:spChg chg="mod">
          <ac:chgData name="Jennifer Smith" userId="9fd684ba-213d-4429-a3f6-cca1f151d192" providerId="ADAL" clId="{92C06AE4-2CDF-9F47-8D80-874F188A4E4C}" dt="2022-08-18T18:50:07.898" v="6495" actId="1076"/>
          <ac:spMkLst>
            <pc:docMk/>
            <pc:sldMk cId="577039113" sldId="670"/>
            <ac:spMk id="2" creationId="{F2C9CAAD-812C-904E-CFAA-9EA79F4238C6}"/>
          </ac:spMkLst>
        </pc:spChg>
        <pc:spChg chg="mod">
          <ac:chgData name="Jennifer Smith" userId="9fd684ba-213d-4429-a3f6-cca1f151d192" providerId="ADAL" clId="{92C06AE4-2CDF-9F47-8D80-874F188A4E4C}" dt="2022-08-18T18:50:05.399" v="6494" actId="1076"/>
          <ac:spMkLst>
            <pc:docMk/>
            <pc:sldMk cId="577039113" sldId="670"/>
            <ac:spMk id="3" creationId="{683FAF4D-A074-ADC5-916E-1F6569F7F057}"/>
          </ac:spMkLst>
        </pc:spChg>
        <pc:spChg chg="add del mod">
          <ac:chgData name="Jennifer Smith" userId="9fd684ba-213d-4429-a3f6-cca1f151d192" providerId="ADAL" clId="{92C06AE4-2CDF-9F47-8D80-874F188A4E4C}" dt="2022-08-18T18:51:05.413" v="6502" actId="478"/>
          <ac:spMkLst>
            <pc:docMk/>
            <pc:sldMk cId="577039113" sldId="670"/>
            <ac:spMk id="7" creationId="{A342E6E7-85F5-FBC7-DD22-450FF762CE51}"/>
          </ac:spMkLst>
        </pc:spChg>
        <pc:spChg chg="add mod">
          <ac:chgData name="Jennifer Smith" userId="9fd684ba-213d-4429-a3f6-cca1f151d192" providerId="ADAL" clId="{92C06AE4-2CDF-9F47-8D80-874F188A4E4C}" dt="2022-08-18T18:51:36.891" v="6527" actId="1037"/>
          <ac:spMkLst>
            <pc:docMk/>
            <pc:sldMk cId="577039113" sldId="670"/>
            <ac:spMk id="10" creationId="{EC540524-CC55-5C43-FF35-A7EA5BBCFDD3}"/>
          </ac:spMkLst>
        </pc:spChg>
        <pc:picChg chg="add mod">
          <ac:chgData name="Jennifer Smith" userId="9fd684ba-213d-4429-a3f6-cca1f151d192" providerId="ADAL" clId="{92C06AE4-2CDF-9F47-8D80-874F188A4E4C}" dt="2022-08-18T18:49:58.564" v="6491" actId="1076"/>
          <ac:picMkLst>
            <pc:docMk/>
            <pc:sldMk cId="577039113" sldId="670"/>
            <ac:picMk id="6" creationId="{F29E2773-89EB-2B0B-D98F-F40BE273C79A}"/>
          </ac:picMkLst>
        </pc:picChg>
        <pc:picChg chg="add mod">
          <ac:chgData name="Jennifer Smith" userId="9fd684ba-213d-4429-a3f6-cca1f151d192" providerId="ADAL" clId="{92C06AE4-2CDF-9F47-8D80-874F188A4E4C}" dt="2022-08-18T18:50:59.223" v="6501" actId="1076"/>
          <ac:picMkLst>
            <pc:docMk/>
            <pc:sldMk cId="577039113" sldId="670"/>
            <ac:picMk id="9" creationId="{F77A906F-68F6-E96A-ABDD-08B7E82537FD}"/>
          </ac:picMkLst>
        </pc:picChg>
      </pc:sldChg>
      <pc:sldChg chg="modSp new mod">
        <pc:chgData name="Jennifer Smith" userId="9fd684ba-213d-4429-a3f6-cca1f151d192" providerId="ADAL" clId="{92C06AE4-2CDF-9F47-8D80-874F188A4E4C}" dt="2022-08-18T18:46:21.099" v="6352" actId="20577"/>
        <pc:sldMkLst>
          <pc:docMk/>
          <pc:sldMk cId="3916580161" sldId="671"/>
        </pc:sldMkLst>
        <pc:spChg chg="mod">
          <ac:chgData name="Jennifer Smith" userId="9fd684ba-213d-4429-a3f6-cca1f151d192" providerId="ADAL" clId="{92C06AE4-2CDF-9F47-8D80-874F188A4E4C}" dt="2022-08-18T18:45:36.501" v="6196" actId="20577"/>
          <ac:spMkLst>
            <pc:docMk/>
            <pc:sldMk cId="3916580161" sldId="671"/>
            <ac:spMk id="2" creationId="{6316999E-6276-F4E7-5734-549491955A3E}"/>
          </ac:spMkLst>
        </pc:spChg>
        <pc:spChg chg="mod">
          <ac:chgData name="Jennifer Smith" userId="9fd684ba-213d-4429-a3f6-cca1f151d192" providerId="ADAL" clId="{92C06AE4-2CDF-9F47-8D80-874F188A4E4C}" dt="2022-08-18T18:46:21.099" v="6352" actId="20577"/>
          <ac:spMkLst>
            <pc:docMk/>
            <pc:sldMk cId="3916580161" sldId="671"/>
            <ac:spMk id="3" creationId="{A15B5444-8E1C-A2EF-5E8A-C06DFFD55347}"/>
          </ac:spMkLst>
        </pc:spChg>
      </pc:sldChg>
      <pc:sldChg chg="addSp modSp add mod">
        <pc:chgData name="Jennifer Smith" userId="9fd684ba-213d-4429-a3f6-cca1f151d192" providerId="ADAL" clId="{92C06AE4-2CDF-9F47-8D80-874F188A4E4C}" dt="2022-08-18T18:59:27.654" v="6653" actId="1037"/>
        <pc:sldMkLst>
          <pc:docMk/>
          <pc:sldMk cId="3090397037" sldId="672"/>
        </pc:sldMkLst>
        <pc:spChg chg="mod">
          <ac:chgData name="Jennifer Smith" userId="9fd684ba-213d-4429-a3f6-cca1f151d192" providerId="ADAL" clId="{92C06AE4-2CDF-9F47-8D80-874F188A4E4C}" dt="2022-08-18T18:57:54.849" v="6534" actId="20577"/>
          <ac:spMkLst>
            <pc:docMk/>
            <pc:sldMk cId="3090397037" sldId="672"/>
            <ac:spMk id="2" creationId="{F2C9CAAD-812C-904E-CFAA-9EA79F4238C6}"/>
          </ac:spMkLst>
        </pc:spChg>
        <pc:spChg chg="mod">
          <ac:chgData name="Jennifer Smith" userId="9fd684ba-213d-4429-a3f6-cca1f151d192" providerId="ADAL" clId="{92C06AE4-2CDF-9F47-8D80-874F188A4E4C}" dt="2022-08-18T18:57:59.823" v="6535" actId="14100"/>
          <ac:spMkLst>
            <pc:docMk/>
            <pc:sldMk cId="3090397037" sldId="672"/>
            <ac:spMk id="3" creationId="{683FAF4D-A074-ADC5-916E-1F6569F7F057}"/>
          </ac:spMkLst>
        </pc:spChg>
        <pc:spChg chg="add mod">
          <ac:chgData name="Jennifer Smith" userId="9fd684ba-213d-4429-a3f6-cca1f151d192" providerId="ADAL" clId="{92C06AE4-2CDF-9F47-8D80-874F188A4E4C}" dt="2022-08-18T18:59:27.654" v="6653" actId="1037"/>
          <ac:spMkLst>
            <pc:docMk/>
            <pc:sldMk cId="3090397037" sldId="672"/>
            <ac:spMk id="7" creationId="{2C9EC992-7F0D-2D6D-40B2-1D328E9B8AB3}"/>
          </ac:spMkLst>
        </pc:spChg>
        <pc:picChg chg="add mod">
          <ac:chgData name="Jennifer Smith" userId="9fd684ba-213d-4429-a3f6-cca1f151d192" providerId="ADAL" clId="{92C06AE4-2CDF-9F47-8D80-874F188A4E4C}" dt="2022-08-18T18:57:51.462" v="6533" actId="1076"/>
          <ac:picMkLst>
            <pc:docMk/>
            <pc:sldMk cId="3090397037" sldId="672"/>
            <ac:picMk id="6" creationId="{173F1AF4-437B-09C6-0A49-49DE4B7487D1}"/>
          </ac:picMkLst>
        </pc:picChg>
      </pc:sldChg>
      <pc:sldChg chg="addSp delSp modSp new mod modNotesTx">
        <pc:chgData name="Jennifer Smith" userId="9fd684ba-213d-4429-a3f6-cca1f151d192" providerId="ADAL" clId="{92C06AE4-2CDF-9F47-8D80-874F188A4E4C}" dt="2022-08-19T21:08:43.008" v="10844" actId="20577"/>
        <pc:sldMkLst>
          <pc:docMk/>
          <pc:sldMk cId="1347156433" sldId="673"/>
        </pc:sldMkLst>
        <pc:spChg chg="mod">
          <ac:chgData name="Jennifer Smith" userId="9fd684ba-213d-4429-a3f6-cca1f151d192" providerId="ADAL" clId="{92C06AE4-2CDF-9F47-8D80-874F188A4E4C}" dt="2022-08-19T18:23:37.845" v="9988" actId="20577"/>
          <ac:spMkLst>
            <pc:docMk/>
            <pc:sldMk cId="1347156433" sldId="673"/>
            <ac:spMk id="2" creationId="{B0AAEDA8-5BE6-99E9-1392-5354B0640DB6}"/>
          </ac:spMkLst>
        </pc:spChg>
        <pc:spChg chg="del">
          <ac:chgData name="Jennifer Smith" userId="9fd684ba-213d-4429-a3f6-cca1f151d192" providerId="ADAL" clId="{92C06AE4-2CDF-9F47-8D80-874F188A4E4C}" dt="2022-08-19T17:35:31.410" v="7480" actId="478"/>
          <ac:spMkLst>
            <pc:docMk/>
            <pc:sldMk cId="1347156433" sldId="673"/>
            <ac:spMk id="3" creationId="{8A0591A7-382F-43A2-28AC-6FAF6C17270D}"/>
          </ac:spMkLst>
        </pc:spChg>
        <pc:graphicFrameChg chg="add del mod modGraphic">
          <ac:chgData name="Jennifer Smith" userId="9fd684ba-213d-4429-a3f6-cca1f151d192" providerId="ADAL" clId="{92C06AE4-2CDF-9F47-8D80-874F188A4E4C}" dt="2022-08-19T17:26:46.207" v="6976" actId="478"/>
          <ac:graphicFrameMkLst>
            <pc:docMk/>
            <pc:sldMk cId="1347156433" sldId="673"/>
            <ac:graphicFrameMk id="5" creationId="{CA59AC26-FE4D-838B-3864-B06F7B08100C}"/>
          </ac:graphicFrameMkLst>
        </pc:graphicFrameChg>
        <pc:graphicFrameChg chg="add del modGraphic">
          <ac:chgData name="Jennifer Smith" userId="9fd684ba-213d-4429-a3f6-cca1f151d192" providerId="ADAL" clId="{92C06AE4-2CDF-9F47-8D80-874F188A4E4C}" dt="2022-08-19T17:28:24.964" v="6978" actId="1032"/>
          <ac:graphicFrameMkLst>
            <pc:docMk/>
            <pc:sldMk cId="1347156433" sldId="673"/>
            <ac:graphicFrameMk id="6" creationId="{F04E18E7-1A55-00CF-12D4-F37FE1118201}"/>
          </ac:graphicFrameMkLst>
        </pc:graphicFrameChg>
        <pc:graphicFrameChg chg="add mod modGraphic">
          <ac:chgData name="Jennifer Smith" userId="9fd684ba-213d-4429-a3f6-cca1f151d192" providerId="ADAL" clId="{92C06AE4-2CDF-9F47-8D80-874F188A4E4C}" dt="2022-08-19T18:23:44.126" v="9989" actId="14100"/>
          <ac:graphicFrameMkLst>
            <pc:docMk/>
            <pc:sldMk cId="1347156433" sldId="673"/>
            <ac:graphicFrameMk id="7" creationId="{7BDDFE4A-0D72-1FD1-A961-138256439727}"/>
          </ac:graphicFrameMkLst>
        </pc:graphicFrameChg>
        <pc:picChg chg="add mod">
          <ac:chgData name="Jennifer Smith" userId="9fd684ba-213d-4429-a3f6-cca1f151d192" providerId="ADAL" clId="{92C06AE4-2CDF-9F47-8D80-874F188A4E4C}" dt="2022-08-19T17:35:50.740" v="7521" actId="1035"/>
          <ac:picMkLst>
            <pc:docMk/>
            <pc:sldMk cId="1347156433" sldId="673"/>
            <ac:picMk id="9" creationId="{4C300496-3F03-448E-4749-C1CB70B8C06B}"/>
          </ac:picMkLst>
        </pc:picChg>
        <pc:picChg chg="add mod">
          <ac:chgData name="Jennifer Smith" userId="9fd684ba-213d-4429-a3f6-cca1f151d192" providerId="ADAL" clId="{92C06AE4-2CDF-9F47-8D80-874F188A4E4C}" dt="2022-08-19T17:37:14.534" v="7569" actId="1038"/>
          <ac:picMkLst>
            <pc:docMk/>
            <pc:sldMk cId="1347156433" sldId="673"/>
            <ac:picMk id="11" creationId="{1C7F83DC-830B-D723-52B8-19E2269118E5}"/>
          </ac:picMkLst>
        </pc:picChg>
        <pc:picChg chg="add mod">
          <ac:chgData name="Jennifer Smith" userId="9fd684ba-213d-4429-a3f6-cca1f151d192" providerId="ADAL" clId="{92C06AE4-2CDF-9F47-8D80-874F188A4E4C}" dt="2022-08-19T17:38:18.788" v="7607" actId="1037"/>
          <ac:picMkLst>
            <pc:docMk/>
            <pc:sldMk cId="1347156433" sldId="673"/>
            <ac:picMk id="13" creationId="{BE0AFF67-E2B7-E55F-3BD8-F75BF0BD62ED}"/>
          </ac:picMkLst>
        </pc:picChg>
        <pc:picChg chg="add mod">
          <ac:chgData name="Jennifer Smith" userId="9fd684ba-213d-4429-a3f6-cca1f151d192" providerId="ADAL" clId="{92C06AE4-2CDF-9F47-8D80-874F188A4E4C}" dt="2022-08-19T17:38:56.988" v="7630" actId="1038"/>
          <ac:picMkLst>
            <pc:docMk/>
            <pc:sldMk cId="1347156433" sldId="673"/>
            <ac:picMk id="15" creationId="{1162A5E8-52B3-0CD4-631B-535805818848}"/>
          </ac:picMkLst>
        </pc:picChg>
        <pc:picChg chg="add mod">
          <ac:chgData name="Jennifer Smith" userId="9fd684ba-213d-4429-a3f6-cca1f151d192" providerId="ADAL" clId="{92C06AE4-2CDF-9F47-8D80-874F188A4E4C}" dt="2022-08-19T17:39:15.833" v="7660" actId="1037"/>
          <ac:picMkLst>
            <pc:docMk/>
            <pc:sldMk cId="1347156433" sldId="673"/>
            <ac:picMk id="17" creationId="{AFC6C3FF-ECFA-B081-0072-CB4AD4614F8E}"/>
          </ac:picMkLst>
        </pc:picChg>
        <pc:picChg chg="add mod">
          <ac:chgData name="Jennifer Smith" userId="9fd684ba-213d-4429-a3f6-cca1f151d192" providerId="ADAL" clId="{92C06AE4-2CDF-9F47-8D80-874F188A4E4C}" dt="2022-08-19T17:39:47.377" v="7708" actId="1035"/>
          <ac:picMkLst>
            <pc:docMk/>
            <pc:sldMk cId="1347156433" sldId="673"/>
            <ac:picMk id="19" creationId="{16E6F2B7-FCF6-B056-2C9C-11308329283A}"/>
          </ac:picMkLst>
        </pc:picChg>
      </pc:sldChg>
      <pc:sldChg chg="modNotesTx">
        <pc:chgData name="Jennifer Smith" userId="9fd684ba-213d-4429-a3f6-cca1f151d192" providerId="ADAL" clId="{92C06AE4-2CDF-9F47-8D80-874F188A4E4C}" dt="2022-08-31T19:04:56.551" v="14354" actId="20577"/>
        <pc:sldMkLst>
          <pc:docMk/>
          <pc:sldMk cId="543684610" sldId="674"/>
        </pc:sldMkLst>
      </pc:sldChg>
    </pc:docChg>
  </pc:docChgLst>
  <pc:docChgLst>
    <pc:chgData name="Timothy Dryman" userId="S::timothy.dryman@dpi.nc.gov::6f8e70e6-d855-4a74-9b38-52c5af3caee0" providerId="AD" clId="Web-{3E85F675-F3FC-FF61-AEA2-28C4E5CC3A0A}"/>
    <pc:docChg chg="modSld">
      <pc:chgData name="Timothy Dryman" userId="S::timothy.dryman@dpi.nc.gov::6f8e70e6-d855-4a74-9b38-52c5af3caee0" providerId="AD" clId="Web-{3E85F675-F3FC-FF61-AEA2-28C4E5CC3A0A}" dt="2022-08-19T17:41:49.227" v="5865"/>
      <pc:docMkLst>
        <pc:docMk/>
      </pc:docMkLst>
      <pc:sldChg chg="modNotes">
        <pc:chgData name="Timothy Dryman" userId="S::timothy.dryman@dpi.nc.gov::6f8e70e6-d855-4a74-9b38-52c5af3caee0" providerId="AD" clId="Web-{3E85F675-F3FC-FF61-AEA2-28C4E5CC3A0A}" dt="2022-08-19T13:39:18.638" v="65"/>
        <pc:sldMkLst>
          <pc:docMk/>
          <pc:sldMk cId="4220569249" sldId="275"/>
        </pc:sldMkLst>
      </pc:sldChg>
      <pc:sldChg chg="modNotes">
        <pc:chgData name="Timothy Dryman" userId="S::timothy.dryman@dpi.nc.gov::6f8e70e6-d855-4a74-9b38-52c5af3caee0" providerId="AD" clId="Web-{3E85F675-F3FC-FF61-AEA2-28C4E5CC3A0A}" dt="2022-08-19T14:29:32.605" v="2780"/>
        <pc:sldMkLst>
          <pc:docMk/>
          <pc:sldMk cId="1895584867" sldId="276"/>
        </pc:sldMkLst>
      </pc:sldChg>
      <pc:sldChg chg="modSp modNotes">
        <pc:chgData name="Timothy Dryman" userId="S::timothy.dryman@dpi.nc.gov::6f8e70e6-d855-4a74-9b38-52c5af3caee0" providerId="AD" clId="Web-{3E85F675-F3FC-FF61-AEA2-28C4E5CC3A0A}" dt="2022-08-19T13:49:31.403" v="425"/>
        <pc:sldMkLst>
          <pc:docMk/>
          <pc:sldMk cId="563236252" sldId="653"/>
        </pc:sldMkLst>
        <pc:spChg chg="mod">
          <ac:chgData name="Timothy Dryman" userId="S::timothy.dryman@dpi.nc.gov::6f8e70e6-d855-4a74-9b38-52c5af3caee0" providerId="AD" clId="Web-{3E85F675-F3FC-FF61-AEA2-28C4E5CC3A0A}" dt="2022-08-19T13:42:07.798" v="149" actId="20577"/>
          <ac:spMkLst>
            <pc:docMk/>
            <pc:sldMk cId="563236252" sldId="653"/>
            <ac:spMk id="3" creationId="{ABA9D712-6B27-2031-B8E7-FE18168D1C25}"/>
          </ac:spMkLst>
        </pc:spChg>
      </pc:sldChg>
      <pc:sldChg chg="modNotes">
        <pc:chgData name="Timothy Dryman" userId="S::timothy.dryman@dpi.nc.gov::6f8e70e6-d855-4a74-9b38-52c5af3caee0" providerId="AD" clId="Web-{3E85F675-F3FC-FF61-AEA2-28C4E5CC3A0A}" dt="2022-08-19T14:09:29.402" v="1725"/>
        <pc:sldMkLst>
          <pc:docMk/>
          <pc:sldMk cId="1668941717" sldId="655"/>
        </pc:sldMkLst>
      </pc:sldChg>
      <pc:sldChg chg="modSp modNotes">
        <pc:chgData name="Timothy Dryman" userId="S::timothy.dryman@dpi.nc.gov::6f8e70e6-d855-4a74-9b38-52c5af3caee0" providerId="AD" clId="Web-{3E85F675-F3FC-FF61-AEA2-28C4E5CC3A0A}" dt="2022-08-19T14:23:42.033" v="2435"/>
        <pc:sldMkLst>
          <pc:docMk/>
          <pc:sldMk cId="1860049665" sldId="656"/>
        </pc:sldMkLst>
        <pc:spChg chg="mod">
          <ac:chgData name="Timothy Dryman" userId="S::timothy.dryman@dpi.nc.gov::6f8e70e6-d855-4a74-9b38-52c5af3caee0" providerId="AD" clId="Web-{3E85F675-F3FC-FF61-AEA2-28C4E5CC3A0A}" dt="2022-08-19T14:12:30.860" v="1930" actId="20577"/>
          <ac:spMkLst>
            <pc:docMk/>
            <pc:sldMk cId="1860049665" sldId="656"/>
            <ac:spMk id="3" creationId="{4BC5B729-5A9D-BAF4-E240-9E8F7EE8D8C3}"/>
          </ac:spMkLst>
        </pc:spChg>
      </pc:sldChg>
      <pc:sldChg chg="modNotes">
        <pc:chgData name="Timothy Dryman" userId="S::timothy.dryman@dpi.nc.gov::6f8e70e6-d855-4a74-9b38-52c5af3caee0" providerId="AD" clId="Web-{3E85F675-F3FC-FF61-AEA2-28C4E5CC3A0A}" dt="2022-08-19T14:46:33.177" v="3454"/>
        <pc:sldMkLst>
          <pc:docMk/>
          <pc:sldMk cId="2798462451" sldId="658"/>
        </pc:sldMkLst>
      </pc:sldChg>
      <pc:sldChg chg="modNotes">
        <pc:chgData name="Timothy Dryman" userId="S::timothy.dryman@dpi.nc.gov::6f8e70e6-d855-4a74-9b38-52c5af3caee0" providerId="AD" clId="Web-{3E85F675-F3FC-FF61-AEA2-28C4E5CC3A0A}" dt="2022-08-19T17:05:02.003" v="3654"/>
        <pc:sldMkLst>
          <pc:docMk/>
          <pc:sldMk cId="4242793520" sldId="659"/>
        </pc:sldMkLst>
      </pc:sldChg>
      <pc:sldChg chg="modNotes">
        <pc:chgData name="Timothy Dryman" userId="S::timothy.dryman@dpi.nc.gov::6f8e70e6-d855-4a74-9b38-52c5af3caee0" providerId="AD" clId="Web-{3E85F675-F3FC-FF61-AEA2-28C4E5CC3A0A}" dt="2022-08-19T17:16:47.874" v="4169"/>
        <pc:sldMkLst>
          <pc:docMk/>
          <pc:sldMk cId="2472674876" sldId="660"/>
        </pc:sldMkLst>
      </pc:sldChg>
      <pc:sldChg chg="modNotes">
        <pc:chgData name="Timothy Dryman" userId="S::timothy.dryman@dpi.nc.gov::6f8e70e6-d855-4a74-9b38-52c5af3caee0" providerId="AD" clId="Web-{3E85F675-F3FC-FF61-AEA2-28C4E5CC3A0A}" dt="2022-08-19T17:20:47.383" v="4422"/>
        <pc:sldMkLst>
          <pc:docMk/>
          <pc:sldMk cId="1082317391" sldId="661"/>
        </pc:sldMkLst>
      </pc:sldChg>
      <pc:sldChg chg="modNotes">
        <pc:chgData name="Timothy Dryman" userId="S::timothy.dryman@dpi.nc.gov::6f8e70e6-d855-4a74-9b38-52c5af3caee0" providerId="AD" clId="Web-{3E85F675-F3FC-FF61-AEA2-28C4E5CC3A0A}" dt="2022-08-19T17:30:37.311" v="5043"/>
        <pc:sldMkLst>
          <pc:docMk/>
          <pc:sldMk cId="2238417018" sldId="662"/>
        </pc:sldMkLst>
      </pc:sldChg>
      <pc:sldChg chg="modNotes">
        <pc:chgData name="Timothy Dryman" userId="S::timothy.dryman@dpi.nc.gov::6f8e70e6-d855-4a74-9b38-52c5af3caee0" providerId="AD" clId="Web-{3E85F675-F3FC-FF61-AEA2-28C4E5CC3A0A}" dt="2022-08-19T17:41:49.227" v="5865"/>
        <pc:sldMkLst>
          <pc:docMk/>
          <pc:sldMk cId="1206564058" sldId="663"/>
        </pc:sldMkLst>
      </pc:sldChg>
      <pc:sldChg chg="modSp">
        <pc:chgData name="Timothy Dryman" userId="S::timothy.dryman@dpi.nc.gov::6f8e70e6-d855-4a74-9b38-52c5af3caee0" providerId="AD" clId="Web-{3E85F675-F3FC-FF61-AEA2-28C4E5CC3A0A}" dt="2022-08-18T22:07:24.858" v="25" actId="20577"/>
        <pc:sldMkLst>
          <pc:docMk/>
          <pc:sldMk cId="3916580161" sldId="671"/>
        </pc:sldMkLst>
        <pc:spChg chg="mod">
          <ac:chgData name="Timothy Dryman" userId="S::timothy.dryman@dpi.nc.gov::6f8e70e6-d855-4a74-9b38-52c5af3caee0" providerId="AD" clId="Web-{3E85F675-F3FC-FF61-AEA2-28C4E5CC3A0A}" dt="2022-08-18T22:07:24.858" v="25" actId="20577"/>
          <ac:spMkLst>
            <pc:docMk/>
            <pc:sldMk cId="3916580161" sldId="671"/>
            <ac:spMk id="3" creationId="{A15B5444-8E1C-A2EF-5E8A-C06DFFD5534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698D5A-7CCF-CB40-BBBB-9A7C015263CC}"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US"/>
        </a:p>
      </dgm:t>
    </dgm:pt>
    <dgm:pt modelId="{8FBD2F87-B12F-7A41-92E5-DEAB253C796E}">
      <dgm:prSet phldrT="[Text]"/>
      <dgm:spPr/>
      <dgm:t>
        <a:bodyPr/>
        <a:lstStyle/>
        <a:p>
          <a:r>
            <a:rPr lang="en-US"/>
            <a:t> </a:t>
          </a:r>
        </a:p>
      </dgm:t>
    </dgm:pt>
    <dgm:pt modelId="{350EA796-EF13-3D42-AFD5-A99184E207F8}" type="parTrans" cxnId="{91F38E5B-4477-5644-95E8-88EF92A09CC1}">
      <dgm:prSet/>
      <dgm:spPr/>
      <dgm:t>
        <a:bodyPr/>
        <a:lstStyle/>
        <a:p>
          <a:endParaRPr lang="en-US"/>
        </a:p>
      </dgm:t>
    </dgm:pt>
    <dgm:pt modelId="{DF4C80C3-097B-0746-9ABC-92301F39ACF3}" type="sibTrans" cxnId="{91F38E5B-4477-5644-95E8-88EF92A09CC1}">
      <dgm:prSet/>
      <dgm:spPr/>
      <dgm:t>
        <a:bodyPr/>
        <a:lstStyle/>
        <a:p>
          <a:endParaRPr lang="en-US"/>
        </a:p>
      </dgm:t>
    </dgm:pt>
    <dgm:pt modelId="{FC6B3D1D-7105-3E47-9755-BAA7535C9318}">
      <dgm:prSet phldrT="[Text]"/>
      <dgm:spPr>
        <a:solidFill>
          <a:srgbClr val="002060">
            <a:alpha val="31374"/>
          </a:srgbClr>
        </a:solidFill>
      </dgm:spPr>
      <dgm:t>
        <a:bodyPr/>
        <a:lstStyle/>
        <a:p>
          <a:r>
            <a:rPr lang="en-US"/>
            <a:t>Notification Letter</a:t>
          </a:r>
        </a:p>
      </dgm:t>
    </dgm:pt>
    <dgm:pt modelId="{B1E2F3D2-D111-A149-AD78-8C9341EAFEB0}" type="parTrans" cxnId="{F88BC5FA-74A6-CC49-A1BC-86BB53DDC263}">
      <dgm:prSet/>
      <dgm:spPr/>
      <dgm:t>
        <a:bodyPr/>
        <a:lstStyle/>
        <a:p>
          <a:endParaRPr lang="en-US"/>
        </a:p>
      </dgm:t>
    </dgm:pt>
    <dgm:pt modelId="{70D02329-A4F3-0147-86C4-F3CBF54A86FA}" type="sibTrans" cxnId="{F88BC5FA-74A6-CC49-A1BC-86BB53DDC263}">
      <dgm:prSet/>
      <dgm:spPr/>
      <dgm:t>
        <a:bodyPr/>
        <a:lstStyle/>
        <a:p>
          <a:endParaRPr lang="en-US"/>
        </a:p>
      </dgm:t>
    </dgm:pt>
    <dgm:pt modelId="{2C85D3A6-E462-294F-B57B-912BC920C4EB}">
      <dgm:prSet phldrT="[Text]"/>
      <dgm:spPr/>
      <dgm:t>
        <a:bodyPr/>
        <a:lstStyle/>
        <a:p>
          <a:r>
            <a:rPr lang="en-US"/>
            <a:t> </a:t>
          </a:r>
        </a:p>
      </dgm:t>
    </dgm:pt>
    <dgm:pt modelId="{5C9FE212-F265-974C-A1EC-88FF50AD625C}" type="parTrans" cxnId="{ABAA8BEA-24F4-E84A-9939-B6F2F92B9C26}">
      <dgm:prSet/>
      <dgm:spPr/>
      <dgm:t>
        <a:bodyPr/>
        <a:lstStyle/>
        <a:p>
          <a:endParaRPr lang="en-US"/>
        </a:p>
      </dgm:t>
    </dgm:pt>
    <dgm:pt modelId="{B4BF8429-0FB4-D54F-80DF-C506517D3FC3}" type="sibTrans" cxnId="{ABAA8BEA-24F4-E84A-9939-B6F2F92B9C26}">
      <dgm:prSet/>
      <dgm:spPr/>
      <dgm:t>
        <a:bodyPr/>
        <a:lstStyle/>
        <a:p>
          <a:endParaRPr lang="en-US"/>
        </a:p>
      </dgm:t>
    </dgm:pt>
    <dgm:pt modelId="{6052F008-201D-0C44-BAEB-E1F1B9D3F34E}">
      <dgm:prSet phldrT="[Text]"/>
      <dgm:spPr>
        <a:solidFill>
          <a:srgbClr val="002060">
            <a:alpha val="43024"/>
          </a:srgbClr>
        </a:solidFill>
      </dgm:spPr>
      <dgm:t>
        <a:bodyPr/>
        <a:lstStyle/>
        <a:p>
          <a:r>
            <a:rPr lang="en-US"/>
            <a:t>Pre-Monitoring</a:t>
          </a:r>
        </a:p>
      </dgm:t>
    </dgm:pt>
    <dgm:pt modelId="{F7CD4F62-D0B2-0144-AB37-577011598778}" type="parTrans" cxnId="{863725FD-0D72-2D46-811C-04C497A94879}">
      <dgm:prSet/>
      <dgm:spPr/>
      <dgm:t>
        <a:bodyPr/>
        <a:lstStyle/>
        <a:p>
          <a:endParaRPr lang="en-US"/>
        </a:p>
      </dgm:t>
    </dgm:pt>
    <dgm:pt modelId="{86F04A6F-0F53-E243-97F8-869BD069F904}" type="sibTrans" cxnId="{863725FD-0D72-2D46-811C-04C497A94879}">
      <dgm:prSet/>
      <dgm:spPr/>
      <dgm:t>
        <a:bodyPr/>
        <a:lstStyle/>
        <a:p>
          <a:endParaRPr lang="en-US"/>
        </a:p>
      </dgm:t>
    </dgm:pt>
    <dgm:pt modelId="{A35C2881-322A-5A40-A23E-56D9E63FBF28}">
      <dgm:prSet/>
      <dgm:spPr/>
      <dgm:t>
        <a:bodyPr/>
        <a:lstStyle/>
        <a:p>
          <a:endParaRPr lang="en-US"/>
        </a:p>
      </dgm:t>
    </dgm:pt>
    <dgm:pt modelId="{442EB451-17FE-9B44-854E-F1FDD19D0AD2}" type="parTrans" cxnId="{8D409890-1E90-7341-A565-A07CE809DDE3}">
      <dgm:prSet/>
      <dgm:spPr/>
      <dgm:t>
        <a:bodyPr/>
        <a:lstStyle/>
        <a:p>
          <a:endParaRPr lang="en-US"/>
        </a:p>
      </dgm:t>
    </dgm:pt>
    <dgm:pt modelId="{EC6B55D0-5428-804B-A49F-0D62021CC34B}" type="sibTrans" cxnId="{8D409890-1E90-7341-A565-A07CE809DDE3}">
      <dgm:prSet/>
      <dgm:spPr/>
      <dgm:t>
        <a:bodyPr/>
        <a:lstStyle/>
        <a:p>
          <a:endParaRPr lang="en-US"/>
        </a:p>
      </dgm:t>
    </dgm:pt>
    <dgm:pt modelId="{5B4086C7-C0E8-C54E-82C2-32E1BBCEE165}">
      <dgm:prSet/>
      <dgm:spPr>
        <a:solidFill>
          <a:srgbClr val="002060">
            <a:alpha val="41000"/>
          </a:srgbClr>
        </a:solidFill>
      </dgm:spPr>
      <dgm:t>
        <a:bodyPr/>
        <a:lstStyle/>
        <a:p>
          <a:r>
            <a:rPr lang="en-US"/>
            <a:t>Receive Report</a:t>
          </a:r>
        </a:p>
      </dgm:t>
    </dgm:pt>
    <dgm:pt modelId="{D0B9E5BB-969A-D94C-818B-3705EAB9E347}" type="parTrans" cxnId="{0CD3CA29-96E0-EE4E-8CE2-522270BFA2BD}">
      <dgm:prSet/>
      <dgm:spPr/>
      <dgm:t>
        <a:bodyPr/>
        <a:lstStyle/>
        <a:p>
          <a:endParaRPr lang="en-US"/>
        </a:p>
      </dgm:t>
    </dgm:pt>
    <dgm:pt modelId="{485F4C1B-4E09-964F-BEF0-73562950AA8D}" type="sibTrans" cxnId="{0CD3CA29-96E0-EE4E-8CE2-522270BFA2BD}">
      <dgm:prSet/>
      <dgm:spPr/>
      <dgm:t>
        <a:bodyPr/>
        <a:lstStyle/>
        <a:p>
          <a:endParaRPr lang="en-US"/>
        </a:p>
      </dgm:t>
    </dgm:pt>
    <dgm:pt modelId="{05CE5E42-A47E-F24C-ABEE-969F6B0D52E2}">
      <dgm:prSet/>
      <dgm:spPr/>
      <dgm:t>
        <a:bodyPr/>
        <a:lstStyle/>
        <a:p>
          <a:endParaRPr lang="en-US"/>
        </a:p>
      </dgm:t>
    </dgm:pt>
    <dgm:pt modelId="{3ECD68AC-EFF2-FD48-8F7E-95A1259DED86}" type="parTrans" cxnId="{A23BB619-8685-2840-96DA-87E87CD3DE1D}">
      <dgm:prSet/>
      <dgm:spPr/>
      <dgm:t>
        <a:bodyPr/>
        <a:lstStyle/>
        <a:p>
          <a:endParaRPr lang="en-US"/>
        </a:p>
      </dgm:t>
    </dgm:pt>
    <dgm:pt modelId="{7CA43EE1-F6B5-B945-A09D-F52645479CEF}" type="sibTrans" cxnId="{A23BB619-8685-2840-96DA-87E87CD3DE1D}">
      <dgm:prSet/>
      <dgm:spPr/>
      <dgm:t>
        <a:bodyPr/>
        <a:lstStyle/>
        <a:p>
          <a:endParaRPr lang="en-US"/>
        </a:p>
      </dgm:t>
    </dgm:pt>
    <dgm:pt modelId="{05C7695A-53A3-B945-8C69-AC331EFA2675}">
      <dgm:prSet/>
      <dgm:spPr>
        <a:solidFill>
          <a:srgbClr val="002060">
            <a:alpha val="38701"/>
          </a:srgbClr>
        </a:solidFill>
      </dgm:spPr>
      <dgm:t>
        <a:bodyPr/>
        <a:lstStyle/>
        <a:p>
          <a:r>
            <a:rPr lang="en-US"/>
            <a:t>Resolve Findings</a:t>
          </a:r>
        </a:p>
      </dgm:t>
    </dgm:pt>
    <dgm:pt modelId="{2249A8CF-4713-C44C-891F-D6FC5D26E3FF}" type="parTrans" cxnId="{39782310-27C4-8A40-96A7-53890FCBDEF4}">
      <dgm:prSet/>
      <dgm:spPr/>
      <dgm:t>
        <a:bodyPr/>
        <a:lstStyle/>
        <a:p>
          <a:endParaRPr lang="en-US"/>
        </a:p>
      </dgm:t>
    </dgm:pt>
    <dgm:pt modelId="{8EEDA718-070B-B246-BE21-BE241C9E24E3}" type="sibTrans" cxnId="{39782310-27C4-8A40-96A7-53890FCBDEF4}">
      <dgm:prSet/>
      <dgm:spPr/>
      <dgm:t>
        <a:bodyPr/>
        <a:lstStyle/>
        <a:p>
          <a:endParaRPr lang="en-US"/>
        </a:p>
      </dgm:t>
    </dgm:pt>
    <dgm:pt modelId="{D53D76EF-6A2D-2641-BF85-4D5625261153}">
      <dgm:prSet/>
      <dgm:spPr/>
      <dgm:t>
        <a:bodyPr/>
        <a:lstStyle/>
        <a:p>
          <a:endParaRPr lang="en-US"/>
        </a:p>
      </dgm:t>
    </dgm:pt>
    <dgm:pt modelId="{6F67A00F-E7E1-C54D-B436-51B386626011}" type="parTrans" cxnId="{DE0CAA0C-4003-4A43-A094-4FB045072A31}">
      <dgm:prSet/>
      <dgm:spPr/>
      <dgm:t>
        <a:bodyPr/>
        <a:lstStyle/>
        <a:p>
          <a:endParaRPr lang="en-US"/>
        </a:p>
      </dgm:t>
    </dgm:pt>
    <dgm:pt modelId="{C7B4F434-514A-294F-B957-69F0FB81D205}" type="sibTrans" cxnId="{DE0CAA0C-4003-4A43-A094-4FB045072A31}">
      <dgm:prSet/>
      <dgm:spPr/>
      <dgm:t>
        <a:bodyPr/>
        <a:lstStyle/>
        <a:p>
          <a:endParaRPr lang="en-US"/>
        </a:p>
      </dgm:t>
    </dgm:pt>
    <dgm:pt modelId="{1E9A5B74-369E-D24F-BFEC-C60DCD963B17}">
      <dgm:prSet/>
      <dgm:spPr>
        <a:solidFill>
          <a:srgbClr val="002060">
            <a:alpha val="41262"/>
          </a:srgbClr>
        </a:solidFill>
      </dgm:spPr>
      <dgm:t>
        <a:bodyPr/>
        <a:lstStyle/>
        <a:p>
          <a:r>
            <a:rPr lang="en-US"/>
            <a:t>Closing Letter</a:t>
          </a:r>
        </a:p>
      </dgm:t>
    </dgm:pt>
    <dgm:pt modelId="{27D28FDA-5C53-CC42-A597-16405D363054}" type="parTrans" cxnId="{4FC843C0-30B6-A449-9950-863AA8C5A00E}">
      <dgm:prSet/>
      <dgm:spPr/>
      <dgm:t>
        <a:bodyPr/>
        <a:lstStyle/>
        <a:p>
          <a:endParaRPr lang="en-US"/>
        </a:p>
      </dgm:t>
    </dgm:pt>
    <dgm:pt modelId="{4FA73543-886F-AA4B-9539-B6C2F5C16A3E}" type="sibTrans" cxnId="{4FC843C0-30B6-A449-9950-863AA8C5A00E}">
      <dgm:prSet/>
      <dgm:spPr/>
      <dgm:t>
        <a:bodyPr/>
        <a:lstStyle/>
        <a:p>
          <a:endParaRPr lang="en-US"/>
        </a:p>
      </dgm:t>
    </dgm:pt>
    <dgm:pt modelId="{D69EE88D-A201-A24A-8064-49839665BC06}">
      <dgm:prSet/>
      <dgm:spPr/>
      <dgm:t>
        <a:bodyPr/>
        <a:lstStyle/>
        <a:p>
          <a:endParaRPr lang="en-US"/>
        </a:p>
      </dgm:t>
    </dgm:pt>
    <dgm:pt modelId="{051C28B0-DF38-1449-BDD1-C4F459EC4A58}" type="parTrans" cxnId="{E2F31A5F-6713-3D4E-82CD-6F610DD22A1D}">
      <dgm:prSet/>
      <dgm:spPr/>
      <dgm:t>
        <a:bodyPr/>
        <a:lstStyle/>
        <a:p>
          <a:endParaRPr lang="en-US"/>
        </a:p>
      </dgm:t>
    </dgm:pt>
    <dgm:pt modelId="{07341E8B-4DB5-1C45-BE44-EA8ADD0C4C61}" type="sibTrans" cxnId="{E2F31A5F-6713-3D4E-82CD-6F610DD22A1D}">
      <dgm:prSet/>
      <dgm:spPr/>
      <dgm:t>
        <a:bodyPr/>
        <a:lstStyle/>
        <a:p>
          <a:endParaRPr lang="en-US"/>
        </a:p>
      </dgm:t>
    </dgm:pt>
    <dgm:pt modelId="{03A6AFAB-5260-EB42-8B8F-D14158ABAD64}">
      <dgm:prSet/>
      <dgm:spPr>
        <a:solidFill>
          <a:srgbClr val="002060">
            <a:alpha val="43786"/>
          </a:srgbClr>
        </a:solidFill>
      </dgm:spPr>
      <dgm:t>
        <a:bodyPr/>
        <a:lstStyle/>
        <a:p>
          <a:r>
            <a:rPr lang="en-US"/>
            <a:t>On-Site Visit and Interviews</a:t>
          </a:r>
        </a:p>
      </dgm:t>
    </dgm:pt>
    <dgm:pt modelId="{149989E4-4B6E-104A-966E-CA62A84C96E4}" type="parTrans" cxnId="{8201DA23-8122-AB49-AEA9-F6FF6D57956A}">
      <dgm:prSet/>
      <dgm:spPr/>
      <dgm:t>
        <a:bodyPr/>
        <a:lstStyle/>
        <a:p>
          <a:endParaRPr lang="en-US"/>
        </a:p>
      </dgm:t>
    </dgm:pt>
    <dgm:pt modelId="{D78A1F44-4F74-A64B-944F-06D09266125A}" type="sibTrans" cxnId="{8201DA23-8122-AB49-AEA9-F6FF6D57956A}">
      <dgm:prSet/>
      <dgm:spPr/>
      <dgm:t>
        <a:bodyPr/>
        <a:lstStyle/>
        <a:p>
          <a:endParaRPr lang="en-US"/>
        </a:p>
      </dgm:t>
    </dgm:pt>
    <dgm:pt modelId="{F3EAD253-D274-994E-82CE-A158A61FB9E8}" type="pres">
      <dgm:prSet presAssocID="{D0698D5A-7CCF-CB40-BBBB-9A7C015263CC}" presName="theList" presStyleCnt="0">
        <dgm:presLayoutVars>
          <dgm:dir/>
          <dgm:animLvl val="lvl"/>
          <dgm:resizeHandles val="exact"/>
        </dgm:presLayoutVars>
      </dgm:prSet>
      <dgm:spPr/>
    </dgm:pt>
    <dgm:pt modelId="{9973065F-23A7-EA4B-8359-B2383E196B77}" type="pres">
      <dgm:prSet presAssocID="{8FBD2F87-B12F-7A41-92E5-DEAB253C796E}" presName="compNode" presStyleCnt="0"/>
      <dgm:spPr/>
    </dgm:pt>
    <dgm:pt modelId="{DB74D2E1-635A-2649-91D3-CC0D2B341693}" type="pres">
      <dgm:prSet presAssocID="{8FBD2F87-B12F-7A41-92E5-DEAB253C796E}" presName="noGeometry" presStyleCnt="0"/>
      <dgm:spPr/>
    </dgm:pt>
    <dgm:pt modelId="{C71C37C2-8B89-5146-889D-7107E8D83485}" type="pres">
      <dgm:prSet presAssocID="{8FBD2F87-B12F-7A41-92E5-DEAB253C796E}" presName="childTextVisible" presStyleLbl="bgAccFollowNode1" presStyleIdx="0" presStyleCnt="6">
        <dgm:presLayoutVars>
          <dgm:bulletEnabled val="1"/>
        </dgm:presLayoutVars>
      </dgm:prSet>
      <dgm:spPr/>
    </dgm:pt>
    <dgm:pt modelId="{399B4927-F5DB-F04E-8D2F-F1F423FE7FEE}" type="pres">
      <dgm:prSet presAssocID="{8FBD2F87-B12F-7A41-92E5-DEAB253C796E}" presName="childTextHidden" presStyleLbl="bgAccFollowNode1" presStyleIdx="0" presStyleCnt="6"/>
      <dgm:spPr/>
    </dgm:pt>
    <dgm:pt modelId="{3ED7C414-9B6F-D44B-87E0-2AB211B67FF5}" type="pres">
      <dgm:prSet presAssocID="{8FBD2F87-B12F-7A41-92E5-DEAB253C796E}" presName="parentText" presStyleLbl="node1" presStyleIdx="0" presStyleCnt="6">
        <dgm:presLayoutVars>
          <dgm:chMax val="1"/>
          <dgm:bulletEnabled val="1"/>
        </dgm:presLayoutVars>
      </dgm:prSet>
      <dgm:spPr/>
    </dgm:pt>
    <dgm:pt modelId="{0684931D-3EFF-2C42-855A-FC4B13BA503C}" type="pres">
      <dgm:prSet presAssocID="{8FBD2F87-B12F-7A41-92E5-DEAB253C796E}" presName="aSpace" presStyleCnt="0"/>
      <dgm:spPr/>
    </dgm:pt>
    <dgm:pt modelId="{29F120E3-9BB8-0B40-B81A-D13955219469}" type="pres">
      <dgm:prSet presAssocID="{2C85D3A6-E462-294F-B57B-912BC920C4EB}" presName="compNode" presStyleCnt="0"/>
      <dgm:spPr/>
    </dgm:pt>
    <dgm:pt modelId="{5A766B68-907B-374E-8DC5-63A014234E22}" type="pres">
      <dgm:prSet presAssocID="{2C85D3A6-E462-294F-B57B-912BC920C4EB}" presName="noGeometry" presStyleCnt="0"/>
      <dgm:spPr/>
    </dgm:pt>
    <dgm:pt modelId="{4C4D4DEA-1AB4-5543-8D4B-87D8B23633D8}" type="pres">
      <dgm:prSet presAssocID="{2C85D3A6-E462-294F-B57B-912BC920C4EB}" presName="childTextVisible" presStyleLbl="bgAccFollowNode1" presStyleIdx="1" presStyleCnt="6">
        <dgm:presLayoutVars>
          <dgm:bulletEnabled val="1"/>
        </dgm:presLayoutVars>
      </dgm:prSet>
      <dgm:spPr/>
    </dgm:pt>
    <dgm:pt modelId="{21C90F8A-9C13-FE4E-903A-0C3B5F8D5B98}" type="pres">
      <dgm:prSet presAssocID="{2C85D3A6-E462-294F-B57B-912BC920C4EB}" presName="childTextHidden" presStyleLbl="bgAccFollowNode1" presStyleIdx="1" presStyleCnt="6"/>
      <dgm:spPr/>
    </dgm:pt>
    <dgm:pt modelId="{8219AC38-793D-AA45-9716-00C61B80D211}" type="pres">
      <dgm:prSet presAssocID="{2C85D3A6-E462-294F-B57B-912BC920C4EB}" presName="parentText" presStyleLbl="node1" presStyleIdx="1" presStyleCnt="6">
        <dgm:presLayoutVars>
          <dgm:chMax val="1"/>
          <dgm:bulletEnabled val="1"/>
        </dgm:presLayoutVars>
      </dgm:prSet>
      <dgm:spPr/>
    </dgm:pt>
    <dgm:pt modelId="{7B48FCFC-1DFB-6446-9FAE-25598C1985FE}" type="pres">
      <dgm:prSet presAssocID="{2C85D3A6-E462-294F-B57B-912BC920C4EB}" presName="aSpace" presStyleCnt="0"/>
      <dgm:spPr/>
    </dgm:pt>
    <dgm:pt modelId="{4869572F-8EEF-E94F-970F-0E4F7378D863}" type="pres">
      <dgm:prSet presAssocID="{D69EE88D-A201-A24A-8064-49839665BC06}" presName="compNode" presStyleCnt="0"/>
      <dgm:spPr/>
    </dgm:pt>
    <dgm:pt modelId="{B07EBED1-6301-824B-8ED1-D4632406CEEC}" type="pres">
      <dgm:prSet presAssocID="{D69EE88D-A201-A24A-8064-49839665BC06}" presName="noGeometry" presStyleCnt="0"/>
      <dgm:spPr/>
    </dgm:pt>
    <dgm:pt modelId="{7F5726CF-72F1-EE42-9899-B9F5746C740A}" type="pres">
      <dgm:prSet presAssocID="{D69EE88D-A201-A24A-8064-49839665BC06}" presName="childTextVisible" presStyleLbl="bgAccFollowNode1" presStyleIdx="2" presStyleCnt="6">
        <dgm:presLayoutVars>
          <dgm:bulletEnabled val="1"/>
        </dgm:presLayoutVars>
      </dgm:prSet>
      <dgm:spPr/>
    </dgm:pt>
    <dgm:pt modelId="{346C1479-3F9B-FD41-85E5-77B168F1467F}" type="pres">
      <dgm:prSet presAssocID="{D69EE88D-A201-A24A-8064-49839665BC06}" presName="childTextHidden" presStyleLbl="bgAccFollowNode1" presStyleIdx="2" presStyleCnt="6"/>
      <dgm:spPr/>
    </dgm:pt>
    <dgm:pt modelId="{D18AFB03-9C0E-1242-8426-AE73FFF60E04}" type="pres">
      <dgm:prSet presAssocID="{D69EE88D-A201-A24A-8064-49839665BC06}" presName="parentText" presStyleLbl="node1" presStyleIdx="2" presStyleCnt="6">
        <dgm:presLayoutVars>
          <dgm:chMax val="1"/>
          <dgm:bulletEnabled val="1"/>
        </dgm:presLayoutVars>
      </dgm:prSet>
      <dgm:spPr/>
    </dgm:pt>
    <dgm:pt modelId="{5AF29904-6D5E-D440-9F99-B0F663EA9D28}" type="pres">
      <dgm:prSet presAssocID="{D69EE88D-A201-A24A-8064-49839665BC06}" presName="aSpace" presStyleCnt="0"/>
      <dgm:spPr/>
    </dgm:pt>
    <dgm:pt modelId="{8D4CBB2A-4A5D-714B-8120-26A338B53C0C}" type="pres">
      <dgm:prSet presAssocID="{A35C2881-322A-5A40-A23E-56D9E63FBF28}" presName="compNode" presStyleCnt="0"/>
      <dgm:spPr/>
    </dgm:pt>
    <dgm:pt modelId="{7FDAE819-8F6A-BF44-836F-4AB5BE7A9122}" type="pres">
      <dgm:prSet presAssocID="{A35C2881-322A-5A40-A23E-56D9E63FBF28}" presName="noGeometry" presStyleCnt="0"/>
      <dgm:spPr/>
    </dgm:pt>
    <dgm:pt modelId="{A1C46233-3654-834C-8FFF-15F14958123B}" type="pres">
      <dgm:prSet presAssocID="{A35C2881-322A-5A40-A23E-56D9E63FBF28}" presName="childTextVisible" presStyleLbl="bgAccFollowNode1" presStyleIdx="3" presStyleCnt="6">
        <dgm:presLayoutVars>
          <dgm:bulletEnabled val="1"/>
        </dgm:presLayoutVars>
      </dgm:prSet>
      <dgm:spPr/>
    </dgm:pt>
    <dgm:pt modelId="{E39930D1-9988-794D-8BA6-D57C173026CE}" type="pres">
      <dgm:prSet presAssocID="{A35C2881-322A-5A40-A23E-56D9E63FBF28}" presName="childTextHidden" presStyleLbl="bgAccFollowNode1" presStyleIdx="3" presStyleCnt="6"/>
      <dgm:spPr/>
    </dgm:pt>
    <dgm:pt modelId="{705D117E-1B1D-BC48-917E-DE3B6AE9C41B}" type="pres">
      <dgm:prSet presAssocID="{A35C2881-322A-5A40-A23E-56D9E63FBF28}" presName="parentText" presStyleLbl="node1" presStyleIdx="3" presStyleCnt="6">
        <dgm:presLayoutVars>
          <dgm:chMax val="1"/>
          <dgm:bulletEnabled val="1"/>
        </dgm:presLayoutVars>
      </dgm:prSet>
      <dgm:spPr/>
    </dgm:pt>
    <dgm:pt modelId="{14FF042F-550B-0C42-A543-8A6A71DC0964}" type="pres">
      <dgm:prSet presAssocID="{A35C2881-322A-5A40-A23E-56D9E63FBF28}" presName="aSpace" presStyleCnt="0"/>
      <dgm:spPr/>
    </dgm:pt>
    <dgm:pt modelId="{FE2DC33D-5C78-7F4E-9168-6548F49D0308}" type="pres">
      <dgm:prSet presAssocID="{05CE5E42-A47E-F24C-ABEE-969F6B0D52E2}" presName="compNode" presStyleCnt="0"/>
      <dgm:spPr/>
    </dgm:pt>
    <dgm:pt modelId="{AB18932D-ED0A-6A45-9ECB-573293766F96}" type="pres">
      <dgm:prSet presAssocID="{05CE5E42-A47E-F24C-ABEE-969F6B0D52E2}" presName="noGeometry" presStyleCnt="0"/>
      <dgm:spPr/>
    </dgm:pt>
    <dgm:pt modelId="{4090291C-7496-8949-B280-2325B865E497}" type="pres">
      <dgm:prSet presAssocID="{05CE5E42-A47E-F24C-ABEE-969F6B0D52E2}" presName="childTextVisible" presStyleLbl="bgAccFollowNode1" presStyleIdx="4" presStyleCnt="6">
        <dgm:presLayoutVars>
          <dgm:bulletEnabled val="1"/>
        </dgm:presLayoutVars>
      </dgm:prSet>
      <dgm:spPr/>
    </dgm:pt>
    <dgm:pt modelId="{86B28B36-1A53-D14B-915F-1B24DD8C134C}" type="pres">
      <dgm:prSet presAssocID="{05CE5E42-A47E-F24C-ABEE-969F6B0D52E2}" presName="childTextHidden" presStyleLbl="bgAccFollowNode1" presStyleIdx="4" presStyleCnt="6"/>
      <dgm:spPr/>
    </dgm:pt>
    <dgm:pt modelId="{D814FB14-5370-1947-AB81-E0112EEF182F}" type="pres">
      <dgm:prSet presAssocID="{05CE5E42-A47E-F24C-ABEE-969F6B0D52E2}" presName="parentText" presStyleLbl="node1" presStyleIdx="4" presStyleCnt="6">
        <dgm:presLayoutVars>
          <dgm:chMax val="1"/>
          <dgm:bulletEnabled val="1"/>
        </dgm:presLayoutVars>
      </dgm:prSet>
      <dgm:spPr/>
    </dgm:pt>
    <dgm:pt modelId="{6A259B36-34F2-1F44-A5DA-F8BBBA1DF0AD}" type="pres">
      <dgm:prSet presAssocID="{05CE5E42-A47E-F24C-ABEE-969F6B0D52E2}" presName="aSpace" presStyleCnt="0"/>
      <dgm:spPr/>
    </dgm:pt>
    <dgm:pt modelId="{43FB66AF-642A-2B4C-868F-65EE2FE142DF}" type="pres">
      <dgm:prSet presAssocID="{D53D76EF-6A2D-2641-BF85-4D5625261153}" presName="compNode" presStyleCnt="0"/>
      <dgm:spPr/>
    </dgm:pt>
    <dgm:pt modelId="{72A6846D-E265-8E47-91D0-59215EB80CE8}" type="pres">
      <dgm:prSet presAssocID="{D53D76EF-6A2D-2641-BF85-4D5625261153}" presName="noGeometry" presStyleCnt="0"/>
      <dgm:spPr/>
    </dgm:pt>
    <dgm:pt modelId="{D7361AFB-8D94-F54C-AB1E-DDDE8D325D0A}" type="pres">
      <dgm:prSet presAssocID="{D53D76EF-6A2D-2641-BF85-4D5625261153}" presName="childTextVisible" presStyleLbl="bgAccFollowNode1" presStyleIdx="5" presStyleCnt="6">
        <dgm:presLayoutVars>
          <dgm:bulletEnabled val="1"/>
        </dgm:presLayoutVars>
      </dgm:prSet>
      <dgm:spPr/>
    </dgm:pt>
    <dgm:pt modelId="{A030FD28-F36B-AA4F-B29C-1CA232BB9F4B}" type="pres">
      <dgm:prSet presAssocID="{D53D76EF-6A2D-2641-BF85-4D5625261153}" presName="childTextHidden" presStyleLbl="bgAccFollowNode1" presStyleIdx="5" presStyleCnt="6"/>
      <dgm:spPr/>
    </dgm:pt>
    <dgm:pt modelId="{FBA482DC-9EDE-9A46-BD6B-47A0EDFA728E}" type="pres">
      <dgm:prSet presAssocID="{D53D76EF-6A2D-2641-BF85-4D5625261153}" presName="parentText" presStyleLbl="node1" presStyleIdx="5" presStyleCnt="6">
        <dgm:presLayoutVars>
          <dgm:chMax val="1"/>
          <dgm:bulletEnabled val="1"/>
        </dgm:presLayoutVars>
      </dgm:prSet>
      <dgm:spPr/>
    </dgm:pt>
  </dgm:ptLst>
  <dgm:cxnLst>
    <dgm:cxn modelId="{FB31AC02-D0E3-A84D-A507-684D869623B8}" type="presOf" srcId="{6052F008-201D-0C44-BAEB-E1F1B9D3F34E}" destId="{4C4D4DEA-1AB4-5543-8D4B-87D8B23633D8}" srcOrd="0" destOrd="0" presId="urn:microsoft.com/office/officeart/2005/8/layout/hProcess6"/>
    <dgm:cxn modelId="{DE0CAA0C-4003-4A43-A094-4FB045072A31}" srcId="{D0698D5A-7CCF-CB40-BBBB-9A7C015263CC}" destId="{D53D76EF-6A2D-2641-BF85-4D5625261153}" srcOrd="5" destOrd="0" parTransId="{6F67A00F-E7E1-C54D-B436-51B386626011}" sibTransId="{C7B4F434-514A-294F-B957-69F0FB81D205}"/>
    <dgm:cxn modelId="{39782310-27C4-8A40-96A7-53890FCBDEF4}" srcId="{05CE5E42-A47E-F24C-ABEE-969F6B0D52E2}" destId="{05C7695A-53A3-B945-8C69-AC331EFA2675}" srcOrd="0" destOrd="0" parTransId="{2249A8CF-4713-C44C-891F-D6FC5D26E3FF}" sibTransId="{8EEDA718-070B-B246-BE21-BE241C9E24E3}"/>
    <dgm:cxn modelId="{A23BB619-8685-2840-96DA-87E87CD3DE1D}" srcId="{D0698D5A-7CCF-CB40-BBBB-9A7C015263CC}" destId="{05CE5E42-A47E-F24C-ABEE-969F6B0D52E2}" srcOrd="4" destOrd="0" parTransId="{3ECD68AC-EFF2-FD48-8F7E-95A1259DED86}" sibTransId="{7CA43EE1-F6B5-B945-A09D-F52645479CEF}"/>
    <dgm:cxn modelId="{EBD0E31D-C78D-2143-B46C-AFBB1E54EF6D}" type="presOf" srcId="{8FBD2F87-B12F-7A41-92E5-DEAB253C796E}" destId="{3ED7C414-9B6F-D44B-87E0-2AB211B67FF5}" srcOrd="0" destOrd="0" presId="urn:microsoft.com/office/officeart/2005/8/layout/hProcess6"/>
    <dgm:cxn modelId="{8201DA23-8122-AB49-AEA9-F6FF6D57956A}" srcId="{D69EE88D-A201-A24A-8064-49839665BC06}" destId="{03A6AFAB-5260-EB42-8B8F-D14158ABAD64}" srcOrd="0" destOrd="0" parTransId="{149989E4-4B6E-104A-966E-CA62A84C96E4}" sibTransId="{D78A1F44-4F74-A64B-944F-06D09266125A}"/>
    <dgm:cxn modelId="{7C1B1F27-13F6-5946-9561-EE14609E54FD}" type="presOf" srcId="{05C7695A-53A3-B945-8C69-AC331EFA2675}" destId="{4090291C-7496-8949-B280-2325B865E497}" srcOrd="0" destOrd="0" presId="urn:microsoft.com/office/officeart/2005/8/layout/hProcess6"/>
    <dgm:cxn modelId="{0CD3CA29-96E0-EE4E-8CE2-522270BFA2BD}" srcId="{A35C2881-322A-5A40-A23E-56D9E63FBF28}" destId="{5B4086C7-C0E8-C54E-82C2-32E1BBCEE165}" srcOrd="0" destOrd="0" parTransId="{D0B9E5BB-969A-D94C-818B-3705EAB9E347}" sibTransId="{485F4C1B-4E09-964F-BEF0-73562950AA8D}"/>
    <dgm:cxn modelId="{91F38E5B-4477-5644-95E8-88EF92A09CC1}" srcId="{D0698D5A-7CCF-CB40-BBBB-9A7C015263CC}" destId="{8FBD2F87-B12F-7A41-92E5-DEAB253C796E}" srcOrd="0" destOrd="0" parTransId="{350EA796-EF13-3D42-AFD5-A99184E207F8}" sibTransId="{DF4C80C3-097B-0746-9ABC-92301F39ACF3}"/>
    <dgm:cxn modelId="{E2F31A5F-6713-3D4E-82CD-6F610DD22A1D}" srcId="{D0698D5A-7CCF-CB40-BBBB-9A7C015263CC}" destId="{D69EE88D-A201-A24A-8064-49839665BC06}" srcOrd="2" destOrd="0" parTransId="{051C28B0-DF38-1449-BDD1-C4F459EC4A58}" sibTransId="{07341E8B-4DB5-1C45-BE44-EA8ADD0C4C61}"/>
    <dgm:cxn modelId="{F8E9E049-082E-8D4B-843A-26D655FB455F}" type="presOf" srcId="{03A6AFAB-5260-EB42-8B8F-D14158ABAD64}" destId="{346C1479-3F9B-FD41-85E5-77B168F1467F}" srcOrd="1" destOrd="0" presId="urn:microsoft.com/office/officeart/2005/8/layout/hProcess6"/>
    <dgm:cxn modelId="{61CD6751-CE9A-F64B-95AE-78A395A2D216}" type="presOf" srcId="{FC6B3D1D-7105-3E47-9755-BAA7535C9318}" destId="{399B4927-F5DB-F04E-8D2F-F1F423FE7FEE}" srcOrd="1" destOrd="0" presId="urn:microsoft.com/office/officeart/2005/8/layout/hProcess6"/>
    <dgm:cxn modelId="{0B7D0A77-EF69-A446-8177-2350215E5726}" type="presOf" srcId="{D69EE88D-A201-A24A-8064-49839665BC06}" destId="{D18AFB03-9C0E-1242-8426-AE73FFF60E04}" srcOrd="0" destOrd="0" presId="urn:microsoft.com/office/officeart/2005/8/layout/hProcess6"/>
    <dgm:cxn modelId="{4AA2D259-C2FE-F346-9EF3-D5FF34D1DFF6}" type="presOf" srcId="{1E9A5B74-369E-D24F-BFEC-C60DCD963B17}" destId="{D7361AFB-8D94-F54C-AB1E-DDDE8D325D0A}" srcOrd="0" destOrd="0" presId="urn:microsoft.com/office/officeart/2005/8/layout/hProcess6"/>
    <dgm:cxn modelId="{B364737E-280E-2242-B47E-B1E61F717A77}" type="presOf" srcId="{FC6B3D1D-7105-3E47-9755-BAA7535C9318}" destId="{C71C37C2-8B89-5146-889D-7107E8D83485}" srcOrd="0" destOrd="0" presId="urn:microsoft.com/office/officeart/2005/8/layout/hProcess6"/>
    <dgm:cxn modelId="{8DC26A86-1FA0-524E-857E-C9FE8F1AD709}" type="presOf" srcId="{05CE5E42-A47E-F24C-ABEE-969F6B0D52E2}" destId="{D814FB14-5370-1947-AB81-E0112EEF182F}" srcOrd="0" destOrd="0" presId="urn:microsoft.com/office/officeart/2005/8/layout/hProcess6"/>
    <dgm:cxn modelId="{1D66BE89-81B6-6E47-BE34-86B4618A3C43}" type="presOf" srcId="{5B4086C7-C0E8-C54E-82C2-32E1BBCEE165}" destId="{E39930D1-9988-794D-8BA6-D57C173026CE}" srcOrd="1" destOrd="0" presId="urn:microsoft.com/office/officeart/2005/8/layout/hProcess6"/>
    <dgm:cxn modelId="{7E62D58C-4030-4B43-BB8E-9D1ABDD86B9C}" type="presOf" srcId="{D53D76EF-6A2D-2641-BF85-4D5625261153}" destId="{FBA482DC-9EDE-9A46-BD6B-47A0EDFA728E}" srcOrd="0" destOrd="0" presId="urn:microsoft.com/office/officeart/2005/8/layout/hProcess6"/>
    <dgm:cxn modelId="{8D409890-1E90-7341-A565-A07CE809DDE3}" srcId="{D0698D5A-7CCF-CB40-BBBB-9A7C015263CC}" destId="{A35C2881-322A-5A40-A23E-56D9E63FBF28}" srcOrd="3" destOrd="0" parTransId="{442EB451-17FE-9B44-854E-F1FDD19D0AD2}" sibTransId="{EC6B55D0-5428-804B-A49F-0D62021CC34B}"/>
    <dgm:cxn modelId="{B76FEC92-4233-6740-8117-82C60FFC4CD1}" type="presOf" srcId="{1E9A5B74-369E-D24F-BFEC-C60DCD963B17}" destId="{A030FD28-F36B-AA4F-B29C-1CA232BB9F4B}" srcOrd="1" destOrd="0" presId="urn:microsoft.com/office/officeart/2005/8/layout/hProcess6"/>
    <dgm:cxn modelId="{0CBD0195-9DF7-D54E-A3CD-C2AE145FF630}" type="presOf" srcId="{6052F008-201D-0C44-BAEB-E1F1B9D3F34E}" destId="{21C90F8A-9C13-FE4E-903A-0C3B5F8D5B98}" srcOrd="1" destOrd="0" presId="urn:microsoft.com/office/officeart/2005/8/layout/hProcess6"/>
    <dgm:cxn modelId="{9A598196-F692-5D41-9D23-936B25B36307}" type="presOf" srcId="{03A6AFAB-5260-EB42-8B8F-D14158ABAD64}" destId="{7F5726CF-72F1-EE42-9899-B9F5746C740A}" srcOrd="0" destOrd="0" presId="urn:microsoft.com/office/officeart/2005/8/layout/hProcess6"/>
    <dgm:cxn modelId="{C8387CA6-2820-1B43-804A-A1B16F30B488}" type="presOf" srcId="{2C85D3A6-E462-294F-B57B-912BC920C4EB}" destId="{8219AC38-793D-AA45-9716-00C61B80D211}" srcOrd="0" destOrd="0" presId="urn:microsoft.com/office/officeart/2005/8/layout/hProcess6"/>
    <dgm:cxn modelId="{F2A1FCA8-49F7-D349-9508-B31E3249E508}" type="presOf" srcId="{05C7695A-53A3-B945-8C69-AC331EFA2675}" destId="{86B28B36-1A53-D14B-915F-1B24DD8C134C}" srcOrd="1" destOrd="0" presId="urn:microsoft.com/office/officeart/2005/8/layout/hProcess6"/>
    <dgm:cxn modelId="{0ED495B1-60D1-CB44-A2CD-3ADADDA78D16}" type="presOf" srcId="{5B4086C7-C0E8-C54E-82C2-32E1BBCEE165}" destId="{A1C46233-3654-834C-8FFF-15F14958123B}" srcOrd="0" destOrd="0" presId="urn:microsoft.com/office/officeart/2005/8/layout/hProcess6"/>
    <dgm:cxn modelId="{4FC843C0-30B6-A449-9950-863AA8C5A00E}" srcId="{D53D76EF-6A2D-2641-BF85-4D5625261153}" destId="{1E9A5B74-369E-D24F-BFEC-C60DCD963B17}" srcOrd="0" destOrd="0" parTransId="{27D28FDA-5C53-CC42-A597-16405D363054}" sibTransId="{4FA73543-886F-AA4B-9539-B6C2F5C16A3E}"/>
    <dgm:cxn modelId="{60FCBCE2-6CEC-CC46-9F8F-9EC61C481DD4}" type="presOf" srcId="{A35C2881-322A-5A40-A23E-56D9E63FBF28}" destId="{705D117E-1B1D-BC48-917E-DE3B6AE9C41B}" srcOrd="0" destOrd="0" presId="urn:microsoft.com/office/officeart/2005/8/layout/hProcess6"/>
    <dgm:cxn modelId="{ABAA8BEA-24F4-E84A-9939-B6F2F92B9C26}" srcId="{D0698D5A-7CCF-CB40-BBBB-9A7C015263CC}" destId="{2C85D3A6-E462-294F-B57B-912BC920C4EB}" srcOrd="1" destOrd="0" parTransId="{5C9FE212-F265-974C-A1EC-88FF50AD625C}" sibTransId="{B4BF8429-0FB4-D54F-80DF-C506517D3FC3}"/>
    <dgm:cxn modelId="{F88BC5FA-74A6-CC49-A1BC-86BB53DDC263}" srcId="{8FBD2F87-B12F-7A41-92E5-DEAB253C796E}" destId="{FC6B3D1D-7105-3E47-9755-BAA7535C9318}" srcOrd="0" destOrd="0" parTransId="{B1E2F3D2-D111-A149-AD78-8C9341EAFEB0}" sibTransId="{70D02329-A4F3-0147-86C4-F3CBF54A86FA}"/>
    <dgm:cxn modelId="{863725FD-0D72-2D46-811C-04C497A94879}" srcId="{2C85D3A6-E462-294F-B57B-912BC920C4EB}" destId="{6052F008-201D-0C44-BAEB-E1F1B9D3F34E}" srcOrd="0" destOrd="0" parTransId="{F7CD4F62-D0B2-0144-AB37-577011598778}" sibTransId="{86F04A6F-0F53-E243-97F8-869BD069F904}"/>
    <dgm:cxn modelId="{92B90AFE-CC8F-884C-B681-3C5B71FFE817}" type="presOf" srcId="{D0698D5A-7CCF-CB40-BBBB-9A7C015263CC}" destId="{F3EAD253-D274-994E-82CE-A158A61FB9E8}" srcOrd="0" destOrd="0" presId="urn:microsoft.com/office/officeart/2005/8/layout/hProcess6"/>
    <dgm:cxn modelId="{0DD428D0-9790-044A-AA8F-0E37D73FD94F}" type="presParOf" srcId="{F3EAD253-D274-994E-82CE-A158A61FB9E8}" destId="{9973065F-23A7-EA4B-8359-B2383E196B77}" srcOrd="0" destOrd="0" presId="urn:microsoft.com/office/officeart/2005/8/layout/hProcess6"/>
    <dgm:cxn modelId="{040A2620-0E7D-1742-A90A-0C82D60DBCE6}" type="presParOf" srcId="{9973065F-23A7-EA4B-8359-B2383E196B77}" destId="{DB74D2E1-635A-2649-91D3-CC0D2B341693}" srcOrd="0" destOrd="0" presId="urn:microsoft.com/office/officeart/2005/8/layout/hProcess6"/>
    <dgm:cxn modelId="{8761A9AC-A6F7-5B44-BC69-BD34B631D431}" type="presParOf" srcId="{9973065F-23A7-EA4B-8359-B2383E196B77}" destId="{C71C37C2-8B89-5146-889D-7107E8D83485}" srcOrd="1" destOrd="0" presId="urn:microsoft.com/office/officeart/2005/8/layout/hProcess6"/>
    <dgm:cxn modelId="{ACE61339-E797-B049-B10B-8CA4FF9F588D}" type="presParOf" srcId="{9973065F-23A7-EA4B-8359-B2383E196B77}" destId="{399B4927-F5DB-F04E-8D2F-F1F423FE7FEE}" srcOrd="2" destOrd="0" presId="urn:microsoft.com/office/officeart/2005/8/layout/hProcess6"/>
    <dgm:cxn modelId="{30C23B46-2E4D-5845-943A-BBA979066EE0}" type="presParOf" srcId="{9973065F-23A7-EA4B-8359-B2383E196B77}" destId="{3ED7C414-9B6F-D44B-87E0-2AB211B67FF5}" srcOrd="3" destOrd="0" presId="urn:microsoft.com/office/officeart/2005/8/layout/hProcess6"/>
    <dgm:cxn modelId="{846DBE6D-B694-CC42-AF8B-DFCF5C0CF9D6}" type="presParOf" srcId="{F3EAD253-D274-994E-82CE-A158A61FB9E8}" destId="{0684931D-3EFF-2C42-855A-FC4B13BA503C}" srcOrd="1" destOrd="0" presId="urn:microsoft.com/office/officeart/2005/8/layout/hProcess6"/>
    <dgm:cxn modelId="{A4B8889C-32FE-0940-A64B-3721B8CBA6FB}" type="presParOf" srcId="{F3EAD253-D274-994E-82CE-A158A61FB9E8}" destId="{29F120E3-9BB8-0B40-B81A-D13955219469}" srcOrd="2" destOrd="0" presId="urn:microsoft.com/office/officeart/2005/8/layout/hProcess6"/>
    <dgm:cxn modelId="{B53A0328-D94E-9E4D-B027-5D0B4A0F95D7}" type="presParOf" srcId="{29F120E3-9BB8-0B40-B81A-D13955219469}" destId="{5A766B68-907B-374E-8DC5-63A014234E22}" srcOrd="0" destOrd="0" presId="urn:microsoft.com/office/officeart/2005/8/layout/hProcess6"/>
    <dgm:cxn modelId="{907C6DA7-51D1-E847-BBF4-603FFF476075}" type="presParOf" srcId="{29F120E3-9BB8-0B40-B81A-D13955219469}" destId="{4C4D4DEA-1AB4-5543-8D4B-87D8B23633D8}" srcOrd="1" destOrd="0" presId="urn:microsoft.com/office/officeart/2005/8/layout/hProcess6"/>
    <dgm:cxn modelId="{3A3A862B-80A6-5643-9C6D-32FD5A99A50C}" type="presParOf" srcId="{29F120E3-9BB8-0B40-B81A-D13955219469}" destId="{21C90F8A-9C13-FE4E-903A-0C3B5F8D5B98}" srcOrd="2" destOrd="0" presId="urn:microsoft.com/office/officeart/2005/8/layout/hProcess6"/>
    <dgm:cxn modelId="{EE649EAD-8FFE-E642-8915-090A5504D38B}" type="presParOf" srcId="{29F120E3-9BB8-0B40-B81A-D13955219469}" destId="{8219AC38-793D-AA45-9716-00C61B80D211}" srcOrd="3" destOrd="0" presId="urn:microsoft.com/office/officeart/2005/8/layout/hProcess6"/>
    <dgm:cxn modelId="{5494A7E0-D35C-3E4B-8A65-9E256EA260CF}" type="presParOf" srcId="{F3EAD253-D274-994E-82CE-A158A61FB9E8}" destId="{7B48FCFC-1DFB-6446-9FAE-25598C1985FE}" srcOrd="3" destOrd="0" presId="urn:microsoft.com/office/officeart/2005/8/layout/hProcess6"/>
    <dgm:cxn modelId="{2773B343-1FD2-734C-A0B5-03AD4AC27B34}" type="presParOf" srcId="{F3EAD253-D274-994E-82CE-A158A61FB9E8}" destId="{4869572F-8EEF-E94F-970F-0E4F7378D863}" srcOrd="4" destOrd="0" presId="urn:microsoft.com/office/officeart/2005/8/layout/hProcess6"/>
    <dgm:cxn modelId="{A4427AD0-1177-3942-8FFC-64179644BC06}" type="presParOf" srcId="{4869572F-8EEF-E94F-970F-0E4F7378D863}" destId="{B07EBED1-6301-824B-8ED1-D4632406CEEC}" srcOrd="0" destOrd="0" presId="urn:microsoft.com/office/officeart/2005/8/layout/hProcess6"/>
    <dgm:cxn modelId="{9A93F2EE-07FB-9249-A853-F4371DD8DCC9}" type="presParOf" srcId="{4869572F-8EEF-E94F-970F-0E4F7378D863}" destId="{7F5726CF-72F1-EE42-9899-B9F5746C740A}" srcOrd="1" destOrd="0" presId="urn:microsoft.com/office/officeart/2005/8/layout/hProcess6"/>
    <dgm:cxn modelId="{8CB51381-3C96-F546-B1D3-F12C63BA6E4C}" type="presParOf" srcId="{4869572F-8EEF-E94F-970F-0E4F7378D863}" destId="{346C1479-3F9B-FD41-85E5-77B168F1467F}" srcOrd="2" destOrd="0" presId="urn:microsoft.com/office/officeart/2005/8/layout/hProcess6"/>
    <dgm:cxn modelId="{D500E7F1-90DB-7A40-910E-22233661C0AC}" type="presParOf" srcId="{4869572F-8EEF-E94F-970F-0E4F7378D863}" destId="{D18AFB03-9C0E-1242-8426-AE73FFF60E04}" srcOrd="3" destOrd="0" presId="urn:microsoft.com/office/officeart/2005/8/layout/hProcess6"/>
    <dgm:cxn modelId="{C37EAF80-412F-1349-8EF8-1F60C439B2D6}" type="presParOf" srcId="{F3EAD253-D274-994E-82CE-A158A61FB9E8}" destId="{5AF29904-6D5E-D440-9F99-B0F663EA9D28}" srcOrd="5" destOrd="0" presId="urn:microsoft.com/office/officeart/2005/8/layout/hProcess6"/>
    <dgm:cxn modelId="{99ACD96A-DA19-C343-93AE-D44F03596650}" type="presParOf" srcId="{F3EAD253-D274-994E-82CE-A158A61FB9E8}" destId="{8D4CBB2A-4A5D-714B-8120-26A338B53C0C}" srcOrd="6" destOrd="0" presId="urn:microsoft.com/office/officeart/2005/8/layout/hProcess6"/>
    <dgm:cxn modelId="{51E6E539-9087-544E-8CF5-B837D33AFA64}" type="presParOf" srcId="{8D4CBB2A-4A5D-714B-8120-26A338B53C0C}" destId="{7FDAE819-8F6A-BF44-836F-4AB5BE7A9122}" srcOrd="0" destOrd="0" presId="urn:microsoft.com/office/officeart/2005/8/layout/hProcess6"/>
    <dgm:cxn modelId="{2A4A39BB-3B1E-944A-BA0D-77743801F8D1}" type="presParOf" srcId="{8D4CBB2A-4A5D-714B-8120-26A338B53C0C}" destId="{A1C46233-3654-834C-8FFF-15F14958123B}" srcOrd="1" destOrd="0" presId="urn:microsoft.com/office/officeart/2005/8/layout/hProcess6"/>
    <dgm:cxn modelId="{211D608C-F88A-1F48-A2F3-67AAE07E48D9}" type="presParOf" srcId="{8D4CBB2A-4A5D-714B-8120-26A338B53C0C}" destId="{E39930D1-9988-794D-8BA6-D57C173026CE}" srcOrd="2" destOrd="0" presId="urn:microsoft.com/office/officeart/2005/8/layout/hProcess6"/>
    <dgm:cxn modelId="{C924C4BD-C72D-964E-9862-B2F0E70A14BB}" type="presParOf" srcId="{8D4CBB2A-4A5D-714B-8120-26A338B53C0C}" destId="{705D117E-1B1D-BC48-917E-DE3B6AE9C41B}" srcOrd="3" destOrd="0" presId="urn:microsoft.com/office/officeart/2005/8/layout/hProcess6"/>
    <dgm:cxn modelId="{96E3DA35-BE45-9342-9722-0CFC9A8B2206}" type="presParOf" srcId="{F3EAD253-D274-994E-82CE-A158A61FB9E8}" destId="{14FF042F-550B-0C42-A543-8A6A71DC0964}" srcOrd="7" destOrd="0" presId="urn:microsoft.com/office/officeart/2005/8/layout/hProcess6"/>
    <dgm:cxn modelId="{BF77EF24-3905-4540-96D5-B2D368BB3C9D}" type="presParOf" srcId="{F3EAD253-D274-994E-82CE-A158A61FB9E8}" destId="{FE2DC33D-5C78-7F4E-9168-6548F49D0308}" srcOrd="8" destOrd="0" presId="urn:microsoft.com/office/officeart/2005/8/layout/hProcess6"/>
    <dgm:cxn modelId="{DFDBA61F-21E8-7C45-ADE1-14FA39F0EF99}" type="presParOf" srcId="{FE2DC33D-5C78-7F4E-9168-6548F49D0308}" destId="{AB18932D-ED0A-6A45-9ECB-573293766F96}" srcOrd="0" destOrd="0" presId="urn:microsoft.com/office/officeart/2005/8/layout/hProcess6"/>
    <dgm:cxn modelId="{7C870FC6-8444-CE46-AFCA-59316D8775DB}" type="presParOf" srcId="{FE2DC33D-5C78-7F4E-9168-6548F49D0308}" destId="{4090291C-7496-8949-B280-2325B865E497}" srcOrd="1" destOrd="0" presId="urn:microsoft.com/office/officeart/2005/8/layout/hProcess6"/>
    <dgm:cxn modelId="{DD3699A4-07DF-3F4D-81B4-910E4D33974D}" type="presParOf" srcId="{FE2DC33D-5C78-7F4E-9168-6548F49D0308}" destId="{86B28B36-1A53-D14B-915F-1B24DD8C134C}" srcOrd="2" destOrd="0" presId="urn:microsoft.com/office/officeart/2005/8/layout/hProcess6"/>
    <dgm:cxn modelId="{9389187F-8B3A-324B-B1BB-0C7A69BCE619}" type="presParOf" srcId="{FE2DC33D-5C78-7F4E-9168-6548F49D0308}" destId="{D814FB14-5370-1947-AB81-E0112EEF182F}" srcOrd="3" destOrd="0" presId="urn:microsoft.com/office/officeart/2005/8/layout/hProcess6"/>
    <dgm:cxn modelId="{7A12E391-9E20-044C-BCF4-938041735586}" type="presParOf" srcId="{F3EAD253-D274-994E-82CE-A158A61FB9E8}" destId="{6A259B36-34F2-1F44-A5DA-F8BBBA1DF0AD}" srcOrd="9" destOrd="0" presId="urn:microsoft.com/office/officeart/2005/8/layout/hProcess6"/>
    <dgm:cxn modelId="{CD94469D-F293-7E43-A00D-79CA7D70D831}" type="presParOf" srcId="{F3EAD253-D274-994E-82CE-A158A61FB9E8}" destId="{43FB66AF-642A-2B4C-868F-65EE2FE142DF}" srcOrd="10" destOrd="0" presId="urn:microsoft.com/office/officeart/2005/8/layout/hProcess6"/>
    <dgm:cxn modelId="{0283384F-4C26-AC44-B00D-C1A9BF8F7908}" type="presParOf" srcId="{43FB66AF-642A-2B4C-868F-65EE2FE142DF}" destId="{72A6846D-E265-8E47-91D0-59215EB80CE8}" srcOrd="0" destOrd="0" presId="urn:microsoft.com/office/officeart/2005/8/layout/hProcess6"/>
    <dgm:cxn modelId="{D61FDDA7-8BDA-F245-A5E2-FD1AEFF774CA}" type="presParOf" srcId="{43FB66AF-642A-2B4C-868F-65EE2FE142DF}" destId="{D7361AFB-8D94-F54C-AB1E-DDDE8D325D0A}" srcOrd="1" destOrd="0" presId="urn:microsoft.com/office/officeart/2005/8/layout/hProcess6"/>
    <dgm:cxn modelId="{58081F91-A7CE-3349-9DD9-55D7DE047874}" type="presParOf" srcId="{43FB66AF-642A-2B4C-868F-65EE2FE142DF}" destId="{A030FD28-F36B-AA4F-B29C-1CA232BB9F4B}" srcOrd="2" destOrd="0" presId="urn:microsoft.com/office/officeart/2005/8/layout/hProcess6"/>
    <dgm:cxn modelId="{7C49742D-AAA3-B14A-A941-80E960E1B995}" type="presParOf" srcId="{43FB66AF-642A-2B4C-868F-65EE2FE142DF}" destId="{FBA482DC-9EDE-9A46-BD6B-47A0EDFA728E}"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C37C2-8B89-5146-889D-7107E8D83485}">
      <dsp:nvSpPr>
        <dsp:cNvPr id="0" name=""/>
        <dsp:cNvSpPr/>
      </dsp:nvSpPr>
      <dsp:spPr>
        <a:xfrm>
          <a:off x="380966" y="2055129"/>
          <a:ext cx="1510889" cy="1320707"/>
        </a:xfrm>
        <a:prstGeom prst="rightArrow">
          <a:avLst>
            <a:gd name="adj1" fmla="val 70000"/>
            <a:gd name="adj2" fmla="val 50000"/>
          </a:avLst>
        </a:prstGeom>
        <a:solidFill>
          <a:srgbClr val="002060">
            <a:alpha val="3137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kern="1200"/>
            <a:t>Notification Letter</a:t>
          </a:r>
        </a:p>
      </dsp:txBody>
      <dsp:txXfrm>
        <a:off x="758688" y="2253235"/>
        <a:ext cx="736558" cy="924495"/>
      </dsp:txXfrm>
    </dsp:sp>
    <dsp:sp modelId="{3ED7C414-9B6F-D44B-87E0-2AB211B67FF5}">
      <dsp:nvSpPr>
        <dsp:cNvPr id="0" name=""/>
        <dsp:cNvSpPr/>
      </dsp:nvSpPr>
      <dsp:spPr>
        <a:xfrm>
          <a:off x="3243" y="2337761"/>
          <a:ext cx="755444" cy="7554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a:t> </a:t>
          </a:r>
        </a:p>
      </dsp:txBody>
      <dsp:txXfrm>
        <a:off x="113875" y="2448393"/>
        <a:ext cx="534180" cy="534180"/>
      </dsp:txXfrm>
    </dsp:sp>
    <dsp:sp modelId="{4C4D4DEA-1AB4-5543-8D4B-87D8B23633D8}">
      <dsp:nvSpPr>
        <dsp:cNvPr id="0" name=""/>
        <dsp:cNvSpPr/>
      </dsp:nvSpPr>
      <dsp:spPr>
        <a:xfrm>
          <a:off x="2364008" y="2055129"/>
          <a:ext cx="1510889" cy="1320707"/>
        </a:xfrm>
        <a:prstGeom prst="rightArrow">
          <a:avLst>
            <a:gd name="adj1" fmla="val 70000"/>
            <a:gd name="adj2" fmla="val 50000"/>
          </a:avLst>
        </a:prstGeom>
        <a:solidFill>
          <a:srgbClr val="002060">
            <a:alpha val="4302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kern="1200"/>
            <a:t>Pre-Monitoring</a:t>
          </a:r>
        </a:p>
      </dsp:txBody>
      <dsp:txXfrm>
        <a:off x="2741730" y="2253235"/>
        <a:ext cx="736558" cy="924495"/>
      </dsp:txXfrm>
    </dsp:sp>
    <dsp:sp modelId="{8219AC38-793D-AA45-9716-00C61B80D211}">
      <dsp:nvSpPr>
        <dsp:cNvPr id="0" name=""/>
        <dsp:cNvSpPr/>
      </dsp:nvSpPr>
      <dsp:spPr>
        <a:xfrm>
          <a:off x="1986285" y="2337761"/>
          <a:ext cx="755444" cy="7554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a:t> </a:t>
          </a:r>
        </a:p>
      </dsp:txBody>
      <dsp:txXfrm>
        <a:off x="2096917" y="2448393"/>
        <a:ext cx="534180" cy="534180"/>
      </dsp:txXfrm>
    </dsp:sp>
    <dsp:sp modelId="{7F5726CF-72F1-EE42-9899-B9F5746C740A}">
      <dsp:nvSpPr>
        <dsp:cNvPr id="0" name=""/>
        <dsp:cNvSpPr/>
      </dsp:nvSpPr>
      <dsp:spPr>
        <a:xfrm>
          <a:off x="4347050" y="2055129"/>
          <a:ext cx="1510889" cy="1320707"/>
        </a:xfrm>
        <a:prstGeom prst="rightArrow">
          <a:avLst>
            <a:gd name="adj1" fmla="val 70000"/>
            <a:gd name="adj2" fmla="val 50000"/>
          </a:avLst>
        </a:prstGeom>
        <a:solidFill>
          <a:srgbClr val="002060">
            <a:alpha val="43786"/>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kern="1200"/>
            <a:t>On-Site Visit and Interviews</a:t>
          </a:r>
        </a:p>
      </dsp:txBody>
      <dsp:txXfrm>
        <a:off x="4724772" y="2253235"/>
        <a:ext cx="736558" cy="924495"/>
      </dsp:txXfrm>
    </dsp:sp>
    <dsp:sp modelId="{D18AFB03-9C0E-1242-8426-AE73FFF60E04}">
      <dsp:nvSpPr>
        <dsp:cNvPr id="0" name=""/>
        <dsp:cNvSpPr/>
      </dsp:nvSpPr>
      <dsp:spPr>
        <a:xfrm>
          <a:off x="3969327" y="2337761"/>
          <a:ext cx="755444" cy="7554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4079959" y="2448393"/>
        <a:ext cx="534180" cy="534180"/>
      </dsp:txXfrm>
    </dsp:sp>
    <dsp:sp modelId="{A1C46233-3654-834C-8FFF-15F14958123B}">
      <dsp:nvSpPr>
        <dsp:cNvPr id="0" name=""/>
        <dsp:cNvSpPr/>
      </dsp:nvSpPr>
      <dsp:spPr>
        <a:xfrm>
          <a:off x="6330092" y="2055129"/>
          <a:ext cx="1510889" cy="1320707"/>
        </a:xfrm>
        <a:prstGeom prst="rightArrow">
          <a:avLst>
            <a:gd name="adj1" fmla="val 70000"/>
            <a:gd name="adj2" fmla="val 50000"/>
          </a:avLst>
        </a:prstGeom>
        <a:solidFill>
          <a:srgbClr val="002060">
            <a:alpha val="41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kern="1200"/>
            <a:t>Receive Report</a:t>
          </a:r>
        </a:p>
      </dsp:txBody>
      <dsp:txXfrm>
        <a:off x="6707814" y="2253235"/>
        <a:ext cx="736558" cy="924495"/>
      </dsp:txXfrm>
    </dsp:sp>
    <dsp:sp modelId="{705D117E-1B1D-BC48-917E-DE3B6AE9C41B}">
      <dsp:nvSpPr>
        <dsp:cNvPr id="0" name=""/>
        <dsp:cNvSpPr/>
      </dsp:nvSpPr>
      <dsp:spPr>
        <a:xfrm>
          <a:off x="5952369" y="2337761"/>
          <a:ext cx="755444" cy="7554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6063001" y="2448393"/>
        <a:ext cx="534180" cy="534180"/>
      </dsp:txXfrm>
    </dsp:sp>
    <dsp:sp modelId="{4090291C-7496-8949-B280-2325B865E497}">
      <dsp:nvSpPr>
        <dsp:cNvPr id="0" name=""/>
        <dsp:cNvSpPr/>
      </dsp:nvSpPr>
      <dsp:spPr>
        <a:xfrm>
          <a:off x="8313134" y="2055129"/>
          <a:ext cx="1510889" cy="1320707"/>
        </a:xfrm>
        <a:prstGeom prst="rightArrow">
          <a:avLst>
            <a:gd name="adj1" fmla="val 70000"/>
            <a:gd name="adj2" fmla="val 50000"/>
          </a:avLst>
        </a:prstGeom>
        <a:solidFill>
          <a:srgbClr val="002060">
            <a:alpha val="38701"/>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kern="1200"/>
            <a:t>Resolve Findings</a:t>
          </a:r>
        </a:p>
      </dsp:txBody>
      <dsp:txXfrm>
        <a:off x="8690856" y="2253235"/>
        <a:ext cx="736558" cy="924495"/>
      </dsp:txXfrm>
    </dsp:sp>
    <dsp:sp modelId="{D814FB14-5370-1947-AB81-E0112EEF182F}">
      <dsp:nvSpPr>
        <dsp:cNvPr id="0" name=""/>
        <dsp:cNvSpPr/>
      </dsp:nvSpPr>
      <dsp:spPr>
        <a:xfrm>
          <a:off x="7935411" y="2337761"/>
          <a:ext cx="755444" cy="7554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8046043" y="2448393"/>
        <a:ext cx="534180" cy="534180"/>
      </dsp:txXfrm>
    </dsp:sp>
    <dsp:sp modelId="{D7361AFB-8D94-F54C-AB1E-DDDE8D325D0A}">
      <dsp:nvSpPr>
        <dsp:cNvPr id="0" name=""/>
        <dsp:cNvSpPr/>
      </dsp:nvSpPr>
      <dsp:spPr>
        <a:xfrm>
          <a:off x="10296176" y="2055129"/>
          <a:ext cx="1510889" cy="1320707"/>
        </a:xfrm>
        <a:prstGeom prst="rightArrow">
          <a:avLst>
            <a:gd name="adj1" fmla="val 70000"/>
            <a:gd name="adj2" fmla="val 50000"/>
          </a:avLst>
        </a:prstGeom>
        <a:solidFill>
          <a:srgbClr val="002060">
            <a:alpha val="41262"/>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kern="1200"/>
            <a:t>Closing Letter</a:t>
          </a:r>
        </a:p>
      </dsp:txBody>
      <dsp:txXfrm>
        <a:off x="10673898" y="2253235"/>
        <a:ext cx="736558" cy="924495"/>
      </dsp:txXfrm>
    </dsp:sp>
    <dsp:sp modelId="{FBA482DC-9EDE-9A46-BD6B-47A0EDFA728E}">
      <dsp:nvSpPr>
        <dsp:cNvPr id="0" name=""/>
        <dsp:cNvSpPr/>
      </dsp:nvSpPr>
      <dsp:spPr>
        <a:xfrm>
          <a:off x="9918453" y="2337761"/>
          <a:ext cx="755444" cy="7554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10029085" y="2448393"/>
        <a:ext cx="534180" cy="5341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15E86-210D-294E-A9B9-D76F87A0E089}" type="datetimeFigureOut">
              <a:rPr lang="en-US" smtClean="0"/>
              <a:t>8/31/2022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B7011-A5CF-DB43-A167-61CAC994DCCA}" type="slidenum">
              <a:rPr lang="en-US" smtClean="0"/>
              <a:t>‹#›</a:t>
            </a:fld>
            <a:endParaRPr lang="en-US"/>
          </a:p>
        </p:txBody>
      </p:sp>
    </p:spTree>
    <p:extLst>
      <p:ext uri="{BB962C8B-B14F-4D97-AF65-F5344CB8AC3E}">
        <p14:creationId xmlns:p14="http://schemas.microsoft.com/office/powerpoint/2010/main" val="211134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9FCEA2-3132-5B46-BF63-77AEB5AC303E}" type="slidenum">
              <a:rPr lang="en-US" smtClean="0"/>
              <a:t>1</a:t>
            </a:fld>
            <a:endParaRPr lang="en-US"/>
          </a:p>
        </p:txBody>
      </p:sp>
    </p:spTree>
    <p:extLst>
      <p:ext uri="{BB962C8B-B14F-4D97-AF65-F5344CB8AC3E}">
        <p14:creationId xmlns:p14="http://schemas.microsoft.com/office/powerpoint/2010/main" val="405380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Jen: OFP has organized key provisions of ESSA into 22 compliance elements for PSUs that form the basis of the CPCM process. The accompanying </a:t>
            </a:r>
            <a:r>
              <a:rPr lang="en-US" sz="1200" i="1" kern="1200">
                <a:solidFill>
                  <a:schemeClr val="tx1"/>
                </a:solidFill>
                <a:effectLst/>
                <a:latin typeface="+mn-lt"/>
                <a:ea typeface="+mn-ea"/>
                <a:cs typeface="+mn-cs"/>
              </a:rPr>
              <a:t>CPCM Monitoring Instrument </a:t>
            </a:r>
            <a:r>
              <a:rPr lang="en-US" sz="1200" kern="1200">
                <a:solidFill>
                  <a:schemeClr val="tx1"/>
                </a:solidFill>
                <a:effectLst/>
                <a:latin typeface="+mn-lt"/>
                <a:ea typeface="+mn-ea"/>
                <a:cs typeface="+mn-cs"/>
              </a:rPr>
              <a:t>describes the elements in detail and provides examples of the types of documentation PSUs will be asked to provide to OFP during the process. I am now going to review how each PSU will share electronic documentation for review during their CPCM event. </a:t>
            </a:r>
            <a:endParaRPr lang="en-US"/>
          </a:p>
        </p:txBody>
      </p:sp>
      <p:sp>
        <p:nvSpPr>
          <p:cNvPr id="4" name="Slide Number Placeholder 3"/>
          <p:cNvSpPr>
            <a:spLocks noGrp="1"/>
          </p:cNvSpPr>
          <p:nvPr>
            <p:ph type="sldNum" sz="quarter" idx="5"/>
          </p:nvPr>
        </p:nvSpPr>
        <p:spPr/>
        <p:txBody>
          <a:bodyPr/>
          <a:lstStyle/>
          <a:p>
            <a:fld id="{E67B7011-A5CF-DB43-A167-61CAC994DCCA}" type="slidenum">
              <a:rPr lang="en-US" smtClean="0"/>
              <a:t>10</a:t>
            </a:fld>
            <a:endParaRPr lang="en-US"/>
          </a:p>
        </p:txBody>
      </p:sp>
    </p:spTree>
    <p:extLst>
      <p:ext uri="{BB962C8B-B14F-4D97-AF65-F5344CB8AC3E}">
        <p14:creationId xmlns:p14="http://schemas.microsoft.com/office/powerpoint/2010/main" val="81554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Jen: The PSU is responsible for providing evidence of compliance with the statutes that are cited in </a:t>
            </a:r>
            <a:r>
              <a:rPr lang="en-US" sz="1200" i="1" kern="1200">
                <a:solidFill>
                  <a:schemeClr val="tx1"/>
                </a:solidFill>
                <a:effectLst/>
                <a:latin typeface="+mn-lt"/>
                <a:ea typeface="+mn-ea"/>
                <a:cs typeface="+mn-cs"/>
              </a:rPr>
              <a:t>the Monitoring Instrument Tool</a:t>
            </a:r>
            <a:r>
              <a:rPr lang="en-US" sz="1200" kern="1200">
                <a:solidFill>
                  <a:schemeClr val="tx1"/>
                </a:solidFill>
                <a:effectLst/>
                <a:latin typeface="+mn-lt"/>
                <a:ea typeface="+mn-ea"/>
                <a:cs typeface="+mn-cs"/>
              </a:rPr>
              <a:t>. Some of the elements or portions of elements will not apply to your PSU determined by which programs you participate. The lead PA will help identify those areas where the PSU will not be required to produce evidence. </a:t>
            </a:r>
          </a:p>
          <a:p>
            <a:r>
              <a:rPr lang="en-US"/>
              <a:t>The OFP has moved all documentation submission to the SharePoint platform. Access to your PSU’s SharePoint folders for the CPCM events are automatically provided to your Superintendent (or Board Chair for Charter Schools) and the PSU’s Federal Program Director. </a:t>
            </a:r>
          </a:p>
          <a:p>
            <a:r>
              <a:rPr lang="en-US"/>
              <a:t>Within your PSU’ SharePoint Folder, one Parent folder for each of the 22 Elements on the Monitoring Instrument have already been created.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If your PSU uses an external platform (e.g., Google Drive) to maintain documentation, OFP has created a video reference guide to show how to transfer documents into the SharePoint platform. </a:t>
            </a:r>
          </a:p>
          <a:p>
            <a:endParaRPr lang="en-US"/>
          </a:p>
        </p:txBody>
      </p:sp>
      <p:sp>
        <p:nvSpPr>
          <p:cNvPr id="4" name="Slide Number Placeholder 3"/>
          <p:cNvSpPr>
            <a:spLocks noGrp="1"/>
          </p:cNvSpPr>
          <p:nvPr>
            <p:ph type="sldNum" sz="quarter" idx="5"/>
          </p:nvPr>
        </p:nvSpPr>
        <p:spPr/>
        <p:txBody>
          <a:bodyPr/>
          <a:lstStyle/>
          <a:p>
            <a:fld id="{E67B7011-A5CF-DB43-A167-61CAC994DCCA}" type="slidenum">
              <a:rPr lang="en-US" smtClean="0"/>
              <a:t>11</a:t>
            </a:fld>
            <a:endParaRPr lang="en-US"/>
          </a:p>
        </p:txBody>
      </p:sp>
    </p:spTree>
    <p:extLst>
      <p:ext uri="{BB962C8B-B14F-4D97-AF65-F5344CB8AC3E}">
        <p14:creationId xmlns:p14="http://schemas.microsoft.com/office/powerpoint/2010/main" val="3810684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a:solidFill>
                  <a:schemeClr val="tx1"/>
                </a:solidFill>
                <a:effectLst/>
                <a:latin typeface="+mn-lt"/>
                <a:ea typeface="+mn-ea"/>
                <a:cs typeface="+mn-cs"/>
              </a:rPr>
              <a:t>Jen: Some of the Elements are rather large or require documents from each of the selected Title I schools that will be visit during the Monitoring Event; for those Elements where school-based documents are likely to be required this is indicated on the Monitoring Instrument column titled </a:t>
            </a:r>
            <a:r>
              <a:rPr lang="en-US" sz="1200" i="1" u="none" kern="1200">
                <a:solidFill>
                  <a:schemeClr val="tx1"/>
                </a:solidFill>
                <a:effectLst/>
                <a:latin typeface="+mn-lt"/>
                <a:ea typeface="+mn-ea"/>
                <a:cs typeface="+mn-cs"/>
              </a:rPr>
              <a:t>Supporting Documentation. Sample Supporting Documentation is divided into a ‘District’ heading for items applicable to the whole District, and ‘District Selected Schools’ and for ‘Charter/Lab’ Schools for further clarification.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kern="1200">
                <a:solidFill>
                  <a:schemeClr val="tx1"/>
                </a:solidFill>
                <a:effectLst/>
                <a:latin typeface="+mn-lt"/>
                <a:ea typeface="+mn-ea"/>
                <a:cs typeface="+mn-cs"/>
              </a:rPr>
              <a:t>We do ask that subfolders should be created within the 22 Element Parent Folders for ease of navigation and clarity for the PA reviewing your documentation.</a:t>
            </a:r>
          </a:p>
          <a:p>
            <a:endParaRPr lang="en-US"/>
          </a:p>
        </p:txBody>
      </p:sp>
      <p:sp>
        <p:nvSpPr>
          <p:cNvPr id="4" name="Slide Number Placeholder 3"/>
          <p:cNvSpPr>
            <a:spLocks noGrp="1"/>
          </p:cNvSpPr>
          <p:nvPr>
            <p:ph type="sldNum" sz="quarter" idx="5"/>
          </p:nvPr>
        </p:nvSpPr>
        <p:spPr/>
        <p:txBody>
          <a:bodyPr/>
          <a:lstStyle/>
          <a:p>
            <a:fld id="{E67B7011-A5CF-DB43-A167-61CAC994DCCA}" type="slidenum">
              <a:rPr lang="en-US" smtClean="0"/>
              <a:t>12</a:t>
            </a:fld>
            <a:endParaRPr lang="en-US"/>
          </a:p>
        </p:txBody>
      </p:sp>
    </p:spTree>
    <p:extLst>
      <p:ext uri="{BB962C8B-B14F-4D97-AF65-F5344CB8AC3E}">
        <p14:creationId xmlns:p14="http://schemas.microsoft.com/office/powerpoint/2010/main" val="421462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How each PSU maintains documentation of activities varies greatly across the state; it can be paper record, electronic records, photographs, meeting minutes, lesson plans, tutor records, schedules, written policies and procedures etc. </a:t>
            </a:r>
          </a:p>
          <a:p>
            <a:r>
              <a:rPr lang="en-US"/>
              <a:t>We encourage all PSUs to ensure documentation is maintained on a continual basis and filed in alignment to the Monitoring Tool to ease the burden of producing the documentation during your monitoring event. </a:t>
            </a:r>
          </a:p>
          <a:p>
            <a:endParaRPr lang="en-US"/>
          </a:p>
          <a:p>
            <a:r>
              <a:rPr lang="en-US"/>
              <a:t>For a few general guideline reminders: please ensure records are DATED and identifiable by your District or School; ensure documentation can demonstrate activities, actions, results, agenda topics, and all meetings identify the names of participants as well as their role or group represented. These simple tips ensure PA’s can easily understand your submitted files. </a:t>
            </a:r>
          </a:p>
        </p:txBody>
      </p:sp>
      <p:sp>
        <p:nvSpPr>
          <p:cNvPr id="4" name="Slide Number Placeholder 3"/>
          <p:cNvSpPr>
            <a:spLocks noGrp="1"/>
          </p:cNvSpPr>
          <p:nvPr>
            <p:ph type="sldNum" sz="quarter" idx="5"/>
          </p:nvPr>
        </p:nvSpPr>
        <p:spPr/>
        <p:txBody>
          <a:bodyPr/>
          <a:lstStyle/>
          <a:p>
            <a:fld id="{E67B7011-A5CF-DB43-A167-61CAC994DCCA}" type="slidenum">
              <a:rPr lang="en-US" smtClean="0"/>
              <a:t>13</a:t>
            </a:fld>
            <a:endParaRPr lang="en-US"/>
          </a:p>
        </p:txBody>
      </p:sp>
    </p:spTree>
    <p:extLst>
      <p:ext uri="{BB962C8B-B14F-4D97-AF65-F5344CB8AC3E}">
        <p14:creationId xmlns:p14="http://schemas.microsoft.com/office/powerpoint/2010/main" val="3769035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Jen: A few additional Compliance Documentation best practices are listed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-If one document satisfies more than one element, it should be uploaded into </a:t>
            </a:r>
            <a:r>
              <a:rPr lang="en-US" sz="1200" b="1" i="1" u="sng" kern="1200">
                <a:solidFill>
                  <a:schemeClr val="tx1"/>
                </a:solidFill>
                <a:effectLst/>
                <a:latin typeface="+mn-lt"/>
                <a:ea typeface="+mn-ea"/>
                <a:cs typeface="+mn-cs"/>
              </a:rPr>
              <a:t>all applicable folders</a:t>
            </a:r>
            <a:r>
              <a:rPr lang="en-US" sz="1200" kern="1200">
                <a:solidFill>
                  <a:schemeClr val="tx1"/>
                </a:solidFill>
                <a:effectLst/>
                <a:latin typeface="+mn-lt"/>
                <a:ea typeface="+mn-ea"/>
                <a:cs typeface="+mn-cs"/>
              </a:rPr>
              <a:t>. This seems redundant but makes it easier for all 	parties to keep track of what has been shared and reviewed.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-Only the most recent or current docs should be submitted; we do not need files from years prior unless it is needed to support an activity that might not have occurred this year yet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-Please do not ‘create’ documents with narratives as ‘evidence’ simply to have something to upload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-Clarifying information can be added to an existing document if you believe it would provide clarifying context for the reviewer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 There is no need to upload documents for any element that do not apply to your district or school (those element parent folders can remain empty)</a:t>
            </a:r>
          </a:p>
          <a:p>
            <a:endParaRPr lang="en-US"/>
          </a:p>
        </p:txBody>
      </p:sp>
      <p:sp>
        <p:nvSpPr>
          <p:cNvPr id="4" name="Slide Number Placeholder 3"/>
          <p:cNvSpPr>
            <a:spLocks noGrp="1"/>
          </p:cNvSpPr>
          <p:nvPr>
            <p:ph type="sldNum" sz="quarter" idx="5"/>
          </p:nvPr>
        </p:nvSpPr>
        <p:spPr/>
        <p:txBody>
          <a:bodyPr/>
          <a:lstStyle/>
          <a:p>
            <a:fld id="{E67B7011-A5CF-DB43-A167-61CAC994DCCA}" type="slidenum">
              <a:rPr lang="en-US" smtClean="0"/>
              <a:t>14</a:t>
            </a:fld>
            <a:endParaRPr lang="en-US"/>
          </a:p>
        </p:txBody>
      </p:sp>
    </p:spTree>
    <p:extLst>
      <p:ext uri="{BB962C8B-B14F-4D97-AF65-F5344CB8AC3E}">
        <p14:creationId xmlns:p14="http://schemas.microsoft.com/office/powerpoint/2010/main" val="2282642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a:t>
            </a:r>
          </a:p>
        </p:txBody>
      </p:sp>
      <p:sp>
        <p:nvSpPr>
          <p:cNvPr id="4" name="Slide Number Placeholder 3"/>
          <p:cNvSpPr>
            <a:spLocks noGrp="1"/>
          </p:cNvSpPr>
          <p:nvPr>
            <p:ph type="sldNum" sz="quarter" idx="5"/>
          </p:nvPr>
        </p:nvSpPr>
        <p:spPr/>
        <p:txBody>
          <a:bodyPr/>
          <a:lstStyle/>
          <a:p>
            <a:fld id="{E67B7011-A5CF-DB43-A167-61CAC994DCCA}" type="slidenum">
              <a:rPr lang="en-US" smtClean="0"/>
              <a:t>15</a:t>
            </a:fld>
            <a:endParaRPr lang="en-US"/>
          </a:p>
        </p:txBody>
      </p:sp>
    </p:spTree>
    <p:extLst>
      <p:ext uri="{BB962C8B-B14F-4D97-AF65-F5344CB8AC3E}">
        <p14:creationId xmlns:p14="http://schemas.microsoft.com/office/powerpoint/2010/main" val="234646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read slide</a:t>
            </a:r>
          </a:p>
        </p:txBody>
      </p:sp>
      <p:sp>
        <p:nvSpPr>
          <p:cNvPr id="4" name="Slide Number Placeholder 3"/>
          <p:cNvSpPr>
            <a:spLocks noGrp="1"/>
          </p:cNvSpPr>
          <p:nvPr>
            <p:ph type="sldNum" sz="quarter" idx="5"/>
          </p:nvPr>
        </p:nvSpPr>
        <p:spPr/>
        <p:txBody>
          <a:bodyPr/>
          <a:lstStyle/>
          <a:p>
            <a:fld id="{E67B7011-A5CF-DB43-A167-61CAC994DCCA}" type="slidenum">
              <a:rPr lang="en-US" smtClean="0"/>
              <a:t>16</a:t>
            </a:fld>
            <a:endParaRPr lang="en-US"/>
          </a:p>
        </p:txBody>
      </p:sp>
    </p:spTree>
    <p:extLst>
      <p:ext uri="{BB962C8B-B14F-4D97-AF65-F5344CB8AC3E}">
        <p14:creationId xmlns:p14="http://schemas.microsoft.com/office/powerpoint/2010/main" val="3103433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read slide</a:t>
            </a:r>
          </a:p>
          <a:p>
            <a:endParaRPr lang="en-US"/>
          </a:p>
          <a:p>
            <a:r>
              <a:rPr lang="en-US"/>
              <a:t>I am now gong to turn over the presentation to my colleague Tim </a:t>
            </a:r>
            <a:r>
              <a:rPr lang="en-US" err="1"/>
              <a:t>Dryman</a:t>
            </a:r>
            <a:r>
              <a:rPr lang="en-US"/>
              <a:t> to review how to prepare for your school visits and interviews:</a:t>
            </a:r>
          </a:p>
        </p:txBody>
      </p:sp>
      <p:sp>
        <p:nvSpPr>
          <p:cNvPr id="4" name="Slide Number Placeholder 3"/>
          <p:cNvSpPr>
            <a:spLocks noGrp="1"/>
          </p:cNvSpPr>
          <p:nvPr>
            <p:ph type="sldNum" sz="quarter" idx="5"/>
          </p:nvPr>
        </p:nvSpPr>
        <p:spPr/>
        <p:txBody>
          <a:bodyPr/>
          <a:lstStyle/>
          <a:p>
            <a:fld id="{E67B7011-A5CF-DB43-A167-61CAC994DCCA}" type="slidenum">
              <a:rPr lang="en-US" smtClean="0"/>
              <a:t>17</a:t>
            </a:fld>
            <a:endParaRPr lang="en-US"/>
          </a:p>
        </p:txBody>
      </p:sp>
    </p:spTree>
    <p:extLst>
      <p:ext uri="{BB962C8B-B14F-4D97-AF65-F5344CB8AC3E}">
        <p14:creationId xmlns:p14="http://schemas.microsoft.com/office/powerpoint/2010/main" val="2261276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 Hello everyone. We will now review the process for the pre-selected school visits.</a:t>
            </a:r>
          </a:p>
        </p:txBody>
      </p:sp>
      <p:sp>
        <p:nvSpPr>
          <p:cNvPr id="4" name="Slide Number Placeholder 3"/>
          <p:cNvSpPr>
            <a:spLocks noGrp="1"/>
          </p:cNvSpPr>
          <p:nvPr>
            <p:ph type="sldNum" sz="quarter" idx="5"/>
          </p:nvPr>
        </p:nvSpPr>
        <p:spPr/>
        <p:txBody>
          <a:bodyPr/>
          <a:lstStyle/>
          <a:p>
            <a:fld id="{E67B7011-A5CF-DB43-A167-61CAC994DCCA}" type="slidenum">
              <a:rPr lang="en-US" smtClean="0"/>
              <a:t>18</a:t>
            </a:fld>
            <a:endParaRPr lang="en-US"/>
          </a:p>
        </p:txBody>
      </p:sp>
    </p:spTree>
    <p:extLst>
      <p:ext uri="{BB962C8B-B14F-4D97-AF65-F5344CB8AC3E}">
        <p14:creationId xmlns:p14="http://schemas.microsoft.com/office/powerpoint/2010/main" val="2787713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a:t>
            </a:r>
            <a:r>
              <a:rPr lang="en-US"/>
              <a:t> The morning part of the day will include informal visits to the pre-selected schools. The walking tours of the schools will last approximately 40-45 minutes. They will include the visiting team from federal programs, the principal and any other school team member the principal would like to invite. The focus of the visit will be to see how Federal funds are being implemented at the school. This will include classrooms led by Title I funded teachers and tutors, and any initiatives funded by federal funds such as STEM labs, level libraries etc. These visits should not cause the school to alter their daily routine. </a:t>
            </a:r>
            <a:r>
              <a:rPr lang="en-US" sz="1200" kern="1200">
                <a:solidFill>
                  <a:schemeClr val="tx1"/>
                </a:solidFill>
                <a:effectLst/>
                <a:latin typeface="+mn-lt"/>
                <a:ea typeface="+mn-ea"/>
                <a:cs typeface="+mn-cs"/>
              </a:rPr>
              <a:t>For example, a schoolwide assembly that coincides with the visit should take place as planned.</a:t>
            </a:r>
            <a:r>
              <a:rPr lang="en-US"/>
              <a:t> </a:t>
            </a:r>
            <a:endParaRPr lang="en-US">
              <a:cs typeface="Calibri" panose="020F0502020204030204"/>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19</a:t>
            </a:fld>
            <a:endParaRPr lang="en-US"/>
          </a:p>
        </p:txBody>
      </p:sp>
    </p:spTree>
    <p:extLst>
      <p:ext uri="{BB962C8B-B14F-4D97-AF65-F5344CB8AC3E}">
        <p14:creationId xmlns:p14="http://schemas.microsoft.com/office/powerpoint/2010/main" val="365654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My name is Jennifer Smith; </a:t>
            </a:r>
          </a:p>
          <a:p>
            <a:r>
              <a:rPr lang="en-US" sz="1200" b="0" i="0" kern="1200">
                <a:solidFill>
                  <a:schemeClr val="tx1"/>
                </a:solidFill>
                <a:effectLst/>
                <a:latin typeface="+mn-lt"/>
                <a:ea typeface="+mn-ea"/>
                <a:cs typeface="+mn-cs"/>
              </a:rPr>
              <a:t>Jen: The Office of Federal Programs supports over $560,000,000 in recurring federal funding grants provided to districts and schools each year.  Additionally, since the start of the Coronavirus pandemic, our Office also oversees all of the Federal Elementary and Secondary School Emergency Relief funding. The primary role of the Office of Federal Programs is to provide grants administration, program monitoring, data collection and reporting.</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Our staff listed here works vigilantly to facilitate the necessary technical assistance to ensure not only compliance but quality programs for all students in North Carolina.</a:t>
            </a:r>
            <a:endParaRPr lang="en-US">
              <a:cs typeface="Arial"/>
            </a:endParaRPr>
          </a:p>
          <a:p>
            <a:pPr>
              <a:defRPr/>
            </a:pPr>
            <a:endParaRPr lang="en-US"/>
          </a:p>
        </p:txBody>
      </p:sp>
      <p:sp>
        <p:nvSpPr>
          <p:cNvPr id="4" name="Slide Number Placeholder 3"/>
          <p:cNvSpPr>
            <a:spLocks noGrp="1"/>
          </p:cNvSpPr>
          <p:nvPr>
            <p:ph type="sldNum" sz="quarter" idx="5"/>
          </p:nvPr>
        </p:nvSpPr>
        <p:spPr/>
        <p:txBody>
          <a:bodyPr/>
          <a:lstStyle/>
          <a:p>
            <a:fld id="{9BF6A14A-2F2B-4828-9D31-C0D169B076E3}" type="slidenum">
              <a:rPr lang="en-US" altLang="en-US" smtClean="0"/>
              <a:pPr/>
              <a:t>2</a:t>
            </a:fld>
            <a:endParaRPr lang="en-US" altLang="en-US"/>
          </a:p>
        </p:txBody>
      </p:sp>
    </p:spTree>
    <p:extLst>
      <p:ext uri="{BB962C8B-B14F-4D97-AF65-F5344CB8AC3E}">
        <p14:creationId xmlns:p14="http://schemas.microsoft.com/office/powerpoint/2010/main" val="3923190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Tim: </a:t>
            </a:r>
            <a:r>
              <a:rPr lang="en-US">
                <a:cs typeface="Calibri"/>
              </a:rPr>
              <a:t>Once the Title I Director is notified of the schools to be visited, they will begin to develop the agenda for the onsite visit. Based on the locations of the selected schools, the director will determine the best order in which to visit the selected schools that will minimize travel time between schools to maximize time at school sites. Please include the address of the location where the afternoon meetings will held. The meeting times for parents, teachers and principals are flexible and those meetings should be scheduled in a manner that works with the district's daily schedule. The only meeting that is not time flexible is the central office/leadership team meeting. It is best to keep this meeting as the last of the day to best summarize the observations of the day. Once the agenda has been finalized, please return the agenda to your Lead Program Administrator</a:t>
            </a:r>
            <a:endParaRPr lang="en-US"/>
          </a:p>
          <a:p>
            <a:r>
              <a:rPr lang="en-US" b="1">
                <a:cs typeface="Calibri"/>
              </a:rPr>
              <a:t>For charters/labs: </a:t>
            </a:r>
            <a:r>
              <a:rPr lang="en-US">
                <a:cs typeface="Calibri"/>
              </a:rPr>
              <a:t>Your day will begin at 11 am with the school tour and follow with the designated afternoon schedule on the agenda. Similar to districts, the schedule will be flexible for parents, and teachers with the day ending with school leadership.</a:t>
            </a:r>
          </a:p>
          <a:p>
            <a:endParaRPr lang="en-US">
              <a:cs typeface="Calibri"/>
            </a:endParaRPr>
          </a:p>
          <a:p>
            <a:r>
              <a:rPr lang="en-US">
                <a:cs typeface="Calibri"/>
              </a:rPr>
              <a:t>During the leadership meetings, the superintendent for districts or board chairs for charters/labs are not required to attend, but are welcome to attend.</a:t>
            </a:r>
          </a:p>
          <a:p>
            <a:endParaRPr lang="en-US">
              <a:cs typeface="Calibri"/>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20</a:t>
            </a:fld>
            <a:endParaRPr lang="en-US"/>
          </a:p>
        </p:txBody>
      </p:sp>
    </p:spTree>
    <p:extLst>
      <p:ext uri="{BB962C8B-B14F-4D97-AF65-F5344CB8AC3E}">
        <p14:creationId xmlns:p14="http://schemas.microsoft.com/office/powerpoint/2010/main" val="2996143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cs typeface="Calibri"/>
              </a:rPr>
              <a:t>Tim: </a:t>
            </a:r>
            <a:r>
              <a:rPr lang="en-US">
                <a:cs typeface="Calibri"/>
              </a:rPr>
              <a:t>Some additional information for the school visits. Take into consideration school locations, traffic, construction and other obstacles that would take away time at each school.</a:t>
            </a:r>
            <a:r>
              <a:rPr lang="en-US"/>
              <a:t> An optional</a:t>
            </a:r>
            <a:r>
              <a:rPr lang="en-US" sz="1200" kern="1200">
                <a:solidFill>
                  <a:schemeClr val="tx1"/>
                </a:solidFill>
                <a:effectLst/>
                <a:latin typeface="+mn-lt"/>
                <a:ea typeface="+mn-ea"/>
                <a:cs typeface="+mn-cs"/>
              </a:rPr>
              <a:t> </a:t>
            </a:r>
            <a:r>
              <a:rPr lang="en-US"/>
              <a:t>component of the visit: the</a:t>
            </a:r>
            <a:r>
              <a:rPr lang="en-US" sz="1200" kern="1200">
                <a:solidFill>
                  <a:schemeClr val="tx1"/>
                </a:solidFill>
                <a:effectLst/>
                <a:latin typeface="+mn-lt"/>
                <a:ea typeface="+mn-ea"/>
                <a:cs typeface="+mn-cs"/>
              </a:rPr>
              <a:t> selected school principal can prepare</a:t>
            </a:r>
            <a:r>
              <a:rPr lang="en-US"/>
              <a:t> a brief, no more than five</a:t>
            </a:r>
            <a:r>
              <a:rPr lang="en-US" sz="1200" kern="1200">
                <a:solidFill>
                  <a:schemeClr val="tx1"/>
                </a:solidFill>
                <a:effectLst/>
                <a:latin typeface="+mn-lt"/>
                <a:ea typeface="+mn-ea"/>
                <a:cs typeface="+mn-cs"/>
              </a:rPr>
              <a:t> </a:t>
            </a:r>
            <a:r>
              <a:rPr lang="en-US"/>
              <a:t>minute</a:t>
            </a:r>
            <a:r>
              <a:rPr lang="en-US" sz="1200" kern="1200">
                <a:solidFill>
                  <a:schemeClr val="tx1"/>
                </a:solidFill>
                <a:effectLst/>
                <a:latin typeface="+mn-lt"/>
                <a:ea typeface="+mn-ea"/>
                <a:cs typeface="+mn-cs"/>
              </a:rPr>
              <a:t> review of their School-wide Title I </a:t>
            </a:r>
            <a:r>
              <a:rPr lang="en-US"/>
              <a:t>Plan. The visit should focus on how the school is utilizing their federal funds to address learning loss and closing achievement gaps. Highlights should include classrooms led by Title I funded teachers, TA's and tutors, STEM labs, level libraries etc. If the schools have Title I funded Pre-K classrooms, visiting one or two of those classrooms should be included during the tour.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21</a:t>
            </a:fld>
            <a:endParaRPr lang="en-US"/>
          </a:p>
        </p:txBody>
      </p:sp>
    </p:spTree>
    <p:extLst>
      <p:ext uri="{BB962C8B-B14F-4D97-AF65-F5344CB8AC3E}">
        <p14:creationId xmlns:p14="http://schemas.microsoft.com/office/powerpoint/2010/main" val="2191805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 We will now review the preparation for the afternoon stakeholder interviews.</a:t>
            </a:r>
          </a:p>
        </p:txBody>
      </p:sp>
      <p:sp>
        <p:nvSpPr>
          <p:cNvPr id="4" name="Slide Number Placeholder 3"/>
          <p:cNvSpPr>
            <a:spLocks noGrp="1"/>
          </p:cNvSpPr>
          <p:nvPr>
            <p:ph type="sldNum" sz="quarter" idx="5"/>
          </p:nvPr>
        </p:nvSpPr>
        <p:spPr/>
        <p:txBody>
          <a:bodyPr/>
          <a:lstStyle/>
          <a:p>
            <a:fld id="{E67B7011-A5CF-DB43-A167-61CAC994DCCA}" type="slidenum">
              <a:rPr lang="en-US" smtClean="0"/>
              <a:t>22</a:t>
            </a:fld>
            <a:endParaRPr lang="en-US"/>
          </a:p>
        </p:txBody>
      </p:sp>
    </p:spTree>
    <p:extLst>
      <p:ext uri="{BB962C8B-B14F-4D97-AF65-F5344CB8AC3E}">
        <p14:creationId xmlns:p14="http://schemas.microsoft.com/office/powerpoint/2010/main" val="188279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Tim:</a:t>
            </a:r>
            <a:r>
              <a:rPr lang="en-US">
                <a:cs typeface="Calibri"/>
              </a:rPr>
              <a:t> A portion of the onsite visit will consist of stakeholder interviews. The purpose of the interviews are to see how knowledgeable stakeholders are about federal funds, their knowledge of how federal funds are used at their schools and what role do stakeholders play in the planning, development and implementation of those funds and their school plan. The director or charter representative should ensure that sign in sheets are available for each group. Each interview segment will take no longer than 50 minutes. These meetings are strictly confidential in the sense that no names are recorded as to who made statements about certain questions. Directors and charter representatives should reassure participants of that to allow for free flowing conversation. Ensure that one central location is designated for all visits and the selected room should be able to accommodate the largest group and technology is available for parents who may not be able to attend in person. Teachers, principals and leadership are required to attend in person. Charter leadership who may be located in another state, will be able to attend by video format. </a:t>
            </a:r>
          </a:p>
        </p:txBody>
      </p:sp>
      <p:sp>
        <p:nvSpPr>
          <p:cNvPr id="4" name="Slide Number Placeholder 3"/>
          <p:cNvSpPr>
            <a:spLocks noGrp="1"/>
          </p:cNvSpPr>
          <p:nvPr>
            <p:ph type="sldNum" sz="quarter" idx="5"/>
          </p:nvPr>
        </p:nvSpPr>
        <p:spPr/>
        <p:txBody>
          <a:bodyPr/>
          <a:lstStyle/>
          <a:p>
            <a:fld id="{E67B7011-A5CF-DB43-A167-61CAC994DCCA}" type="slidenum">
              <a:rPr lang="en-US" smtClean="0"/>
              <a:t>23</a:t>
            </a:fld>
            <a:endParaRPr lang="en-US"/>
          </a:p>
        </p:txBody>
      </p:sp>
    </p:spTree>
    <p:extLst>
      <p:ext uri="{BB962C8B-B14F-4D97-AF65-F5344CB8AC3E}">
        <p14:creationId xmlns:p14="http://schemas.microsoft.com/office/powerpoint/2010/main" val="1915302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cs typeface="Calibri"/>
              </a:rPr>
              <a:t>Tim: </a:t>
            </a:r>
            <a:r>
              <a:rPr lang="en-US">
                <a:cs typeface="Calibri"/>
              </a:rPr>
              <a:t>When contacting stakeholders to participate in the meetings, please reassure stakeholders</a:t>
            </a:r>
            <a:r>
              <a:rPr lang="en-US" sz="1200" kern="1200">
                <a:solidFill>
                  <a:schemeClr val="tx1"/>
                </a:solidFill>
                <a:effectLst/>
                <a:latin typeface="+mn-lt"/>
                <a:ea typeface="+mn-ea"/>
                <a:cs typeface="+mn-cs"/>
              </a:rPr>
              <a:t> that this is a routine monitoring process that occurs once every few years and that the process focuses on PSU practices, not on schools or staff members. The interviews will be documented with notes and sign-in sheets, but none of the comments or discussion will be attributed to specific participants.</a:t>
            </a:r>
            <a:r>
              <a:rPr lang="en-US"/>
              <a:t> You will see on the slide some examples of the types of questions that will be asked of each group. Please inform participants that anonymity is important to the process and that they should feel comfortable speaking freely to the federal program team. This is a true supportive process and should not be seen as an opportunity to catch any wrong doing.</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E67B7011-A5CF-DB43-A167-61CAC994DCCA}" type="slidenum">
              <a:rPr lang="en-US" smtClean="0"/>
              <a:t>24</a:t>
            </a:fld>
            <a:endParaRPr lang="en-US"/>
          </a:p>
        </p:txBody>
      </p:sp>
    </p:spTree>
    <p:extLst>
      <p:ext uri="{BB962C8B-B14F-4D97-AF65-F5344CB8AC3E}">
        <p14:creationId xmlns:p14="http://schemas.microsoft.com/office/powerpoint/2010/main" val="1073144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Tim: </a:t>
            </a:r>
            <a:r>
              <a:rPr lang="en-US"/>
              <a:t>For parent groups, there should be two to four parents per selected Title I school. The director is welcome to invite more parents from those schools and also invite parents from other Title I schools. Ensure translators are present if an EL parent is participating and requires a translator. Also ensure that virtual platform opportunities are available for those parents who may not be able to attend in person. The director should plan and coordinate face to face participation with parents as much as possible. Parents who are employees of the school or PSU, employees of companies who may be contracted by the school or PSU, or members of the local BOE should not be selected for participation. Parents who are members of the school leadership team, the PTO, or volunteer at the school will be allowed to participate.</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Parents who lead or are a part of Parent Teacher organizations are allowed to participate in this interview group</a:t>
            </a:r>
            <a:endParaRPr lang="en-US" sz="120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E67B7011-A5CF-DB43-A167-61CAC994DCCA}" type="slidenum">
              <a:rPr lang="en-US" smtClean="0"/>
              <a:t>25</a:t>
            </a:fld>
            <a:endParaRPr lang="en-US"/>
          </a:p>
        </p:txBody>
      </p:sp>
    </p:spTree>
    <p:extLst>
      <p:ext uri="{BB962C8B-B14F-4D97-AF65-F5344CB8AC3E}">
        <p14:creationId xmlns:p14="http://schemas.microsoft.com/office/powerpoint/2010/main" val="2267204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Tim:</a:t>
            </a:r>
            <a:r>
              <a:rPr lang="en-US">
                <a:cs typeface="Calibri"/>
              </a:rPr>
              <a:t> For the principal group, attendance is mandatory for the principals of the selected schools. The director is welcome to invite other Title I and non-Title I  principals to speak to other federal funded programs such as Title II, III and IV A if their schedules allow participation.</a:t>
            </a:r>
            <a:endParaRPr lang="en-US"/>
          </a:p>
        </p:txBody>
      </p:sp>
      <p:sp>
        <p:nvSpPr>
          <p:cNvPr id="4" name="Slide Number Placeholder 3"/>
          <p:cNvSpPr>
            <a:spLocks noGrp="1"/>
          </p:cNvSpPr>
          <p:nvPr>
            <p:ph type="sldNum" sz="quarter" idx="5"/>
          </p:nvPr>
        </p:nvSpPr>
        <p:spPr/>
        <p:txBody>
          <a:bodyPr/>
          <a:lstStyle/>
          <a:p>
            <a:fld id="{E67B7011-A5CF-DB43-A167-61CAC994DCCA}" type="slidenum">
              <a:rPr lang="en-US" smtClean="0"/>
              <a:t>26</a:t>
            </a:fld>
            <a:endParaRPr lang="en-US"/>
          </a:p>
        </p:txBody>
      </p:sp>
    </p:spTree>
    <p:extLst>
      <p:ext uri="{BB962C8B-B14F-4D97-AF65-F5344CB8AC3E}">
        <p14:creationId xmlns:p14="http://schemas.microsoft.com/office/powerpoint/2010/main" val="515019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 The teacher group will consist of 2-4 teachers from each of the selected schools. The director is welcome to invite more teachers to participate. When selecting teachers, please ensure a wide spectrum of teachers from various grade levels, specials classes, media specialists, counselors, interventionists, EL and EC teachers. Please do not select teachers who serve as instructional coaches or facilitators. Please reach out to your lead program administrator prior to the onsite visit if you have questions about who could be included in the teacher group. </a:t>
            </a:r>
          </a:p>
          <a:p>
            <a:endParaRPr lang="en-US"/>
          </a:p>
          <a:p>
            <a:endParaRPr lang="en-US" sz="120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E67B7011-A5CF-DB43-A167-61CAC994DCCA}" type="slidenum">
              <a:rPr lang="en-US" smtClean="0"/>
              <a:t>27</a:t>
            </a:fld>
            <a:endParaRPr lang="en-US"/>
          </a:p>
        </p:txBody>
      </p:sp>
    </p:spTree>
    <p:extLst>
      <p:ext uri="{BB962C8B-B14F-4D97-AF65-F5344CB8AC3E}">
        <p14:creationId xmlns:p14="http://schemas.microsoft.com/office/powerpoint/2010/main" val="154948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Tim: For the central office/leadership group, any person who is involved in the development, planning, implementation and budgeting of consolidated Title funds at this level should be included in this group. The central office/leadership group will be scheduled for the end of the day. The purpose for this is to summarize discussions from the focus groups, school visit observations, and the logistics and procedures of the reporting process which will follow the onsite visit. This time will also be utilized for questions the group may have for the federal program team. Superintendents for districts and board chairs for charters and labs are not required to attend, but are highly welcome to participate. I will now turn it over to my colleague Paul Perrotta.</a:t>
            </a:r>
          </a:p>
        </p:txBody>
      </p:sp>
      <p:sp>
        <p:nvSpPr>
          <p:cNvPr id="4" name="Slide Number Placeholder 3"/>
          <p:cNvSpPr>
            <a:spLocks noGrp="1"/>
          </p:cNvSpPr>
          <p:nvPr>
            <p:ph type="sldNum" sz="quarter" idx="5"/>
          </p:nvPr>
        </p:nvSpPr>
        <p:spPr/>
        <p:txBody>
          <a:bodyPr/>
          <a:lstStyle/>
          <a:p>
            <a:fld id="{E67B7011-A5CF-DB43-A167-61CAC994DCCA}" type="slidenum">
              <a:rPr lang="en-US" smtClean="0"/>
              <a:t>28</a:t>
            </a:fld>
            <a:endParaRPr lang="en-US"/>
          </a:p>
        </p:txBody>
      </p:sp>
    </p:spTree>
    <p:extLst>
      <p:ext uri="{BB962C8B-B14F-4D97-AF65-F5344CB8AC3E}">
        <p14:creationId xmlns:p14="http://schemas.microsoft.com/office/powerpoint/2010/main" val="1209254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Element Ratings and the Monitoring Report</a:t>
            </a:r>
          </a:p>
          <a:p>
            <a:endParaRPr lang="en-US">
              <a:cs typeface="Calibri"/>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29</a:t>
            </a:fld>
            <a:endParaRPr lang="en-US"/>
          </a:p>
        </p:txBody>
      </p:sp>
    </p:spTree>
    <p:extLst>
      <p:ext uri="{BB962C8B-B14F-4D97-AF65-F5344CB8AC3E}">
        <p14:creationId xmlns:p14="http://schemas.microsoft.com/office/powerpoint/2010/main" val="2144626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The purpose of today’s recorded presentation is to provide a high-level overview of our Office’s Cross-Program Monitoring Process (from start to finish). In reviewing this process we will discuss the scope and purpose of monitoring, how PSUs will share compliance documentation for review, how PSUs should develop a visit Agenda and prepare for our team’s on-site visit and interviews. Lastly, we will review the Monitoring Report which will provide a rating for each of the 22 Elements. </a:t>
            </a:r>
          </a:p>
          <a:p>
            <a:endParaRPr lang="en-US"/>
          </a:p>
          <a:p>
            <a:r>
              <a:rPr lang="en-US"/>
              <a:t>Today’s agenda does NOT review each of the Elements on the Monitoring Instrument tool; so if you are seeking additional information regarding the monitoring instrument tool itself, please refer to a separate recorded technical assistance webinar which provides a thorough walk through of that tool. </a:t>
            </a:r>
          </a:p>
        </p:txBody>
      </p:sp>
      <p:sp>
        <p:nvSpPr>
          <p:cNvPr id="4" name="Slide Number Placeholder 3"/>
          <p:cNvSpPr>
            <a:spLocks noGrp="1"/>
          </p:cNvSpPr>
          <p:nvPr>
            <p:ph type="sldNum" sz="quarter" idx="5"/>
          </p:nvPr>
        </p:nvSpPr>
        <p:spPr/>
        <p:txBody>
          <a:bodyPr/>
          <a:lstStyle/>
          <a:p>
            <a:fld id="{0F9FCEA2-3132-5B46-BF63-77AEB5AC303E}" type="slidenum">
              <a:rPr lang="en-US" smtClean="0"/>
              <a:t>3</a:t>
            </a:fld>
            <a:endParaRPr lang="en-US"/>
          </a:p>
        </p:txBody>
      </p:sp>
    </p:spTree>
    <p:extLst>
      <p:ext uri="{BB962C8B-B14F-4D97-AF65-F5344CB8AC3E}">
        <p14:creationId xmlns:p14="http://schemas.microsoft.com/office/powerpoint/2010/main" val="716846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Read here:</a:t>
            </a:r>
            <a:endParaRPr lang="en-US" b="1"/>
          </a:p>
          <a:p>
            <a:endParaRPr lang="en-US" b="1"/>
          </a:p>
          <a:p>
            <a:r>
              <a:rPr lang="en-US" b="1"/>
              <a:t>Element Ratings</a:t>
            </a:r>
            <a:endParaRPr lang="en-US">
              <a:cs typeface="Calibri"/>
            </a:endParaRPr>
          </a:p>
          <a:p>
            <a:endParaRPr lang="en-US"/>
          </a:p>
          <a:p>
            <a:r>
              <a:rPr lang="en-US"/>
              <a:t>There are three possible ratings that apply to each element. The ratings consist of: Meets Requirement, Meets Requirement with Recommendation, or a Finding. </a:t>
            </a:r>
            <a:endParaRPr lang="en-US">
              <a:cs typeface="Calibri"/>
            </a:endParaRPr>
          </a:p>
          <a:p>
            <a:endParaRPr lang="en-US"/>
          </a:p>
          <a:p>
            <a:r>
              <a:rPr lang="en-US" b="1"/>
              <a:t>Non-applicable,</a:t>
            </a:r>
            <a:r>
              <a:rPr lang="en-US"/>
              <a:t> will be issued to any of the 22 elements not part of the PSUs monitoring event. </a:t>
            </a:r>
            <a:endParaRPr lang="en-US">
              <a:cs typeface="Calibri"/>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30</a:t>
            </a:fld>
            <a:endParaRPr lang="en-US"/>
          </a:p>
        </p:txBody>
      </p:sp>
    </p:spTree>
    <p:extLst>
      <p:ext uri="{BB962C8B-B14F-4D97-AF65-F5344CB8AC3E}">
        <p14:creationId xmlns:p14="http://schemas.microsoft.com/office/powerpoint/2010/main" val="2031219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Read here:</a:t>
            </a:r>
            <a:endParaRPr lang="en-US" b="1"/>
          </a:p>
          <a:p>
            <a:endParaRPr lang="en-US"/>
          </a:p>
          <a:p>
            <a:r>
              <a:rPr lang="en-US"/>
              <a:t>"</a:t>
            </a:r>
            <a:r>
              <a:rPr lang="en-US" b="1"/>
              <a:t>Meets Requirements</a:t>
            </a:r>
            <a:r>
              <a:rPr lang="en-US"/>
              <a:t>" means compliance.  Compliance often occurs when the documentation, observed practices, interviews, plans, and implemented activities align and verify evidence for compliance. </a:t>
            </a:r>
            <a:endParaRPr lang="en-US">
              <a:cs typeface="Calibri"/>
            </a:endParaRPr>
          </a:p>
          <a:p>
            <a:endParaRPr lang="en-US"/>
          </a:p>
          <a:p>
            <a:r>
              <a:rPr lang="en-US" b="1" i="1"/>
              <a:t>When Meeting Requirements and compliance</a:t>
            </a:r>
            <a:r>
              <a:rPr lang="en-US"/>
              <a:t>, good job!  And continue implementing those activities to sustain, improve, and impact student achievement. </a:t>
            </a:r>
            <a:endParaRPr lang="en-US">
              <a:cs typeface="Calibri"/>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31</a:t>
            </a:fld>
            <a:endParaRPr lang="en-US"/>
          </a:p>
        </p:txBody>
      </p:sp>
    </p:spTree>
    <p:extLst>
      <p:ext uri="{BB962C8B-B14F-4D97-AF65-F5344CB8AC3E}">
        <p14:creationId xmlns:p14="http://schemas.microsoft.com/office/powerpoint/2010/main" val="453005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Read here:</a:t>
            </a:r>
            <a:endParaRPr lang="en-US"/>
          </a:p>
          <a:p>
            <a:endParaRPr lang="en-US" b="1"/>
          </a:p>
          <a:p>
            <a:r>
              <a:rPr lang="en-US" b="1"/>
              <a:t>Meets requirements with Recommendations</a:t>
            </a:r>
            <a:r>
              <a:rPr lang="en-US"/>
              <a:t> also means compliance.  However, in this case, the Office of Federal Programs has provided insight and recommendations for how compliance and programming may be strengthened.  </a:t>
            </a:r>
            <a:endParaRPr lang="en-US">
              <a:cs typeface="Calibri"/>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32</a:t>
            </a:fld>
            <a:endParaRPr lang="en-US"/>
          </a:p>
        </p:txBody>
      </p:sp>
    </p:spTree>
    <p:extLst>
      <p:ext uri="{BB962C8B-B14F-4D97-AF65-F5344CB8AC3E}">
        <p14:creationId xmlns:p14="http://schemas.microsoft.com/office/powerpoint/2010/main" val="1070060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Read here:</a:t>
            </a:r>
            <a:endParaRPr lang="en-US"/>
          </a:p>
          <a:p>
            <a:endParaRPr lang="en-US" b="1"/>
          </a:p>
          <a:p>
            <a:r>
              <a:rPr lang="en-US" b="1"/>
              <a:t>Findings. </a:t>
            </a:r>
            <a:r>
              <a:rPr lang="en-US"/>
              <a:t>Findings reveal that </a:t>
            </a:r>
            <a:r>
              <a:rPr lang="en-US" b="1"/>
              <a:t>COMPLIANCE HAS NOT BEEN MET</a:t>
            </a:r>
            <a:r>
              <a:rPr lang="en-US"/>
              <a:t>, and the </a:t>
            </a:r>
            <a:r>
              <a:rPr lang="en-US" b="1"/>
              <a:t>PSU must take further action</a:t>
            </a:r>
            <a:r>
              <a:rPr lang="en-US"/>
              <a:t> to comply. </a:t>
            </a:r>
            <a:endParaRPr lang="en-US">
              <a:cs typeface="Calibri"/>
            </a:endParaRPr>
          </a:p>
          <a:p>
            <a:endParaRPr lang="en-US"/>
          </a:p>
          <a:p>
            <a:r>
              <a:rPr lang="en-US"/>
              <a:t>Examples of findings include - incomplete documentation, such as an agenda without a date or the required participants, or hosting an event without fulfilling the essential purpose, or not implementing the necessary activities. </a:t>
            </a:r>
          </a:p>
          <a:p>
            <a:endParaRPr lang="en-US">
              <a:cs typeface="Calibri" panose="020F0502020204030204"/>
            </a:endParaRPr>
          </a:p>
          <a:p>
            <a:r>
              <a:rPr lang="en-US"/>
              <a:t>Inconsistency during interviews and with required practices can also result in a finding. </a:t>
            </a:r>
            <a:endParaRPr lang="en-US">
              <a:cs typeface="Calibri"/>
            </a:endParaRPr>
          </a:p>
          <a:p>
            <a:endParaRPr lang="en-US"/>
          </a:p>
          <a:p>
            <a:r>
              <a:rPr lang="en-US" b="1"/>
              <a:t>IF you have questions or need support about a finding</a:t>
            </a:r>
            <a:r>
              <a:rPr lang="en-US"/>
              <a:t>, the PA who led the monitoring event can assist. </a:t>
            </a:r>
            <a:endParaRPr lang="en-US">
              <a:ea typeface="Calibri"/>
              <a:cs typeface="Calibri"/>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33</a:t>
            </a:fld>
            <a:endParaRPr lang="en-US"/>
          </a:p>
        </p:txBody>
      </p:sp>
    </p:spTree>
    <p:extLst>
      <p:ext uri="{BB962C8B-B14F-4D97-AF65-F5344CB8AC3E}">
        <p14:creationId xmlns:p14="http://schemas.microsoft.com/office/powerpoint/2010/main" val="1480505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READ here:</a:t>
            </a:r>
            <a:endParaRPr lang="en-US"/>
          </a:p>
          <a:p>
            <a:endParaRPr lang="en-US" b="1"/>
          </a:p>
          <a:p>
            <a:r>
              <a:rPr lang="en-US" b="1"/>
              <a:t>The Monitoring Report. </a:t>
            </a:r>
            <a:endParaRPr lang="en-US">
              <a:cs typeface="Calibri"/>
            </a:endParaRPr>
          </a:p>
          <a:p>
            <a:r>
              <a:rPr lang="en-US"/>
              <a:t>PSUs will receive the official Monitoring Report within 30 business days after the close of the monitoring event. The report will include a rating </a:t>
            </a:r>
            <a:r>
              <a:rPr lang="en-US" b="1"/>
              <a:t>for every applicable element</a:t>
            </a:r>
            <a:r>
              <a:rPr lang="en-US"/>
              <a:t>. </a:t>
            </a:r>
            <a:endParaRPr lang="en-US">
              <a:cs typeface="Calibri"/>
            </a:endParaRPr>
          </a:p>
          <a:p>
            <a:endParaRPr lang="en-US"/>
          </a:p>
          <a:p>
            <a:r>
              <a:rPr lang="en-US"/>
              <a:t>If a PSU receives a  finding or several findings, </a:t>
            </a:r>
            <a:r>
              <a:rPr lang="en-US" b="1"/>
              <a:t>corrective actions and new documentation uploads will be required by the PSU</a:t>
            </a:r>
            <a:r>
              <a:rPr lang="en-US"/>
              <a:t>. </a:t>
            </a:r>
          </a:p>
          <a:p>
            <a:endParaRPr lang="en-US"/>
          </a:p>
          <a:p>
            <a:r>
              <a:rPr lang="en-US"/>
              <a:t>Such responses by the PSU are </a:t>
            </a:r>
            <a:r>
              <a:rPr lang="en-US" b="1"/>
              <a:t>NOT Required for elements that Met Requirements and Met Requirements with Recommendations</a:t>
            </a:r>
            <a:r>
              <a:rPr lang="en-US"/>
              <a:t>. </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34</a:t>
            </a:fld>
            <a:endParaRPr lang="en-US"/>
          </a:p>
        </p:txBody>
      </p:sp>
    </p:spTree>
    <p:extLst>
      <p:ext uri="{BB962C8B-B14F-4D97-AF65-F5344CB8AC3E}">
        <p14:creationId xmlns:p14="http://schemas.microsoft.com/office/powerpoint/2010/main" val="701809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Read here, first:</a:t>
            </a:r>
            <a:endParaRPr lang="en-US">
              <a:cs typeface="Calibri"/>
            </a:endParaRPr>
          </a:p>
          <a:p>
            <a:endParaRPr lang="en-US" b="1">
              <a:cs typeface="Calibri"/>
            </a:endParaRPr>
          </a:p>
          <a:p>
            <a:r>
              <a:rPr lang="en-US" b="1">
                <a:cs typeface="Calibri"/>
              </a:rPr>
              <a:t>How to Respond to Findings</a:t>
            </a:r>
            <a:r>
              <a:rPr lang="en-US">
                <a:cs typeface="Calibri"/>
              </a:rPr>
              <a:t>? As mentioned -  PSUs will receive an </a:t>
            </a:r>
            <a:r>
              <a:rPr lang="en-US" b="1">
                <a:cs typeface="Calibri"/>
              </a:rPr>
              <a:t>Official Report within 30 business days </a:t>
            </a:r>
            <a:r>
              <a:rPr lang="en-US">
                <a:cs typeface="Calibri"/>
              </a:rPr>
              <a:t>after the monitoring event is completed.</a:t>
            </a:r>
            <a:endParaRPr lang="en-US"/>
          </a:p>
          <a:p>
            <a:endParaRPr lang="en-US">
              <a:cs typeface="Calibri"/>
            </a:endParaRPr>
          </a:p>
          <a:p>
            <a:r>
              <a:rPr lang="en-US">
                <a:cs typeface="Calibri"/>
              </a:rPr>
              <a:t>Read the four bullets.</a:t>
            </a:r>
            <a:endParaRPr lang="en-US">
              <a:ea typeface="Calibri"/>
              <a:cs typeface="Calibri"/>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35</a:t>
            </a:fld>
            <a:endParaRPr lang="en-US"/>
          </a:p>
        </p:txBody>
      </p:sp>
    </p:spTree>
    <p:extLst>
      <p:ext uri="{BB962C8B-B14F-4D97-AF65-F5344CB8AC3E}">
        <p14:creationId xmlns:p14="http://schemas.microsoft.com/office/powerpoint/2010/main" val="2504781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Read here - Closing Letters:</a:t>
            </a:r>
            <a:endParaRPr lang="en-US">
              <a:cs typeface="Calibri" panose="020F0502020204030204"/>
            </a:endParaRPr>
          </a:p>
          <a:p>
            <a:endParaRPr lang="en-US"/>
          </a:p>
          <a:p>
            <a:r>
              <a:rPr lang="en-US"/>
              <a:t>Findings must be resolved for compliance AND for next year's allotments and consolidated application of funds in CCIP.  </a:t>
            </a:r>
            <a:endParaRPr lang="en-US">
              <a:cs typeface="Calibri"/>
            </a:endParaRPr>
          </a:p>
          <a:p>
            <a:endParaRPr lang="en-US"/>
          </a:p>
          <a:p>
            <a:r>
              <a:rPr lang="en-US"/>
              <a:t>Once the findings are resolved, the PSU will receive an official letter to signify statutory compliance and the closing of the monitoring process for the applicable 4-year cycle.</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67B7011-A5CF-DB43-A167-61CAC994DCCA}" type="slidenum">
              <a:rPr lang="en-US" smtClean="0"/>
              <a:t>36</a:t>
            </a:fld>
            <a:endParaRPr lang="en-US"/>
          </a:p>
        </p:txBody>
      </p:sp>
    </p:spTree>
    <p:extLst>
      <p:ext uri="{BB962C8B-B14F-4D97-AF65-F5344CB8AC3E}">
        <p14:creationId xmlns:p14="http://schemas.microsoft.com/office/powerpoint/2010/main" val="916636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Did you know there are a series of videos that you can view to prepare for your monitoring event? There are two required videos for all PSUs preparing for a monitoring visit. The first required video is the Monitoring Guidelines video. This video provides an overview of the entire monitoring event from notification to closure. Also, all PSUs should watch Part 1 of the CPCM Monitoring Instrument series. This video provides general guidance related to documentation and a comprehensive review of the required Consolidated Elements – Elements 1-5 on the CPCM Instrument, which apply to all PSUs. </a:t>
            </a:r>
          </a:p>
        </p:txBody>
      </p:sp>
      <p:sp>
        <p:nvSpPr>
          <p:cNvPr id="4" name="Slide Number Placeholder 3"/>
          <p:cNvSpPr>
            <a:spLocks noGrp="1"/>
          </p:cNvSpPr>
          <p:nvPr>
            <p:ph type="sldNum" sz="quarter" idx="5"/>
          </p:nvPr>
        </p:nvSpPr>
        <p:spPr/>
        <p:txBody>
          <a:bodyPr/>
          <a:lstStyle/>
          <a:p>
            <a:fld id="{CC1A4835-E2E0-4906-A207-8B9F6794CBAE}" type="slidenum">
              <a:rPr lang="en-US"/>
              <a:t>37</a:t>
            </a:fld>
            <a:endParaRPr lang="en-US"/>
          </a:p>
        </p:txBody>
      </p:sp>
    </p:spTree>
    <p:extLst>
      <p:ext uri="{BB962C8B-B14F-4D97-AF65-F5344CB8AC3E}">
        <p14:creationId xmlns:p14="http://schemas.microsoft.com/office/powerpoint/2010/main" val="1949597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be sure to view the optional videos for the Title programs in which your PSU participates. The required and optional videos will be hyperlinked to this presentation and posted on the Office of Federal Programs website. </a:t>
            </a:r>
          </a:p>
        </p:txBody>
      </p:sp>
      <p:sp>
        <p:nvSpPr>
          <p:cNvPr id="4" name="Slide Number Placeholder 3"/>
          <p:cNvSpPr>
            <a:spLocks noGrp="1"/>
          </p:cNvSpPr>
          <p:nvPr>
            <p:ph type="sldNum" sz="quarter" idx="5"/>
          </p:nvPr>
        </p:nvSpPr>
        <p:spPr/>
        <p:txBody>
          <a:bodyPr/>
          <a:lstStyle/>
          <a:p>
            <a:fld id="{CC1A4835-E2E0-4906-A207-8B9F6794CBAE}" type="slidenum">
              <a:rPr lang="en-US"/>
              <a:t>38</a:t>
            </a:fld>
            <a:endParaRPr lang="en-US"/>
          </a:p>
        </p:txBody>
      </p:sp>
    </p:spTree>
    <p:extLst>
      <p:ext uri="{BB962C8B-B14F-4D97-AF65-F5344CB8AC3E}">
        <p14:creationId xmlns:p14="http://schemas.microsoft.com/office/powerpoint/2010/main" val="3400432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viewing the video presentation on our Monitoring Guidelines Protocol. Please let us know if you have any questions. </a:t>
            </a:r>
          </a:p>
        </p:txBody>
      </p:sp>
      <p:sp>
        <p:nvSpPr>
          <p:cNvPr id="4" name="Slide Number Placeholder 3"/>
          <p:cNvSpPr>
            <a:spLocks noGrp="1"/>
          </p:cNvSpPr>
          <p:nvPr>
            <p:ph type="sldNum" sz="quarter" idx="5"/>
          </p:nvPr>
        </p:nvSpPr>
        <p:spPr/>
        <p:txBody>
          <a:bodyPr/>
          <a:lstStyle/>
          <a:p>
            <a:fld id="{CC1A4835-E2E0-4906-A207-8B9F6794CBAE}" type="slidenum">
              <a:rPr lang="en-US"/>
              <a:t>39</a:t>
            </a:fld>
            <a:endParaRPr lang="en-US"/>
          </a:p>
        </p:txBody>
      </p:sp>
    </p:spTree>
    <p:extLst>
      <p:ext uri="{BB962C8B-B14F-4D97-AF65-F5344CB8AC3E}">
        <p14:creationId xmlns:p14="http://schemas.microsoft.com/office/powerpoint/2010/main" val="351642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a:t>
            </a:r>
          </a:p>
          <a:p>
            <a:r>
              <a:rPr lang="en-US"/>
              <a:t>I am going to begin today’s recorded presentation by reviewing the scope and purpose of the Cross-Program Consolidate monitoring events. </a:t>
            </a:r>
          </a:p>
        </p:txBody>
      </p:sp>
      <p:sp>
        <p:nvSpPr>
          <p:cNvPr id="4" name="Slide Number Placeholder 3"/>
          <p:cNvSpPr>
            <a:spLocks noGrp="1"/>
          </p:cNvSpPr>
          <p:nvPr>
            <p:ph type="sldNum" sz="quarter" idx="5"/>
          </p:nvPr>
        </p:nvSpPr>
        <p:spPr/>
        <p:txBody>
          <a:bodyPr/>
          <a:lstStyle/>
          <a:p>
            <a:fld id="{E67B7011-A5CF-DB43-A167-61CAC994DCCA}" type="slidenum">
              <a:rPr lang="en-US" smtClean="0"/>
              <a:t>4</a:t>
            </a:fld>
            <a:endParaRPr lang="en-US"/>
          </a:p>
        </p:txBody>
      </p:sp>
    </p:spTree>
    <p:extLst>
      <p:ext uri="{BB962C8B-B14F-4D97-AF65-F5344CB8AC3E}">
        <p14:creationId xmlns:p14="http://schemas.microsoft.com/office/powerpoint/2010/main" val="3080093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Federal and NC State policy requires that NCDPI, who serves as the State Education Agency (SEA) for grants authorized under the Every Students Succeeds Act (ESSA), monitors the quality and effectiveness of programs operating with the use of federal funds authorized under the law. </a:t>
            </a:r>
          </a:p>
          <a:p>
            <a:endParaRPr lang="en-US"/>
          </a:p>
          <a:p>
            <a:r>
              <a:rPr lang="en-US"/>
              <a:t>While our work is legislatively required, compliance monitoring is also the foundation of identifying areas the SEA can support improvement for local programs. Through cooperative assessment of the federal programs between the State and PSUs, the quality of services to students will be strengthened and improved. The OFP team utilizes monitoring events to answer questions, facilitate dialogue, and exchange ideas and information for program improvement while, at the same time, meeting all federal requirements.</a:t>
            </a:r>
          </a:p>
        </p:txBody>
      </p:sp>
      <p:sp>
        <p:nvSpPr>
          <p:cNvPr id="4" name="Slide Number Placeholder 3"/>
          <p:cNvSpPr>
            <a:spLocks noGrp="1"/>
          </p:cNvSpPr>
          <p:nvPr>
            <p:ph type="sldNum" sz="quarter" idx="5"/>
          </p:nvPr>
        </p:nvSpPr>
        <p:spPr/>
        <p:txBody>
          <a:bodyPr/>
          <a:lstStyle/>
          <a:p>
            <a:fld id="{E67B7011-A5CF-DB43-A167-61CAC994DCCA}" type="slidenum">
              <a:rPr lang="en-US" smtClean="0"/>
              <a:t>5</a:t>
            </a:fld>
            <a:endParaRPr lang="en-US"/>
          </a:p>
        </p:txBody>
      </p:sp>
    </p:spTree>
    <p:extLst>
      <p:ext uri="{BB962C8B-B14F-4D97-AF65-F5344CB8AC3E}">
        <p14:creationId xmlns:p14="http://schemas.microsoft.com/office/powerpoint/2010/main" val="378030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Our SEA uses a Four-Year Monitoring Cycle for all PSUs receiving federal funds. A risk assessment analysis is used to determine what level and what year of monitoring within the four year cycle your PSU will receive a cross-program monitoring event. </a:t>
            </a:r>
          </a:p>
          <a:p>
            <a:r>
              <a:rPr lang="en-US"/>
              <a:t>The risk assessment includes six key components listed on this slide; Amount of your PSU’s Title I funds, how many years it has been since you were last monitored, how many federal program grants you receive, the number of compliance findings from your last monitoring event, the % of CSI-identified schools within your PSU, and the years your Fed. Prog. Director and CFO have been in place. </a:t>
            </a:r>
          </a:p>
          <a:p>
            <a:endParaRPr lang="en-US"/>
          </a:p>
          <a:p>
            <a:r>
              <a:rPr lang="en-US"/>
              <a:t>Each component receives a rubric score between 1 and 5 and then a weighting is applied that results in an indexed “score” for each PSU and charter school. PSUs are ranked from most risk to least risk. Charter schools are ranked separately.</a:t>
            </a:r>
          </a:p>
        </p:txBody>
      </p:sp>
      <p:sp>
        <p:nvSpPr>
          <p:cNvPr id="4" name="Slide Number Placeholder 3"/>
          <p:cNvSpPr>
            <a:spLocks noGrp="1"/>
          </p:cNvSpPr>
          <p:nvPr>
            <p:ph type="sldNum" sz="quarter" idx="5"/>
          </p:nvPr>
        </p:nvSpPr>
        <p:spPr/>
        <p:txBody>
          <a:bodyPr/>
          <a:lstStyle/>
          <a:p>
            <a:fld id="{E67B7011-A5CF-DB43-A167-61CAC994DCCA}" type="slidenum">
              <a:rPr lang="en-US" smtClean="0"/>
              <a:t>6</a:t>
            </a:fld>
            <a:endParaRPr lang="en-US"/>
          </a:p>
        </p:txBody>
      </p:sp>
    </p:spTree>
    <p:extLst>
      <p:ext uri="{BB962C8B-B14F-4D97-AF65-F5344CB8AC3E}">
        <p14:creationId xmlns:p14="http://schemas.microsoft.com/office/powerpoint/2010/main" val="768726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Jen: The scope of monitoring depends on the grants in which the PSU participates. In addition, CPCM will consider the PSU’s participation in other programs addressed by ESSA, such as Title I pre-kindergarten, homeless education programs, Targeted School Improvement (TSI), Comprehensive School Improvement (CSI) and equitable services for private schools. Other ESSA grants and related programs which a PSU might participate in (Such as ESSER or IDEA grants) does not fall within the scope of the CPCM process.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The CPCM monitoring instrument can be found on the Office of Federal Programs webpage and is linked here. </a:t>
            </a:r>
          </a:p>
          <a:p>
            <a:endParaRPr lang="en-US"/>
          </a:p>
        </p:txBody>
      </p:sp>
      <p:sp>
        <p:nvSpPr>
          <p:cNvPr id="4" name="Slide Number Placeholder 3"/>
          <p:cNvSpPr>
            <a:spLocks noGrp="1"/>
          </p:cNvSpPr>
          <p:nvPr>
            <p:ph type="sldNum" sz="quarter" idx="5"/>
          </p:nvPr>
        </p:nvSpPr>
        <p:spPr/>
        <p:txBody>
          <a:bodyPr/>
          <a:lstStyle/>
          <a:p>
            <a:fld id="{E67B7011-A5CF-DB43-A167-61CAC994DCCA}" type="slidenum">
              <a:rPr lang="en-US" smtClean="0"/>
              <a:t>7</a:t>
            </a:fld>
            <a:endParaRPr lang="en-US"/>
          </a:p>
        </p:txBody>
      </p:sp>
    </p:spTree>
    <p:extLst>
      <p:ext uri="{BB962C8B-B14F-4D97-AF65-F5344CB8AC3E}">
        <p14:creationId xmlns:p14="http://schemas.microsoft.com/office/powerpoint/2010/main" val="2510190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Before we talk about the monitoring protocol in greater detail, I want to begin by sharing the timeline that is applicable to the cross-program monitoring event process. Read slide</a:t>
            </a:r>
          </a:p>
          <a:p>
            <a:endParaRPr lang="en-US"/>
          </a:p>
          <a:p>
            <a:endParaRPr lang="en-US"/>
          </a:p>
          <a:p>
            <a:r>
              <a:rPr lang="en-US"/>
              <a:t>**We will be diving into the monitoring report ratings later on in the </a:t>
            </a:r>
            <a:r>
              <a:rPr lang="en-US" err="1"/>
              <a:t>slidedeck</a:t>
            </a:r>
            <a:endParaRPr lang="en-US"/>
          </a:p>
        </p:txBody>
      </p:sp>
      <p:sp>
        <p:nvSpPr>
          <p:cNvPr id="4" name="Slide Number Placeholder 3"/>
          <p:cNvSpPr>
            <a:spLocks noGrp="1"/>
          </p:cNvSpPr>
          <p:nvPr>
            <p:ph type="sldNum" sz="quarter" idx="5"/>
          </p:nvPr>
        </p:nvSpPr>
        <p:spPr/>
        <p:txBody>
          <a:bodyPr/>
          <a:lstStyle/>
          <a:p>
            <a:fld id="{0F9FCEA2-3132-5B46-BF63-77AEB5AC303E}" type="slidenum">
              <a:rPr lang="en-US" smtClean="0"/>
              <a:t>8</a:t>
            </a:fld>
            <a:endParaRPr lang="en-US"/>
          </a:p>
        </p:txBody>
      </p:sp>
    </p:spTree>
    <p:extLst>
      <p:ext uri="{BB962C8B-B14F-4D97-AF65-F5344CB8AC3E}">
        <p14:creationId xmlns:p14="http://schemas.microsoft.com/office/powerpoint/2010/main" val="1769529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This is just a visual graphic showing the timeline of a Cross-Program Monitoring Timeline </a:t>
            </a:r>
          </a:p>
        </p:txBody>
      </p:sp>
      <p:sp>
        <p:nvSpPr>
          <p:cNvPr id="4" name="Slide Number Placeholder 3"/>
          <p:cNvSpPr>
            <a:spLocks noGrp="1"/>
          </p:cNvSpPr>
          <p:nvPr>
            <p:ph type="sldNum" sz="quarter" idx="5"/>
          </p:nvPr>
        </p:nvSpPr>
        <p:spPr/>
        <p:txBody>
          <a:bodyPr/>
          <a:lstStyle/>
          <a:p>
            <a:fld id="{E67B7011-A5CF-DB43-A167-61CAC994DCCA}" type="slidenum">
              <a:rPr lang="en-US" smtClean="0"/>
              <a:t>9</a:t>
            </a:fld>
            <a:endParaRPr lang="en-US"/>
          </a:p>
        </p:txBody>
      </p:sp>
    </p:spTree>
    <p:extLst>
      <p:ext uri="{BB962C8B-B14F-4D97-AF65-F5344CB8AC3E}">
        <p14:creationId xmlns:p14="http://schemas.microsoft.com/office/powerpoint/2010/main" val="1380633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userDrawn="1"/>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94159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445156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066309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90151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653731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475329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911A-90EA-4418-8298-AA91F2750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0E6780-B514-4AAD-A1AC-241EB0DC78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83998-2756-4B77-BF52-60BFBEB1A24C}"/>
              </a:ext>
            </a:extLst>
          </p:cNvPr>
          <p:cNvSpPr>
            <a:spLocks noGrp="1"/>
          </p:cNvSpPr>
          <p:nvPr>
            <p:ph type="dt" sz="half" idx="10"/>
          </p:nvPr>
        </p:nvSpPr>
        <p:spPr/>
        <p:txBody>
          <a:bodyPr/>
          <a:lstStyle/>
          <a:p>
            <a:fld id="{52BD21BB-C1D5-4CBA-852D-038E70A5D8D2}" type="datetimeFigureOut">
              <a:rPr lang="en-US" smtClean="0"/>
              <a:t>8/31/2022</a:t>
            </a:fld>
            <a:endParaRPr lang="en-US"/>
          </a:p>
        </p:txBody>
      </p:sp>
      <p:sp>
        <p:nvSpPr>
          <p:cNvPr id="5" name="Footer Placeholder 4">
            <a:extLst>
              <a:ext uri="{FF2B5EF4-FFF2-40B4-BE49-F238E27FC236}">
                <a16:creationId xmlns:a16="http://schemas.microsoft.com/office/drawing/2014/main" id="{A3426F24-F385-44F5-BFA9-C5800DCFB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216E7-2338-4247-97E2-294436D2077E}"/>
              </a:ext>
            </a:extLst>
          </p:cNvPr>
          <p:cNvSpPr>
            <a:spLocks noGrp="1"/>
          </p:cNvSpPr>
          <p:nvPr>
            <p:ph type="sldNum" sz="quarter" idx="12"/>
          </p:nvPr>
        </p:nvSpPr>
        <p:spPr/>
        <p:txBody>
          <a:bodyPr/>
          <a:lstStyle/>
          <a:p>
            <a:fld id="{4893C462-D098-4942-B7F7-FA94762967F4}" type="slidenum">
              <a:rPr lang="en-US" smtClean="0"/>
              <a:t>‹#›</a:t>
            </a:fld>
            <a:endParaRPr lang="en-US"/>
          </a:p>
        </p:txBody>
      </p:sp>
    </p:spTree>
    <p:extLst>
      <p:ext uri="{BB962C8B-B14F-4D97-AF65-F5344CB8AC3E}">
        <p14:creationId xmlns:p14="http://schemas.microsoft.com/office/powerpoint/2010/main" val="129877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A130-8CCD-4A5E-BB1A-34C5EAE7BD0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18353C0-9000-462E-8455-5BC6F84D369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AE5A92-41C6-413C-8609-853BBC221373}"/>
              </a:ext>
            </a:extLst>
          </p:cNvPr>
          <p:cNvSpPr>
            <a:spLocks noGrp="1"/>
          </p:cNvSpPr>
          <p:nvPr>
            <p:ph type="dt" sz="half" idx="10"/>
          </p:nvPr>
        </p:nvSpPr>
        <p:spPr/>
        <p:txBody>
          <a:bodyPr/>
          <a:lstStyle/>
          <a:p>
            <a:fld id="{52BD21BB-C1D5-4CBA-852D-038E70A5D8D2}" type="datetimeFigureOut">
              <a:rPr lang="en-US" smtClean="0"/>
              <a:t>8/31/2022</a:t>
            </a:fld>
            <a:endParaRPr lang="en-US"/>
          </a:p>
        </p:txBody>
      </p:sp>
      <p:sp>
        <p:nvSpPr>
          <p:cNvPr id="5" name="Footer Placeholder 4">
            <a:extLst>
              <a:ext uri="{FF2B5EF4-FFF2-40B4-BE49-F238E27FC236}">
                <a16:creationId xmlns:a16="http://schemas.microsoft.com/office/drawing/2014/main" id="{9E5EDA97-D54E-47F6-A3C3-10B1CEB2E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AF039-2C96-47B1-83B0-347452DE6D17}"/>
              </a:ext>
            </a:extLst>
          </p:cNvPr>
          <p:cNvSpPr>
            <a:spLocks noGrp="1"/>
          </p:cNvSpPr>
          <p:nvPr>
            <p:ph type="sldNum" sz="quarter" idx="12"/>
          </p:nvPr>
        </p:nvSpPr>
        <p:spPr/>
        <p:txBody>
          <a:bodyPr/>
          <a:lstStyle/>
          <a:p>
            <a:fld id="{4893C462-D098-4942-B7F7-FA94762967F4}" type="slidenum">
              <a:rPr lang="en-US" smtClean="0"/>
              <a:t>‹#›</a:t>
            </a:fld>
            <a:endParaRPr lang="en-US"/>
          </a:p>
        </p:txBody>
      </p:sp>
    </p:spTree>
    <p:extLst>
      <p:ext uri="{BB962C8B-B14F-4D97-AF65-F5344CB8AC3E}">
        <p14:creationId xmlns:p14="http://schemas.microsoft.com/office/powerpoint/2010/main" val="2438545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49747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73328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42856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5224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98899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699418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998166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47548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1917354016"/>
      </p:ext>
    </p:extLst>
  </p:cSld>
  <p:clrMap bg1="lt1" tx1="dk1" bg2="lt2" tx2="dk2" accent1="accent1" accent2="accent2" accent3="accent3" accent4="accent4" accent5="accent5" accent6="accent6" hlink="hlink" folHlink="folHlink"/>
  <p:sldLayoutIdLst>
    <p:sldLayoutId id="2147483697" r:id="rId1"/>
    <p:sldLayoutId id="2147483709" r:id="rId2"/>
    <p:sldLayoutId id="2147483699" r:id="rId3"/>
    <p:sldLayoutId id="2147483718" r:id="rId4"/>
    <p:sldLayoutId id="2147483711" r:id="rId5"/>
    <p:sldLayoutId id="2147483710" r:id="rId6"/>
    <p:sldLayoutId id="2147483700" r:id="rId7"/>
    <p:sldLayoutId id="2147483712" r:id="rId8"/>
    <p:sldLayoutId id="2147483702" r:id="rId9"/>
    <p:sldLayoutId id="2147483713" r:id="rId10"/>
    <p:sldLayoutId id="2147483704" r:id="rId11"/>
    <p:sldLayoutId id="2147483714" r:id="rId12"/>
    <p:sldLayoutId id="2147483705" r:id="rId13"/>
    <p:sldLayoutId id="2147483715" r:id="rId14"/>
    <p:sldLayoutId id="2147483720" r:id="rId15"/>
    <p:sldLayoutId id="2147483721" r:id="rId16"/>
  </p:sldLayoutIdLst>
  <p:hf hdr="0" ftr="0" dt="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radicalprofeminist.blogspot.com/2011/02/spiritual-ethics-and-social-politics-of.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dpi.nc.gov/media/14258/download?attachmen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9.xml"/><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4.svg"/><Relationship Id="rId5" Type="http://schemas.openxmlformats.org/officeDocument/2006/relationships/diagramQuickStyle" Target="../diagrams/quickStyle1.xml"/><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diagramLayout" Target="../diagrams/layout1.xml"/><Relationship Id="rId9" Type="http://schemas.openxmlformats.org/officeDocument/2006/relationships/image" Target="../media/image12.sv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FF2F-B653-2C41-B529-3E819B5AD424}"/>
              </a:ext>
            </a:extLst>
          </p:cNvPr>
          <p:cNvSpPr>
            <a:spLocks noGrp="1"/>
          </p:cNvSpPr>
          <p:nvPr>
            <p:ph type="title"/>
          </p:nvPr>
        </p:nvSpPr>
        <p:spPr/>
        <p:txBody>
          <a:bodyPr/>
          <a:lstStyle/>
          <a:p>
            <a:pPr>
              <a:lnSpc>
                <a:spcPct val="100000"/>
              </a:lnSpc>
              <a:spcAft>
                <a:spcPts val="600"/>
              </a:spcAft>
            </a:pPr>
            <a:r>
              <a:rPr lang="en-US" sz="3600">
                <a:latin typeface="Univers Condensed" panose="020B0506020202050204" pitchFamily="34" charset="0"/>
                <a:ea typeface="Roboto" panose="02000000000000000000" pitchFamily="2" charset="0"/>
                <a:cs typeface="Arial" panose="020B0604020202020204"/>
              </a:rPr>
              <a:t>Guidelines for Cross-Program Consolidated Monitoring Process</a:t>
            </a:r>
            <a:br>
              <a:rPr lang="en-US" sz="2800">
                <a:latin typeface="Roboto" panose="02000000000000000000" pitchFamily="2" charset="0"/>
                <a:ea typeface="Roboto" panose="02000000000000000000" pitchFamily="2" charset="0"/>
                <a:cs typeface="Arial" panose="020B0604020202020204"/>
              </a:rPr>
            </a:br>
            <a:br>
              <a:rPr lang="en-US" sz="2800"/>
            </a:br>
            <a:br>
              <a:rPr lang="en-US" sz="2800"/>
            </a:br>
            <a:r>
              <a:rPr lang="en-US" sz="2000" b="0" i="1">
                <a:latin typeface="Univers Light"/>
              </a:rPr>
              <a:t>August 31, 2022</a:t>
            </a:r>
            <a:br>
              <a:rPr lang="en-US" sz="2000" b="0" i="1">
                <a:latin typeface="Univers Light" panose="020B0403020202020204" pitchFamily="34" charset="0"/>
                <a:cs typeface="Arial"/>
              </a:rPr>
            </a:br>
            <a:br>
              <a:rPr lang="en-US" sz="2000" b="0" i="1">
                <a:latin typeface="Univers Light" panose="020B0403020202020204" pitchFamily="34" charset="0"/>
                <a:cs typeface="Arial"/>
              </a:rPr>
            </a:br>
            <a:r>
              <a:rPr lang="en-US" sz="2000" b="0" i="1">
                <a:latin typeface="Univers Light" panose="020B0403020202020204" pitchFamily="34" charset="0"/>
                <a:cs typeface="Arial"/>
              </a:rPr>
              <a:t>North Carolina Department of Public Instruction</a:t>
            </a:r>
            <a:br>
              <a:rPr lang="en-US" sz="2000" b="0" i="1">
                <a:latin typeface="Univers Light" panose="020B0403020202020204" pitchFamily="34" charset="0"/>
                <a:cs typeface="Arial"/>
              </a:rPr>
            </a:br>
            <a:r>
              <a:rPr lang="en-US" sz="2000" b="0" i="1">
                <a:latin typeface="Univers Light"/>
                <a:cs typeface="Arial"/>
              </a:rPr>
              <a:t>Office of Federal Programs</a:t>
            </a:r>
            <a:br>
              <a:rPr lang="en-US" sz="2000" b="0" i="1">
                <a:latin typeface="Univers Light" panose="020B0403020202020204" pitchFamily="34" charset="0"/>
                <a:cs typeface="Arial"/>
              </a:rPr>
            </a:br>
            <a:br>
              <a:rPr lang="en-US" sz="2000" b="0" i="1">
                <a:latin typeface="Univers Light" panose="020B0403020202020204" pitchFamily="34" charset="0"/>
              </a:rPr>
            </a:br>
            <a:endParaRPr lang="en-US" sz="1400" b="0">
              <a:latin typeface="Univers Light" panose="020B0403020202020204" pitchFamily="34" charset="0"/>
            </a:endParaRPr>
          </a:p>
        </p:txBody>
      </p:sp>
    </p:spTree>
    <p:extLst>
      <p:ext uri="{BB962C8B-B14F-4D97-AF65-F5344CB8AC3E}">
        <p14:creationId xmlns:p14="http://schemas.microsoft.com/office/powerpoint/2010/main" val="1798034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CBB4-B721-A849-868D-A4531D961FEE}"/>
              </a:ext>
            </a:extLst>
          </p:cNvPr>
          <p:cNvSpPr>
            <a:spLocks noGrp="1"/>
          </p:cNvSpPr>
          <p:nvPr>
            <p:ph type="title"/>
          </p:nvPr>
        </p:nvSpPr>
        <p:spPr/>
        <p:txBody>
          <a:bodyPr/>
          <a:lstStyle/>
          <a:p>
            <a:r>
              <a:rPr lang="en-US">
                <a:latin typeface="Univers Condensed" panose="020B0506020202050204" pitchFamily="34" charset="0"/>
              </a:rPr>
              <a:t>Sharing Documents for Review</a:t>
            </a:r>
          </a:p>
        </p:txBody>
      </p:sp>
      <p:sp>
        <p:nvSpPr>
          <p:cNvPr id="4" name="Text Placeholder 3">
            <a:extLst>
              <a:ext uri="{FF2B5EF4-FFF2-40B4-BE49-F238E27FC236}">
                <a16:creationId xmlns:a16="http://schemas.microsoft.com/office/drawing/2014/main" id="{E9F4DB8D-93E3-8448-B1D3-2927B86CFF38}"/>
              </a:ext>
            </a:extLst>
          </p:cNvPr>
          <p:cNvSpPr>
            <a:spLocks noGrp="1"/>
          </p:cNvSpPr>
          <p:nvPr>
            <p:ph type="body" idx="1"/>
          </p:nvPr>
        </p:nvSpPr>
        <p:spPr/>
        <p:txBody>
          <a:bodyPr/>
          <a:lstStyle/>
          <a:p>
            <a:r>
              <a:rPr lang="en-US">
                <a:latin typeface="Roboto" panose="02000000000000000000" pitchFamily="2" charset="0"/>
                <a:ea typeface="Roboto" panose="02000000000000000000" pitchFamily="2" charset="0"/>
              </a:rPr>
              <a:t>Jennifer Smith, Program Administrator </a:t>
            </a:r>
          </a:p>
        </p:txBody>
      </p:sp>
      <p:sp>
        <p:nvSpPr>
          <p:cNvPr id="3" name="Slide Number Placeholder 2">
            <a:extLst>
              <a:ext uri="{FF2B5EF4-FFF2-40B4-BE49-F238E27FC236}">
                <a16:creationId xmlns:a16="http://schemas.microsoft.com/office/drawing/2014/main" id="{8F622D9E-9A03-BE49-BA0C-7FB0A7FCFCE2}"/>
              </a:ext>
            </a:extLst>
          </p:cNvPr>
          <p:cNvSpPr>
            <a:spLocks noGrp="1"/>
          </p:cNvSpPr>
          <p:nvPr>
            <p:ph type="sldNum" sz="quarter" idx="10"/>
          </p:nvPr>
        </p:nvSpPr>
        <p:spPr/>
        <p:txBody>
          <a:bodyPr/>
          <a:lstStyle/>
          <a:p>
            <a:fld id="{4944B7B2-FFA2-5148-A472-BF046BD89520}" type="slidenum">
              <a:rPr lang="en-US" smtClean="0"/>
              <a:pPr/>
              <a:t>10</a:t>
            </a:fld>
            <a:endParaRPr lang="en-US"/>
          </a:p>
        </p:txBody>
      </p:sp>
    </p:spTree>
    <p:extLst>
      <p:ext uri="{BB962C8B-B14F-4D97-AF65-F5344CB8AC3E}">
        <p14:creationId xmlns:p14="http://schemas.microsoft.com/office/powerpoint/2010/main" val="2080633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1B04-CBC4-DB4A-9F06-9C5CCD9AFA16}"/>
              </a:ext>
            </a:extLst>
          </p:cNvPr>
          <p:cNvSpPr>
            <a:spLocks noGrp="1"/>
          </p:cNvSpPr>
          <p:nvPr>
            <p:ph type="title"/>
          </p:nvPr>
        </p:nvSpPr>
        <p:spPr/>
        <p:txBody>
          <a:bodyPr/>
          <a:lstStyle/>
          <a:p>
            <a:r>
              <a:rPr lang="en-US">
                <a:latin typeface="Univers Condensed" panose="020B0506020202050204" pitchFamily="34" charset="0"/>
              </a:rPr>
              <a:t>Electronic Submission </a:t>
            </a:r>
          </a:p>
        </p:txBody>
      </p:sp>
      <p:sp>
        <p:nvSpPr>
          <p:cNvPr id="3" name="Text Placeholder 2">
            <a:extLst>
              <a:ext uri="{FF2B5EF4-FFF2-40B4-BE49-F238E27FC236}">
                <a16:creationId xmlns:a16="http://schemas.microsoft.com/office/drawing/2014/main" id="{63ED8383-4BBC-9344-8B5D-9A8E44E1A5D1}"/>
              </a:ext>
            </a:extLst>
          </p:cNvPr>
          <p:cNvSpPr>
            <a:spLocks noGrp="1"/>
          </p:cNvSpPr>
          <p:nvPr>
            <p:ph type="body" sz="quarter" idx="11"/>
          </p:nvPr>
        </p:nvSpPr>
        <p:spPr>
          <a:xfrm>
            <a:off x="838200" y="1789114"/>
            <a:ext cx="4897582" cy="4224337"/>
          </a:xfrm>
        </p:spPr>
        <p:txBody>
          <a:bodyPr>
            <a:normAutofit lnSpcReduction="10000"/>
          </a:bodyPr>
          <a:lstStyle/>
          <a:p>
            <a:r>
              <a:rPr lang="en-US"/>
              <a:t>All documentation to support compliance *must* be submitted electronically through SharePoint</a:t>
            </a:r>
          </a:p>
          <a:p>
            <a:r>
              <a:rPr lang="en-US"/>
              <a:t>Access to the SharePoint folders will automatically be granted to the Superintendent (or Board Chair for Charters) and the Federal Program Director listed on Notification Letter</a:t>
            </a:r>
          </a:p>
          <a:p>
            <a:pPr marL="0" indent="0">
              <a:buNone/>
            </a:pPr>
            <a:endParaRPr lang="en-US"/>
          </a:p>
          <a:p>
            <a:endParaRPr lang="en-US"/>
          </a:p>
        </p:txBody>
      </p:sp>
      <p:sp>
        <p:nvSpPr>
          <p:cNvPr id="4" name="Slide Number Placeholder 3">
            <a:extLst>
              <a:ext uri="{FF2B5EF4-FFF2-40B4-BE49-F238E27FC236}">
                <a16:creationId xmlns:a16="http://schemas.microsoft.com/office/drawing/2014/main" id="{CB55EA96-A989-324B-BDC7-09BA9F9D0A91}"/>
              </a:ext>
            </a:extLst>
          </p:cNvPr>
          <p:cNvSpPr>
            <a:spLocks noGrp="1"/>
          </p:cNvSpPr>
          <p:nvPr>
            <p:ph type="sldNum" sz="quarter" idx="12"/>
          </p:nvPr>
        </p:nvSpPr>
        <p:spPr/>
        <p:txBody>
          <a:bodyPr/>
          <a:lstStyle/>
          <a:p>
            <a:fld id="{4944B7B2-FFA2-5148-A472-BF046BD89520}" type="slidenum">
              <a:rPr lang="en-US" smtClean="0"/>
              <a:pPr/>
              <a:t>11</a:t>
            </a:fld>
            <a:endParaRPr lang="en-US"/>
          </a:p>
        </p:txBody>
      </p:sp>
      <p:pic>
        <p:nvPicPr>
          <p:cNvPr id="6" name="Picture 5" descr="Graphical user interface, application&#10;&#10;Description automatically generated">
            <a:extLst>
              <a:ext uri="{FF2B5EF4-FFF2-40B4-BE49-F238E27FC236}">
                <a16:creationId xmlns:a16="http://schemas.microsoft.com/office/drawing/2014/main" id="{934C8A9F-5DCB-2005-5993-0504715DD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417" y="1646238"/>
            <a:ext cx="5874874" cy="4249572"/>
          </a:xfrm>
          <a:prstGeom prst="rect">
            <a:avLst/>
          </a:prstGeom>
        </p:spPr>
      </p:pic>
      <p:sp>
        <p:nvSpPr>
          <p:cNvPr id="7" name="Left Arrow 6">
            <a:extLst>
              <a:ext uri="{FF2B5EF4-FFF2-40B4-BE49-F238E27FC236}">
                <a16:creationId xmlns:a16="http://schemas.microsoft.com/office/drawing/2014/main" id="{11E23124-94CF-A28E-1090-21E7CCDAAA57}"/>
              </a:ext>
            </a:extLst>
          </p:cNvPr>
          <p:cNvSpPr/>
          <p:nvPr/>
        </p:nvSpPr>
        <p:spPr>
          <a:xfrm>
            <a:off x="8188036" y="3969327"/>
            <a:ext cx="3429000" cy="12676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One SharePoint Folder for each of the 22 Elements</a:t>
            </a:r>
          </a:p>
        </p:txBody>
      </p:sp>
    </p:spTree>
    <p:extLst>
      <p:ext uri="{BB962C8B-B14F-4D97-AF65-F5344CB8AC3E}">
        <p14:creationId xmlns:p14="http://schemas.microsoft.com/office/powerpoint/2010/main" val="210791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1B04-CBC4-DB4A-9F06-9C5CCD9AFA16}"/>
              </a:ext>
            </a:extLst>
          </p:cNvPr>
          <p:cNvSpPr>
            <a:spLocks noGrp="1"/>
          </p:cNvSpPr>
          <p:nvPr>
            <p:ph type="title"/>
          </p:nvPr>
        </p:nvSpPr>
        <p:spPr/>
        <p:txBody>
          <a:bodyPr/>
          <a:lstStyle/>
          <a:p>
            <a:r>
              <a:rPr lang="en-US">
                <a:latin typeface="Univers Condensed" panose="020B0506020202050204" pitchFamily="34" charset="0"/>
              </a:rPr>
              <a:t>Electronic Submission </a:t>
            </a:r>
          </a:p>
        </p:txBody>
      </p:sp>
      <p:sp>
        <p:nvSpPr>
          <p:cNvPr id="3" name="Text Placeholder 2">
            <a:extLst>
              <a:ext uri="{FF2B5EF4-FFF2-40B4-BE49-F238E27FC236}">
                <a16:creationId xmlns:a16="http://schemas.microsoft.com/office/drawing/2014/main" id="{63ED8383-4BBC-9344-8B5D-9A8E44E1A5D1}"/>
              </a:ext>
            </a:extLst>
          </p:cNvPr>
          <p:cNvSpPr>
            <a:spLocks noGrp="1"/>
          </p:cNvSpPr>
          <p:nvPr>
            <p:ph type="body" sz="quarter" idx="11"/>
          </p:nvPr>
        </p:nvSpPr>
        <p:spPr>
          <a:xfrm>
            <a:off x="838200" y="1789114"/>
            <a:ext cx="4897582" cy="4224337"/>
          </a:xfrm>
        </p:spPr>
        <p:txBody>
          <a:bodyPr>
            <a:normAutofit/>
          </a:bodyPr>
          <a:lstStyle/>
          <a:p>
            <a:r>
              <a:rPr lang="en-US"/>
              <a:t>Some of the elements will require documents that come from the selected schools </a:t>
            </a:r>
          </a:p>
          <a:p>
            <a:r>
              <a:rPr lang="en-US"/>
              <a:t>Within each of those element folders, PSU staff should create subfolders named for those schools. </a:t>
            </a:r>
          </a:p>
          <a:p>
            <a:endParaRPr lang="en-US"/>
          </a:p>
        </p:txBody>
      </p:sp>
      <p:sp>
        <p:nvSpPr>
          <p:cNvPr id="4" name="Slide Number Placeholder 3">
            <a:extLst>
              <a:ext uri="{FF2B5EF4-FFF2-40B4-BE49-F238E27FC236}">
                <a16:creationId xmlns:a16="http://schemas.microsoft.com/office/drawing/2014/main" id="{CB55EA96-A989-324B-BDC7-09BA9F9D0A91}"/>
              </a:ext>
            </a:extLst>
          </p:cNvPr>
          <p:cNvSpPr>
            <a:spLocks noGrp="1"/>
          </p:cNvSpPr>
          <p:nvPr>
            <p:ph type="sldNum" sz="quarter" idx="12"/>
          </p:nvPr>
        </p:nvSpPr>
        <p:spPr/>
        <p:txBody>
          <a:bodyPr/>
          <a:lstStyle/>
          <a:p>
            <a:fld id="{4944B7B2-FFA2-5148-A472-BF046BD89520}" type="slidenum">
              <a:rPr lang="en-US" smtClean="0"/>
              <a:pPr/>
              <a:t>12</a:t>
            </a:fld>
            <a:endParaRPr lang="en-US"/>
          </a:p>
        </p:txBody>
      </p:sp>
      <p:pic>
        <p:nvPicPr>
          <p:cNvPr id="8" name="Picture 7">
            <a:extLst>
              <a:ext uri="{FF2B5EF4-FFF2-40B4-BE49-F238E27FC236}">
                <a16:creationId xmlns:a16="http://schemas.microsoft.com/office/drawing/2014/main" id="{91A06D3D-53D0-B07F-7CC4-EF68CAAD22F4}"/>
              </a:ext>
            </a:extLst>
          </p:cNvPr>
          <p:cNvPicPr>
            <a:picLocks noChangeAspect="1"/>
          </p:cNvPicPr>
          <p:nvPr/>
        </p:nvPicPr>
        <p:blipFill rotWithShape="1">
          <a:blip r:embed="rId3">
            <a:extLst>
              <a:ext uri="{28A0092B-C50C-407E-A947-70E740481C1C}">
                <a14:useLocalDpi xmlns:a14="http://schemas.microsoft.com/office/drawing/2010/main" val="0"/>
              </a:ext>
            </a:extLst>
          </a:blip>
          <a:srcRect r="44642"/>
          <a:stretch/>
        </p:blipFill>
        <p:spPr>
          <a:xfrm>
            <a:off x="5735782" y="1789114"/>
            <a:ext cx="4897583" cy="3936263"/>
          </a:xfrm>
          <a:prstGeom prst="rect">
            <a:avLst/>
          </a:prstGeom>
        </p:spPr>
      </p:pic>
      <p:sp>
        <p:nvSpPr>
          <p:cNvPr id="7" name="Left Arrow 6">
            <a:extLst>
              <a:ext uri="{FF2B5EF4-FFF2-40B4-BE49-F238E27FC236}">
                <a16:creationId xmlns:a16="http://schemas.microsoft.com/office/drawing/2014/main" id="{11E23124-94CF-A28E-1090-21E7CCDAAA57}"/>
              </a:ext>
            </a:extLst>
          </p:cNvPr>
          <p:cNvSpPr/>
          <p:nvPr/>
        </p:nvSpPr>
        <p:spPr>
          <a:xfrm rot="19359667">
            <a:off x="8171367" y="3123400"/>
            <a:ext cx="3880690" cy="12676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Subfolders for each selected Title I School within an Element</a:t>
            </a:r>
          </a:p>
        </p:txBody>
      </p:sp>
    </p:spTree>
    <p:extLst>
      <p:ext uri="{BB962C8B-B14F-4D97-AF65-F5344CB8AC3E}">
        <p14:creationId xmlns:p14="http://schemas.microsoft.com/office/powerpoint/2010/main" val="2296445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4DB2-4882-5A2B-3797-C347BF69921E}"/>
              </a:ext>
            </a:extLst>
          </p:cNvPr>
          <p:cNvSpPr>
            <a:spLocks noGrp="1"/>
          </p:cNvSpPr>
          <p:nvPr>
            <p:ph type="title"/>
          </p:nvPr>
        </p:nvSpPr>
        <p:spPr/>
        <p:txBody>
          <a:bodyPr/>
          <a:lstStyle/>
          <a:p>
            <a:r>
              <a:rPr lang="en-US">
                <a:latin typeface="Univers Condensed" panose="020B0506020202050204" pitchFamily="34" charset="0"/>
              </a:rPr>
              <a:t>General Guidelines for </a:t>
            </a:r>
            <a:br>
              <a:rPr lang="en-US">
                <a:latin typeface="Univers Condensed" panose="020B0506020202050204" pitchFamily="34" charset="0"/>
              </a:rPr>
            </a:br>
            <a:r>
              <a:rPr lang="en-US">
                <a:latin typeface="Univers Condensed" panose="020B0506020202050204" pitchFamily="34" charset="0"/>
              </a:rPr>
              <a:t>Documentation</a:t>
            </a:r>
            <a:endParaRPr lang="en-US"/>
          </a:p>
        </p:txBody>
      </p:sp>
      <p:pic>
        <p:nvPicPr>
          <p:cNvPr id="6" name="Picture 5" descr="Sticky notes on a wall">
            <a:extLst>
              <a:ext uri="{FF2B5EF4-FFF2-40B4-BE49-F238E27FC236}">
                <a16:creationId xmlns:a16="http://schemas.microsoft.com/office/drawing/2014/main" id="{42FA4250-AAC9-C76C-408F-C2DF0A558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204" y="141435"/>
            <a:ext cx="2303596" cy="1606023"/>
          </a:xfrm>
          <a:prstGeom prst="rect">
            <a:avLst/>
          </a:prstGeom>
        </p:spPr>
      </p:pic>
      <p:sp>
        <p:nvSpPr>
          <p:cNvPr id="3" name="Text Placeholder 2">
            <a:extLst>
              <a:ext uri="{FF2B5EF4-FFF2-40B4-BE49-F238E27FC236}">
                <a16:creationId xmlns:a16="http://schemas.microsoft.com/office/drawing/2014/main" id="{CD48FF36-BA30-E193-609F-7FD279CC6B7E}"/>
              </a:ext>
            </a:extLst>
          </p:cNvPr>
          <p:cNvSpPr>
            <a:spLocks noGrp="1"/>
          </p:cNvSpPr>
          <p:nvPr>
            <p:ph type="body" sz="quarter" idx="11"/>
          </p:nvPr>
        </p:nvSpPr>
        <p:spPr>
          <a:xfrm>
            <a:off x="838200" y="1848678"/>
            <a:ext cx="11020080" cy="4164773"/>
          </a:xfrm>
        </p:spPr>
        <p:txBody>
          <a:bodyPr>
            <a:normAutofit fontScale="70000" lnSpcReduction="20000"/>
          </a:bodyPr>
          <a:lstStyle/>
          <a:p>
            <a:pPr>
              <a:lnSpc>
                <a:spcPct val="120000"/>
              </a:lnSpc>
            </a:pPr>
            <a:r>
              <a:rPr lang="en-US"/>
              <a:t>Documentation of activities is usually not restricted to any one format. It can be a paper or electronic record of completed work such as meeting notes, survey examples and results, assessment results, reports, agreements, schedules, attendance records, work activity reports, supervisor approval of expenditures, etc. </a:t>
            </a:r>
          </a:p>
          <a:p>
            <a:pPr>
              <a:lnSpc>
                <a:spcPct val="120000"/>
              </a:lnSpc>
            </a:pPr>
            <a:r>
              <a:rPr lang="en-US"/>
              <a:t>Documentation should be maintained in an organized manner so it can be easily referenced when needed. </a:t>
            </a:r>
          </a:p>
          <a:p>
            <a:pPr>
              <a:lnSpc>
                <a:spcPct val="120000"/>
              </a:lnSpc>
            </a:pPr>
            <a:r>
              <a:rPr lang="en-US"/>
              <a:t>Generally, documentation should </a:t>
            </a:r>
          </a:p>
          <a:p>
            <a:pPr lvl="1">
              <a:lnSpc>
                <a:spcPct val="120000"/>
              </a:lnSpc>
            </a:pPr>
            <a:r>
              <a:rPr lang="en-US"/>
              <a:t>identify the </a:t>
            </a:r>
            <a:r>
              <a:rPr lang="en-US" b="1" u="sng"/>
              <a:t>date </a:t>
            </a:r>
            <a:r>
              <a:rPr lang="en-US"/>
              <a:t>of the activity (i.e. the event) or </a:t>
            </a:r>
            <a:r>
              <a:rPr lang="en-US" b="1" u="sng"/>
              <a:t>action</a:t>
            </a:r>
            <a:r>
              <a:rPr lang="en-US"/>
              <a:t> (i.e. the advance notice); </a:t>
            </a:r>
          </a:p>
          <a:p>
            <a:pPr lvl="1">
              <a:lnSpc>
                <a:spcPct val="120000"/>
              </a:lnSpc>
            </a:pPr>
            <a:r>
              <a:rPr lang="en-US" b="1" u="sng"/>
              <a:t>identify the PSU or school</a:t>
            </a:r>
            <a:r>
              <a:rPr lang="en-US"/>
              <a:t>, preferably using letterhead; </a:t>
            </a:r>
          </a:p>
          <a:p>
            <a:pPr lvl="1">
              <a:lnSpc>
                <a:spcPct val="120000"/>
              </a:lnSpc>
            </a:pPr>
            <a:r>
              <a:rPr lang="en-US"/>
              <a:t>identify the </a:t>
            </a:r>
            <a:r>
              <a:rPr lang="en-US" b="1" u="sng"/>
              <a:t>purpose of the activity and/or agenda topics</a:t>
            </a:r>
            <a:r>
              <a:rPr lang="en-US"/>
              <a:t>, the main input and/or action, and the results such as decision(s) made; </a:t>
            </a:r>
          </a:p>
          <a:p>
            <a:pPr lvl="1">
              <a:lnSpc>
                <a:spcPct val="120000"/>
              </a:lnSpc>
            </a:pPr>
            <a:r>
              <a:rPr lang="en-US"/>
              <a:t>identify the </a:t>
            </a:r>
            <a:r>
              <a:rPr lang="en-US" b="1" u="sng"/>
              <a:t>names of participants in the activity and their role and/or group represented </a:t>
            </a:r>
          </a:p>
        </p:txBody>
      </p:sp>
      <p:sp>
        <p:nvSpPr>
          <p:cNvPr id="4" name="Slide Number Placeholder 3">
            <a:extLst>
              <a:ext uri="{FF2B5EF4-FFF2-40B4-BE49-F238E27FC236}">
                <a16:creationId xmlns:a16="http://schemas.microsoft.com/office/drawing/2014/main" id="{FA606F65-01F1-8185-42D0-50A1E5601833}"/>
              </a:ext>
            </a:extLst>
          </p:cNvPr>
          <p:cNvSpPr>
            <a:spLocks noGrp="1"/>
          </p:cNvSpPr>
          <p:nvPr>
            <p:ph type="sldNum" sz="quarter" idx="12"/>
          </p:nvPr>
        </p:nvSpPr>
        <p:spPr/>
        <p:txBody>
          <a:bodyPr/>
          <a:lstStyle/>
          <a:p>
            <a:fld id="{4944B7B2-FFA2-5148-A472-BF046BD89520}" type="slidenum">
              <a:rPr lang="en-US" smtClean="0"/>
              <a:pPr/>
              <a:t>13</a:t>
            </a:fld>
            <a:endParaRPr lang="en-US"/>
          </a:p>
        </p:txBody>
      </p:sp>
    </p:spTree>
    <p:extLst>
      <p:ext uri="{BB962C8B-B14F-4D97-AF65-F5344CB8AC3E}">
        <p14:creationId xmlns:p14="http://schemas.microsoft.com/office/powerpoint/2010/main" val="126267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4DB2-4882-5A2B-3797-C347BF69921E}"/>
              </a:ext>
            </a:extLst>
          </p:cNvPr>
          <p:cNvSpPr>
            <a:spLocks noGrp="1"/>
          </p:cNvSpPr>
          <p:nvPr>
            <p:ph type="title"/>
          </p:nvPr>
        </p:nvSpPr>
        <p:spPr/>
        <p:txBody>
          <a:bodyPr/>
          <a:lstStyle/>
          <a:p>
            <a:r>
              <a:rPr lang="en-US">
                <a:latin typeface="Univers Condensed" panose="020B0506020202050204" pitchFamily="34" charset="0"/>
              </a:rPr>
              <a:t>Compliance Documentation Best Practices</a:t>
            </a:r>
            <a:endParaRPr lang="en-US"/>
          </a:p>
        </p:txBody>
      </p:sp>
      <p:sp>
        <p:nvSpPr>
          <p:cNvPr id="3" name="Text Placeholder 2">
            <a:extLst>
              <a:ext uri="{FF2B5EF4-FFF2-40B4-BE49-F238E27FC236}">
                <a16:creationId xmlns:a16="http://schemas.microsoft.com/office/drawing/2014/main" id="{CD48FF36-BA30-E193-609F-7FD279CC6B7E}"/>
              </a:ext>
            </a:extLst>
          </p:cNvPr>
          <p:cNvSpPr>
            <a:spLocks noGrp="1"/>
          </p:cNvSpPr>
          <p:nvPr>
            <p:ph type="body" sz="quarter" idx="11"/>
          </p:nvPr>
        </p:nvSpPr>
        <p:spPr/>
        <p:txBody>
          <a:bodyPr>
            <a:normAutofit fontScale="77500" lnSpcReduction="20000"/>
          </a:bodyPr>
          <a:lstStyle/>
          <a:p>
            <a:r>
              <a:rPr lang="en-US"/>
              <a:t>If one document satisfies more than one element, it should be uploaded into </a:t>
            </a:r>
            <a:r>
              <a:rPr lang="en-US" b="1" i="1" u="sng"/>
              <a:t>all applicable folders</a:t>
            </a:r>
            <a:r>
              <a:rPr lang="en-US"/>
              <a:t>. </a:t>
            </a:r>
          </a:p>
          <a:p>
            <a:r>
              <a:rPr lang="en-US"/>
              <a:t>Only the most recent or current documents that demonstrate compliance are required.</a:t>
            </a:r>
          </a:p>
          <a:p>
            <a:r>
              <a:rPr lang="en-US"/>
              <a:t>Items may be provided in the following formats: PDFs, Word files, TXT files, Excel files, CSV files, PowerPoints, or JPEGs </a:t>
            </a:r>
          </a:p>
          <a:p>
            <a:r>
              <a:rPr lang="en-US"/>
              <a:t>PSU staff should not create documents (such as notes-to-file) that describe the PSU’s compliance with an element simply to have a document to provide for the monitoring event. </a:t>
            </a:r>
          </a:p>
          <a:p>
            <a:r>
              <a:rPr lang="en-US"/>
              <a:t>Clarifying information may be added onto an existing document in the form of an electronic “post-it” or comment (e.g., features available in Adobe or Word) or a handwritten note in the margin prior to scanning </a:t>
            </a:r>
          </a:p>
          <a:p>
            <a:pPr lvl="0"/>
            <a:r>
              <a:rPr lang="en-US"/>
              <a:t>There is no need to upload documentation for any elements that do not apply to the PSU.</a:t>
            </a:r>
          </a:p>
        </p:txBody>
      </p:sp>
      <p:sp>
        <p:nvSpPr>
          <p:cNvPr id="4" name="Slide Number Placeholder 3">
            <a:extLst>
              <a:ext uri="{FF2B5EF4-FFF2-40B4-BE49-F238E27FC236}">
                <a16:creationId xmlns:a16="http://schemas.microsoft.com/office/drawing/2014/main" id="{FA606F65-01F1-8185-42D0-50A1E5601833}"/>
              </a:ext>
            </a:extLst>
          </p:cNvPr>
          <p:cNvSpPr>
            <a:spLocks noGrp="1"/>
          </p:cNvSpPr>
          <p:nvPr>
            <p:ph type="sldNum" sz="quarter" idx="12"/>
          </p:nvPr>
        </p:nvSpPr>
        <p:spPr/>
        <p:txBody>
          <a:bodyPr/>
          <a:lstStyle/>
          <a:p>
            <a:fld id="{4944B7B2-FFA2-5148-A472-BF046BD89520}" type="slidenum">
              <a:rPr lang="en-US" smtClean="0"/>
              <a:pPr/>
              <a:t>14</a:t>
            </a:fld>
            <a:endParaRPr lang="en-US"/>
          </a:p>
        </p:txBody>
      </p:sp>
    </p:spTree>
    <p:extLst>
      <p:ext uri="{BB962C8B-B14F-4D97-AF65-F5344CB8AC3E}">
        <p14:creationId xmlns:p14="http://schemas.microsoft.com/office/powerpoint/2010/main" val="1690398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65FEC-BE59-9F0A-E101-57E3194B18D9}"/>
              </a:ext>
            </a:extLst>
          </p:cNvPr>
          <p:cNvSpPr>
            <a:spLocks noGrp="1"/>
          </p:cNvSpPr>
          <p:nvPr>
            <p:ph type="title"/>
          </p:nvPr>
        </p:nvSpPr>
        <p:spPr/>
        <p:txBody>
          <a:bodyPr/>
          <a:lstStyle/>
          <a:p>
            <a:r>
              <a:rPr lang="en-US">
                <a:latin typeface="Univers Condensed" panose="020B0506020202050204" pitchFamily="34" charset="0"/>
              </a:rPr>
              <a:t>Using the Instrument as a Guide</a:t>
            </a:r>
            <a:endParaRPr lang="en-US"/>
          </a:p>
        </p:txBody>
      </p:sp>
      <p:sp>
        <p:nvSpPr>
          <p:cNvPr id="3" name="Text Placeholder 2">
            <a:extLst>
              <a:ext uri="{FF2B5EF4-FFF2-40B4-BE49-F238E27FC236}">
                <a16:creationId xmlns:a16="http://schemas.microsoft.com/office/drawing/2014/main" id="{CD6EF89D-7E51-1235-8DBF-747EBF2DDCAC}"/>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3B6724D1-2B8B-1FF3-7DE2-FF41A565FF42}"/>
              </a:ext>
            </a:extLst>
          </p:cNvPr>
          <p:cNvSpPr>
            <a:spLocks noGrp="1"/>
          </p:cNvSpPr>
          <p:nvPr>
            <p:ph type="sldNum" sz="quarter" idx="12"/>
          </p:nvPr>
        </p:nvSpPr>
        <p:spPr/>
        <p:txBody>
          <a:bodyPr/>
          <a:lstStyle/>
          <a:p>
            <a:fld id="{4944B7B2-FFA2-5148-A472-BF046BD89520}" type="slidenum">
              <a:rPr lang="en-US" smtClean="0"/>
              <a:pPr/>
              <a:t>15</a:t>
            </a:fld>
            <a:endParaRPr lang="en-US"/>
          </a:p>
        </p:txBody>
      </p:sp>
      <p:pic>
        <p:nvPicPr>
          <p:cNvPr id="6" name="Picture 5" descr="Table&#10;&#10;Description automatically generated with medium confidence">
            <a:extLst>
              <a:ext uri="{FF2B5EF4-FFF2-40B4-BE49-F238E27FC236}">
                <a16:creationId xmlns:a16="http://schemas.microsoft.com/office/drawing/2014/main" id="{259AE907-23F8-2AA0-ECA1-8CCFBA08D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83216"/>
            <a:ext cx="7346795" cy="4806621"/>
          </a:xfrm>
          <a:prstGeom prst="rect">
            <a:avLst/>
          </a:prstGeom>
        </p:spPr>
      </p:pic>
      <p:sp>
        <p:nvSpPr>
          <p:cNvPr id="7" name="TextBox 6">
            <a:extLst>
              <a:ext uri="{FF2B5EF4-FFF2-40B4-BE49-F238E27FC236}">
                <a16:creationId xmlns:a16="http://schemas.microsoft.com/office/drawing/2014/main" id="{03C2305B-B0EB-7F8D-12FE-6708650AF863}"/>
              </a:ext>
            </a:extLst>
          </p:cNvPr>
          <p:cNvSpPr txBox="1"/>
          <p:nvPr/>
        </p:nvSpPr>
        <p:spPr>
          <a:xfrm>
            <a:off x="4795024" y="1338146"/>
            <a:ext cx="780586" cy="369332"/>
          </a:xfrm>
          <a:prstGeom prst="rect">
            <a:avLst/>
          </a:prstGeom>
          <a:solidFill>
            <a:srgbClr val="FFFF00">
              <a:alpha val="45111"/>
            </a:srgbClr>
          </a:solidFill>
          <a:ln w="19050">
            <a:solidFill>
              <a:srgbClr val="FF0000"/>
            </a:solidFill>
          </a:ln>
        </p:spPr>
        <p:txBody>
          <a:bodyPr wrap="square" rtlCol="0">
            <a:spAutoFit/>
          </a:bodyPr>
          <a:lstStyle/>
          <a:p>
            <a:endParaRPr lang="en-US"/>
          </a:p>
        </p:txBody>
      </p:sp>
      <p:sp>
        <p:nvSpPr>
          <p:cNvPr id="8" name="TextBox 7">
            <a:extLst>
              <a:ext uri="{FF2B5EF4-FFF2-40B4-BE49-F238E27FC236}">
                <a16:creationId xmlns:a16="http://schemas.microsoft.com/office/drawing/2014/main" id="{460E6FF1-8020-7862-1F4F-45A67B0C5117}"/>
              </a:ext>
            </a:extLst>
          </p:cNvPr>
          <p:cNvSpPr txBox="1"/>
          <p:nvPr/>
        </p:nvSpPr>
        <p:spPr>
          <a:xfrm>
            <a:off x="4813611" y="3813717"/>
            <a:ext cx="1832515" cy="410217"/>
          </a:xfrm>
          <a:prstGeom prst="rect">
            <a:avLst/>
          </a:prstGeom>
          <a:solidFill>
            <a:srgbClr val="FFFF00">
              <a:alpha val="45111"/>
            </a:srgbClr>
          </a:solidFill>
          <a:ln w="19050">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1117538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A42D-E77A-1FD4-C2BB-3A01E85AF6D6}"/>
              </a:ext>
            </a:extLst>
          </p:cNvPr>
          <p:cNvSpPr>
            <a:spLocks noGrp="1"/>
          </p:cNvSpPr>
          <p:nvPr>
            <p:ph type="title"/>
          </p:nvPr>
        </p:nvSpPr>
        <p:spPr/>
        <p:txBody>
          <a:bodyPr/>
          <a:lstStyle/>
          <a:p>
            <a:r>
              <a:rPr lang="en-US">
                <a:latin typeface="Univers Condensed" panose="020B0506020202050204" pitchFamily="34" charset="0"/>
              </a:rPr>
              <a:t>How Much Documentation is Required to Demonstrate Compliance?</a:t>
            </a:r>
            <a:endParaRPr lang="en-US"/>
          </a:p>
        </p:txBody>
      </p:sp>
      <p:sp>
        <p:nvSpPr>
          <p:cNvPr id="3" name="Text Placeholder 2">
            <a:extLst>
              <a:ext uri="{FF2B5EF4-FFF2-40B4-BE49-F238E27FC236}">
                <a16:creationId xmlns:a16="http://schemas.microsoft.com/office/drawing/2014/main" id="{7EB9E5BF-2696-D016-EA86-50B8225F68F3}"/>
              </a:ext>
            </a:extLst>
          </p:cNvPr>
          <p:cNvSpPr>
            <a:spLocks noGrp="1"/>
          </p:cNvSpPr>
          <p:nvPr>
            <p:ph type="body" sz="quarter" idx="11"/>
          </p:nvPr>
        </p:nvSpPr>
        <p:spPr/>
        <p:txBody>
          <a:bodyPr>
            <a:normAutofit/>
          </a:bodyPr>
          <a:lstStyle/>
          <a:p>
            <a:r>
              <a:rPr lang="en-US"/>
              <a:t>The PSU is not required to provide an exhaustive set of a particular kind of document. </a:t>
            </a:r>
          </a:p>
          <a:p>
            <a:pPr lvl="1"/>
            <a:r>
              <a:rPr lang="en-US"/>
              <a:t>For example, to demonstrate a particular group has met 12 times during the year, the PSU may supply the artifacts related to one or two of those meetings, as long as those artifacts reflect what is </a:t>
            </a:r>
            <a:r>
              <a:rPr lang="en-US" u="sng"/>
              <a:t>described</a:t>
            </a:r>
            <a:r>
              <a:rPr lang="en-US"/>
              <a:t> </a:t>
            </a:r>
            <a:r>
              <a:rPr lang="en-US" u="sng"/>
              <a:t>in</a:t>
            </a:r>
            <a:r>
              <a:rPr lang="en-US"/>
              <a:t> </a:t>
            </a:r>
            <a:r>
              <a:rPr lang="en-US" u="sng"/>
              <a:t>the</a:t>
            </a:r>
            <a:r>
              <a:rPr lang="en-US"/>
              <a:t> </a:t>
            </a:r>
            <a:r>
              <a:rPr lang="en-US" u="sng"/>
              <a:t>given</a:t>
            </a:r>
            <a:r>
              <a:rPr lang="en-US"/>
              <a:t> </a:t>
            </a:r>
            <a:r>
              <a:rPr lang="en-US" u="sng"/>
              <a:t>element</a:t>
            </a:r>
            <a:r>
              <a:rPr lang="en-US"/>
              <a:t>. Artifacts from all the other meetings would not be required. </a:t>
            </a:r>
          </a:p>
          <a:p>
            <a:pPr lvl="1"/>
            <a:r>
              <a:rPr lang="en-US"/>
              <a:t>However, to provide a more comprehensive view, a calendar or schedule showing the other meeting dates should be included. </a:t>
            </a:r>
          </a:p>
          <a:p>
            <a:r>
              <a:rPr lang="en-US" u="sng"/>
              <a:t>The PA is available to answer questions about supplying sufficient documentation for a particular element</a:t>
            </a:r>
            <a:r>
              <a:rPr lang="en-US"/>
              <a:t>.</a:t>
            </a:r>
          </a:p>
          <a:p>
            <a:endParaRPr lang="en-US"/>
          </a:p>
        </p:txBody>
      </p:sp>
      <p:sp>
        <p:nvSpPr>
          <p:cNvPr id="4" name="Slide Number Placeholder 3">
            <a:extLst>
              <a:ext uri="{FF2B5EF4-FFF2-40B4-BE49-F238E27FC236}">
                <a16:creationId xmlns:a16="http://schemas.microsoft.com/office/drawing/2014/main" id="{9FBB00F0-87F0-1A70-7285-94A6D276BB5B}"/>
              </a:ext>
            </a:extLst>
          </p:cNvPr>
          <p:cNvSpPr>
            <a:spLocks noGrp="1"/>
          </p:cNvSpPr>
          <p:nvPr>
            <p:ph type="sldNum" sz="quarter" idx="12"/>
          </p:nvPr>
        </p:nvSpPr>
        <p:spPr/>
        <p:txBody>
          <a:bodyPr/>
          <a:lstStyle/>
          <a:p>
            <a:fld id="{4944B7B2-FFA2-5148-A472-BF046BD89520}" type="slidenum">
              <a:rPr lang="en-US" smtClean="0"/>
              <a:pPr/>
              <a:t>16</a:t>
            </a:fld>
            <a:endParaRPr lang="en-US"/>
          </a:p>
        </p:txBody>
      </p:sp>
    </p:spTree>
    <p:extLst>
      <p:ext uri="{BB962C8B-B14F-4D97-AF65-F5344CB8AC3E}">
        <p14:creationId xmlns:p14="http://schemas.microsoft.com/office/powerpoint/2010/main" val="1569491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 up of pin and stethoscope, pinned on doctor's appointment">
            <a:extLst>
              <a:ext uri="{FF2B5EF4-FFF2-40B4-BE49-F238E27FC236}">
                <a16:creationId xmlns:a16="http://schemas.microsoft.com/office/drawing/2014/main" id="{85F1D8A9-F62D-C12B-EE31-93D9ABBB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202" y="284391"/>
            <a:ext cx="4299856" cy="2866571"/>
          </a:xfrm>
          <a:prstGeom prst="rect">
            <a:avLst/>
          </a:prstGeom>
        </p:spPr>
      </p:pic>
      <p:sp>
        <p:nvSpPr>
          <p:cNvPr id="2" name="Title 1">
            <a:extLst>
              <a:ext uri="{FF2B5EF4-FFF2-40B4-BE49-F238E27FC236}">
                <a16:creationId xmlns:a16="http://schemas.microsoft.com/office/drawing/2014/main" id="{DBB6655E-E055-2F14-A5BE-6A0DDC9F717C}"/>
              </a:ext>
            </a:extLst>
          </p:cNvPr>
          <p:cNvSpPr>
            <a:spLocks noGrp="1"/>
          </p:cNvSpPr>
          <p:nvPr>
            <p:ph type="title"/>
          </p:nvPr>
        </p:nvSpPr>
        <p:spPr/>
        <p:txBody>
          <a:bodyPr/>
          <a:lstStyle/>
          <a:p>
            <a:r>
              <a:rPr lang="en-US">
                <a:latin typeface="Univers Condensed" panose="020B0506020202050204" pitchFamily="34" charset="0"/>
              </a:rPr>
              <a:t>When is Electronic </a:t>
            </a:r>
            <a:br>
              <a:rPr lang="en-US">
                <a:latin typeface="Univers Condensed" panose="020B0506020202050204" pitchFamily="34" charset="0"/>
              </a:rPr>
            </a:br>
            <a:r>
              <a:rPr lang="en-US">
                <a:latin typeface="Univers Condensed" panose="020B0506020202050204" pitchFamily="34" charset="0"/>
              </a:rPr>
              <a:t>Documentation Due?</a:t>
            </a:r>
            <a:endParaRPr lang="en-US"/>
          </a:p>
        </p:txBody>
      </p:sp>
      <p:sp>
        <p:nvSpPr>
          <p:cNvPr id="4" name="Slide Number Placeholder 3">
            <a:extLst>
              <a:ext uri="{FF2B5EF4-FFF2-40B4-BE49-F238E27FC236}">
                <a16:creationId xmlns:a16="http://schemas.microsoft.com/office/drawing/2014/main" id="{EFAC1EA6-6A63-54D0-15C0-2C31EDC12BDA}"/>
              </a:ext>
            </a:extLst>
          </p:cNvPr>
          <p:cNvSpPr>
            <a:spLocks noGrp="1"/>
          </p:cNvSpPr>
          <p:nvPr>
            <p:ph type="sldNum" sz="quarter" idx="12"/>
          </p:nvPr>
        </p:nvSpPr>
        <p:spPr/>
        <p:txBody>
          <a:bodyPr/>
          <a:lstStyle/>
          <a:p>
            <a:fld id="{4944B7B2-FFA2-5148-A472-BF046BD89520}" type="slidenum">
              <a:rPr lang="en-US" smtClean="0"/>
              <a:pPr/>
              <a:t>17</a:t>
            </a:fld>
            <a:endParaRPr lang="en-US"/>
          </a:p>
        </p:txBody>
      </p:sp>
      <p:sp>
        <p:nvSpPr>
          <p:cNvPr id="3" name="Text Placeholder 2">
            <a:extLst>
              <a:ext uri="{FF2B5EF4-FFF2-40B4-BE49-F238E27FC236}">
                <a16:creationId xmlns:a16="http://schemas.microsoft.com/office/drawing/2014/main" id="{3317D155-1975-A366-BBCF-37B9BF69A188}"/>
              </a:ext>
            </a:extLst>
          </p:cNvPr>
          <p:cNvSpPr>
            <a:spLocks noGrp="1"/>
          </p:cNvSpPr>
          <p:nvPr>
            <p:ph type="body" sz="quarter" idx="11"/>
          </p:nvPr>
        </p:nvSpPr>
        <p:spPr>
          <a:xfrm>
            <a:off x="645308" y="1791156"/>
            <a:ext cx="7652657" cy="4224337"/>
          </a:xfrm>
          <a:solidFill>
            <a:schemeClr val="accent1">
              <a:lumMod val="20000"/>
              <a:lumOff val="80000"/>
            </a:schemeClr>
          </a:solidFill>
        </p:spPr>
        <p:txBody>
          <a:bodyPr>
            <a:noAutofit/>
          </a:bodyPr>
          <a:lstStyle/>
          <a:p>
            <a:pPr>
              <a:lnSpc>
                <a:spcPct val="120000"/>
              </a:lnSpc>
            </a:pPr>
            <a:r>
              <a:rPr lang="en-US" sz="2000" u="sng"/>
              <a:t>All documents must be available</a:t>
            </a:r>
            <a:r>
              <a:rPr lang="en-US" sz="2000"/>
              <a:t> for review no later than 5:00 P.M. on the due date listed on page 1 of these guidelines (the Thursday prior to the date of the on-site visit!)</a:t>
            </a:r>
          </a:p>
          <a:p>
            <a:pPr>
              <a:lnSpc>
                <a:spcPct val="120000"/>
              </a:lnSpc>
            </a:pPr>
            <a:r>
              <a:rPr lang="en-US" sz="2000"/>
              <a:t>SharePoint file access </a:t>
            </a:r>
            <a:r>
              <a:rPr lang="en-US" sz="2000" b="1" u="sng"/>
              <a:t>will be locked after that date and time </a:t>
            </a:r>
            <a:r>
              <a:rPr lang="en-US" sz="2000"/>
              <a:t>and no additional documentation will be accepted for upload. </a:t>
            </a:r>
          </a:p>
          <a:p>
            <a:pPr>
              <a:lnSpc>
                <a:spcPct val="120000"/>
              </a:lnSpc>
            </a:pPr>
            <a:r>
              <a:rPr lang="en-US" sz="2000" u="sng"/>
              <a:t>IMPORTANT</a:t>
            </a:r>
            <a:r>
              <a:rPr lang="en-US" sz="2000"/>
              <a:t>: The ratings of the applicable elements and the monitoring report will be based on documents that are submitted by </a:t>
            </a:r>
            <a:r>
              <a:rPr lang="en-US" sz="2000" u="sng"/>
              <a:t>the deadline; late documents will not be reviewed</a:t>
            </a:r>
            <a:r>
              <a:rPr lang="en-US" sz="2000"/>
              <a:t>. </a:t>
            </a:r>
          </a:p>
          <a:p>
            <a:pPr>
              <a:lnSpc>
                <a:spcPct val="120000"/>
              </a:lnSpc>
            </a:pPr>
            <a:r>
              <a:rPr lang="en-US" sz="2000"/>
              <a:t>PSU staff should consult the PA with any questions about the documents needed for of the elements.</a:t>
            </a:r>
          </a:p>
        </p:txBody>
      </p:sp>
    </p:spTree>
    <p:extLst>
      <p:ext uri="{BB962C8B-B14F-4D97-AF65-F5344CB8AC3E}">
        <p14:creationId xmlns:p14="http://schemas.microsoft.com/office/powerpoint/2010/main" val="2711151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CBB4-B721-A849-868D-A4531D961FEE}"/>
              </a:ext>
            </a:extLst>
          </p:cNvPr>
          <p:cNvSpPr>
            <a:spLocks noGrp="1"/>
          </p:cNvSpPr>
          <p:nvPr>
            <p:ph type="title"/>
          </p:nvPr>
        </p:nvSpPr>
        <p:spPr/>
        <p:txBody>
          <a:bodyPr/>
          <a:lstStyle/>
          <a:p>
            <a:r>
              <a:rPr lang="en-US">
                <a:latin typeface="Univers Condensed" panose="020B0506020202050204" pitchFamily="34" charset="0"/>
              </a:rPr>
              <a:t>Preparing for School Visits </a:t>
            </a:r>
          </a:p>
        </p:txBody>
      </p:sp>
      <p:sp>
        <p:nvSpPr>
          <p:cNvPr id="4" name="Text Placeholder 3">
            <a:extLst>
              <a:ext uri="{FF2B5EF4-FFF2-40B4-BE49-F238E27FC236}">
                <a16:creationId xmlns:a16="http://schemas.microsoft.com/office/drawing/2014/main" id="{E9F4DB8D-93E3-8448-B1D3-2927B86CFF38}"/>
              </a:ext>
            </a:extLst>
          </p:cNvPr>
          <p:cNvSpPr>
            <a:spLocks noGrp="1"/>
          </p:cNvSpPr>
          <p:nvPr>
            <p:ph type="body" idx="1"/>
          </p:nvPr>
        </p:nvSpPr>
        <p:spPr/>
        <p:txBody>
          <a:bodyPr/>
          <a:lstStyle/>
          <a:p>
            <a:r>
              <a:rPr lang="en-US">
                <a:latin typeface="Roboto" panose="02000000000000000000" pitchFamily="2" charset="0"/>
                <a:ea typeface="Roboto" panose="02000000000000000000" pitchFamily="2" charset="0"/>
              </a:rPr>
              <a:t>Tim </a:t>
            </a:r>
            <a:r>
              <a:rPr lang="en-US" err="1">
                <a:latin typeface="Roboto" panose="02000000000000000000" pitchFamily="2" charset="0"/>
                <a:ea typeface="Roboto" panose="02000000000000000000" pitchFamily="2" charset="0"/>
              </a:rPr>
              <a:t>Dryman</a:t>
            </a:r>
            <a:r>
              <a:rPr lang="en-US">
                <a:latin typeface="Roboto" panose="02000000000000000000" pitchFamily="2" charset="0"/>
                <a:ea typeface="Roboto" panose="02000000000000000000" pitchFamily="2" charset="0"/>
              </a:rPr>
              <a:t>, Program Administrator </a:t>
            </a:r>
          </a:p>
        </p:txBody>
      </p:sp>
      <p:sp>
        <p:nvSpPr>
          <p:cNvPr id="3" name="Slide Number Placeholder 2">
            <a:extLst>
              <a:ext uri="{FF2B5EF4-FFF2-40B4-BE49-F238E27FC236}">
                <a16:creationId xmlns:a16="http://schemas.microsoft.com/office/drawing/2014/main" id="{8F622D9E-9A03-BE49-BA0C-7FB0A7FCFCE2}"/>
              </a:ext>
            </a:extLst>
          </p:cNvPr>
          <p:cNvSpPr>
            <a:spLocks noGrp="1"/>
          </p:cNvSpPr>
          <p:nvPr>
            <p:ph type="sldNum" sz="quarter" idx="10"/>
          </p:nvPr>
        </p:nvSpPr>
        <p:spPr/>
        <p:txBody>
          <a:bodyPr/>
          <a:lstStyle/>
          <a:p>
            <a:fld id="{4944B7B2-FFA2-5148-A472-BF046BD89520}" type="slidenum">
              <a:rPr lang="en-US" smtClean="0"/>
              <a:pPr/>
              <a:t>18</a:t>
            </a:fld>
            <a:endParaRPr lang="en-US"/>
          </a:p>
        </p:txBody>
      </p:sp>
    </p:spTree>
    <p:extLst>
      <p:ext uri="{BB962C8B-B14F-4D97-AF65-F5344CB8AC3E}">
        <p14:creationId xmlns:p14="http://schemas.microsoft.com/office/powerpoint/2010/main" val="4220569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889AE703-9EC1-473D-8723-8E991E885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acher with students conducting scientific experiment">
            <a:extLst>
              <a:ext uri="{FF2B5EF4-FFF2-40B4-BE49-F238E27FC236}">
                <a16:creationId xmlns:a16="http://schemas.microsoft.com/office/drawing/2014/main" id="{955896DD-9214-47CA-F88A-A9957D9B5E42}"/>
              </a:ext>
            </a:extLst>
          </p:cNvPr>
          <p:cNvPicPr>
            <a:picLocks noChangeAspect="1"/>
          </p:cNvPicPr>
          <p:nvPr/>
        </p:nvPicPr>
        <p:blipFill rotWithShape="1">
          <a:blip r:embed="rId3">
            <a:extLst>
              <a:ext uri="{28A0092B-C50C-407E-A947-70E740481C1C}">
                <a14:useLocalDpi xmlns:a14="http://schemas.microsoft.com/office/drawing/2010/main" val="0"/>
              </a:ext>
            </a:extLst>
          </a:blip>
          <a:srcRect l="24784" r="2429" b="-1"/>
          <a:stretch/>
        </p:blipFill>
        <p:spPr>
          <a:xfrm>
            <a:off x="20" y="10"/>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sp>
        <p:nvSpPr>
          <p:cNvPr id="2" name="Title 1">
            <a:extLst>
              <a:ext uri="{FF2B5EF4-FFF2-40B4-BE49-F238E27FC236}">
                <a16:creationId xmlns:a16="http://schemas.microsoft.com/office/drawing/2014/main" id="{9F57AA1C-3C43-00D0-35F6-0E11B97D97FF}"/>
              </a:ext>
            </a:extLst>
          </p:cNvPr>
          <p:cNvSpPr>
            <a:spLocks noGrp="1"/>
          </p:cNvSpPr>
          <p:nvPr>
            <p:ph type="title"/>
          </p:nvPr>
        </p:nvSpPr>
        <p:spPr>
          <a:xfrm>
            <a:off x="4952999" y="2355852"/>
            <a:ext cx="7032171" cy="1406070"/>
          </a:xfrm>
        </p:spPr>
        <p:txBody>
          <a:bodyPr vert="horz" lIns="91440" tIns="45720" rIns="91440" bIns="45720" rtlCol="0" anchor="b">
            <a:normAutofit/>
          </a:bodyPr>
          <a:lstStyle/>
          <a:p>
            <a:r>
              <a:rPr lang="en-US" sz="4400" kern="1200">
                <a:solidFill>
                  <a:srgbClr val="002060"/>
                </a:solidFill>
                <a:latin typeface="Univers Condensed" panose="020B0506020202050204" pitchFamily="34" charset="0"/>
              </a:rPr>
              <a:t>On-Site Visitation Procedures</a:t>
            </a:r>
          </a:p>
        </p:txBody>
      </p:sp>
      <p:pic>
        <p:nvPicPr>
          <p:cNvPr id="8" name="Picture 7" descr="Exterior of an elementary school">
            <a:extLst>
              <a:ext uri="{FF2B5EF4-FFF2-40B4-BE49-F238E27FC236}">
                <a16:creationId xmlns:a16="http://schemas.microsoft.com/office/drawing/2014/main" id="{B134A4A8-0953-9FD2-D504-0EE0B550DC1F}"/>
              </a:ext>
            </a:extLst>
          </p:cNvPr>
          <p:cNvPicPr>
            <a:picLocks noChangeAspect="1"/>
          </p:cNvPicPr>
          <p:nvPr/>
        </p:nvPicPr>
        <p:blipFill rotWithShape="1">
          <a:blip r:embed="rId4">
            <a:extLst>
              <a:ext uri="{28A0092B-C50C-407E-A947-70E740481C1C}">
                <a14:useLocalDpi xmlns:a14="http://schemas.microsoft.com/office/drawing/2010/main" val="0"/>
              </a:ext>
            </a:extLst>
          </a:blip>
          <a:srcRect t="9474" r="-2" b="2558"/>
          <a:stretch/>
        </p:blipFill>
        <p:spPr>
          <a:xfrm>
            <a:off x="7653520" y="10"/>
            <a:ext cx="4538480" cy="2624956"/>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p:spPr>
      </p:pic>
      <p:sp>
        <p:nvSpPr>
          <p:cNvPr id="3" name="Text Placeholder 2">
            <a:extLst>
              <a:ext uri="{FF2B5EF4-FFF2-40B4-BE49-F238E27FC236}">
                <a16:creationId xmlns:a16="http://schemas.microsoft.com/office/drawing/2014/main" id="{ABA9D712-6B27-2031-B8E7-FE18168D1C25}"/>
              </a:ext>
            </a:extLst>
          </p:cNvPr>
          <p:cNvSpPr>
            <a:spLocks noGrp="1"/>
          </p:cNvSpPr>
          <p:nvPr>
            <p:ph type="body" sz="quarter" idx="11"/>
          </p:nvPr>
        </p:nvSpPr>
        <p:spPr>
          <a:xfrm>
            <a:off x="4952999" y="3939122"/>
            <a:ext cx="6901544" cy="1873849"/>
          </a:xfrm>
        </p:spPr>
        <p:txBody>
          <a:bodyPr vert="horz" lIns="91440" tIns="45720" rIns="91440" bIns="45720" rtlCol="0" anchor="t">
            <a:noAutofit/>
          </a:bodyPr>
          <a:lstStyle/>
          <a:p>
            <a:r>
              <a:rPr lang="en-US" sz="2000">
                <a:solidFill>
                  <a:srgbClr val="002060"/>
                </a:solidFill>
              </a:rPr>
              <a:t>A small team from OFP will visit each of the selected school(s) for about 40-45 minutes during the morning of the </a:t>
            </a:r>
            <a:r>
              <a:rPr lang="en-US" sz="2000" b="1">
                <a:solidFill>
                  <a:srgbClr val="002060"/>
                </a:solidFill>
              </a:rPr>
              <a:t>visitation date listed on the first page of your monitoring guidelines.</a:t>
            </a:r>
            <a:r>
              <a:rPr lang="en-US" sz="2000">
                <a:solidFill>
                  <a:srgbClr val="002060"/>
                </a:solidFill>
              </a:rPr>
              <a:t> </a:t>
            </a:r>
          </a:p>
          <a:p>
            <a:r>
              <a:rPr lang="en-US" sz="2000"/>
              <a:t>It is the expectation the OFP team will meet with each principal of the selected Title I school(s) for a few moments prior to touring the school and the principal will facilitate the school tour. </a:t>
            </a:r>
            <a:endParaRPr lang="en-US" sz="2000">
              <a:solidFill>
                <a:srgbClr val="002060"/>
              </a:solidFill>
            </a:endParaRPr>
          </a:p>
        </p:txBody>
      </p:sp>
      <p:sp>
        <p:nvSpPr>
          <p:cNvPr id="4" name="Slide Number Placeholder 3">
            <a:extLst>
              <a:ext uri="{FF2B5EF4-FFF2-40B4-BE49-F238E27FC236}">
                <a16:creationId xmlns:a16="http://schemas.microsoft.com/office/drawing/2014/main" id="{7E6CAEA0-90A3-0BEC-2390-8B1247B094BB}"/>
              </a:ext>
            </a:extLst>
          </p:cNvPr>
          <p:cNvSpPr>
            <a:spLocks noGrp="1"/>
          </p:cNvSpPr>
          <p:nvPr>
            <p:ph type="sldNum" sz="quarter" idx="12"/>
          </p:nvPr>
        </p:nvSpPr>
        <p:spPr>
          <a:xfrm>
            <a:off x="9296400" y="6356350"/>
            <a:ext cx="2057400" cy="365125"/>
          </a:xfrm>
        </p:spPr>
        <p:txBody>
          <a:bodyPr vert="horz" lIns="91440" tIns="45720" rIns="91440" bIns="45720" rtlCol="0" anchor="ctr">
            <a:normAutofit/>
          </a:bodyPr>
          <a:lstStyle/>
          <a:p>
            <a:pPr>
              <a:spcAft>
                <a:spcPts val="600"/>
              </a:spcAft>
            </a:pPr>
            <a:fld id="{4944B7B2-FFA2-5148-A472-BF046BD89520}" type="slidenum">
              <a:rPr lang="en-US" sz="1200" smtClean="0">
                <a:solidFill>
                  <a:schemeClr val="tx1">
                    <a:tint val="75000"/>
                  </a:schemeClr>
                </a:solidFill>
                <a:latin typeface="+mn-lt"/>
              </a:rPr>
              <a:pPr>
                <a:spcAft>
                  <a:spcPts val="600"/>
                </a:spcAft>
              </a:pPr>
              <a:t>19</a:t>
            </a:fld>
            <a:endParaRPr lang="en-US" sz="1200">
              <a:solidFill>
                <a:schemeClr val="tx1">
                  <a:tint val="75000"/>
                </a:schemeClr>
              </a:solidFill>
              <a:latin typeface="+mn-lt"/>
            </a:endParaRPr>
          </a:p>
        </p:txBody>
      </p:sp>
    </p:spTree>
    <p:extLst>
      <p:ext uri="{BB962C8B-B14F-4D97-AF65-F5344CB8AC3E}">
        <p14:creationId xmlns:p14="http://schemas.microsoft.com/office/powerpoint/2010/main" val="563236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99" y="224004"/>
            <a:ext cx="8916719" cy="1195369"/>
          </a:xfrm>
        </p:spPr>
        <p:txBody>
          <a:bodyPr>
            <a:normAutofit fontScale="90000"/>
          </a:bodyPr>
          <a:lstStyle/>
          <a:p>
            <a:r>
              <a:rPr lang="en-US">
                <a:latin typeface="Univers Condensed" panose="020B0506020202050204" pitchFamily="34" charset="0"/>
              </a:rPr>
              <a:t>Office of Federal Program (OFP) Consolidated Staff</a:t>
            </a:r>
          </a:p>
        </p:txBody>
      </p:sp>
      <p:sp>
        <p:nvSpPr>
          <p:cNvPr id="4" name="Text Placeholder 3"/>
          <p:cNvSpPr>
            <a:spLocks noGrp="1"/>
          </p:cNvSpPr>
          <p:nvPr>
            <p:ph type="body" idx="1"/>
          </p:nvPr>
        </p:nvSpPr>
        <p:spPr>
          <a:xfrm>
            <a:off x="683299" y="1213575"/>
            <a:ext cx="6269951" cy="2107748"/>
          </a:xfrm>
        </p:spPr>
        <p:txBody>
          <a:bodyPr vert="horz" lIns="91440" tIns="45720" rIns="91440" bIns="45720" rtlCol="0" anchor="t">
            <a:normAutofit fontScale="85000" lnSpcReduction="20000"/>
          </a:bodyPr>
          <a:lstStyle/>
          <a:p>
            <a:endParaRPr lang="en-US" altLang="en-US" kern="1200">
              <a:solidFill>
                <a:srgbClr val="000000"/>
              </a:solidFill>
              <a:latin typeface="Calibri"/>
              <a:cs typeface="+mn-cs"/>
            </a:endParaRPr>
          </a:p>
          <a:p>
            <a:pPr>
              <a:spcBef>
                <a:spcPts val="0"/>
              </a:spcBef>
            </a:pPr>
            <a:endParaRPr lang="en-US" altLang="en-US" sz="2600">
              <a:solidFill>
                <a:srgbClr val="000000"/>
              </a:solidFill>
              <a:latin typeface="Roboto" panose="02000000000000000000" pitchFamily="2" charset="0"/>
              <a:ea typeface="Roboto" panose="02000000000000000000" pitchFamily="2" charset="0"/>
            </a:endParaRPr>
          </a:p>
          <a:p>
            <a:pPr>
              <a:spcBef>
                <a:spcPts val="0"/>
              </a:spcBef>
            </a:pPr>
            <a:r>
              <a:rPr lang="en-US" altLang="en-US" sz="2200" b="1" u="sng">
                <a:solidFill>
                  <a:schemeClr val="accent1">
                    <a:lumMod val="50000"/>
                  </a:schemeClr>
                </a:solidFill>
                <a:latin typeface="Roboto"/>
                <a:ea typeface="Roboto"/>
                <a:cs typeface="Arial"/>
              </a:rPr>
              <a:t>Leadership Team</a:t>
            </a:r>
          </a:p>
          <a:p>
            <a:pPr>
              <a:spcBef>
                <a:spcPts val="0"/>
              </a:spcBef>
            </a:pPr>
            <a:endParaRPr lang="en-US" sz="2200" b="1">
              <a:solidFill>
                <a:schemeClr val="accent1">
                  <a:lumMod val="50000"/>
                </a:schemeClr>
              </a:solidFill>
              <a:latin typeface="Roboto"/>
              <a:ea typeface="Roboto"/>
              <a:cs typeface="Arial"/>
            </a:endParaRPr>
          </a:p>
          <a:p>
            <a:pPr>
              <a:spcBef>
                <a:spcPts val="0"/>
              </a:spcBef>
            </a:pPr>
            <a:r>
              <a:rPr lang="en-US" sz="2200" b="1">
                <a:solidFill>
                  <a:schemeClr val="accent1">
                    <a:lumMod val="50000"/>
                  </a:schemeClr>
                </a:solidFill>
                <a:latin typeface="Roboto"/>
                <a:ea typeface="Roboto"/>
                <a:cs typeface="Arial"/>
              </a:rPr>
              <a:t>Dr. </a:t>
            </a:r>
            <a:r>
              <a:rPr lang="en-US" sz="2200" b="1" err="1">
                <a:solidFill>
                  <a:schemeClr val="accent1">
                    <a:lumMod val="50000"/>
                  </a:schemeClr>
                </a:solidFill>
                <a:latin typeface="Roboto"/>
                <a:ea typeface="Roboto"/>
                <a:cs typeface="Arial"/>
              </a:rPr>
              <a:t>LaTricia</a:t>
            </a:r>
            <a:r>
              <a:rPr lang="en-US" sz="2200" b="1">
                <a:solidFill>
                  <a:schemeClr val="accent1">
                    <a:lumMod val="50000"/>
                  </a:schemeClr>
                </a:solidFill>
                <a:latin typeface="Roboto"/>
                <a:ea typeface="Roboto"/>
                <a:cs typeface="Arial"/>
              </a:rPr>
              <a:t> Townsend, Director</a:t>
            </a:r>
            <a:endParaRPr lang="en-US" altLang="en-US" sz="2200" b="1" u="sng">
              <a:solidFill>
                <a:schemeClr val="accent1">
                  <a:lumMod val="50000"/>
                </a:schemeClr>
              </a:solidFill>
              <a:latin typeface="Roboto"/>
              <a:ea typeface="Roboto"/>
              <a:cs typeface="Arial"/>
            </a:endParaRPr>
          </a:p>
          <a:p>
            <a:pPr>
              <a:lnSpc>
                <a:spcPct val="120000"/>
              </a:lnSpc>
              <a:spcBef>
                <a:spcPts val="0"/>
              </a:spcBef>
            </a:pPr>
            <a:r>
              <a:rPr lang="en-US" sz="2200" b="1">
                <a:solidFill>
                  <a:schemeClr val="accent1">
                    <a:lumMod val="50000"/>
                  </a:schemeClr>
                </a:solidFill>
                <a:latin typeface="Roboto"/>
                <a:ea typeface="Roboto"/>
                <a:cs typeface="Arial"/>
              </a:rPr>
              <a:t>Tina </a:t>
            </a:r>
            <a:r>
              <a:rPr lang="en-US" sz="2200" b="1" err="1">
                <a:solidFill>
                  <a:schemeClr val="accent1">
                    <a:lumMod val="50000"/>
                  </a:schemeClr>
                </a:solidFill>
                <a:latin typeface="Roboto"/>
                <a:ea typeface="Roboto"/>
                <a:cs typeface="Arial"/>
              </a:rPr>
              <a:t>Letchworth</a:t>
            </a:r>
            <a:r>
              <a:rPr lang="en-US" sz="2200" b="1">
                <a:solidFill>
                  <a:schemeClr val="accent1">
                    <a:lumMod val="50000"/>
                  </a:schemeClr>
                </a:solidFill>
                <a:latin typeface="Roboto"/>
                <a:ea typeface="Roboto"/>
                <a:cs typeface="Arial"/>
              </a:rPr>
              <a:t>, Asst. Director</a:t>
            </a:r>
          </a:p>
          <a:p>
            <a:pPr>
              <a:lnSpc>
                <a:spcPct val="120000"/>
              </a:lnSpc>
              <a:spcBef>
                <a:spcPts val="0"/>
              </a:spcBef>
            </a:pPr>
            <a:r>
              <a:rPr lang="en-US" sz="2200" b="1">
                <a:solidFill>
                  <a:schemeClr val="accent1">
                    <a:lumMod val="50000"/>
                  </a:schemeClr>
                </a:solidFill>
                <a:latin typeface="Roboto"/>
                <a:ea typeface="Roboto"/>
                <a:cs typeface="Arial"/>
              </a:rPr>
              <a:t>Alex Charles, Section Chief~ West</a:t>
            </a:r>
          </a:p>
          <a:p>
            <a:pPr>
              <a:lnSpc>
                <a:spcPct val="120000"/>
              </a:lnSpc>
              <a:spcBef>
                <a:spcPts val="0"/>
              </a:spcBef>
            </a:pPr>
            <a:r>
              <a:rPr lang="en-US" sz="2200" b="1">
                <a:solidFill>
                  <a:schemeClr val="accent1">
                    <a:lumMod val="50000"/>
                  </a:schemeClr>
                </a:solidFill>
                <a:latin typeface="Roboto"/>
                <a:ea typeface="Roboto"/>
                <a:cs typeface="Arial"/>
              </a:rPr>
              <a:t>Melissa Eddy, Section Chief~ East</a:t>
            </a:r>
          </a:p>
          <a:p>
            <a:pPr>
              <a:spcBef>
                <a:spcPts val="0"/>
              </a:spcBef>
            </a:pPr>
            <a:endParaRPr lang="en-US" sz="200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4294967295"/>
          </p:nvPr>
        </p:nvSpPr>
        <p:spPr>
          <a:xfrm>
            <a:off x="6307140" y="1748222"/>
            <a:ext cx="5201967" cy="3249622"/>
          </a:xfrm>
        </p:spPr>
        <p:txBody>
          <a:bodyPr vert="horz" lIns="91440" tIns="45720" rIns="91440" bIns="45720" rtlCol="0" anchor="t">
            <a:normAutofit/>
          </a:bodyPr>
          <a:lstStyle/>
          <a:p>
            <a:pPr marL="0" indent="0">
              <a:spcBef>
                <a:spcPts val="0"/>
              </a:spcBef>
              <a:buClr>
                <a:srgbClr val="A9A57C"/>
              </a:buClr>
              <a:buNone/>
              <a:defRPr/>
            </a:pPr>
            <a:r>
              <a:rPr lang="en-US" altLang="en-US" sz="2000" b="1" u="sng">
                <a:solidFill>
                  <a:schemeClr val="accent1">
                    <a:lumMod val="50000"/>
                  </a:schemeClr>
                </a:solidFill>
                <a:latin typeface="Roboto"/>
                <a:ea typeface="Roboto"/>
                <a:cs typeface="Arial"/>
              </a:rPr>
              <a:t>Program Administrators</a:t>
            </a:r>
          </a:p>
          <a:p>
            <a:pPr marL="0" indent="0">
              <a:spcBef>
                <a:spcPts val="0"/>
              </a:spcBef>
              <a:buClr>
                <a:srgbClr val="A9A57C"/>
              </a:buClr>
              <a:buNone/>
              <a:defRPr/>
            </a:pPr>
            <a:endParaRPr lang="en-US" altLang="en-US" sz="2000" b="1">
              <a:solidFill>
                <a:schemeClr val="accent1">
                  <a:lumMod val="50000"/>
                </a:schemeClr>
              </a:solidFill>
              <a:latin typeface="Roboto"/>
              <a:ea typeface="Roboto"/>
              <a:cs typeface="Arial"/>
            </a:endParaRPr>
          </a:p>
          <a:p>
            <a:pPr marL="0" indent="0">
              <a:spcBef>
                <a:spcPts val="0"/>
              </a:spcBef>
              <a:buNone/>
              <a:defRPr/>
            </a:pPr>
            <a:r>
              <a:rPr lang="en-US" altLang="en-US" sz="2000" b="1">
                <a:solidFill>
                  <a:schemeClr val="accent1">
                    <a:lumMod val="50000"/>
                  </a:schemeClr>
                </a:solidFill>
                <a:latin typeface="Roboto"/>
                <a:ea typeface="Roboto"/>
                <a:cs typeface="Arial"/>
              </a:rPr>
              <a:t>Paul Perrotta</a:t>
            </a:r>
            <a:endParaRPr lang="en-US" altLang="en-US" sz="2000" b="1">
              <a:solidFill>
                <a:schemeClr val="accent1">
                  <a:lumMod val="50000"/>
                </a:schemeClr>
              </a:solidFill>
              <a:latin typeface="Roboto" panose="02000000000000000000" pitchFamily="2" charset="0"/>
              <a:ea typeface="Roboto" panose="02000000000000000000" pitchFamily="2" charset="0"/>
              <a:cs typeface="Arial"/>
            </a:endParaRPr>
          </a:p>
          <a:p>
            <a:pPr marL="0" indent="0">
              <a:spcBef>
                <a:spcPts val="0"/>
              </a:spcBef>
              <a:buClr>
                <a:srgbClr val="A9A57C"/>
              </a:buClr>
              <a:buNone/>
              <a:defRPr/>
            </a:pPr>
            <a:r>
              <a:rPr lang="en-US" altLang="en-US" sz="2000" b="1">
                <a:solidFill>
                  <a:schemeClr val="accent1">
                    <a:lumMod val="50000"/>
                  </a:schemeClr>
                </a:solidFill>
                <a:latin typeface="Roboto"/>
                <a:ea typeface="Roboto"/>
                <a:cs typeface="Arial"/>
              </a:rPr>
              <a:t>Jennifer Smith</a:t>
            </a:r>
          </a:p>
          <a:p>
            <a:pPr marL="0" indent="0">
              <a:spcBef>
                <a:spcPts val="0"/>
              </a:spcBef>
              <a:buClr>
                <a:srgbClr val="A9A57C"/>
              </a:buClr>
              <a:buNone/>
              <a:defRPr/>
            </a:pPr>
            <a:r>
              <a:rPr lang="en-US" altLang="en-US" sz="2000" b="1">
                <a:solidFill>
                  <a:schemeClr val="accent1">
                    <a:lumMod val="50000"/>
                  </a:schemeClr>
                </a:solidFill>
                <a:latin typeface="Roboto"/>
                <a:ea typeface="Roboto"/>
                <a:cs typeface="Arial"/>
              </a:rPr>
              <a:t>Dr. Masa Kinsey-Shipp</a:t>
            </a:r>
          </a:p>
          <a:p>
            <a:pPr marL="0" indent="0">
              <a:spcBef>
                <a:spcPts val="0"/>
              </a:spcBef>
              <a:buClr>
                <a:srgbClr val="A9A57C"/>
              </a:buClr>
              <a:buNone/>
              <a:defRPr/>
            </a:pPr>
            <a:r>
              <a:rPr lang="en-US" altLang="en-US" sz="2000" b="1">
                <a:solidFill>
                  <a:schemeClr val="accent1">
                    <a:lumMod val="50000"/>
                  </a:schemeClr>
                </a:solidFill>
                <a:latin typeface="Roboto"/>
                <a:ea typeface="Roboto"/>
                <a:cs typeface="Arial"/>
              </a:rPr>
              <a:t>Tim Dryman</a:t>
            </a:r>
          </a:p>
          <a:p>
            <a:pPr marL="0" indent="0">
              <a:spcBef>
                <a:spcPts val="0"/>
              </a:spcBef>
              <a:buClr>
                <a:srgbClr val="A9A57C"/>
              </a:buClr>
              <a:buNone/>
              <a:defRPr/>
            </a:pPr>
            <a:r>
              <a:rPr lang="en-US" altLang="en-US" sz="2000" b="1">
                <a:solidFill>
                  <a:schemeClr val="accent1">
                    <a:lumMod val="50000"/>
                  </a:schemeClr>
                </a:solidFill>
                <a:latin typeface="Roboto"/>
                <a:ea typeface="Roboto"/>
                <a:cs typeface="Arial"/>
              </a:rPr>
              <a:t>Dr. Pauletta Thompson</a:t>
            </a:r>
          </a:p>
          <a:p>
            <a:pPr marL="0" indent="0">
              <a:spcBef>
                <a:spcPts val="0"/>
              </a:spcBef>
              <a:buClr>
                <a:srgbClr val="A9A57C"/>
              </a:buClr>
              <a:buNone/>
              <a:defRPr/>
            </a:pPr>
            <a:r>
              <a:rPr lang="en-US" altLang="en-US" sz="2000" b="1">
                <a:solidFill>
                  <a:schemeClr val="accent1">
                    <a:lumMod val="50000"/>
                  </a:schemeClr>
                </a:solidFill>
                <a:latin typeface="Roboto"/>
                <a:ea typeface="Roboto"/>
                <a:cs typeface="Arial"/>
              </a:rPr>
              <a:t>Laura Popp</a:t>
            </a:r>
          </a:p>
          <a:p>
            <a:pPr marL="0" indent="0">
              <a:spcBef>
                <a:spcPts val="0"/>
              </a:spcBef>
              <a:buClr>
                <a:srgbClr val="A9A57C"/>
              </a:buClr>
              <a:buNone/>
              <a:defRPr/>
            </a:pPr>
            <a:r>
              <a:rPr lang="en-US" altLang="en-US" sz="2000" b="1">
                <a:solidFill>
                  <a:schemeClr val="accent1">
                    <a:lumMod val="50000"/>
                  </a:schemeClr>
                </a:solidFill>
                <a:latin typeface="Roboto"/>
                <a:ea typeface="Roboto"/>
                <a:cs typeface="Arial"/>
              </a:rPr>
              <a:t>Shawna Andrews</a:t>
            </a:r>
          </a:p>
          <a:p>
            <a:pPr marL="0" indent="0">
              <a:spcBef>
                <a:spcPts val="0"/>
              </a:spcBef>
              <a:buClr>
                <a:srgbClr val="A9A57C"/>
              </a:buClr>
              <a:buNone/>
              <a:defRPr/>
            </a:pPr>
            <a:r>
              <a:rPr lang="en-US" altLang="en-US" sz="2000" b="1">
                <a:solidFill>
                  <a:schemeClr val="accent1">
                    <a:lumMod val="50000"/>
                  </a:schemeClr>
                </a:solidFill>
                <a:latin typeface="Roboto"/>
                <a:ea typeface="Roboto"/>
                <a:cs typeface="Arial"/>
              </a:rPr>
              <a:t>Julie Hill </a:t>
            </a:r>
            <a:endParaRPr lang="en-US" altLang="en-US" sz="2000" b="1">
              <a:solidFill>
                <a:schemeClr val="accent1">
                  <a:lumMod val="50000"/>
                </a:schemeClr>
              </a:solidFill>
              <a:latin typeface="Roboto" panose="02000000000000000000" pitchFamily="2" charset="0"/>
              <a:ea typeface="Roboto" panose="02000000000000000000" pitchFamily="2" charset="0"/>
              <a:cs typeface="Arial"/>
            </a:endParaRPr>
          </a:p>
          <a:p>
            <a:pPr marL="0" indent="0">
              <a:spcBef>
                <a:spcPts val="0"/>
              </a:spcBef>
              <a:buNone/>
              <a:defRPr/>
            </a:pPr>
            <a:r>
              <a:rPr lang="en-US" altLang="en-US" sz="2000" b="1">
                <a:solidFill>
                  <a:schemeClr val="accent1">
                    <a:lumMod val="50000"/>
                  </a:schemeClr>
                </a:solidFill>
                <a:latin typeface="Roboto"/>
                <a:ea typeface="Roboto"/>
                <a:cs typeface="Arial"/>
              </a:rPr>
              <a:t>Talbot Troy </a:t>
            </a:r>
          </a:p>
          <a:p>
            <a:pPr marL="0" indent="0">
              <a:spcBef>
                <a:spcPts val="0"/>
              </a:spcBef>
              <a:buClr>
                <a:srgbClr val="A9A57C"/>
              </a:buClr>
              <a:buNone/>
            </a:pPr>
            <a:endParaRPr lang="en-US">
              <a:solidFill>
                <a:srgbClr val="000000"/>
              </a:solidFill>
              <a:cs typeface="Arial" panose="020B0604020202020204"/>
            </a:endParaRPr>
          </a:p>
          <a:p>
            <a:pPr marL="800100" lvl="2" indent="0">
              <a:buNone/>
            </a:pPr>
            <a:endParaRPr lang="en-US"/>
          </a:p>
          <a:p>
            <a:pPr marL="800100" lvl="2" indent="0">
              <a:buNone/>
            </a:pPr>
            <a:endParaRPr lang="en-US">
              <a:cs typeface="Arial" panose="020B0604020202020204"/>
            </a:endParaRPr>
          </a:p>
        </p:txBody>
      </p:sp>
      <p:sp>
        <p:nvSpPr>
          <p:cNvPr id="6" name="Content Placeholder 5"/>
          <p:cNvSpPr>
            <a:spLocks noGrp="1"/>
          </p:cNvSpPr>
          <p:nvPr>
            <p:ph sz="quarter" idx="4294967295"/>
          </p:nvPr>
        </p:nvSpPr>
        <p:spPr>
          <a:xfrm>
            <a:off x="684280" y="3316629"/>
            <a:ext cx="5192002" cy="4325275"/>
          </a:xfrm>
        </p:spPr>
        <p:txBody>
          <a:bodyPr vert="horz" lIns="91440" tIns="45720" rIns="91440" bIns="45720" rtlCol="0" anchor="t">
            <a:normAutofit/>
          </a:bodyPr>
          <a:lstStyle/>
          <a:p>
            <a:pPr marL="0" indent="0">
              <a:buClr>
                <a:srgbClr val="A9A57C"/>
              </a:buClr>
              <a:buNone/>
              <a:defRPr/>
            </a:pPr>
            <a:endParaRPr lang="en-US" altLang="en-US" sz="2000" b="1" u="sng">
              <a:solidFill>
                <a:schemeClr val="accent1">
                  <a:lumMod val="50000"/>
                </a:schemeClr>
              </a:solidFill>
              <a:latin typeface="Roboto"/>
              <a:ea typeface="Roboto"/>
              <a:cs typeface="Arial"/>
            </a:endParaRPr>
          </a:p>
          <a:p>
            <a:pPr marL="0" indent="0">
              <a:buNone/>
              <a:defRPr/>
            </a:pPr>
            <a:r>
              <a:rPr lang="en-US" altLang="en-US" sz="2000" b="1" u="sng">
                <a:solidFill>
                  <a:schemeClr val="accent1">
                    <a:lumMod val="50000"/>
                  </a:schemeClr>
                </a:solidFill>
                <a:latin typeface="Roboto"/>
                <a:ea typeface="Roboto"/>
                <a:cs typeface="Arial"/>
              </a:rPr>
              <a:t>Support Staff</a:t>
            </a:r>
            <a:endParaRPr lang="en-US">
              <a:solidFill>
                <a:schemeClr val="accent1">
                  <a:lumMod val="50000"/>
                </a:schemeClr>
              </a:solidFill>
              <a:cs typeface="Arial"/>
            </a:endParaRPr>
          </a:p>
          <a:p>
            <a:pPr marL="0" indent="0">
              <a:spcBef>
                <a:spcPct val="20000"/>
              </a:spcBef>
              <a:buClr>
                <a:srgbClr val="A9A57C"/>
              </a:buClr>
              <a:buNone/>
              <a:defRPr/>
            </a:pPr>
            <a:endParaRPr lang="en-US" altLang="en-US" sz="2000" b="1">
              <a:solidFill>
                <a:schemeClr val="accent1">
                  <a:lumMod val="50000"/>
                </a:schemeClr>
              </a:solidFill>
              <a:latin typeface="Roboto"/>
              <a:ea typeface="Roboto"/>
              <a:cs typeface="Arial"/>
            </a:endParaRPr>
          </a:p>
          <a:p>
            <a:pPr marL="0" indent="0">
              <a:spcBef>
                <a:spcPct val="20000"/>
              </a:spcBef>
              <a:buNone/>
              <a:defRPr/>
            </a:pPr>
            <a:r>
              <a:rPr lang="en-US" altLang="en-US" sz="2000" b="1">
                <a:solidFill>
                  <a:schemeClr val="accent1">
                    <a:lumMod val="50000"/>
                  </a:schemeClr>
                </a:solidFill>
                <a:latin typeface="Roboto"/>
                <a:ea typeface="Roboto"/>
                <a:cs typeface="Arial"/>
              </a:rPr>
              <a:t>Anita Harris</a:t>
            </a:r>
            <a:endParaRPr lang="en-US">
              <a:solidFill>
                <a:schemeClr val="accent1">
                  <a:lumMod val="50000"/>
                </a:schemeClr>
              </a:solidFill>
              <a:cs typeface="Arial"/>
            </a:endParaRPr>
          </a:p>
          <a:p>
            <a:pPr marL="0" indent="0">
              <a:spcBef>
                <a:spcPct val="20000"/>
              </a:spcBef>
              <a:buNone/>
              <a:defRPr/>
            </a:pPr>
            <a:r>
              <a:rPr lang="en-US" altLang="en-US" sz="2000" b="1">
                <a:solidFill>
                  <a:schemeClr val="accent1">
                    <a:lumMod val="50000"/>
                  </a:schemeClr>
                </a:solidFill>
                <a:latin typeface="Roboto"/>
                <a:ea typeface="Roboto"/>
                <a:cs typeface="Arial"/>
              </a:rPr>
              <a:t>Richard Trantham</a:t>
            </a:r>
            <a:endParaRPr lang="en-US" altLang="en-US" sz="2000" b="1">
              <a:solidFill>
                <a:schemeClr val="accent1">
                  <a:lumMod val="50000"/>
                </a:schemeClr>
              </a:solidFill>
              <a:latin typeface="Roboto" panose="02000000000000000000" pitchFamily="2" charset="0"/>
              <a:ea typeface="Roboto" panose="02000000000000000000" pitchFamily="2" charset="0"/>
              <a:cs typeface="Arial"/>
            </a:endParaRPr>
          </a:p>
          <a:p>
            <a:pPr marL="0" indent="0">
              <a:spcBef>
                <a:spcPct val="20000"/>
              </a:spcBef>
              <a:buClr>
                <a:srgbClr val="A9A57C"/>
              </a:buClr>
              <a:buNone/>
              <a:defRPr/>
            </a:pPr>
            <a:r>
              <a:rPr lang="en-US" altLang="en-US" sz="2000" b="1">
                <a:solidFill>
                  <a:schemeClr val="accent1">
                    <a:lumMod val="50000"/>
                  </a:schemeClr>
                </a:solidFill>
                <a:latin typeface="Roboto"/>
                <a:ea typeface="Roboto"/>
                <a:cs typeface="Arial"/>
              </a:rPr>
              <a:t>Grace Velez-Diaz</a:t>
            </a:r>
          </a:p>
          <a:p>
            <a:pPr marL="0" indent="0">
              <a:spcBef>
                <a:spcPct val="20000"/>
              </a:spcBef>
              <a:buClr>
                <a:srgbClr val="A9A57C"/>
              </a:buClr>
              <a:buNone/>
              <a:defRPr/>
            </a:pPr>
            <a:r>
              <a:rPr lang="en-US" altLang="en-US" sz="2000" b="1">
                <a:solidFill>
                  <a:schemeClr val="accent1">
                    <a:lumMod val="50000"/>
                  </a:schemeClr>
                </a:solidFill>
                <a:latin typeface="Roboto"/>
                <a:ea typeface="Roboto"/>
                <a:cs typeface="Arial"/>
              </a:rPr>
              <a:t>Shana Fryer</a:t>
            </a:r>
          </a:p>
          <a:p>
            <a:pPr marL="0" indent="0">
              <a:spcBef>
                <a:spcPct val="20000"/>
              </a:spcBef>
              <a:buClr>
                <a:srgbClr val="A9A57C"/>
              </a:buClr>
              <a:buNone/>
              <a:defRPr/>
            </a:pPr>
            <a:endParaRPr lang="en-US" altLang="en-US" sz="2000" b="1">
              <a:solidFill>
                <a:schemeClr val="accent1">
                  <a:lumMod val="50000"/>
                </a:schemeClr>
              </a:solidFill>
              <a:ea typeface="Roboto"/>
              <a:cs typeface="Arial"/>
            </a:endParaRPr>
          </a:p>
        </p:txBody>
      </p:sp>
    </p:spTree>
    <p:extLst>
      <p:ext uri="{BB962C8B-B14F-4D97-AF65-F5344CB8AC3E}">
        <p14:creationId xmlns:p14="http://schemas.microsoft.com/office/powerpoint/2010/main" val="655291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FC53A-0211-341C-752D-A804868F7D9B}"/>
              </a:ext>
            </a:extLst>
          </p:cNvPr>
          <p:cNvSpPr>
            <a:spLocks noGrp="1"/>
          </p:cNvSpPr>
          <p:nvPr>
            <p:ph type="title"/>
          </p:nvPr>
        </p:nvSpPr>
        <p:spPr/>
        <p:txBody>
          <a:bodyPr/>
          <a:lstStyle/>
          <a:p>
            <a:r>
              <a:rPr lang="en-US" sz="4000">
                <a:solidFill>
                  <a:srgbClr val="002060"/>
                </a:solidFill>
                <a:latin typeface="Univers Condensed" panose="020B0506020202050204" pitchFamily="34" charset="0"/>
              </a:rPr>
              <a:t>Developing the </a:t>
            </a:r>
            <a:br>
              <a:rPr lang="en-US" sz="4000">
                <a:solidFill>
                  <a:srgbClr val="002060"/>
                </a:solidFill>
                <a:latin typeface="Univers Condensed" panose="020B0506020202050204" pitchFamily="34" charset="0"/>
              </a:rPr>
            </a:br>
            <a:r>
              <a:rPr lang="en-US" sz="4000">
                <a:solidFill>
                  <a:srgbClr val="002060"/>
                </a:solidFill>
                <a:latin typeface="Univers Condensed" panose="020B0506020202050204" pitchFamily="34" charset="0"/>
              </a:rPr>
              <a:t>Visit Agenda </a:t>
            </a:r>
            <a:endParaRPr lang="en-US"/>
          </a:p>
        </p:txBody>
      </p:sp>
      <p:sp>
        <p:nvSpPr>
          <p:cNvPr id="3" name="Text Placeholder 2">
            <a:extLst>
              <a:ext uri="{FF2B5EF4-FFF2-40B4-BE49-F238E27FC236}">
                <a16:creationId xmlns:a16="http://schemas.microsoft.com/office/drawing/2014/main" id="{ADD54253-D270-6795-1CF8-5FD12E8FA82A}"/>
              </a:ext>
            </a:extLst>
          </p:cNvPr>
          <p:cNvSpPr>
            <a:spLocks noGrp="1"/>
          </p:cNvSpPr>
          <p:nvPr>
            <p:ph type="body" sz="quarter" idx="11"/>
          </p:nvPr>
        </p:nvSpPr>
        <p:spPr>
          <a:xfrm>
            <a:off x="838200" y="1789114"/>
            <a:ext cx="4979813" cy="4224337"/>
          </a:xfrm>
        </p:spPr>
        <p:txBody>
          <a:bodyPr>
            <a:normAutofit fontScale="92500" lnSpcReduction="10000"/>
          </a:bodyPr>
          <a:lstStyle/>
          <a:p>
            <a:r>
              <a:rPr lang="en-US"/>
              <a:t>The schedule for the visits and interviews will be determined by the PSU, based on the locations and start times of the selected schools and the scheduling needs of the parents, teachers and principals.  </a:t>
            </a:r>
          </a:p>
          <a:p>
            <a:r>
              <a:rPr lang="en-US"/>
              <a:t>However, ensure the last interview conducted is with Central Office staff/Leadership team </a:t>
            </a:r>
          </a:p>
          <a:p>
            <a:endParaRPr lang="en-US"/>
          </a:p>
        </p:txBody>
      </p:sp>
      <p:sp>
        <p:nvSpPr>
          <p:cNvPr id="4" name="Slide Number Placeholder 3">
            <a:extLst>
              <a:ext uri="{FF2B5EF4-FFF2-40B4-BE49-F238E27FC236}">
                <a16:creationId xmlns:a16="http://schemas.microsoft.com/office/drawing/2014/main" id="{BD15B3A8-3FFD-4335-AF3A-DDE6BCAE7B78}"/>
              </a:ext>
            </a:extLst>
          </p:cNvPr>
          <p:cNvSpPr>
            <a:spLocks noGrp="1"/>
          </p:cNvSpPr>
          <p:nvPr>
            <p:ph type="sldNum" sz="quarter" idx="12"/>
          </p:nvPr>
        </p:nvSpPr>
        <p:spPr/>
        <p:txBody>
          <a:bodyPr/>
          <a:lstStyle/>
          <a:p>
            <a:fld id="{4944B7B2-FFA2-5148-A472-BF046BD89520}" type="slidenum">
              <a:rPr lang="en-US" smtClean="0"/>
              <a:pPr/>
              <a:t>20</a:t>
            </a:fld>
            <a:endParaRPr lang="en-US"/>
          </a:p>
        </p:txBody>
      </p:sp>
      <p:pic>
        <p:nvPicPr>
          <p:cNvPr id="6" name="Picture 5">
            <a:extLst>
              <a:ext uri="{FF2B5EF4-FFF2-40B4-BE49-F238E27FC236}">
                <a16:creationId xmlns:a16="http://schemas.microsoft.com/office/drawing/2014/main" id="{F5B316EA-969C-F103-514E-911374725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113" y="317590"/>
            <a:ext cx="5694738" cy="5861957"/>
          </a:xfrm>
          <a:prstGeom prst="rect">
            <a:avLst/>
          </a:prstGeom>
        </p:spPr>
      </p:pic>
    </p:spTree>
    <p:extLst>
      <p:ext uri="{BB962C8B-B14F-4D97-AF65-F5344CB8AC3E}">
        <p14:creationId xmlns:p14="http://schemas.microsoft.com/office/powerpoint/2010/main" val="1668941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5759-CCBC-D3D0-237C-0BD518376600}"/>
              </a:ext>
            </a:extLst>
          </p:cNvPr>
          <p:cNvSpPr>
            <a:spLocks noGrp="1"/>
          </p:cNvSpPr>
          <p:nvPr>
            <p:ph type="title"/>
          </p:nvPr>
        </p:nvSpPr>
        <p:spPr/>
        <p:txBody>
          <a:bodyPr>
            <a:normAutofit/>
          </a:bodyPr>
          <a:lstStyle/>
          <a:p>
            <a:r>
              <a:rPr lang="en-US" sz="4400">
                <a:solidFill>
                  <a:srgbClr val="002060"/>
                </a:solidFill>
                <a:latin typeface="Univers Condensed" panose="020B0506020202050204" pitchFamily="34" charset="0"/>
              </a:rPr>
              <a:t>School Visit(s) Reminders</a:t>
            </a:r>
            <a:endParaRPr lang="en-US"/>
          </a:p>
        </p:txBody>
      </p:sp>
      <p:sp>
        <p:nvSpPr>
          <p:cNvPr id="3" name="Text Placeholder 2">
            <a:extLst>
              <a:ext uri="{FF2B5EF4-FFF2-40B4-BE49-F238E27FC236}">
                <a16:creationId xmlns:a16="http://schemas.microsoft.com/office/drawing/2014/main" id="{4BC5B729-5A9D-BAF4-E240-9E8F7EE8D8C3}"/>
              </a:ext>
            </a:extLst>
          </p:cNvPr>
          <p:cNvSpPr>
            <a:spLocks noGrp="1"/>
          </p:cNvSpPr>
          <p:nvPr>
            <p:ph type="body" sz="quarter" idx="11"/>
          </p:nvPr>
        </p:nvSpPr>
        <p:spPr>
          <a:xfrm>
            <a:off x="838199" y="1789114"/>
            <a:ext cx="10967357" cy="4224337"/>
          </a:xfrm>
        </p:spPr>
        <p:txBody>
          <a:bodyPr vert="horz" lIns="91440" tIns="45720" rIns="91440" bIns="45720" rtlCol="0" anchor="t">
            <a:normAutofit fontScale="92500" lnSpcReduction="20000"/>
          </a:bodyPr>
          <a:lstStyle/>
          <a:p>
            <a:r>
              <a:rPr lang="en-US"/>
              <a:t>Order the school visits in the most time efficient manner for all visits to be completed before afternoon interviews</a:t>
            </a:r>
          </a:p>
          <a:p>
            <a:r>
              <a:rPr lang="en-US"/>
              <a:t>During the Principal-led School Tour(s), focus on highlighting school initiatives funded by your Consolidated Federal Programs</a:t>
            </a:r>
            <a:endParaRPr lang="en-US">
              <a:cs typeface="Arial"/>
            </a:endParaRPr>
          </a:p>
          <a:p>
            <a:pPr lvl="1"/>
            <a:r>
              <a:rPr lang="en-US"/>
              <a:t>Title I School-wide/Targeted Assistance Plan Components</a:t>
            </a:r>
            <a:endParaRPr lang="en-US">
              <a:cs typeface="Arial"/>
            </a:endParaRPr>
          </a:p>
          <a:p>
            <a:pPr lvl="2"/>
            <a:r>
              <a:rPr lang="en-US"/>
              <a:t>Interventionist or Tutor Rooms; Title I Supplies/Equipment</a:t>
            </a:r>
            <a:endParaRPr lang="en-US">
              <a:cs typeface="Arial"/>
            </a:endParaRPr>
          </a:p>
          <a:p>
            <a:pPr lvl="1"/>
            <a:r>
              <a:rPr lang="en-US"/>
              <a:t>Title II Reduced-sized classrooms; Lead Teachers or Instructional Coaches</a:t>
            </a:r>
            <a:endParaRPr lang="en-US">
              <a:cs typeface="Arial"/>
            </a:endParaRPr>
          </a:p>
          <a:p>
            <a:pPr lvl="1"/>
            <a:r>
              <a:rPr lang="en-US"/>
              <a:t>Title III activities/resources/staff </a:t>
            </a:r>
          </a:p>
          <a:p>
            <a:pPr lvl="1"/>
            <a:r>
              <a:rPr lang="en-US"/>
              <a:t>Title IV funded activities, staffing, resources </a:t>
            </a:r>
            <a:endParaRPr lang="en-US">
              <a:cs typeface="Arial"/>
            </a:endParaRPr>
          </a:p>
          <a:p>
            <a:r>
              <a:rPr lang="en-US"/>
              <a:t>If the PSU funds pre-k with Title I, the team will visit one or two pre-k classrooms to examine the on-site documents related to student selection and to briefly ask the pre-k teachers about the implementation of the pre-k program. </a:t>
            </a:r>
            <a:endParaRPr lang="en-US">
              <a:cs typeface="Arial"/>
            </a:endParaRPr>
          </a:p>
        </p:txBody>
      </p:sp>
      <p:sp>
        <p:nvSpPr>
          <p:cNvPr id="4" name="Slide Number Placeholder 3">
            <a:extLst>
              <a:ext uri="{FF2B5EF4-FFF2-40B4-BE49-F238E27FC236}">
                <a16:creationId xmlns:a16="http://schemas.microsoft.com/office/drawing/2014/main" id="{AAC7A121-4565-6BD6-82DB-181EC66E7E59}"/>
              </a:ext>
            </a:extLst>
          </p:cNvPr>
          <p:cNvSpPr>
            <a:spLocks noGrp="1"/>
          </p:cNvSpPr>
          <p:nvPr>
            <p:ph type="sldNum" sz="quarter" idx="12"/>
          </p:nvPr>
        </p:nvSpPr>
        <p:spPr/>
        <p:txBody>
          <a:bodyPr/>
          <a:lstStyle/>
          <a:p>
            <a:fld id="{4944B7B2-FFA2-5148-A472-BF046BD89520}" type="slidenum">
              <a:rPr lang="en-US" smtClean="0"/>
              <a:pPr/>
              <a:t>21</a:t>
            </a:fld>
            <a:endParaRPr lang="en-US"/>
          </a:p>
        </p:txBody>
      </p:sp>
    </p:spTree>
    <p:extLst>
      <p:ext uri="{BB962C8B-B14F-4D97-AF65-F5344CB8AC3E}">
        <p14:creationId xmlns:p14="http://schemas.microsoft.com/office/powerpoint/2010/main" val="1860049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CBB4-B721-A849-868D-A4531D961FEE}"/>
              </a:ext>
            </a:extLst>
          </p:cNvPr>
          <p:cNvSpPr>
            <a:spLocks noGrp="1"/>
          </p:cNvSpPr>
          <p:nvPr>
            <p:ph type="title"/>
          </p:nvPr>
        </p:nvSpPr>
        <p:spPr/>
        <p:txBody>
          <a:bodyPr/>
          <a:lstStyle/>
          <a:p>
            <a:r>
              <a:rPr lang="en-US">
                <a:latin typeface="Univers Condensed" panose="020B0506020202050204" pitchFamily="34" charset="0"/>
              </a:rPr>
              <a:t>Preparing for Stakeholder Interviews</a:t>
            </a:r>
          </a:p>
        </p:txBody>
      </p:sp>
      <p:sp>
        <p:nvSpPr>
          <p:cNvPr id="4" name="Text Placeholder 3">
            <a:extLst>
              <a:ext uri="{FF2B5EF4-FFF2-40B4-BE49-F238E27FC236}">
                <a16:creationId xmlns:a16="http://schemas.microsoft.com/office/drawing/2014/main" id="{E9F4DB8D-93E3-8448-B1D3-2927B86CFF38}"/>
              </a:ext>
            </a:extLst>
          </p:cNvPr>
          <p:cNvSpPr>
            <a:spLocks noGrp="1"/>
          </p:cNvSpPr>
          <p:nvPr>
            <p:ph type="body" idx="1"/>
          </p:nvPr>
        </p:nvSpPr>
        <p:spPr/>
        <p:txBody>
          <a:bodyPr/>
          <a:lstStyle/>
          <a:p>
            <a:r>
              <a:rPr lang="en-US">
                <a:latin typeface="Roboto" panose="02000000000000000000" pitchFamily="2" charset="0"/>
                <a:ea typeface="Roboto" panose="02000000000000000000" pitchFamily="2" charset="0"/>
              </a:rPr>
              <a:t>Tim </a:t>
            </a:r>
            <a:r>
              <a:rPr lang="en-US" err="1">
                <a:latin typeface="Roboto" panose="02000000000000000000" pitchFamily="2" charset="0"/>
                <a:ea typeface="Roboto" panose="02000000000000000000" pitchFamily="2" charset="0"/>
              </a:rPr>
              <a:t>Dryman</a:t>
            </a:r>
            <a:r>
              <a:rPr lang="en-US">
                <a:latin typeface="Roboto" panose="02000000000000000000" pitchFamily="2" charset="0"/>
                <a:ea typeface="Roboto" panose="02000000000000000000" pitchFamily="2" charset="0"/>
              </a:rPr>
              <a:t>, Program Administrator </a:t>
            </a:r>
          </a:p>
        </p:txBody>
      </p:sp>
      <p:sp>
        <p:nvSpPr>
          <p:cNvPr id="3" name="Slide Number Placeholder 2">
            <a:extLst>
              <a:ext uri="{FF2B5EF4-FFF2-40B4-BE49-F238E27FC236}">
                <a16:creationId xmlns:a16="http://schemas.microsoft.com/office/drawing/2014/main" id="{8F622D9E-9A03-BE49-BA0C-7FB0A7FCFCE2}"/>
              </a:ext>
            </a:extLst>
          </p:cNvPr>
          <p:cNvSpPr>
            <a:spLocks noGrp="1"/>
          </p:cNvSpPr>
          <p:nvPr>
            <p:ph type="sldNum" sz="quarter" idx="10"/>
          </p:nvPr>
        </p:nvSpPr>
        <p:spPr/>
        <p:txBody>
          <a:bodyPr/>
          <a:lstStyle/>
          <a:p>
            <a:fld id="{4944B7B2-FFA2-5148-A472-BF046BD89520}" type="slidenum">
              <a:rPr lang="en-US" smtClean="0"/>
              <a:pPr/>
              <a:t>22</a:t>
            </a:fld>
            <a:endParaRPr lang="en-US"/>
          </a:p>
        </p:txBody>
      </p:sp>
    </p:spTree>
    <p:extLst>
      <p:ext uri="{BB962C8B-B14F-4D97-AF65-F5344CB8AC3E}">
        <p14:creationId xmlns:p14="http://schemas.microsoft.com/office/powerpoint/2010/main" val="1895584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40417E-B5E1-6FD6-427E-11298DFBAB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a:solidFill>
                  <a:srgbClr val="002060"/>
                </a:solidFill>
                <a:latin typeface="Univers Condensed" panose="020B0506020202050204" pitchFamily="34" charset="0"/>
              </a:rPr>
              <a:t>Preparing for Stakeholder Interviews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DE66C46-BE50-AA4D-A599-E4295D8A9101}"/>
              </a:ext>
            </a:extLst>
          </p:cNvPr>
          <p:cNvSpPr>
            <a:spLocks noGrp="1"/>
          </p:cNvSpPr>
          <p:nvPr>
            <p:ph type="body" sz="quarter" idx="11"/>
          </p:nvPr>
        </p:nvSpPr>
        <p:spPr>
          <a:xfrm>
            <a:off x="640080" y="2872899"/>
            <a:ext cx="4243589" cy="3320668"/>
          </a:xfrm>
        </p:spPr>
        <p:txBody>
          <a:bodyPr vert="horz" lIns="91440" tIns="45720" rIns="91440" bIns="45720" rtlCol="0">
            <a:normAutofit/>
          </a:bodyPr>
          <a:lstStyle/>
          <a:p>
            <a:r>
              <a:rPr lang="en-US" sz="1700">
                <a:solidFill>
                  <a:srgbClr val="002060"/>
                </a:solidFill>
              </a:rPr>
              <a:t>A portion of the on-site visit agenda is dedicated to interviews with stakeholder groups</a:t>
            </a:r>
          </a:p>
          <a:p>
            <a:r>
              <a:rPr lang="en-US" sz="1700">
                <a:solidFill>
                  <a:srgbClr val="002060"/>
                </a:solidFill>
              </a:rPr>
              <a:t>Interview segments last about 40-50 minutes</a:t>
            </a:r>
          </a:p>
          <a:p>
            <a:r>
              <a:rPr lang="en-US" sz="1700">
                <a:solidFill>
                  <a:srgbClr val="002060"/>
                </a:solidFill>
              </a:rPr>
              <a:t>Due to time constraints, interviews should take place in the same location</a:t>
            </a:r>
          </a:p>
          <a:p>
            <a:pPr lvl="1"/>
            <a:r>
              <a:rPr lang="en-US" sz="1700">
                <a:solidFill>
                  <a:srgbClr val="002060"/>
                </a:solidFill>
              </a:rPr>
              <a:t>Ensure the interview room location is private and includes appropriate computer equipment if some participants will be joining virtually</a:t>
            </a:r>
          </a:p>
        </p:txBody>
      </p:sp>
      <p:pic>
        <p:nvPicPr>
          <p:cNvPr id="6" name="Picture 5" descr="People in meeting">
            <a:extLst>
              <a:ext uri="{FF2B5EF4-FFF2-40B4-BE49-F238E27FC236}">
                <a16:creationId xmlns:a16="http://schemas.microsoft.com/office/drawing/2014/main" id="{B590909B-4B64-6B60-2CE4-E6726A853DF4}"/>
              </a:ext>
            </a:extLst>
          </p:cNvPr>
          <p:cNvPicPr>
            <a:picLocks noChangeAspect="1"/>
          </p:cNvPicPr>
          <p:nvPr/>
        </p:nvPicPr>
        <p:blipFill rotWithShape="1">
          <a:blip r:embed="rId3">
            <a:extLst>
              <a:ext uri="{28A0092B-C50C-407E-A947-70E740481C1C}">
                <a14:useLocalDpi xmlns:a14="http://schemas.microsoft.com/office/drawing/2010/main" val="0"/>
              </a:ext>
            </a:extLst>
          </a:blip>
          <a:srcRect l="12374" r="206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18CA43A7-306C-BA32-F7E3-E84B0ACB8311}"/>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4944B7B2-FFA2-5148-A472-BF046BD89520}" type="slidenum">
              <a:rPr lang="en-US" sz="1200">
                <a:solidFill>
                  <a:srgbClr val="FFFFFF"/>
                </a:solidFill>
                <a:latin typeface="Calibri" panose="020F0502020204030204"/>
              </a:rPr>
              <a:pPr>
                <a:spcAft>
                  <a:spcPts val="600"/>
                </a:spcAft>
                <a:defRPr/>
              </a:pPr>
              <a:t>23</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798462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5013-65AE-FABF-D017-F0E6FC368199}"/>
              </a:ext>
            </a:extLst>
          </p:cNvPr>
          <p:cNvSpPr>
            <a:spLocks noGrp="1"/>
          </p:cNvSpPr>
          <p:nvPr>
            <p:ph type="title"/>
          </p:nvPr>
        </p:nvSpPr>
        <p:spPr/>
        <p:txBody>
          <a:bodyPr/>
          <a:lstStyle/>
          <a:p>
            <a:r>
              <a:rPr lang="en-US">
                <a:latin typeface="Univers Condensed" panose="020B0506020202050204" pitchFamily="34" charset="0"/>
              </a:rPr>
              <a:t>Preparing for </a:t>
            </a:r>
            <a:br>
              <a:rPr lang="en-US">
                <a:latin typeface="Univers Condensed" panose="020B0506020202050204" pitchFamily="34" charset="0"/>
              </a:rPr>
            </a:br>
            <a:r>
              <a:rPr lang="en-US">
                <a:latin typeface="Univers Condensed" panose="020B0506020202050204" pitchFamily="34" charset="0"/>
              </a:rPr>
              <a:t>Stakeholder Interviews</a:t>
            </a:r>
            <a:endParaRPr lang="en-US"/>
          </a:p>
        </p:txBody>
      </p:sp>
      <p:sp>
        <p:nvSpPr>
          <p:cNvPr id="3" name="Text Placeholder 2">
            <a:extLst>
              <a:ext uri="{FF2B5EF4-FFF2-40B4-BE49-F238E27FC236}">
                <a16:creationId xmlns:a16="http://schemas.microsoft.com/office/drawing/2014/main" id="{6DEDD250-3F60-48DB-AA6C-F0D809FC2BB5}"/>
              </a:ext>
            </a:extLst>
          </p:cNvPr>
          <p:cNvSpPr>
            <a:spLocks noGrp="1"/>
          </p:cNvSpPr>
          <p:nvPr>
            <p:ph type="body" sz="quarter" idx="11"/>
          </p:nvPr>
        </p:nvSpPr>
        <p:spPr>
          <a:xfrm>
            <a:off x="838200" y="1789114"/>
            <a:ext cx="6052457" cy="4224337"/>
          </a:xfrm>
        </p:spPr>
        <p:txBody>
          <a:bodyPr>
            <a:normAutofit fontScale="92500" lnSpcReduction="20000"/>
          </a:bodyPr>
          <a:lstStyle/>
          <a:p>
            <a:r>
              <a:rPr lang="en-US"/>
              <a:t>Stakeholder Interview Questions are standardized for consistency across the State and are provided on the Monitoring Instrument in the column titled </a:t>
            </a:r>
            <a:r>
              <a:rPr lang="en-US" b="1"/>
              <a:t>Interview Questions</a:t>
            </a:r>
          </a:p>
          <a:p>
            <a:pPr lvl="1"/>
            <a:r>
              <a:rPr lang="en-US"/>
              <a:t>However, follow-up or expanded questions may be asked for further clarification as needed</a:t>
            </a:r>
          </a:p>
          <a:p>
            <a:r>
              <a:rPr lang="en-US"/>
              <a:t>PSUs may share the interview questions with participants prior to the monitoring visit, however interview participants should not respond to questions from a prepared script. </a:t>
            </a:r>
          </a:p>
          <a:p>
            <a:endParaRPr lang="en-US" b="1"/>
          </a:p>
        </p:txBody>
      </p:sp>
      <p:sp>
        <p:nvSpPr>
          <p:cNvPr id="4" name="Slide Number Placeholder 3">
            <a:extLst>
              <a:ext uri="{FF2B5EF4-FFF2-40B4-BE49-F238E27FC236}">
                <a16:creationId xmlns:a16="http://schemas.microsoft.com/office/drawing/2014/main" id="{9BE97F30-9A5E-C6F1-C99B-2C61501A4542}"/>
              </a:ext>
            </a:extLst>
          </p:cNvPr>
          <p:cNvSpPr>
            <a:spLocks noGrp="1"/>
          </p:cNvSpPr>
          <p:nvPr>
            <p:ph type="sldNum" sz="quarter" idx="12"/>
          </p:nvPr>
        </p:nvSpPr>
        <p:spPr/>
        <p:txBody>
          <a:bodyPr/>
          <a:lstStyle/>
          <a:p>
            <a:fld id="{4944B7B2-FFA2-5148-A472-BF046BD89520}" type="slidenum">
              <a:rPr lang="en-US" smtClean="0"/>
              <a:pPr/>
              <a:t>24</a:t>
            </a:fld>
            <a:endParaRPr lang="en-US"/>
          </a:p>
        </p:txBody>
      </p:sp>
      <p:pic>
        <p:nvPicPr>
          <p:cNvPr id="6" name="Picture 5" descr="Text, letter&#10;&#10;Description automatically generated">
            <a:extLst>
              <a:ext uri="{FF2B5EF4-FFF2-40B4-BE49-F238E27FC236}">
                <a16:creationId xmlns:a16="http://schemas.microsoft.com/office/drawing/2014/main" id="{D298E28B-CC58-E501-F9FE-B0DD83522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780" y="365127"/>
            <a:ext cx="4076700" cy="5753100"/>
          </a:xfrm>
          <a:prstGeom prst="rect">
            <a:avLst/>
          </a:prstGeom>
        </p:spPr>
      </p:pic>
      <p:sp>
        <p:nvSpPr>
          <p:cNvPr id="7" name="TextBox 6">
            <a:extLst>
              <a:ext uri="{FF2B5EF4-FFF2-40B4-BE49-F238E27FC236}">
                <a16:creationId xmlns:a16="http://schemas.microsoft.com/office/drawing/2014/main" id="{F64150D4-EE57-9FEC-BA6B-4B808B726352}"/>
              </a:ext>
            </a:extLst>
          </p:cNvPr>
          <p:cNvSpPr txBox="1"/>
          <p:nvPr/>
        </p:nvSpPr>
        <p:spPr>
          <a:xfrm>
            <a:off x="7726780" y="390357"/>
            <a:ext cx="1832515" cy="410217"/>
          </a:xfrm>
          <a:prstGeom prst="rect">
            <a:avLst/>
          </a:prstGeom>
          <a:solidFill>
            <a:srgbClr val="FFFF00">
              <a:alpha val="45111"/>
            </a:srgbClr>
          </a:solidFill>
          <a:ln w="19050">
            <a:solidFill>
              <a:srgbClr val="FF0000"/>
            </a:solidFill>
          </a:ln>
        </p:spPr>
        <p:txBody>
          <a:bodyPr wrap="square" rtlCol="0">
            <a:spAutoFit/>
          </a:bodyPr>
          <a:lstStyle/>
          <a:p>
            <a:endParaRPr lang="en-US"/>
          </a:p>
        </p:txBody>
      </p:sp>
      <p:sp>
        <p:nvSpPr>
          <p:cNvPr id="8" name="TextBox 7">
            <a:extLst>
              <a:ext uri="{FF2B5EF4-FFF2-40B4-BE49-F238E27FC236}">
                <a16:creationId xmlns:a16="http://schemas.microsoft.com/office/drawing/2014/main" id="{3C3F3EE3-F51E-E790-D721-10AF7E0FD509}"/>
              </a:ext>
            </a:extLst>
          </p:cNvPr>
          <p:cNvSpPr txBox="1"/>
          <p:nvPr/>
        </p:nvSpPr>
        <p:spPr>
          <a:xfrm>
            <a:off x="7726780" y="1646238"/>
            <a:ext cx="2251863" cy="410217"/>
          </a:xfrm>
          <a:prstGeom prst="rect">
            <a:avLst/>
          </a:prstGeom>
          <a:solidFill>
            <a:srgbClr val="FFFF00">
              <a:alpha val="45111"/>
            </a:srgbClr>
          </a:solidFill>
          <a:ln w="19050">
            <a:solidFill>
              <a:srgbClr val="FF0000"/>
            </a:solidFill>
          </a:ln>
        </p:spPr>
        <p:txBody>
          <a:bodyPr wrap="square" rtlCol="0">
            <a:spAutoFit/>
          </a:bodyPr>
          <a:lstStyle/>
          <a:p>
            <a:endParaRPr lang="en-US"/>
          </a:p>
        </p:txBody>
      </p:sp>
      <p:sp>
        <p:nvSpPr>
          <p:cNvPr id="9" name="TextBox 8">
            <a:extLst>
              <a:ext uri="{FF2B5EF4-FFF2-40B4-BE49-F238E27FC236}">
                <a16:creationId xmlns:a16="http://schemas.microsoft.com/office/drawing/2014/main" id="{BA4E3368-6B14-A92C-8C90-9A4827BA4A99}"/>
              </a:ext>
            </a:extLst>
          </p:cNvPr>
          <p:cNvSpPr txBox="1"/>
          <p:nvPr/>
        </p:nvSpPr>
        <p:spPr>
          <a:xfrm>
            <a:off x="7726780" y="4606192"/>
            <a:ext cx="1832515" cy="410217"/>
          </a:xfrm>
          <a:prstGeom prst="rect">
            <a:avLst/>
          </a:prstGeom>
          <a:solidFill>
            <a:srgbClr val="FFFF00">
              <a:alpha val="45111"/>
            </a:srgbClr>
          </a:solidFill>
          <a:ln w="19050">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4242793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E067-7DC6-7C8B-CA4C-5F3F5C98CBF0}"/>
              </a:ext>
            </a:extLst>
          </p:cNvPr>
          <p:cNvSpPr>
            <a:spLocks noGrp="1"/>
          </p:cNvSpPr>
          <p:nvPr>
            <p:ph type="title"/>
          </p:nvPr>
        </p:nvSpPr>
        <p:spPr/>
        <p:txBody>
          <a:bodyPr/>
          <a:lstStyle/>
          <a:p>
            <a:r>
              <a:rPr lang="en-US">
                <a:latin typeface="Univers Condensed" panose="020B0506020202050204" pitchFamily="34" charset="0"/>
              </a:rPr>
              <a:t>Parent/Caregiver Interviews</a:t>
            </a:r>
            <a:endParaRPr lang="en-US"/>
          </a:p>
        </p:txBody>
      </p:sp>
      <p:sp>
        <p:nvSpPr>
          <p:cNvPr id="3" name="Text Placeholder 2">
            <a:extLst>
              <a:ext uri="{FF2B5EF4-FFF2-40B4-BE49-F238E27FC236}">
                <a16:creationId xmlns:a16="http://schemas.microsoft.com/office/drawing/2014/main" id="{A4B89632-7A80-5FE2-EC10-568415694C5F}"/>
              </a:ext>
            </a:extLst>
          </p:cNvPr>
          <p:cNvSpPr>
            <a:spLocks noGrp="1"/>
          </p:cNvSpPr>
          <p:nvPr>
            <p:ph type="body" sz="quarter" idx="11"/>
          </p:nvPr>
        </p:nvSpPr>
        <p:spPr/>
        <p:txBody>
          <a:bodyPr>
            <a:normAutofit fontScale="92500" lnSpcReduction="20000"/>
          </a:bodyPr>
          <a:lstStyle/>
          <a:p>
            <a:r>
              <a:rPr lang="en-US"/>
              <a:t>Parent/Caregiver participants will be interviewed as one group with no others present, except for any interpreters required to facilitate participation of all attendees </a:t>
            </a:r>
          </a:p>
          <a:p>
            <a:r>
              <a:rPr lang="en-US"/>
              <a:t>Two to Four participants from each selected school are expected to attend</a:t>
            </a:r>
          </a:p>
          <a:p>
            <a:r>
              <a:rPr lang="en-US"/>
              <a:t>PSUs should invite additional parents from any of the PSU’s schools, if needed to ensure representation of families of students served with the applicable federal funds, such as English as a Second Language (ESL), migrant, homeless and pre-k students. </a:t>
            </a:r>
          </a:p>
          <a:p>
            <a:r>
              <a:rPr lang="en-US" b="1" i="1"/>
              <a:t>The parents in this group </a:t>
            </a:r>
            <a:r>
              <a:rPr lang="en-US" b="1" i="1" u="sng"/>
              <a:t>may not be employees</a:t>
            </a:r>
            <a:r>
              <a:rPr lang="en-US" b="1" i="1"/>
              <a:t> of the school PSU, contracted service providers, or a member of the local board of education. </a:t>
            </a:r>
          </a:p>
          <a:p>
            <a:endParaRPr lang="en-US"/>
          </a:p>
        </p:txBody>
      </p:sp>
      <p:sp>
        <p:nvSpPr>
          <p:cNvPr id="4" name="Slide Number Placeholder 3">
            <a:extLst>
              <a:ext uri="{FF2B5EF4-FFF2-40B4-BE49-F238E27FC236}">
                <a16:creationId xmlns:a16="http://schemas.microsoft.com/office/drawing/2014/main" id="{F6E9F4D4-2C41-6C8D-B72B-CA2C4F5FC689}"/>
              </a:ext>
            </a:extLst>
          </p:cNvPr>
          <p:cNvSpPr>
            <a:spLocks noGrp="1"/>
          </p:cNvSpPr>
          <p:nvPr>
            <p:ph type="sldNum" sz="quarter" idx="12"/>
          </p:nvPr>
        </p:nvSpPr>
        <p:spPr/>
        <p:txBody>
          <a:bodyPr/>
          <a:lstStyle/>
          <a:p>
            <a:fld id="{4944B7B2-FFA2-5148-A472-BF046BD89520}" type="slidenum">
              <a:rPr lang="en-US" smtClean="0"/>
              <a:pPr/>
              <a:t>25</a:t>
            </a:fld>
            <a:endParaRPr lang="en-US"/>
          </a:p>
        </p:txBody>
      </p:sp>
    </p:spTree>
    <p:extLst>
      <p:ext uri="{BB962C8B-B14F-4D97-AF65-F5344CB8AC3E}">
        <p14:creationId xmlns:p14="http://schemas.microsoft.com/office/powerpoint/2010/main" val="2472674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06E067-7DC6-7C8B-CA4C-5F3F5C98CBF0}"/>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sz="4400" kern="1200">
                <a:solidFill>
                  <a:srgbClr val="002060"/>
                </a:solidFill>
                <a:latin typeface="Univers Condensed" panose="020B0506020202050204" pitchFamily="34" charset="0"/>
              </a:rPr>
              <a:t>Principal Interviews (PSUs Only)</a:t>
            </a:r>
          </a:p>
        </p:txBody>
      </p:sp>
      <p:sp>
        <p:nvSpPr>
          <p:cNvPr id="3" name="Text Placeholder 2">
            <a:extLst>
              <a:ext uri="{FF2B5EF4-FFF2-40B4-BE49-F238E27FC236}">
                <a16:creationId xmlns:a16="http://schemas.microsoft.com/office/drawing/2014/main" id="{A4B89632-7A80-5FE2-EC10-568415694C5F}"/>
              </a:ext>
            </a:extLst>
          </p:cNvPr>
          <p:cNvSpPr>
            <a:spLocks noGrp="1"/>
          </p:cNvSpPr>
          <p:nvPr>
            <p:ph type="body" sz="quarter" idx="11"/>
          </p:nvPr>
        </p:nvSpPr>
        <p:spPr>
          <a:xfrm>
            <a:off x="1137034" y="2198362"/>
            <a:ext cx="4958966" cy="3917773"/>
          </a:xfrm>
        </p:spPr>
        <p:txBody>
          <a:bodyPr vert="horz" lIns="91440" tIns="45720" rIns="91440" bIns="45720" rtlCol="0">
            <a:normAutofit/>
          </a:bodyPr>
          <a:lstStyle/>
          <a:p>
            <a:r>
              <a:rPr lang="en-US" sz="1900">
                <a:solidFill>
                  <a:srgbClr val="002060"/>
                </a:solidFill>
              </a:rPr>
              <a:t>Principal participants will be interviewed as one group with no others present</a:t>
            </a:r>
          </a:p>
          <a:p>
            <a:pPr lvl="0"/>
            <a:r>
              <a:rPr lang="en-US" sz="1900">
                <a:solidFill>
                  <a:srgbClr val="002060"/>
                </a:solidFill>
              </a:rPr>
              <a:t>The principals of all selected schools are expected to attend and may bring other leadership staff from their buildings as they see fit.</a:t>
            </a:r>
          </a:p>
          <a:p>
            <a:pPr lvl="0"/>
            <a:r>
              <a:rPr lang="en-US" sz="1900">
                <a:solidFill>
                  <a:srgbClr val="002060"/>
                </a:solidFill>
              </a:rPr>
              <a:t>Principals from non-Title I schools may be invited to support discussion of Title II, Title III, Title IV-A and Title I-C, as the PSU sees fit.</a:t>
            </a:r>
          </a:p>
          <a:p>
            <a:pPr lvl="0"/>
            <a:r>
              <a:rPr lang="en-US" sz="1900">
                <a:solidFill>
                  <a:srgbClr val="002060"/>
                </a:solidFill>
              </a:rPr>
              <a:t>Principals from other Title I schools are also welcomed to attend, as the PSU sees fit.</a:t>
            </a:r>
          </a:p>
          <a:p>
            <a:endParaRPr lang="en-US" sz="1900">
              <a:solidFill>
                <a:schemeClr val="tx1"/>
              </a:solidFill>
            </a:endParaRPr>
          </a:p>
        </p:txBody>
      </p:sp>
      <p:pic>
        <p:nvPicPr>
          <p:cNvPr id="1026" name="Picture 2" descr="School Principal Icon Images – Browse 2,434 Stock Photos, Vectors, and  Video | Adobe Stock">
            <a:extLst>
              <a:ext uri="{FF2B5EF4-FFF2-40B4-BE49-F238E27FC236}">
                <a16:creationId xmlns:a16="http://schemas.microsoft.com/office/drawing/2014/main" id="{698CA9F1-2C8F-A687-30B2-A470F92477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19367" y="2566464"/>
            <a:ext cx="4788505" cy="2992815"/>
          </a:xfrm>
          <a:prstGeom prst="rect">
            <a:avLst/>
          </a:pr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F6E9F4D4-2C41-6C8D-B72B-CA2C4F5FC6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944B7B2-FFA2-5148-A472-BF046BD89520}" type="slidenum">
              <a:rPr lang="en-US">
                <a:solidFill>
                  <a:schemeClr val="tx1">
                    <a:tint val="75000"/>
                  </a:schemeClr>
                </a:solidFill>
                <a:latin typeface="+mn-lt"/>
              </a:rPr>
              <a:pPr>
                <a:spcAft>
                  <a:spcPts val="600"/>
                </a:spcAft>
              </a:pPr>
              <a:t>26</a:t>
            </a:fld>
            <a:endParaRPr lang="en-US">
              <a:solidFill>
                <a:schemeClr val="tx1">
                  <a:tint val="75000"/>
                </a:schemeClr>
              </a:solidFill>
              <a:latin typeface="+mn-lt"/>
            </a:endParaRPr>
          </a:p>
        </p:txBody>
      </p:sp>
    </p:spTree>
    <p:extLst>
      <p:ext uri="{BB962C8B-B14F-4D97-AF65-F5344CB8AC3E}">
        <p14:creationId xmlns:p14="http://schemas.microsoft.com/office/powerpoint/2010/main" val="1082317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oman in an office">
            <a:extLst>
              <a:ext uri="{FF2B5EF4-FFF2-40B4-BE49-F238E27FC236}">
                <a16:creationId xmlns:a16="http://schemas.microsoft.com/office/drawing/2014/main" id="{972259E3-A7CC-77A0-35D8-5671B8FF6E3B}"/>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6E067-7DC6-7C8B-CA4C-5F3F5C98CBF0}"/>
              </a:ext>
            </a:extLst>
          </p:cNvPr>
          <p:cNvSpPr>
            <a:spLocks noGrp="1"/>
          </p:cNvSpPr>
          <p:nvPr>
            <p:ph type="title"/>
          </p:nvPr>
        </p:nvSpPr>
        <p:spPr>
          <a:xfrm>
            <a:off x="511626" y="365125"/>
            <a:ext cx="4631871" cy="1388039"/>
          </a:xfrm>
        </p:spPr>
        <p:txBody>
          <a:bodyPr vert="horz" lIns="91440" tIns="45720" rIns="91440" bIns="45720" rtlCol="0" anchor="ctr">
            <a:normAutofit/>
          </a:bodyPr>
          <a:lstStyle/>
          <a:p>
            <a:r>
              <a:rPr lang="en-US" sz="4000">
                <a:solidFill>
                  <a:srgbClr val="002060"/>
                </a:solidFill>
                <a:latin typeface="Univers Condensed" panose="020B0506020202050204" pitchFamily="34" charset="0"/>
              </a:rPr>
              <a:t>Teacher Interviews</a:t>
            </a:r>
          </a:p>
        </p:txBody>
      </p:sp>
      <p:sp>
        <p:nvSpPr>
          <p:cNvPr id="3" name="Text Placeholder 2">
            <a:extLst>
              <a:ext uri="{FF2B5EF4-FFF2-40B4-BE49-F238E27FC236}">
                <a16:creationId xmlns:a16="http://schemas.microsoft.com/office/drawing/2014/main" id="{A4B89632-7A80-5FE2-EC10-568415694C5F}"/>
              </a:ext>
            </a:extLst>
          </p:cNvPr>
          <p:cNvSpPr>
            <a:spLocks noGrp="1"/>
          </p:cNvSpPr>
          <p:nvPr>
            <p:ph type="body" sz="quarter" idx="11"/>
          </p:nvPr>
        </p:nvSpPr>
        <p:spPr>
          <a:xfrm>
            <a:off x="511626" y="1753164"/>
            <a:ext cx="4631871" cy="4423799"/>
          </a:xfrm>
        </p:spPr>
        <p:txBody>
          <a:bodyPr vert="horz" lIns="91440" tIns="45720" rIns="91440" bIns="45720" rtlCol="0">
            <a:normAutofit/>
          </a:bodyPr>
          <a:lstStyle/>
          <a:p>
            <a:r>
              <a:rPr lang="en-US" sz="1800">
                <a:solidFill>
                  <a:srgbClr val="002060"/>
                </a:solidFill>
              </a:rPr>
              <a:t>Teachers and others </a:t>
            </a:r>
            <a:r>
              <a:rPr lang="en-US" sz="1800" u="sng">
                <a:solidFill>
                  <a:srgbClr val="002060"/>
                </a:solidFill>
              </a:rPr>
              <a:t>who work directly with students</a:t>
            </a:r>
            <a:r>
              <a:rPr lang="en-US" sz="1800">
                <a:solidFill>
                  <a:srgbClr val="002060"/>
                </a:solidFill>
              </a:rPr>
              <a:t> will be interviewed together in one group with no others present. </a:t>
            </a:r>
          </a:p>
          <a:p>
            <a:pPr lvl="0"/>
            <a:r>
              <a:rPr lang="en-US" sz="1800">
                <a:solidFill>
                  <a:srgbClr val="002060"/>
                </a:solidFill>
              </a:rPr>
              <a:t>A variety of grade levels and teaching areas should be represented.</a:t>
            </a:r>
          </a:p>
          <a:p>
            <a:r>
              <a:rPr lang="en-US" sz="1800">
                <a:solidFill>
                  <a:srgbClr val="002060"/>
                </a:solidFill>
              </a:rPr>
              <a:t>The group should include mostly classroom teachers but may also include resource teachers, interventionists, media specialists or counselors.</a:t>
            </a:r>
          </a:p>
          <a:p>
            <a:r>
              <a:rPr lang="en-US" sz="1800" u="sng">
                <a:solidFill>
                  <a:srgbClr val="002060"/>
                </a:solidFill>
              </a:rPr>
              <a:t>Not to be included are instructional coaches or facilitators</a:t>
            </a:r>
            <a:r>
              <a:rPr lang="en-US" sz="1800">
                <a:solidFill>
                  <a:srgbClr val="002060"/>
                </a:solidFill>
              </a:rPr>
              <a:t>, even those who serve only part-time in those roles. (These individuals may attend the principal or the PSU leadership team, if the PSU believes it would be beneficial.)</a:t>
            </a:r>
          </a:p>
          <a:p>
            <a:pPr marL="0"/>
            <a:endParaRPr lang="en-US" sz="1400">
              <a:solidFill>
                <a:schemeClr val="tx1"/>
              </a:solidFill>
            </a:endParaRPr>
          </a:p>
        </p:txBody>
      </p:sp>
      <p:sp>
        <p:nvSpPr>
          <p:cNvPr id="4" name="Slide Number Placeholder 3">
            <a:extLst>
              <a:ext uri="{FF2B5EF4-FFF2-40B4-BE49-F238E27FC236}">
                <a16:creationId xmlns:a16="http://schemas.microsoft.com/office/drawing/2014/main" id="{F6E9F4D4-2C41-6C8D-B72B-CA2C4F5FC6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944B7B2-FFA2-5148-A472-BF046BD89520}" type="slidenum">
              <a:rPr lang="en-US" sz="1200">
                <a:solidFill>
                  <a:srgbClr val="FFFFFF"/>
                </a:solidFill>
                <a:latin typeface="Calibri" panose="020F0502020204030204"/>
              </a:rPr>
              <a:pPr>
                <a:spcAft>
                  <a:spcPts val="600"/>
                </a:spcAft>
                <a:defRPr/>
              </a:pPr>
              <a:t>27</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238417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E067-7DC6-7C8B-CA4C-5F3F5C98CBF0}"/>
              </a:ext>
            </a:extLst>
          </p:cNvPr>
          <p:cNvSpPr>
            <a:spLocks noGrp="1"/>
          </p:cNvSpPr>
          <p:nvPr>
            <p:ph type="title"/>
          </p:nvPr>
        </p:nvSpPr>
        <p:spPr/>
        <p:txBody>
          <a:bodyPr/>
          <a:lstStyle/>
          <a:p>
            <a:r>
              <a:rPr lang="en-US">
                <a:latin typeface="Univers Condensed" panose="020B0506020202050204" pitchFamily="34" charset="0"/>
              </a:rPr>
              <a:t>Central Office/Leadership Interviews &amp; </a:t>
            </a:r>
            <a:br>
              <a:rPr lang="en-US">
                <a:latin typeface="Univers Condensed" panose="020B0506020202050204" pitchFamily="34" charset="0"/>
              </a:rPr>
            </a:br>
            <a:r>
              <a:rPr lang="en-US">
                <a:latin typeface="Univers Condensed" panose="020B0506020202050204" pitchFamily="34" charset="0"/>
              </a:rPr>
              <a:t>Exit Conference</a:t>
            </a:r>
            <a:endParaRPr lang="en-US"/>
          </a:p>
        </p:txBody>
      </p:sp>
      <p:sp>
        <p:nvSpPr>
          <p:cNvPr id="3" name="Text Placeholder 2">
            <a:extLst>
              <a:ext uri="{FF2B5EF4-FFF2-40B4-BE49-F238E27FC236}">
                <a16:creationId xmlns:a16="http://schemas.microsoft.com/office/drawing/2014/main" id="{A4B89632-7A80-5FE2-EC10-568415694C5F}"/>
              </a:ext>
            </a:extLst>
          </p:cNvPr>
          <p:cNvSpPr>
            <a:spLocks noGrp="1"/>
          </p:cNvSpPr>
          <p:nvPr>
            <p:ph type="body" sz="quarter" idx="11"/>
          </p:nvPr>
        </p:nvSpPr>
        <p:spPr/>
        <p:txBody>
          <a:bodyPr>
            <a:normAutofit fontScale="92500" lnSpcReduction="10000"/>
          </a:bodyPr>
          <a:lstStyle/>
          <a:p>
            <a:r>
              <a:rPr lang="en-US"/>
              <a:t>This interview will include any central office/leadership staff necessary to discuss the requested documentation and the PSU’s implementation of all consolidated federal programs. </a:t>
            </a:r>
          </a:p>
          <a:p>
            <a:r>
              <a:rPr lang="en-US"/>
              <a:t>If the PSU operates an MEP Program, the migrant recruiter and migrant coordinator should be included in this part of the interview process.  </a:t>
            </a:r>
          </a:p>
          <a:p>
            <a:r>
              <a:rPr lang="en-US"/>
              <a:t>It will be the last interview conducted, allowing the OFP team to tie up any loose ends that remain after the previous interviews. </a:t>
            </a:r>
          </a:p>
          <a:p>
            <a:r>
              <a:rPr lang="en-US"/>
              <a:t>The final portion of this interview will serve as an exit conference, providing an opportunity for OFP and PSU staff to share feedback about the monitoring process. </a:t>
            </a:r>
          </a:p>
        </p:txBody>
      </p:sp>
      <p:sp>
        <p:nvSpPr>
          <p:cNvPr id="4" name="Slide Number Placeholder 3">
            <a:extLst>
              <a:ext uri="{FF2B5EF4-FFF2-40B4-BE49-F238E27FC236}">
                <a16:creationId xmlns:a16="http://schemas.microsoft.com/office/drawing/2014/main" id="{F6E9F4D4-2C41-6C8D-B72B-CA2C4F5FC689}"/>
              </a:ext>
            </a:extLst>
          </p:cNvPr>
          <p:cNvSpPr>
            <a:spLocks noGrp="1"/>
          </p:cNvSpPr>
          <p:nvPr>
            <p:ph type="sldNum" sz="quarter" idx="12"/>
          </p:nvPr>
        </p:nvSpPr>
        <p:spPr/>
        <p:txBody>
          <a:bodyPr/>
          <a:lstStyle/>
          <a:p>
            <a:fld id="{4944B7B2-FFA2-5148-A472-BF046BD89520}" type="slidenum">
              <a:rPr lang="en-US" smtClean="0"/>
              <a:pPr/>
              <a:t>28</a:t>
            </a:fld>
            <a:endParaRPr lang="en-US"/>
          </a:p>
        </p:txBody>
      </p:sp>
    </p:spTree>
    <p:extLst>
      <p:ext uri="{BB962C8B-B14F-4D97-AF65-F5344CB8AC3E}">
        <p14:creationId xmlns:p14="http://schemas.microsoft.com/office/powerpoint/2010/main" val="1206564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CBB4-B721-A849-868D-A4531D961FEE}"/>
              </a:ext>
            </a:extLst>
          </p:cNvPr>
          <p:cNvSpPr>
            <a:spLocks noGrp="1"/>
          </p:cNvSpPr>
          <p:nvPr>
            <p:ph type="title"/>
          </p:nvPr>
        </p:nvSpPr>
        <p:spPr>
          <a:xfrm>
            <a:off x="831851" y="1333820"/>
            <a:ext cx="10910207" cy="2613025"/>
          </a:xfrm>
        </p:spPr>
        <p:txBody>
          <a:bodyPr/>
          <a:lstStyle/>
          <a:p>
            <a:r>
              <a:rPr lang="en-US">
                <a:latin typeface="Univers Condensed"/>
              </a:rPr>
              <a:t>Element Ratings and the Monitoring Report</a:t>
            </a:r>
          </a:p>
        </p:txBody>
      </p:sp>
      <p:sp>
        <p:nvSpPr>
          <p:cNvPr id="4" name="Text Placeholder 3">
            <a:extLst>
              <a:ext uri="{FF2B5EF4-FFF2-40B4-BE49-F238E27FC236}">
                <a16:creationId xmlns:a16="http://schemas.microsoft.com/office/drawing/2014/main" id="{E9F4DB8D-93E3-8448-B1D3-2927B86CFF38}"/>
              </a:ext>
            </a:extLst>
          </p:cNvPr>
          <p:cNvSpPr>
            <a:spLocks noGrp="1"/>
          </p:cNvSpPr>
          <p:nvPr>
            <p:ph type="body" idx="1"/>
          </p:nvPr>
        </p:nvSpPr>
        <p:spPr/>
        <p:txBody>
          <a:bodyPr vert="horz" lIns="91440" tIns="45720" rIns="91440" bIns="45720" rtlCol="0" anchor="t">
            <a:normAutofit/>
          </a:bodyPr>
          <a:lstStyle/>
          <a:p>
            <a:r>
              <a:rPr lang="en-US">
                <a:latin typeface="Roboto"/>
                <a:ea typeface="Roboto"/>
              </a:rPr>
              <a:t>Paul Perrotta, Program Administrator </a:t>
            </a:r>
            <a:endParaRPr lang="en-US">
              <a:latin typeface="Roboto" panose="02000000000000000000" pitchFamily="2" charset="0"/>
              <a:ea typeface="Roboto" panose="02000000000000000000" pitchFamily="2" charset="0"/>
            </a:endParaRPr>
          </a:p>
        </p:txBody>
      </p:sp>
      <p:sp>
        <p:nvSpPr>
          <p:cNvPr id="3" name="Slide Number Placeholder 2">
            <a:extLst>
              <a:ext uri="{FF2B5EF4-FFF2-40B4-BE49-F238E27FC236}">
                <a16:creationId xmlns:a16="http://schemas.microsoft.com/office/drawing/2014/main" id="{8F622D9E-9A03-BE49-BA0C-7FB0A7FCFCE2}"/>
              </a:ext>
            </a:extLst>
          </p:cNvPr>
          <p:cNvSpPr>
            <a:spLocks noGrp="1"/>
          </p:cNvSpPr>
          <p:nvPr>
            <p:ph type="sldNum" sz="quarter" idx="10"/>
          </p:nvPr>
        </p:nvSpPr>
        <p:spPr/>
        <p:txBody>
          <a:bodyPr/>
          <a:lstStyle/>
          <a:p>
            <a:fld id="{4944B7B2-FFA2-5148-A472-BF046BD89520}" type="slidenum">
              <a:rPr lang="en-US" smtClean="0"/>
              <a:pPr/>
              <a:t>29</a:t>
            </a:fld>
            <a:endParaRPr lang="en-US"/>
          </a:p>
        </p:txBody>
      </p:sp>
    </p:spTree>
    <p:extLst>
      <p:ext uri="{BB962C8B-B14F-4D97-AF65-F5344CB8AC3E}">
        <p14:creationId xmlns:p14="http://schemas.microsoft.com/office/powerpoint/2010/main" val="2044653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ECC7-FC34-4020-9C81-93CC62025E8C}"/>
              </a:ext>
            </a:extLst>
          </p:cNvPr>
          <p:cNvSpPr>
            <a:spLocks noGrp="1"/>
          </p:cNvSpPr>
          <p:nvPr>
            <p:ph type="title"/>
          </p:nvPr>
        </p:nvSpPr>
        <p:spPr/>
        <p:txBody>
          <a:bodyPr/>
          <a:lstStyle/>
          <a:p>
            <a:r>
              <a:rPr lang="en-US">
                <a:latin typeface="Univers Condensed" panose="020B0506020202050204" pitchFamily="34" charset="0"/>
                <a:cs typeface="Arial"/>
              </a:rPr>
              <a:t>Agenda</a:t>
            </a:r>
            <a:endParaRPr lang="en-US">
              <a:latin typeface="Univers Condensed" panose="020B0506020202050204" pitchFamily="34" charset="0"/>
            </a:endParaRPr>
          </a:p>
        </p:txBody>
      </p:sp>
      <p:sp>
        <p:nvSpPr>
          <p:cNvPr id="3" name="Text Placeholder 2">
            <a:extLst>
              <a:ext uri="{FF2B5EF4-FFF2-40B4-BE49-F238E27FC236}">
                <a16:creationId xmlns:a16="http://schemas.microsoft.com/office/drawing/2014/main" id="{F924A789-EF78-46CB-B402-E05165D85395}"/>
              </a:ext>
            </a:extLst>
          </p:cNvPr>
          <p:cNvSpPr>
            <a:spLocks noGrp="1"/>
          </p:cNvSpPr>
          <p:nvPr>
            <p:ph type="body" sz="quarter" idx="11"/>
          </p:nvPr>
        </p:nvSpPr>
        <p:spPr>
          <a:xfrm>
            <a:off x="838200" y="1789114"/>
            <a:ext cx="10852188" cy="4224337"/>
          </a:xfrm>
        </p:spPr>
        <p:txBody>
          <a:bodyPr vert="horz" lIns="91440" tIns="45720" rIns="91440" bIns="45720" rtlCol="0" anchor="t">
            <a:normAutofit/>
          </a:bodyPr>
          <a:lstStyle/>
          <a:p>
            <a:pPr marL="457200" indent="-457200"/>
            <a:r>
              <a:rPr lang="en-US">
                <a:latin typeface="Roboto" panose="02000000000000000000" pitchFamily="2" charset="0"/>
                <a:ea typeface="Roboto" panose="02000000000000000000" pitchFamily="2" charset="0"/>
                <a:cs typeface="Arial" panose="020B0604020202020204"/>
              </a:rPr>
              <a:t>Guidelines for Cross-Program Consolidated Monitoring Process</a:t>
            </a:r>
          </a:p>
          <a:p>
            <a:pPr marL="914400" lvl="1" indent="-457200"/>
            <a:r>
              <a:rPr lang="en-US">
                <a:latin typeface="Roboto" panose="02000000000000000000" pitchFamily="2" charset="0"/>
                <a:ea typeface="Roboto" panose="02000000000000000000" pitchFamily="2" charset="0"/>
                <a:cs typeface="+mn-lt"/>
              </a:rPr>
              <a:t>Scope and Purpose of Monitoring</a:t>
            </a:r>
          </a:p>
          <a:p>
            <a:pPr marL="914400" lvl="1" indent="-457200"/>
            <a:r>
              <a:rPr lang="en-US">
                <a:latin typeface="Roboto" panose="02000000000000000000" pitchFamily="2" charset="0"/>
                <a:ea typeface="Roboto" panose="02000000000000000000" pitchFamily="2" charset="0"/>
                <a:cs typeface="+mn-lt"/>
              </a:rPr>
              <a:t>Sharing Documents for Review</a:t>
            </a:r>
          </a:p>
          <a:p>
            <a:pPr marL="914400" lvl="1" indent="-457200"/>
            <a:r>
              <a:rPr lang="en-US">
                <a:latin typeface="Roboto" panose="02000000000000000000" pitchFamily="2" charset="0"/>
                <a:ea typeface="Roboto" panose="02000000000000000000" pitchFamily="2" charset="0"/>
                <a:cs typeface="+mn-lt"/>
              </a:rPr>
              <a:t>Preparing for School Visits</a:t>
            </a:r>
          </a:p>
          <a:p>
            <a:pPr marL="914400" lvl="1" indent="-457200"/>
            <a:r>
              <a:rPr lang="en-US">
                <a:latin typeface="Roboto" panose="02000000000000000000" pitchFamily="2" charset="0"/>
                <a:ea typeface="Roboto" panose="02000000000000000000" pitchFamily="2" charset="0"/>
                <a:cs typeface="+mn-lt"/>
              </a:rPr>
              <a:t>Preparing for Stakeholder Interviews</a:t>
            </a:r>
          </a:p>
          <a:p>
            <a:pPr marL="914400" lvl="1" indent="-457200"/>
            <a:r>
              <a:rPr lang="en-US">
                <a:latin typeface="Roboto" panose="02000000000000000000" pitchFamily="2" charset="0"/>
                <a:ea typeface="Roboto" panose="02000000000000000000" pitchFamily="2" charset="0"/>
                <a:cs typeface="+mn-lt"/>
              </a:rPr>
              <a:t>Element Ratings and the Monitoring Report </a:t>
            </a:r>
            <a:endParaRPr lang="en-US">
              <a:latin typeface="Roboto" panose="02000000000000000000" pitchFamily="2" charset="0"/>
              <a:ea typeface="Roboto" panose="02000000000000000000" pitchFamily="2" charset="0"/>
            </a:endParaRPr>
          </a:p>
          <a:p>
            <a:pPr marL="457200" lvl="1" indent="0">
              <a:buNone/>
            </a:pPr>
            <a:endParaRPr lang="en-US">
              <a:latin typeface="Roboto" panose="02000000000000000000" pitchFamily="2" charset="0"/>
              <a:ea typeface="Roboto" panose="02000000000000000000" pitchFamily="2" charset="0"/>
              <a:cs typeface="Arial" panose="020B0604020202020204"/>
            </a:endParaRPr>
          </a:p>
          <a:p>
            <a:pPr marL="457200" indent="-457200"/>
            <a:r>
              <a:rPr lang="en-US">
                <a:latin typeface="Roboto" panose="02000000000000000000" pitchFamily="2" charset="0"/>
                <a:ea typeface="Roboto" panose="02000000000000000000" pitchFamily="2" charset="0"/>
                <a:cs typeface="Arial" panose="020B0604020202020204"/>
              </a:rPr>
              <a:t>2021 – 2025 Monitoring Cycle </a:t>
            </a:r>
          </a:p>
          <a:p>
            <a:pPr marL="914400" lvl="1" indent="-457200"/>
            <a:endParaRPr lang="en-US">
              <a:latin typeface="Roboto" panose="02000000000000000000" pitchFamily="2" charset="0"/>
              <a:ea typeface="Roboto" panose="02000000000000000000" pitchFamily="2" charset="0"/>
              <a:cs typeface="Arial" panose="020B0604020202020204"/>
            </a:endParaRPr>
          </a:p>
          <a:p>
            <a:pPr marL="0" indent="0">
              <a:buNone/>
            </a:pPr>
            <a:endParaRPr lang="en-US">
              <a:latin typeface="Roboto" panose="02000000000000000000" pitchFamily="2" charset="0"/>
              <a:ea typeface="Roboto" panose="02000000000000000000" pitchFamily="2" charset="0"/>
              <a:cs typeface="Arial" panose="020B0604020202020204"/>
            </a:endParaRPr>
          </a:p>
          <a:p>
            <a:pPr marL="0" indent="0">
              <a:buNone/>
            </a:pPr>
            <a:endParaRPr lang="en-US">
              <a:cs typeface="Arial" panose="020B0604020202020204"/>
            </a:endParaRPr>
          </a:p>
          <a:p>
            <a:pPr marL="0" indent="0">
              <a:buNone/>
            </a:pPr>
            <a:endParaRPr lang="en-US">
              <a:cs typeface="Arial" panose="020B0604020202020204"/>
            </a:endParaRPr>
          </a:p>
        </p:txBody>
      </p:sp>
    </p:spTree>
    <p:extLst>
      <p:ext uri="{BB962C8B-B14F-4D97-AF65-F5344CB8AC3E}">
        <p14:creationId xmlns:p14="http://schemas.microsoft.com/office/powerpoint/2010/main" val="2455206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8B38-9952-C1DF-8CA8-3116D5F5EFFF}"/>
              </a:ext>
            </a:extLst>
          </p:cNvPr>
          <p:cNvSpPr>
            <a:spLocks noGrp="1"/>
          </p:cNvSpPr>
          <p:nvPr>
            <p:ph type="title"/>
          </p:nvPr>
        </p:nvSpPr>
        <p:spPr/>
        <p:txBody>
          <a:bodyPr/>
          <a:lstStyle/>
          <a:p>
            <a:r>
              <a:rPr lang="en-US">
                <a:latin typeface="Univers Condensed" panose="020B0506020202050204" pitchFamily="34" charset="0"/>
              </a:rPr>
              <a:t>Element Ratings</a:t>
            </a:r>
            <a:endParaRPr lang="en-US"/>
          </a:p>
        </p:txBody>
      </p:sp>
      <p:sp>
        <p:nvSpPr>
          <p:cNvPr id="8" name="Text Placeholder 7">
            <a:extLst>
              <a:ext uri="{FF2B5EF4-FFF2-40B4-BE49-F238E27FC236}">
                <a16:creationId xmlns:a16="http://schemas.microsoft.com/office/drawing/2014/main" id="{F10AD26A-C8C7-A96F-9CE9-9FDCAEE2BC4F}"/>
              </a:ext>
            </a:extLst>
          </p:cNvPr>
          <p:cNvSpPr>
            <a:spLocks noGrp="1"/>
          </p:cNvSpPr>
          <p:nvPr>
            <p:ph type="body" sz="quarter" idx="11"/>
          </p:nvPr>
        </p:nvSpPr>
        <p:spPr>
          <a:xfrm>
            <a:off x="838200" y="1789114"/>
            <a:ext cx="10515600" cy="4700587"/>
          </a:xfrm>
        </p:spPr>
        <p:txBody>
          <a:bodyPr vert="horz" lIns="91440" tIns="45720" rIns="91440" bIns="45720" rtlCol="0" anchor="t">
            <a:normAutofit fontScale="92500" lnSpcReduction="10000"/>
          </a:bodyPr>
          <a:lstStyle/>
          <a:p>
            <a:r>
              <a:rPr lang="en-US"/>
              <a:t>Based on the documentation, on-site observation and interview notes, OFP staff will analyze the PSU’s implementation of the consolidated federal programs and issue a rating for each of the applicable elements, using the following rubric:</a:t>
            </a:r>
          </a:p>
          <a:p>
            <a:endParaRPr lang="en-US"/>
          </a:p>
          <a:p>
            <a:pPr marL="914400" lvl="1" indent="-457200">
              <a:buFont typeface="+mj-lt"/>
              <a:buAutoNum type="arabicPeriod"/>
            </a:pPr>
            <a:r>
              <a:rPr lang="en-US"/>
              <a:t>Meets Requirement</a:t>
            </a:r>
            <a:endParaRPr lang="en-US">
              <a:cs typeface="Arial"/>
            </a:endParaRPr>
          </a:p>
          <a:p>
            <a:pPr marL="914400" lvl="1" indent="-457200">
              <a:buFont typeface="+mj-lt"/>
              <a:buAutoNum type="arabicPeriod"/>
            </a:pPr>
            <a:r>
              <a:rPr lang="en-US"/>
              <a:t>Meets Requirement with Recommendation(s)</a:t>
            </a:r>
            <a:endParaRPr lang="en-US">
              <a:cs typeface="Arial"/>
            </a:endParaRPr>
          </a:p>
          <a:p>
            <a:pPr marL="914400" lvl="1" indent="-457200">
              <a:buFont typeface="+mj-lt"/>
              <a:buAutoNum type="arabicPeriod"/>
            </a:pPr>
            <a:r>
              <a:rPr lang="en-US"/>
              <a:t>Finding(s)</a:t>
            </a:r>
            <a:endParaRPr lang="en-US">
              <a:cs typeface="Arial"/>
            </a:endParaRPr>
          </a:p>
          <a:p>
            <a:endParaRPr lang="en-US"/>
          </a:p>
          <a:p>
            <a:r>
              <a:rPr lang="en-US"/>
              <a:t>An element will be considered </a:t>
            </a:r>
            <a:r>
              <a:rPr lang="en-US" u="sng"/>
              <a:t>not applicable</a:t>
            </a:r>
            <a:r>
              <a:rPr lang="en-US"/>
              <a:t> if the PSU does not participate in the program(s) which form the basis of the element or if the pre-requisites stated in the element do not apply.</a:t>
            </a:r>
          </a:p>
          <a:p>
            <a:pPr marL="457200" lvl="1" indent="0">
              <a:buNone/>
            </a:pPr>
            <a:endParaRPr lang="en-US"/>
          </a:p>
          <a:p>
            <a:pPr marL="457200" lvl="1" indent="0">
              <a:buNone/>
            </a:pPr>
            <a:endParaRPr lang="en-US"/>
          </a:p>
        </p:txBody>
      </p:sp>
      <p:sp>
        <p:nvSpPr>
          <p:cNvPr id="4" name="Slide Number Placeholder 3">
            <a:extLst>
              <a:ext uri="{FF2B5EF4-FFF2-40B4-BE49-F238E27FC236}">
                <a16:creationId xmlns:a16="http://schemas.microsoft.com/office/drawing/2014/main" id="{0EDA38E7-37D4-AAF3-8EE1-4E61FB366EB3}"/>
              </a:ext>
            </a:extLst>
          </p:cNvPr>
          <p:cNvSpPr>
            <a:spLocks noGrp="1"/>
          </p:cNvSpPr>
          <p:nvPr>
            <p:ph type="sldNum" sz="quarter" idx="12"/>
          </p:nvPr>
        </p:nvSpPr>
        <p:spPr/>
        <p:txBody>
          <a:bodyPr/>
          <a:lstStyle/>
          <a:p>
            <a:fld id="{4944B7B2-FFA2-5148-A472-BF046BD89520}" type="slidenum">
              <a:rPr lang="en-US" smtClean="0"/>
              <a:pPr/>
              <a:t>30</a:t>
            </a:fld>
            <a:endParaRPr lang="en-US"/>
          </a:p>
        </p:txBody>
      </p:sp>
    </p:spTree>
    <p:extLst>
      <p:ext uri="{BB962C8B-B14F-4D97-AF65-F5344CB8AC3E}">
        <p14:creationId xmlns:p14="http://schemas.microsoft.com/office/powerpoint/2010/main" val="3061852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46106-444F-397D-A21A-087832E094A2}"/>
              </a:ext>
            </a:extLst>
          </p:cNvPr>
          <p:cNvSpPr>
            <a:spLocks noGrp="1"/>
          </p:cNvSpPr>
          <p:nvPr>
            <p:ph type="title"/>
          </p:nvPr>
        </p:nvSpPr>
        <p:spPr>
          <a:xfrm>
            <a:off x="712579" y="421806"/>
            <a:ext cx="3429000" cy="1719072"/>
          </a:xfrm>
        </p:spPr>
        <p:txBody>
          <a:bodyPr vert="horz" lIns="91440" tIns="45720" rIns="91440" bIns="45720" rtlCol="0" anchor="b">
            <a:normAutofit/>
          </a:bodyPr>
          <a:lstStyle/>
          <a:p>
            <a:r>
              <a:rPr lang="en-US" sz="3800" kern="1200">
                <a:solidFill>
                  <a:srgbClr val="002060"/>
                </a:solidFill>
                <a:latin typeface="Univers Condensed" panose="020B0506020202050204" pitchFamily="34" charset="0"/>
              </a:rPr>
              <a:t>Meets Requirement</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42F3E39-8B77-A83F-E1C6-C67C05B81A0E}"/>
              </a:ext>
            </a:extLst>
          </p:cNvPr>
          <p:cNvSpPr>
            <a:spLocks noGrp="1"/>
          </p:cNvSpPr>
          <p:nvPr>
            <p:ph type="body" sz="quarter" idx="11"/>
          </p:nvPr>
        </p:nvSpPr>
        <p:spPr>
          <a:xfrm>
            <a:off x="544671" y="2807208"/>
            <a:ext cx="4389638" cy="3916534"/>
          </a:xfrm>
        </p:spPr>
        <p:txBody>
          <a:bodyPr vert="horz" lIns="91440" tIns="45720" rIns="91440" bIns="45720" rtlCol="0" anchor="t">
            <a:normAutofit fontScale="92500" lnSpcReduction="10000"/>
          </a:bodyPr>
          <a:lstStyle/>
          <a:p>
            <a:pPr marL="285750" lvl="0"/>
            <a:r>
              <a:rPr lang="en-US" sz="2000">
                <a:solidFill>
                  <a:srgbClr val="002060"/>
                </a:solidFill>
              </a:rPr>
              <a:t>Compliance element is 100% met and supported by required evidence.</a:t>
            </a:r>
          </a:p>
          <a:p>
            <a:pPr marL="285750"/>
            <a:endParaRPr lang="en-US" sz="2000">
              <a:solidFill>
                <a:srgbClr val="002060"/>
              </a:solidFill>
            </a:endParaRPr>
          </a:p>
          <a:p>
            <a:pPr marL="285750" lvl="0"/>
            <a:r>
              <a:rPr lang="en-US" sz="2000">
                <a:solidFill>
                  <a:srgbClr val="002060"/>
                </a:solidFill>
              </a:rPr>
              <a:t>All required documents are provided and support compliance.</a:t>
            </a:r>
            <a:endParaRPr lang="en-US" sz="2000">
              <a:solidFill>
                <a:srgbClr val="002060"/>
              </a:solidFill>
              <a:cs typeface="Arial"/>
            </a:endParaRPr>
          </a:p>
          <a:p>
            <a:pPr marL="285750"/>
            <a:endParaRPr lang="en-US" sz="2000">
              <a:solidFill>
                <a:srgbClr val="002060"/>
              </a:solidFill>
            </a:endParaRPr>
          </a:p>
          <a:p>
            <a:pPr marL="285750" lvl="0"/>
            <a:r>
              <a:rPr lang="en-US" sz="2000">
                <a:solidFill>
                  <a:srgbClr val="002060"/>
                </a:solidFill>
              </a:rPr>
              <a:t>Interviews are consistent with documentation and indicate proper processes and implementation.</a:t>
            </a:r>
            <a:endParaRPr lang="en-US" sz="2000">
              <a:solidFill>
                <a:srgbClr val="002060"/>
              </a:solidFill>
              <a:cs typeface="Arial"/>
            </a:endParaRPr>
          </a:p>
          <a:p>
            <a:pPr marL="285750"/>
            <a:endParaRPr lang="en-US" sz="2000">
              <a:solidFill>
                <a:srgbClr val="002060"/>
              </a:solidFill>
            </a:endParaRPr>
          </a:p>
          <a:p>
            <a:pPr marL="285750" lvl="0"/>
            <a:r>
              <a:rPr lang="en-US" sz="2000">
                <a:solidFill>
                  <a:srgbClr val="002060"/>
                </a:solidFill>
              </a:rPr>
              <a:t>Compliance is consistent at the PSU level and throughout the schools.</a:t>
            </a:r>
            <a:endParaRPr lang="en-US" sz="2000">
              <a:solidFill>
                <a:srgbClr val="002060"/>
              </a:solidFill>
              <a:cs typeface="Arial"/>
            </a:endParaRPr>
          </a:p>
          <a:p>
            <a:pPr marL="0"/>
            <a:endParaRPr lang="en-US" sz="1600">
              <a:solidFill>
                <a:schemeClr val="tx1"/>
              </a:solidFill>
            </a:endParaRPr>
          </a:p>
        </p:txBody>
      </p:sp>
      <p:pic>
        <p:nvPicPr>
          <p:cNvPr id="6" name="Picture 5" descr="Logo, company name&#10;&#10;Description automatically generated">
            <a:extLst>
              <a:ext uri="{FF2B5EF4-FFF2-40B4-BE49-F238E27FC236}">
                <a16:creationId xmlns:a16="http://schemas.microsoft.com/office/drawing/2014/main" id="{CC884707-E243-D3DB-325D-E82ECC5B9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326" y="811890"/>
            <a:ext cx="6141720" cy="5234221"/>
          </a:xfrm>
          <a:prstGeom prst="rect">
            <a:avLst/>
          </a:prstGeom>
        </p:spPr>
      </p:pic>
      <p:sp>
        <p:nvSpPr>
          <p:cNvPr id="4" name="Slide Number Placeholder 3">
            <a:extLst>
              <a:ext uri="{FF2B5EF4-FFF2-40B4-BE49-F238E27FC236}">
                <a16:creationId xmlns:a16="http://schemas.microsoft.com/office/drawing/2014/main" id="{930D2BA6-5F19-9FE8-2A58-D67916544FE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944B7B2-FFA2-5148-A472-BF046BD89520}" type="slidenum">
              <a:rPr lang="en-US" sz="1200" smtClean="0">
                <a:solidFill>
                  <a:schemeClr val="tx1">
                    <a:tint val="75000"/>
                  </a:schemeClr>
                </a:solidFill>
                <a:latin typeface="+mn-lt"/>
              </a:rPr>
              <a:pPr>
                <a:spcAft>
                  <a:spcPts val="600"/>
                </a:spcAft>
              </a:pPr>
              <a:t>31</a:t>
            </a:fld>
            <a:endParaRPr lang="en-US" sz="1200">
              <a:solidFill>
                <a:schemeClr val="tx1">
                  <a:tint val="75000"/>
                </a:schemeClr>
              </a:solidFill>
              <a:latin typeface="+mn-lt"/>
            </a:endParaRPr>
          </a:p>
        </p:txBody>
      </p:sp>
      <p:sp>
        <p:nvSpPr>
          <p:cNvPr id="7" name="TextBox 6">
            <a:extLst>
              <a:ext uri="{FF2B5EF4-FFF2-40B4-BE49-F238E27FC236}">
                <a16:creationId xmlns:a16="http://schemas.microsoft.com/office/drawing/2014/main" id="{6C930DD1-6D3D-18E2-E222-7971F5E7C9D5}"/>
              </a:ext>
            </a:extLst>
          </p:cNvPr>
          <p:cNvSpPr txBox="1"/>
          <p:nvPr/>
        </p:nvSpPr>
        <p:spPr>
          <a:xfrm>
            <a:off x="10558732" y="639520"/>
            <a:ext cx="1633268" cy="982246"/>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795944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106-444F-397D-A21A-087832E094A2}"/>
              </a:ext>
            </a:extLst>
          </p:cNvPr>
          <p:cNvSpPr>
            <a:spLocks noGrp="1"/>
          </p:cNvSpPr>
          <p:nvPr>
            <p:ph type="title"/>
          </p:nvPr>
        </p:nvSpPr>
        <p:spPr/>
        <p:txBody>
          <a:bodyPr/>
          <a:lstStyle/>
          <a:p>
            <a:r>
              <a:rPr lang="en-US">
                <a:latin typeface="Univers Condensed" panose="020B0506020202050204" pitchFamily="34" charset="0"/>
              </a:rPr>
              <a:t>Meets Requirement with Recommendation(s)</a:t>
            </a:r>
            <a:endParaRPr lang="en-US"/>
          </a:p>
        </p:txBody>
      </p:sp>
      <p:sp>
        <p:nvSpPr>
          <p:cNvPr id="3" name="Text Placeholder 2">
            <a:extLst>
              <a:ext uri="{FF2B5EF4-FFF2-40B4-BE49-F238E27FC236}">
                <a16:creationId xmlns:a16="http://schemas.microsoft.com/office/drawing/2014/main" id="{A42F3E39-8B77-A83F-E1C6-C67C05B81A0E}"/>
              </a:ext>
            </a:extLst>
          </p:cNvPr>
          <p:cNvSpPr>
            <a:spLocks noGrp="1"/>
          </p:cNvSpPr>
          <p:nvPr>
            <p:ph type="body" sz="quarter" idx="11"/>
          </p:nvPr>
        </p:nvSpPr>
        <p:spPr/>
        <p:txBody>
          <a:bodyPr vert="horz" lIns="91440" tIns="45720" rIns="91440" bIns="45720" rtlCol="0" anchor="t">
            <a:normAutofit/>
          </a:bodyPr>
          <a:lstStyle/>
          <a:p>
            <a:pPr marL="285750" lvl="0" indent="-285750"/>
            <a:r>
              <a:rPr lang="en-US">
                <a:solidFill>
                  <a:srgbClr val="002060"/>
                </a:solidFill>
              </a:rPr>
              <a:t>Basic compliance requirements are met.</a:t>
            </a:r>
          </a:p>
          <a:p>
            <a:pPr marL="285750" indent="-285750"/>
            <a:endParaRPr lang="en-US">
              <a:solidFill>
                <a:srgbClr val="002060"/>
              </a:solidFill>
            </a:endParaRPr>
          </a:p>
          <a:p>
            <a:pPr marL="285750" lvl="0" indent="-285750"/>
            <a:r>
              <a:rPr lang="en-US">
                <a:solidFill>
                  <a:srgbClr val="002060"/>
                </a:solidFill>
              </a:rPr>
              <a:t>Compliance and/or documentation could be strengthened with reasonable modifications.</a:t>
            </a:r>
            <a:endParaRPr lang="en-US"/>
          </a:p>
          <a:p>
            <a:pPr marL="0" indent="0">
              <a:buNone/>
            </a:pPr>
            <a:endParaRPr lang="en-US"/>
          </a:p>
        </p:txBody>
      </p:sp>
      <p:sp>
        <p:nvSpPr>
          <p:cNvPr id="4" name="Slide Number Placeholder 3">
            <a:extLst>
              <a:ext uri="{FF2B5EF4-FFF2-40B4-BE49-F238E27FC236}">
                <a16:creationId xmlns:a16="http://schemas.microsoft.com/office/drawing/2014/main" id="{930D2BA6-5F19-9FE8-2A58-D67916544FE6}"/>
              </a:ext>
            </a:extLst>
          </p:cNvPr>
          <p:cNvSpPr>
            <a:spLocks noGrp="1"/>
          </p:cNvSpPr>
          <p:nvPr>
            <p:ph type="sldNum" sz="quarter" idx="12"/>
          </p:nvPr>
        </p:nvSpPr>
        <p:spPr/>
        <p:txBody>
          <a:bodyPr/>
          <a:lstStyle/>
          <a:p>
            <a:fld id="{4944B7B2-FFA2-5148-A472-BF046BD89520}" type="slidenum">
              <a:rPr lang="en-US" smtClean="0"/>
              <a:pPr/>
              <a:t>32</a:t>
            </a:fld>
            <a:endParaRPr lang="en-US"/>
          </a:p>
        </p:txBody>
      </p:sp>
      <p:pic>
        <p:nvPicPr>
          <p:cNvPr id="6" name="Picture 5" descr="A close-up of hands holding a card&#10;&#10;Description automatically generated with medium confidence">
            <a:extLst>
              <a:ext uri="{FF2B5EF4-FFF2-40B4-BE49-F238E27FC236}">
                <a16:creationId xmlns:a16="http://schemas.microsoft.com/office/drawing/2014/main" id="{9FDFE6E6-21A2-CE0B-3FFB-E2B5FD956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410" y="3747041"/>
            <a:ext cx="3863962" cy="2422893"/>
          </a:xfrm>
          <a:prstGeom prst="rect">
            <a:avLst/>
          </a:prstGeom>
        </p:spPr>
      </p:pic>
    </p:spTree>
    <p:extLst>
      <p:ext uri="{BB962C8B-B14F-4D97-AF65-F5344CB8AC3E}">
        <p14:creationId xmlns:p14="http://schemas.microsoft.com/office/powerpoint/2010/main" val="1219109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106-444F-397D-A21A-087832E094A2}"/>
              </a:ext>
            </a:extLst>
          </p:cNvPr>
          <p:cNvSpPr>
            <a:spLocks noGrp="1"/>
          </p:cNvSpPr>
          <p:nvPr>
            <p:ph type="title"/>
          </p:nvPr>
        </p:nvSpPr>
        <p:spPr/>
        <p:txBody>
          <a:bodyPr/>
          <a:lstStyle/>
          <a:p>
            <a:r>
              <a:rPr lang="en-US">
                <a:latin typeface="Univers Condensed" panose="020B0506020202050204" pitchFamily="34" charset="0"/>
              </a:rPr>
              <a:t>Finding(s)</a:t>
            </a:r>
            <a:endParaRPr lang="en-US"/>
          </a:p>
        </p:txBody>
      </p:sp>
      <p:sp>
        <p:nvSpPr>
          <p:cNvPr id="3" name="Text Placeholder 2">
            <a:extLst>
              <a:ext uri="{FF2B5EF4-FFF2-40B4-BE49-F238E27FC236}">
                <a16:creationId xmlns:a16="http://schemas.microsoft.com/office/drawing/2014/main" id="{A42F3E39-8B77-A83F-E1C6-C67C05B81A0E}"/>
              </a:ext>
            </a:extLst>
          </p:cNvPr>
          <p:cNvSpPr>
            <a:spLocks noGrp="1"/>
          </p:cNvSpPr>
          <p:nvPr>
            <p:ph type="body" sz="quarter" idx="11"/>
          </p:nvPr>
        </p:nvSpPr>
        <p:spPr>
          <a:xfrm>
            <a:off x="838200" y="1789114"/>
            <a:ext cx="7696200" cy="4224337"/>
          </a:xfrm>
        </p:spPr>
        <p:txBody>
          <a:bodyPr vert="horz" lIns="91440" tIns="45720" rIns="91440" bIns="45720" rtlCol="0" anchor="t">
            <a:normAutofit fontScale="85000" lnSpcReduction="20000"/>
          </a:bodyPr>
          <a:lstStyle/>
          <a:p>
            <a:pPr marL="285750" lvl="0" indent="-285750"/>
            <a:r>
              <a:rPr lang="en-US">
                <a:solidFill>
                  <a:srgbClr val="002060"/>
                </a:solidFill>
              </a:rPr>
              <a:t>Evidence or lack of evidence shows compliance element has not been met.</a:t>
            </a:r>
          </a:p>
          <a:p>
            <a:pPr marL="285750" indent="-285750"/>
            <a:endParaRPr lang="en-US">
              <a:solidFill>
                <a:srgbClr val="002060"/>
              </a:solidFill>
            </a:endParaRPr>
          </a:p>
          <a:p>
            <a:pPr marL="285750" lvl="0" indent="-285750"/>
            <a:r>
              <a:rPr lang="en-US">
                <a:solidFill>
                  <a:srgbClr val="002060"/>
                </a:solidFill>
              </a:rPr>
              <a:t>Documentation is incomplete or lacking.</a:t>
            </a:r>
            <a:endParaRPr lang="en-US"/>
          </a:p>
          <a:p>
            <a:pPr marL="285750" indent="-285750"/>
            <a:endParaRPr lang="en-US">
              <a:solidFill>
                <a:srgbClr val="002060"/>
              </a:solidFill>
            </a:endParaRPr>
          </a:p>
          <a:p>
            <a:pPr marL="285750" lvl="0" indent="-285750"/>
            <a:r>
              <a:rPr lang="en-US">
                <a:solidFill>
                  <a:srgbClr val="002060"/>
                </a:solidFill>
              </a:rPr>
              <a:t>Interviews do not support documentation.</a:t>
            </a:r>
            <a:endParaRPr lang="en-US"/>
          </a:p>
          <a:p>
            <a:pPr marL="285750" indent="-285750"/>
            <a:endParaRPr lang="en-US">
              <a:solidFill>
                <a:srgbClr val="002060"/>
              </a:solidFill>
            </a:endParaRPr>
          </a:p>
          <a:p>
            <a:pPr marL="285750" indent="-285750"/>
            <a:r>
              <a:rPr lang="en-US">
                <a:solidFill>
                  <a:srgbClr val="002060"/>
                </a:solidFill>
              </a:rPr>
              <a:t>Interviews reveal a lack of understanding of  processes or implementation.</a:t>
            </a:r>
            <a:endParaRPr lang="en-US">
              <a:cs typeface="Arial"/>
            </a:endParaRPr>
          </a:p>
          <a:p>
            <a:pPr marL="285750" indent="-285750"/>
            <a:endParaRPr lang="en-US">
              <a:solidFill>
                <a:srgbClr val="002060"/>
              </a:solidFill>
            </a:endParaRPr>
          </a:p>
          <a:p>
            <a:pPr marL="285750" lvl="0" indent="-285750"/>
            <a:r>
              <a:rPr lang="en-US">
                <a:solidFill>
                  <a:srgbClr val="002060"/>
                </a:solidFill>
              </a:rPr>
              <a:t>Compliance is inconsistent at the PSU or school level.</a:t>
            </a:r>
            <a:endParaRPr lang="en-US"/>
          </a:p>
          <a:p>
            <a:pPr marL="0" indent="0">
              <a:buNone/>
            </a:pPr>
            <a:endParaRPr lang="en-US"/>
          </a:p>
        </p:txBody>
      </p:sp>
      <p:sp>
        <p:nvSpPr>
          <p:cNvPr id="4" name="Slide Number Placeholder 3">
            <a:extLst>
              <a:ext uri="{FF2B5EF4-FFF2-40B4-BE49-F238E27FC236}">
                <a16:creationId xmlns:a16="http://schemas.microsoft.com/office/drawing/2014/main" id="{930D2BA6-5F19-9FE8-2A58-D67916544FE6}"/>
              </a:ext>
            </a:extLst>
          </p:cNvPr>
          <p:cNvSpPr>
            <a:spLocks noGrp="1"/>
          </p:cNvSpPr>
          <p:nvPr>
            <p:ph type="sldNum" sz="quarter" idx="12"/>
          </p:nvPr>
        </p:nvSpPr>
        <p:spPr/>
        <p:txBody>
          <a:bodyPr/>
          <a:lstStyle/>
          <a:p>
            <a:fld id="{4944B7B2-FFA2-5148-A472-BF046BD89520}" type="slidenum">
              <a:rPr lang="en-US" smtClean="0"/>
              <a:pPr/>
              <a:t>33</a:t>
            </a:fld>
            <a:endParaRPr lang="en-US"/>
          </a:p>
        </p:txBody>
      </p:sp>
      <p:pic>
        <p:nvPicPr>
          <p:cNvPr id="6" name="Picture 5" descr="A picture containing text&#10;&#10;Description automatically generated">
            <a:extLst>
              <a:ext uri="{FF2B5EF4-FFF2-40B4-BE49-F238E27FC236}">
                <a16:creationId xmlns:a16="http://schemas.microsoft.com/office/drawing/2014/main" id="{3016F3F5-1159-2C67-CB3A-8B9BE8B36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541" y="360523"/>
            <a:ext cx="3827219" cy="3068671"/>
          </a:xfrm>
          <a:prstGeom prst="rect">
            <a:avLst/>
          </a:prstGeom>
        </p:spPr>
      </p:pic>
    </p:spTree>
    <p:extLst>
      <p:ext uri="{BB962C8B-B14F-4D97-AF65-F5344CB8AC3E}">
        <p14:creationId xmlns:p14="http://schemas.microsoft.com/office/powerpoint/2010/main" val="2050161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CAAD-812C-904E-CFAA-9EA79F4238C6}"/>
              </a:ext>
            </a:extLst>
          </p:cNvPr>
          <p:cNvSpPr>
            <a:spLocks noGrp="1"/>
          </p:cNvSpPr>
          <p:nvPr>
            <p:ph type="title"/>
          </p:nvPr>
        </p:nvSpPr>
        <p:spPr/>
        <p:txBody>
          <a:bodyPr/>
          <a:lstStyle/>
          <a:p>
            <a:r>
              <a:rPr lang="en-US">
                <a:latin typeface="Univers Condensed"/>
              </a:rPr>
              <a:t>The Monitoring Report</a:t>
            </a:r>
          </a:p>
        </p:txBody>
      </p:sp>
      <p:sp>
        <p:nvSpPr>
          <p:cNvPr id="3" name="Text Placeholder 2">
            <a:extLst>
              <a:ext uri="{FF2B5EF4-FFF2-40B4-BE49-F238E27FC236}">
                <a16:creationId xmlns:a16="http://schemas.microsoft.com/office/drawing/2014/main" id="{683FAF4D-A074-ADC5-916E-1F6569F7F057}"/>
              </a:ext>
            </a:extLst>
          </p:cNvPr>
          <p:cNvSpPr>
            <a:spLocks noGrp="1"/>
          </p:cNvSpPr>
          <p:nvPr>
            <p:ph type="body" sz="quarter" idx="11"/>
          </p:nvPr>
        </p:nvSpPr>
        <p:spPr/>
        <p:txBody>
          <a:bodyPr vert="horz" lIns="91440" tIns="45720" rIns="91440" bIns="45720" rtlCol="0" anchor="t">
            <a:normAutofit fontScale="85000" lnSpcReduction="20000"/>
          </a:bodyPr>
          <a:lstStyle/>
          <a:p>
            <a:r>
              <a:rPr lang="en-US"/>
              <a:t>OFP will issue a monitoring report by designating one of the three ratings for each of the applicable elements. </a:t>
            </a:r>
          </a:p>
          <a:p>
            <a:endParaRPr lang="en-US"/>
          </a:p>
          <a:p>
            <a:r>
              <a:rPr lang="en-US"/>
              <a:t>OFP is required to issue the report within 30 business days of the monitoring event. </a:t>
            </a:r>
          </a:p>
          <a:p>
            <a:endParaRPr lang="en-US"/>
          </a:p>
          <a:p>
            <a:r>
              <a:rPr lang="en-US"/>
              <a:t>For elements rated as </a:t>
            </a:r>
            <a:r>
              <a:rPr lang="en-US" i="1"/>
              <a:t>Meets Requirements with Recommendations:</a:t>
            </a:r>
            <a:r>
              <a:rPr lang="en-US"/>
              <a:t> </a:t>
            </a:r>
          </a:p>
          <a:p>
            <a:pPr lvl="1">
              <a:buFont typeface="Courier New" panose="020B0604020202020204" pitchFamily="34" charset="0"/>
              <a:buChar char="o"/>
            </a:pPr>
            <a:r>
              <a:rPr lang="en-US"/>
              <a:t>the report will include recommendations that require no further action on the part of the PSU. </a:t>
            </a:r>
            <a:endParaRPr lang="en-US">
              <a:cs typeface="Arial" panose="020B0604020202020204"/>
            </a:endParaRPr>
          </a:p>
          <a:p>
            <a:endParaRPr lang="en-US"/>
          </a:p>
          <a:p>
            <a:r>
              <a:rPr lang="en-US"/>
              <a:t>Where a </a:t>
            </a:r>
            <a:r>
              <a:rPr lang="en-US" i="1"/>
              <a:t>Finding</a:t>
            </a:r>
            <a:r>
              <a:rPr lang="en-US"/>
              <a:t> is issued: </a:t>
            </a:r>
          </a:p>
          <a:p>
            <a:pPr lvl="1">
              <a:buFont typeface="Courier New" panose="020B0604020202020204" pitchFamily="34" charset="0"/>
              <a:buChar char="o"/>
            </a:pPr>
            <a:r>
              <a:rPr lang="en-US"/>
              <a:t>the report will describe the areas of non-compliance, the corrective actions required of the PSU and the deadlines by which those actions must be completed.</a:t>
            </a:r>
            <a:endParaRPr lang="en-US">
              <a:cs typeface="Arial" panose="020B0604020202020204"/>
            </a:endParaRPr>
          </a:p>
          <a:p>
            <a:endParaRPr lang="en-US"/>
          </a:p>
        </p:txBody>
      </p:sp>
      <p:sp>
        <p:nvSpPr>
          <p:cNvPr id="4" name="Slide Number Placeholder 3">
            <a:extLst>
              <a:ext uri="{FF2B5EF4-FFF2-40B4-BE49-F238E27FC236}">
                <a16:creationId xmlns:a16="http://schemas.microsoft.com/office/drawing/2014/main" id="{C3D897AC-F309-DAC9-9AE5-99B7E153D6F5}"/>
              </a:ext>
            </a:extLst>
          </p:cNvPr>
          <p:cNvSpPr>
            <a:spLocks noGrp="1"/>
          </p:cNvSpPr>
          <p:nvPr>
            <p:ph type="sldNum" sz="quarter" idx="12"/>
          </p:nvPr>
        </p:nvSpPr>
        <p:spPr/>
        <p:txBody>
          <a:bodyPr/>
          <a:lstStyle/>
          <a:p>
            <a:fld id="{4944B7B2-FFA2-5148-A472-BF046BD89520}" type="slidenum">
              <a:rPr lang="en-US" smtClean="0"/>
              <a:pPr/>
              <a:t>34</a:t>
            </a:fld>
            <a:endParaRPr lang="en-US"/>
          </a:p>
        </p:txBody>
      </p:sp>
    </p:spTree>
    <p:extLst>
      <p:ext uri="{BB962C8B-B14F-4D97-AF65-F5344CB8AC3E}">
        <p14:creationId xmlns:p14="http://schemas.microsoft.com/office/powerpoint/2010/main" val="2648707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CAAD-812C-904E-CFAA-9EA79F4238C6}"/>
              </a:ext>
            </a:extLst>
          </p:cNvPr>
          <p:cNvSpPr>
            <a:spLocks noGrp="1"/>
          </p:cNvSpPr>
          <p:nvPr>
            <p:ph type="title"/>
          </p:nvPr>
        </p:nvSpPr>
        <p:spPr>
          <a:xfrm>
            <a:off x="500549" y="163844"/>
            <a:ext cx="10515600" cy="1281111"/>
          </a:xfrm>
        </p:spPr>
        <p:txBody>
          <a:bodyPr/>
          <a:lstStyle/>
          <a:p>
            <a:r>
              <a:rPr lang="en-US">
                <a:latin typeface="Univers Condensed"/>
              </a:rPr>
              <a:t>How to Respond to a Report with Findings?</a:t>
            </a:r>
            <a:endParaRPr lang="en-US"/>
          </a:p>
        </p:txBody>
      </p:sp>
      <p:sp>
        <p:nvSpPr>
          <p:cNvPr id="3" name="Text Placeholder 2">
            <a:extLst>
              <a:ext uri="{FF2B5EF4-FFF2-40B4-BE49-F238E27FC236}">
                <a16:creationId xmlns:a16="http://schemas.microsoft.com/office/drawing/2014/main" id="{683FAF4D-A074-ADC5-916E-1F6569F7F057}"/>
              </a:ext>
            </a:extLst>
          </p:cNvPr>
          <p:cNvSpPr>
            <a:spLocks noGrp="1"/>
          </p:cNvSpPr>
          <p:nvPr>
            <p:ph type="body" sz="quarter" idx="11"/>
          </p:nvPr>
        </p:nvSpPr>
        <p:spPr>
          <a:xfrm>
            <a:off x="505940" y="1455482"/>
            <a:ext cx="6642281" cy="4780175"/>
          </a:xfrm>
        </p:spPr>
        <p:txBody>
          <a:bodyPr vert="horz" lIns="91440" tIns="45720" rIns="91440" bIns="45720" rtlCol="0" anchor="t">
            <a:noAutofit/>
          </a:bodyPr>
          <a:lstStyle/>
          <a:p>
            <a:r>
              <a:rPr lang="en-US" sz="1800"/>
              <a:t>The PSU must respond to each item marked as a Finding </a:t>
            </a:r>
            <a:r>
              <a:rPr lang="en-US" sz="1800" b="1" u="sng"/>
              <a:t>within thirty (30) business days</a:t>
            </a:r>
            <a:r>
              <a:rPr lang="en-US" sz="1800"/>
              <a:t> of receiving of the report.</a:t>
            </a:r>
            <a:endParaRPr lang="en-US" sz="1800">
              <a:cs typeface="Arial"/>
            </a:endParaRPr>
          </a:p>
          <a:p>
            <a:endParaRPr lang="en-US" sz="1800">
              <a:cs typeface="Arial"/>
            </a:endParaRPr>
          </a:p>
          <a:p>
            <a:r>
              <a:rPr lang="en-US" sz="1800">
                <a:cs typeface="Arial"/>
              </a:rPr>
              <a:t>The Office of Federal Programs will provide a link to the PSU to access their Findings folder in SharePoint (see the blue star, the "Findings" folder can be found under Element 22). </a:t>
            </a:r>
          </a:p>
          <a:p>
            <a:endParaRPr lang="en-US" sz="1800">
              <a:cs typeface="Arial"/>
            </a:endParaRPr>
          </a:p>
          <a:p>
            <a:r>
              <a:rPr lang="en-US" sz="1800"/>
              <a:t>The PSU will create subfolders by element for each finding and upload the required documentation and evidence to the applicable folder (see the example, Element 13,14,15, and 21)</a:t>
            </a:r>
            <a:endParaRPr lang="en-US" sz="1800">
              <a:cs typeface="Arial"/>
            </a:endParaRPr>
          </a:p>
          <a:p>
            <a:endParaRPr lang="en-US" sz="1800">
              <a:cs typeface="Arial"/>
            </a:endParaRPr>
          </a:p>
          <a:p>
            <a:r>
              <a:rPr lang="en-US" sz="1800"/>
              <a:t>The PSU should use the "Action Steps" information in the report narrative to assist with the corrective actions, documentation, and required activities. </a:t>
            </a:r>
            <a:endParaRPr lang="en-US" sz="1800">
              <a:cs typeface="Arial"/>
            </a:endParaRPr>
          </a:p>
        </p:txBody>
      </p:sp>
      <p:sp>
        <p:nvSpPr>
          <p:cNvPr id="4" name="Slide Number Placeholder 3">
            <a:extLst>
              <a:ext uri="{FF2B5EF4-FFF2-40B4-BE49-F238E27FC236}">
                <a16:creationId xmlns:a16="http://schemas.microsoft.com/office/drawing/2014/main" id="{C3D897AC-F309-DAC9-9AE5-99B7E153D6F5}"/>
              </a:ext>
            </a:extLst>
          </p:cNvPr>
          <p:cNvSpPr>
            <a:spLocks noGrp="1"/>
          </p:cNvSpPr>
          <p:nvPr>
            <p:ph type="sldNum" sz="quarter" idx="12"/>
          </p:nvPr>
        </p:nvSpPr>
        <p:spPr/>
        <p:txBody>
          <a:bodyPr/>
          <a:lstStyle/>
          <a:p>
            <a:fld id="{4944B7B2-FFA2-5148-A472-BF046BD89520}" type="slidenum">
              <a:rPr lang="en-US" smtClean="0"/>
              <a:pPr/>
              <a:t>35</a:t>
            </a:fld>
            <a:endParaRPr lang="en-US"/>
          </a:p>
        </p:txBody>
      </p:sp>
      <p:pic>
        <p:nvPicPr>
          <p:cNvPr id="6" name="Picture 5" descr="Table&#10;&#10;Description automatically generated">
            <a:extLst>
              <a:ext uri="{FF2B5EF4-FFF2-40B4-BE49-F238E27FC236}">
                <a16:creationId xmlns:a16="http://schemas.microsoft.com/office/drawing/2014/main" id="{F29E2773-89EB-2B0B-D98F-F40BE273C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166" y="1368705"/>
            <a:ext cx="4437795" cy="2300545"/>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F77A906F-68F6-E96A-ABDD-08B7E8253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290" y="3828329"/>
            <a:ext cx="4227422" cy="2452537"/>
          </a:xfrm>
          <a:prstGeom prst="rect">
            <a:avLst/>
          </a:prstGeom>
        </p:spPr>
      </p:pic>
      <p:sp>
        <p:nvSpPr>
          <p:cNvPr id="10" name="Left-Up Arrow 9">
            <a:extLst>
              <a:ext uri="{FF2B5EF4-FFF2-40B4-BE49-F238E27FC236}">
                <a16:creationId xmlns:a16="http://schemas.microsoft.com/office/drawing/2014/main" id="{EC540524-CC55-5C43-FF35-A7EA5BBCFDD3}"/>
              </a:ext>
            </a:extLst>
          </p:cNvPr>
          <p:cNvSpPr/>
          <p:nvPr/>
        </p:nvSpPr>
        <p:spPr>
          <a:xfrm rot="16200000">
            <a:off x="9317247" y="3177910"/>
            <a:ext cx="700650" cy="598103"/>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BFE3BA68-1C71-9E8E-CAE6-060CFA05F0B0}"/>
              </a:ext>
            </a:extLst>
          </p:cNvPr>
          <p:cNvSpPr/>
          <p:nvPr/>
        </p:nvSpPr>
        <p:spPr>
          <a:xfrm>
            <a:off x="7624469" y="2965416"/>
            <a:ext cx="575813" cy="4999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039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CAAD-812C-904E-CFAA-9EA79F4238C6}"/>
              </a:ext>
            </a:extLst>
          </p:cNvPr>
          <p:cNvSpPr>
            <a:spLocks noGrp="1"/>
          </p:cNvSpPr>
          <p:nvPr>
            <p:ph type="title"/>
          </p:nvPr>
        </p:nvSpPr>
        <p:spPr/>
        <p:txBody>
          <a:bodyPr/>
          <a:lstStyle/>
          <a:p>
            <a:r>
              <a:rPr lang="en-US">
                <a:latin typeface="Univers Condensed"/>
              </a:rPr>
              <a:t>Closing Letters</a:t>
            </a:r>
          </a:p>
        </p:txBody>
      </p:sp>
      <p:sp>
        <p:nvSpPr>
          <p:cNvPr id="3" name="Text Placeholder 2">
            <a:extLst>
              <a:ext uri="{FF2B5EF4-FFF2-40B4-BE49-F238E27FC236}">
                <a16:creationId xmlns:a16="http://schemas.microsoft.com/office/drawing/2014/main" id="{683FAF4D-A074-ADC5-916E-1F6569F7F057}"/>
              </a:ext>
            </a:extLst>
          </p:cNvPr>
          <p:cNvSpPr>
            <a:spLocks noGrp="1"/>
          </p:cNvSpPr>
          <p:nvPr>
            <p:ph type="body" sz="quarter" idx="11"/>
          </p:nvPr>
        </p:nvSpPr>
        <p:spPr>
          <a:xfrm>
            <a:off x="838200" y="2183721"/>
            <a:ext cx="4889740" cy="4224337"/>
          </a:xfrm>
        </p:spPr>
        <p:txBody>
          <a:bodyPr>
            <a:normAutofit/>
          </a:bodyPr>
          <a:lstStyle/>
          <a:p>
            <a:r>
              <a:rPr lang="en-US"/>
              <a:t>After the findings are resolved, the PSU will receive an official letter to signify the closing of the monitoring process.</a:t>
            </a:r>
          </a:p>
          <a:p>
            <a:pPr marL="0" indent="0">
              <a:buNone/>
            </a:pPr>
            <a:endParaRPr lang="en-US"/>
          </a:p>
          <a:p>
            <a:endParaRPr lang="en-US"/>
          </a:p>
        </p:txBody>
      </p:sp>
      <p:sp>
        <p:nvSpPr>
          <p:cNvPr id="4" name="Slide Number Placeholder 3">
            <a:extLst>
              <a:ext uri="{FF2B5EF4-FFF2-40B4-BE49-F238E27FC236}">
                <a16:creationId xmlns:a16="http://schemas.microsoft.com/office/drawing/2014/main" id="{C3D897AC-F309-DAC9-9AE5-99B7E153D6F5}"/>
              </a:ext>
            </a:extLst>
          </p:cNvPr>
          <p:cNvSpPr>
            <a:spLocks noGrp="1"/>
          </p:cNvSpPr>
          <p:nvPr>
            <p:ph type="sldNum" sz="quarter" idx="12"/>
          </p:nvPr>
        </p:nvSpPr>
        <p:spPr/>
        <p:txBody>
          <a:bodyPr/>
          <a:lstStyle/>
          <a:p>
            <a:fld id="{4944B7B2-FFA2-5148-A472-BF046BD89520}" type="slidenum">
              <a:rPr lang="en-US" smtClean="0"/>
              <a:pPr/>
              <a:t>36</a:t>
            </a:fld>
            <a:endParaRPr lang="en-US"/>
          </a:p>
        </p:txBody>
      </p:sp>
      <p:pic>
        <p:nvPicPr>
          <p:cNvPr id="6" name="Picture 5" descr="Text, letter&#10;&#10;Description automatically generated">
            <a:extLst>
              <a:ext uri="{FF2B5EF4-FFF2-40B4-BE49-F238E27FC236}">
                <a16:creationId xmlns:a16="http://schemas.microsoft.com/office/drawing/2014/main" id="{173F1AF4-437B-09C6-0A49-49DE4B748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211" y="259442"/>
            <a:ext cx="4795952" cy="5816553"/>
          </a:xfrm>
          <a:prstGeom prst="rect">
            <a:avLst/>
          </a:prstGeom>
        </p:spPr>
      </p:pic>
      <p:sp>
        <p:nvSpPr>
          <p:cNvPr id="7" name="TextBox 6">
            <a:extLst>
              <a:ext uri="{FF2B5EF4-FFF2-40B4-BE49-F238E27FC236}">
                <a16:creationId xmlns:a16="http://schemas.microsoft.com/office/drawing/2014/main" id="{2C9EC992-7F0D-2D6D-40B2-1D328E9B8AB3}"/>
              </a:ext>
            </a:extLst>
          </p:cNvPr>
          <p:cNvSpPr txBox="1"/>
          <p:nvPr/>
        </p:nvSpPr>
        <p:spPr>
          <a:xfrm rot="18594672">
            <a:off x="7355306" y="3042056"/>
            <a:ext cx="4168733" cy="584775"/>
          </a:xfrm>
          <a:prstGeom prst="rect">
            <a:avLst/>
          </a:prstGeom>
          <a:noFill/>
        </p:spPr>
        <p:txBody>
          <a:bodyPr wrap="square" rtlCol="0">
            <a:spAutoFit/>
          </a:bodyPr>
          <a:lstStyle/>
          <a:p>
            <a:pPr algn="ctr"/>
            <a:r>
              <a:rPr lang="en-US" sz="3200">
                <a:solidFill>
                  <a:srgbClr val="0070C0"/>
                </a:solidFill>
              </a:rPr>
              <a:t>SAMPLE</a:t>
            </a:r>
          </a:p>
        </p:txBody>
      </p:sp>
    </p:spTree>
    <p:extLst>
      <p:ext uri="{BB962C8B-B14F-4D97-AF65-F5344CB8AC3E}">
        <p14:creationId xmlns:p14="http://schemas.microsoft.com/office/powerpoint/2010/main" val="3090397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5B76-36EA-63EC-D063-233444020F73}"/>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solidFill>
                  <a:schemeClr val="tx1"/>
                </a:solidFill>
              </a:rPr>
              <a:t> Video Resources – Required Viewing </a:t>
            </a:r>
          </a:p>
        </p:txBody>
      </p:sp>
      <p:sp>
        <p:nvSpPr>
          <p:cNvPr id="3" name="Content Placeholder 2">
            <a:extLst>
              <a:ext uri="{FF2B5EF4-FFF2-40B4-BE49-F238E27FC236}">
                <a16:creationId xmlns:a16="http://schemas.microsoft.com/office/drawing/2014/main" id="{A06D9670-C16C-F625-D642-1B614620C536}"/>
              </a:ext>
            </a:extLst>
          </p:cNvPr>
          <p:cNvSpPr>
            <a:spLocks noGrp="1"/>
          </p:cNvSpPr>
          <p:nvPr>
            <p:ph sz="half" idx="1"/>
          </p:nvPr>
        </p:nvSpPr>
        <p:spPr>
          <a:xfrm>
            <a:off x="4965431" y="2438400"/>
            <a:ext cx="6704545" cy="3785419"/>
          </a:xfrm>
        </p:spPr>
        <p:txBody>
          <a:bodyPr vert="horz" lIns="91440" tIns="45720" rIns="91440" bIns="45720" rtlCol="0" anchor="t">
            <a:normAutofit/>
          </a:bodyPr>
          <a:lstStyle/>
          <a:p>
            <a:pPr marL="0" indent="0">
              <a:buNone/>
            </a:pPr>
            <a:r>
              <a:rPr lang="en-US" sz="2400" b="1">
                <a:solidFill>
                  <a:schemeClr val="tx1"/>
                </a:solidFill>
              </a:rPr>
              <a:t>Required Video #1: </a:t>
            </a:r>
            <a:endParaRPr lang="en-US" sz="2400">
              <a:solidFill>
                <a:schemeClr val="tx1"/>
              </a:solidFill>
              <a:cs typeface="Arial" panose="020B0604020202020204"/>
            </a:endParaRPr>
          </a:p>
          <a:p>
            <a:pPr marL="0" indent="0">
              <a:buNone/>
            </a:pPr>
            <a:r>
              <a:rPr lang="en-US" sz="2400">
                <a:solidFill>
                  <a:schemeClr val="tx1"/>
                </a:solidFill>
              </a:rPr>
              <a:t>Preparing for Your Upcoming Monitoring Visit - Monitoring Event Guidelines Presentation </a:t>
            </a:r>
            <a:endParaRPr lang="en-US" sz="2400">
              <a:solidFill>
                <a:schemeClr val="tx1"/>
              </a:solidFill>
              <a:cs typeface="Arial" panose="020B0604020202020204"/>
            </a:endParaRPr>
          </a:p>
          <a:p>
            <a:pPr marL="0"/>
            <a:endParaRPr lang="en-US" sz="2400">
              <a:solidFill>
                <a:schemeClr val="tx1"/>
              </a:solidFill>
              <a:cs typeface="Arial" panose="020B0604020202020204"/>
            </a:endParaRPr>
          </a:p>
          <a:p>
            <a:pPr marL="0"/>
            <a:endParaRPr lang="en-US" sz="2400" b="1">
              <a:solidFill>
                <a:schemeClr val="tx1"/>
              </a:solidFill>
              <a:cs typeface="Arial"/>
            </a:endParaRPr>
          </a:p>
          <a:p>
            <a:pPr marL="0" indent="0">
              <a:buNone/>
            </a:pPr>
            <a:r>
              <a:rPr lang="en-US" sz="2400" b="1">
                <a:solidFill>
                  <a:schemeClr val="tx1"/>
                </a:solidFill>
              </a:rPr>
              <a:t>Required Video #2: </a:t>
            </a:r>
            <a:endParaRPr lang="en-US" sz="2400">
              <a:solidFill>
                <a:schemeClr val="tx1"/>
              </a:solidFill>
              <a:cs typeface="Arial" panose="020B0604020202020204"/>
            </a:endParaRPr>
          </a:p>
          <a:p>
            <a:pPr marL="0" indent="0">
              <a:buNone/>
            </a:pPr>
            <a:r>
              <a:rPr lang="en-US" sz="2400">
                <a:solidFill>
                  <a:schemeClr val="tx1"/>
                </a:solidFill>
              </a:rPr>
              <a:t>CPCM Instrument Part 1: The Consolidated Program Elements </a:t>
            </a:r>
            <a:r>
              <a:rPr lang="en-US" sz="1800">
                <a:solidFill>
                  <a:schemeClr val="tx1"/>
                </a:solidFill>
              </a:rPr>
              <a:t>(CPCM Elements 1-5)</a:t>
            </a:r>
            <a:endParaRPr lang="en-US" sz="1800">
              <a:solidFill>
                <a:schemeClr val="tx1"/>
              </a:solidFill>
              <a:cs typeface="Arial" panose="020B0604020202020204"/>
            </a:endParaRPr>
          </a:p>
        </p:txBody>
      </p:sp>
      <p:pic>
        <p:nvPicPr>
          <p:cNvPr id="12" name="Picture 12" descr="Diagram&#10;&#10;Description automatically generated">
            <a:extLst>
              <a:ext uri="{FF2B5EF4-FFF2-40B4-BE49-F238E27FC236}">
                <a16:creationId xmlns:a16="http://schemas.microsoft.com/office/drawing/2014/main" id="{EA1F63CE-A5A0-720B-FC95-26EB7C565252}"/>
              </a:ext>
            </a:extLst>
          </p:cNvPr>
          <p:cNvPicPr>
            <a:picLocks noChangeAspect="1"/>
          </p:cNvPicPr>
          <p:nvPr/>
        </p:nvPicPr>
        <p:blipFill rotWithShape="1">
          <a:blip r:embed="rId3"/>
          <a:srcRect l="19472" r="27131" b="2"/>
          <a:stretch/>
        </p:blipFill>
        <p:spPr>
          <a:xfrm>
            <a:off x="20" y="10"/>
            <a:ext cx="4635571" cy="6857990"/>
          </a:xfrm>
          <a:prstGeom prst="rect">
            <a:avLst/>
          </a:prstGeom>
          <a:effectLst/>
        </p:spPr>
      </p:pic>
      <p:cxnSp>
        <p:nvCxnSpPr>
          <p:cNvPr id="21"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CFF5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F04B439-DC7E-59CE-3074-9118827D0217}"/>
              </a:ext>
            </a:extLst>
          </p:cNvPr>
          <p:cNvSpPr>
            <a:spLocks noGrp="1"/>
          </p:cNvSpPr>
          <p:nvPr>
            <p:ph type="sldNum" sz="quarter" idx="10"/>
          </p:nvPr>
        </p:nvSpPr>
        <p:spPr>
          <a:xfrm>
            <a:off x="10167042" y="6356350"/>
            <a:ext cx="1186758" cy="365125"/>
          </a:xfrm>
        </p:spPr>
        <p:txBody>
          <a:bodyPr vert="horz" lIns="91440" tIns="45720" rIns="91440" bIns="45720" rtlCol="0" anchor="ctr">
            <a:normAutofit/>
          </a:bodyPr>
          <a:lstStyle/>
          <a:p>
            <a:pPr>
              <a:spcAft>
                <a:spcPts val="600"/>
              </a:spcAft>
              <a:defRPr/>
            </a:pPr>
            <a:fld id="{4944B7B2-FFA2-5148-A472-BF046BD89520}" type="slidenum">
              <a:rPr lang="en-US" sz="1200" smtClean="0">
                <a:solidFill>
                  <a:prstClr val="black">
                    <a:tint val="75000"/>
                  </a:prstClr>
                </a:solidFill>
                <a:latin typeface="Calibri" panose="020F0502020204030204"/>
              </a:rPr>
              <a:pPr>
                <a:spcAft>
                  <a:spcPts val="600"/>
                </a:spcAft>
                <a:defRPr/>
              </a:pPr>
              <a:t>37</a:t>
            </a:fld>
            <a:endParaRPr lang="en-US" sz="1200">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5D225D0D-4DFC-69E2-7E36-E7519533006F}"/>
              </a:ext>
            </a:extLst>
          </p:cNvPr>
          <p:cNvSpPr txBox="1"/>
          <p:nvPr/>
        </p:nvSpPr>
        <p:spPr>
          <a:xfrm>
            <a:off x="6538175" y="1268569"/>
            <a:ext cx="48789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1C3766"/>
              </a:solidFill>
              <a:cs typeface="Arial"/>
            </a:endParaRPr>
          </a:p>
        </p:txBody>
      </p:sp>
    </p:spTree>
    <p:extLst>
      <p:ext uri="{BB962C8B-B14F-4D97-AF65-F5344CB8AC3E}">
        <p14:creationId xmlns:p14="http://schemas.microsoft.com/office/powerpoint/2010/main" val="59827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C5B76-36EA-63EC-D063-233444020F73}"/>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Video Resources – Optional Viewing </a:t>
            </a:r>
          </a:p>
        </p:txBody>
      </p:sp>
      <p:sp>
        <p:nvSpPr>
          <p:cNvPr id="3" name="Content Placeholder 2">
            <a:extLst>
              <a:ext uri="{FF2B5EF4-FFF2-40B4-BE49-F238E27FC236}">
                <a16:creationId xmlns:a16="http://schemas.microsoft.com/office/drawing/2014/main" id="{A06D9670-C16C-F625-D642-1B614620C536}"/>
              </a:ext>
            </a:extLst>
          </p:cNvPr>
          <p:cNvSpPr>
            <a:spLocks noGrp="1"/>
          </p:cNvSpPr>
          <p:nvPr>
            <p:ph sz="half" idx="1"/>
          </p:nvPr>
        </p:nvSpPr>
        <p:spPr>
          <a:xfrm>
            <a:off x="675667" y="2137150"/>
            <a:ext cx="9277986" cy="4393982"/>
          </a:xfrm>
        </p:spPr>
        <p:txBody>
          <a:bodyPr vert="horz" lIns="91440" tIns="45720" rIns="91440" bIns="45720" rtlCol="0" anchor="t">
            <a:normAutofit/>
          </a:bodyPr>
          <a:lstStyle/>
          <a:p>
            <a:pPr marL="0" indent="0">
              <a:buNone/>
            </a:pPr>
            <a:r>
              <a:rPr lang="en-US" sz="2000">
                <a:solidFill>
                  <a:schemeClr val="tx1"/>
                </a:solidFill>
              </a:rPr>
              <a:t>CPCM Instrument Part 2:</a:t>
            </a:r>
            <a:r>
              <a:rPr lang="en-US" sz="2000" b="1">
                <a:solidFill>
                  <a:schemeClr val="tx1"/>
                </a:solidFill>
              </a:rPr>
              <a:t> </a:t>
            </a:r>
            <a:r>
              <a:rPr lang="en-US" sz="2000">
                <a:solidFill>
                  <a:schemeClr val="tx1"/>
                </a:solidFill>
              </a:rPr>
              <a:t>Title I, Parts A &amp; D (Elements 6-11) </a:t>
            </a:r>
            <a:endParaRPr lang="en-US" sz="2000">
              <a:solidFill>
                <a:schemeClr val="tx1"/>
              </a:solidFill>
              <a:ea typeface="+mn-lt"/>
              <a:cs typeface="+mn-lt"/>
            </a:endParaRPr>
          </a:p>
          <a:p>
            <a:pPr marL="0" indent="0">
              <a:buNone/>
            </a:pPr>
            <a:r>
              <a:rPr lang="en-US" sz="2000">
                <a:solidFill>
                  <a:schemeClr val="tx1"/>
                </a:solidFill>
              </a:rPr>
              <a:t>CPCM Instrument Part 3: Title II, Part A – (Element 12)</a:t>
            </a:r>
            <a:endParaRPr lang="en-US" sz="2000">
              <a:solidFill>
                <a:schemeClr val="tx1"/>
              </a:solidFill>
              <a:ea typeface="+mn-lt"/>
              <a:cs typeface="+mn-lt"/>
            </a:endParaRPr>
          </a:p>
          <a:p>
            <a:pPr marL="0" indent="0">
              <a:buNone/>
            </a:pPr>
            <a:r>
              <a:rPr lang="en-US" sz="2000">
                <a:solidFill>
                  <a:schemeClr val="tx1"/>
                </a:solidFill>
              </a:rPr>
              <a:t>CPCM Instrument Part 4:Title IV, Part A – (Element 13)</a:t>
            </a:r>
            <a:endParaRPr lang="en-US" sz="2000">
              <a:solidFill>
                <a:schemeClr val="tx1"/>
              </a:solidFill>
              <a:ea typeface="+mn-lt"/>
              <a:cs typeface="+mn-lt"/>
            </a:endParaRPr>
          </a:p>
          <a:p>
            <a:pPr marL="0" indent="0">
              <a:buNone/>
            </a:pPr>
            <a:r>
              <a:rPr lang="en-US" sz="2000">
                <a:solidFill>
                  <a:schemeClr val="tx1"/>
                </a:solidFill>
              </a:rPr>
              <a:t>CPCM Instrument Part 5:Title III, Part A – (Elements 14-17)</a:t>
            </a:r>
            <a:endParaRPr lang="en-US" sz="2000">
              <a:solidFill>
                <a:schemeClr val="tx1"/>
              </a:solidFill>
              <a:ea typeface="+mn-lt"/>
              <a:cs typeface="+mn-lt"/>
            </a:endParaRPr>
          </a:p>
          <a:p>
            <a:pPr marL="0" indent="0">
              <a:buNone/>
            </a:pPr>
            <a:r>
              <a:rPr lang="en-US" sz="2000">
                <a:solidFill>
                  <a:schemeClr val="tx1"/>
                </a:solidFill>
              </a:rPr>
              <a:t>CPCM Instrument Part 6: Title I, Part C- MEP (Elements 18-20)</a:t>
            </a:r>
            <a:endParaRPr lang="en-US" sz="2000">
              <a:solidFill>
                <a:schemeClr val="tx1"/>
              </a:solidFill>
              <a:ea typeface="+mn-lt"/>
              <a:cs typeface="+mn-lt"/>
            </a:endParaRPr>
          </a:p>
          <a:p>
            <a:pPr marL="0" indent="0">
              <a:buNone/>
            </a:pPr>
            <a:r>
              <a:rPr lang="en-US" sz="2000">
                <a:solidFill>
                  <a:schemeClr val="tx1"/>
                </a:solidFill>
              </a:rPr>
              <a:t>CPCM Instrument Part 7:Title V, Part B – RLIS (Element 21)</a:t>
            </a:r>
            <a:endParaRPr lang="en-US" sz="2000">
              <a:solidFill>
                <a:schemeClr val="tx1"/>
              </a:solidFill>
              <a:ea typeface="+mn-lt"/>
              <a:cs typeface="+mn-lt"/>
            </a:endParaRPr>
          </a:p>
          <a:p>
            <a:pPr marL="0" indent="0">
              <a:buNone/>
            </a:pPr>
            <a:r>
              <a:rPr lang="en-US" sz="2000">
                <a:solidFill>
                  <a:schemeClr val="tx1"/>
                </a:solidFill>
                <a:ea typeface="+mn-lt"/>
                <a:cs typeface="+mn-lt"/>
              </a:rPr>
              <a:t>CPCM Instrument Part 8:Title I, Part D – State Operated Programs (Element 22)</a:t>
            </a:r>
            <a:endParaRPr lang="en-US">
              <a:solidFill>
                <a:schemeClr val="tx1"/>
              </a:solidFill>
              <a:ea typeface="+mn-lt"/>
              <a:cs typeface="+mn-lt"/>
            </a:endParaRPr>
          </a:p>
          <a:p>
            <a:pPr marL="0"/>
            <a:endParaRPr lang="en-US" sz="2000">
              <a:solidFill>
                <a:schemeClr val="tx1"/>
              </a:solidFill>
            </a:endParaRPr>
          </a:p>
          <a:p>
            <a:pPr marL="0"/>
            <a:endParaRPr lang="en-US" sz="2000">
              <a:solidFill>
                <a:schemeClr val="tx1"/>
              </a:solidFill>
            </a:endParaRPr>
          </a:p>
          <a:p>
            <a:pPr marL="0"/>
            <a:endParaRPr lang="en-US" sz="2000">
              <a:solidFill>
                <a:schemeClr val="tx1"/>
              </a:solidFill>
            </a:endParaRPr>
          </a:p>
          <a:p>
            <a:pPr marL="0"/>
            <a:endParaRPr lang="en-US" sz="2000">
              <a:solidFill>
                <a:schemeClr val="tx1"/>
              </a:solidFill>
              <a:cs typeface="Arial" panose="020B0604020202020204"/>
            </a:endParaRPr>
          </a:p>
          <a:p>
            <a:pPr marL="0"/>
            <a:endParaRPr lang="en-US" sz="2000" b="1">
              <a:solidFill>
                <a:schemeClr val="tx1"/>
              </a:solidFill>
              <a:cs typeface="Arial" panose="020B0604020202020204"/>
            </a:endParaRPr>
          </a:p>
        </p:txBody>
      </p:sp>
      <p:grpSp>
        <p:nvGrpSpPr>
          <p:cNvPr id="28" name="Group 27">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2" descr="Diagram&#10;&#10;Description automatically generated">
            <a:extLst>
              <a:ext uri="{FF2B5EF4-FFF2-40B4-BE49-F238E27FC236}">
                <a16:creationId xmlns:a16="http://schemas.microsoft.com/office/drawing/2014/main" id="{EA1F63CE-A5A0-720B-FC95-26EB7C565252}"/>
              </a:ext>
            </a:extLst>
          </p:cNvPr>
          <p:cNvPicPr>
            <a:picLocks noChangeAspect="1"/>
          </p:cNvPicPr>
          <p:nvPr/>
        </p:nvPicPr>
        <p:blipFill>
          <a:blip r:embed="rId3"/>
          <a:stretch>
            <a:fillRect/>
          </a:stretch>
        </p:blipFill>
        <p:spPr>
          <a:xfrm>
            <a:off x="8376529" y="1321488"/>
            <a:ext cx="3492961" cy="2891555"/>
          </a:xfrm>
          <a:prstGeom prst="rect">
            <a:avLst/>
          </a:prstGeom>
        </p:spPr>
      </p:pic>
      <p:grpSp>
        <p:nvGrpSpPr>
          <p:cNvPr id="32" name="Group 31">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3" name="Rectangle 32">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BF04B439-DC7E-59CE-3074-9118827D0217}"/>
              </a:ext>
            </a:extLst>
          </p:cNvPr>
          <p:cNvSpPr>
            <a:spLocks noGrp="1"/>
          </p:cNvSpPr>
          <p:nvPr>
            <p:ph type="sldNum" sz="quarter" idx="10"/>
          </p:nvPr>
        </p:nvSpPr>
        <p:spPr>
          <a:xfrm>
            <a:off x="8805333" y="6356350"/>
            <a:ext cx="2743200" cy="365125"/>
          </a:xfrm>
        </p:spPr>
        <p:txBody>
          <a:bodyPr vert="horz" lIns="91440" tIns="45720" rIns="91440" bIns="45720" rtlCol="0" anchor="ctr">
            <a:normAutofit/>
          </a:bodyPr>
          <a:lstStyle/>
          <a:p>
            <a:pPr>
              <a:spcAft>
                <a:spcPts val="600"/>
              </a:spcAft>
            </a:pPr>
            <a:fld id="{4944B7B2-FFA2-5148-A472-BF046BD89520}" type="slidenum">
              <a:rPr lang="en-US" sz="1200" smtClean="0">
                <a:solidFill>
                  <a:schemeClr val="tx1">
                    <a:tint val="75000"/>
                  </a:schemeClr>
                </a:solidFill>
                <a:latin typeface="+mn-lt"/>
              </a:rPr>
              <a:pPr>
                <a:spcAft>
                  <a:spcPts val="600"/>
                </a:spcAft>
              </a:pPr>
              <a:t>38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257337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8E1B-0975-DD5D-6473-303891F0AAA5}"/>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a:solidFill>
                  <a:schemeClr val="tx1"/>
                </a:solidFill>
                <a:cs typeface="Arial"/>
              </a:rPr>
              <a:t>We are here to support YOU!</a:t>
            </a:r>
            <a:endParaRPr lang="en-US" sz="4400">
              <a:solidFill>
                <a:schemeClr val="tx1"/>
              </a:solidFill>
            </a:endParaRP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880B0F-F4A4-251F-8AE5-B6CE107BA0E9}"/>
              </a:ext>
            </a:extLst>
          </p:cNvPr>
          <p:cNvSpPr>
            <a:spLocks noGrp="1"/>
          </p:cNvSpPr>
          <p:nvPr>
            <p:ph sz="half" idx="1"/>
          </p:nvPr>
        </p:nvSpPr>
        <p:spPr>
          <a:xfrm>
            <a:off x="655321" y="2575034"/>
            <a:ext cx="5120113" cy="3462228"/>
          </a:xfrm>
        </p:spPr>
        <p:txBody>
          <a:bodyPr vert="horz" lIns="91440" tIns="45720" rIns="91440" bIns="45720" rtlCol="0">
            <a:normAutofit/>
          </a:bodyPr>
          <a:lstStyle/>
          <a:p>
            <a:pPr marL="0"/>
            <a:endParaRPr lang="en-US" sz="1800">
              <a:solidFill>
                <a:schemeClr val="tx1"/>
              </a:solidFill>
            </a:endParaRPr>
          </a:p>
          <a:p>
            <a:pPr marL="0"/>
            <a:endParaRPr lang="en-US" sz="1800">
              <a:solidFill>
                <a:schemeClr val="tx1"/>
              </a:solidFill>
            </a:endParaRPr>
          </a:p>
        </p:txBody>
      </p:sp>
      <p:sp>
        <p:nvSpPr>
          <p:cNvPr id="5" name="Slide Number Placeholder 4">
            <a:extLst>
              <a:ext uri="{FF2B5EF4-FFF2-40B4-BE49-F238E27FC236}">
                <a16:creationId xmlns:a16="http://schemas.microsoft.com/office/drawing/2014/main" id="{C2CAC9A5-B13F-3097-CE29-DE8F13A507F5}"/>
              </a:ext>
            </a:extLst>
          </p:cNvPr>
          <p:cNvSpPr>
            <a:spLocks noGrp="1"/>
          </p:cNvSpPr>
          <p:nvPr>
            <p:ph type="sldNum" sz="quarter" idx="10"/>
          </p:nvPr>
        </p:nvSpPr>
        <p:spPr>
          <a:xfrm>
            <a:off x="6941820" y="6356350"/>
            <a:ext cx="1165860" cy="365125"/>
          </a:xfrm>
        </p:spPr>
        <p:txBody>
          <a:bodyPr vert="horz" lIns="91440" tIns="45720" rIns="91440" bIns="45720" rtlCol="0" anchor="ctr">
            <a:normAutofit/>
          </a:bodyPr>
          <a:lstStyle/>
          <a:p>
            <a:pPr>
              <a:spcAft>
                <a:spcPts val="600"/>
              </a:spcAft>
              <a:defRPr/>
            </a:pPr>
            <a:fld id="{4944B7B2-FFA2-5148-A472-BF046BD89520}" type="slidenum">
              <a:rPr lang="en-US" sz="1200" smtClean="0">
                <a:solidFill>
                  <a:prstClr val="black">
                    <a:tint val="75000"/>
                  </a:prstClr>
                </a:solidFill>
                <a:latin typeface="Calibri" panose="020F0502020204030204"/>
              </a:rPr>
              <a:pPr>
                <a:spcAft>
                  <a:spcPts val="600"/>
                </a:spcAft>
                <a:defRPr/>
              </a:pPr>
              <a:t>39</a:t>
            </a:fld>
            <a:endParaRPr lang="en-US" sz="1200">
              <a:solidFill>
                <a:prstClr val="black">
                  <a:tint val="75000"/>
                </a:prstClr>
              </a:solidFill>
              <a:latin typeface="Calibri" panose="020F0502020204030204"/>
            </a:endParaRPr>
          </a:p>
        </p:txBody>
      </p:sp>
      <p:pic>
        <p:nvPicPr>
          <p:cNvPr id="6" name="Picture 6" descr="A picture containing indoor, decorated&#10;&#10;Description automatically generated">
            <a:extLst>
              <a:ext uri="{FF2B5EF4-FFF2-40B4-BE49-F238E27FC236}">
                <a16:creationId xmlns:a16="http://schemas.microsoft.com/office/drawing/2014/main" id="{5952E836-ECF6-2EE2-6928-70DEA6969FEF}"/>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l="8358" r="16560"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TextBox 6">
            <a:extLst>
              <a:ext uri="{FF2B5EF4-FFF2-40B4-BE49-F238E27FC236}">
                <a16:creationId xmlns:a16="http://schemas.microsoft.com/office/drawing/2014/main" id="{14C2C5F2-B51F-6F80-EE68-DBAF07D71F17}"/>
              </a:ext>
            </a:extLst>
          </p:cNvPr>
          <p:cNvSpPr txBox="1"/>
          <p:nvPr/>
        </p:nvSpPr>
        <p:spPr>
          <a:xfrm>
            <a:off x="9442529" y="6657945"/>
            <a:ext cx="274947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4" name="TextBox 3">
            <a:extLst>
              <a:ext uri="{FF2B5EF4-FFF2-40B4-BE49-F238E27FC236}">
                <a16:creationId xmlns:a16="http://schemas.microsoft.com/office/drawing/2014/main" id="{00B7996F-7BDD-115D-E170-C9F4B373CAE1}"/>
              </a:ext>
            </a:extLst>
          </p:cNvPr>
          <p:cNvSpPr txBox="1"/>
          <p:nvPr/>
        </p:nvSpPr>
        <p:spPr>
          <a:xfrm>
            <a:off x="227527" y="2266682"/>
            <a:ext cx="6971762"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Segoe UI"/>
              </a:rPr>
              <a:t>​</a:t>
            </a:r>
          </a:p>
          <a:p>
            <a:r>
              <a:rPr lang="en-US" b="1" u="sng">
                <a:solidFill>
                  <a:srgbClr val="203864"/>
                </a:solidFill>
                <a:latin typeface="Roboto"/>
                <a:cs typeface="Segoe UI"/>
              </a:rPr>
              <a:t>Office of Federal Programs Leadership Team</a:t>
            </a:r>
            <a:r>
              <a:rPr lang="en-US" u="sng">
                <a:latin typeface="Roboto"/>
                <a:cs typeface="Segoe UI"/>
              </a:rPr>
              <a:t>​</a:t>
            </a:r>
            <a:endParaRPr lang="en-US" u="sng">
              <a:latin typeface="Roboto"/>
              <a:ea typeface="Roboto"/>
              <a:cs typeface="Segoe UI"/>
            </a:endParaRPr>
          </a:p>
          <a:p>
            <a:r>
              <a:rPr lang="en-US">
                <a:latin typeface="Roboto"/>
                <a:cs typeface="Segoe UI"/>
              </a:rPr>
              <a:t>​</a:t>
            </a:r>
          </a:p>
          <a:p>
            <a:r>
              <a:rPr lang="en-US" sz="1600" b="1">
                <a:solidFill>
                  <a:srgbClr val="203864"/>
                </a:solidFill>
                <a:latin typeface="Roboto"/>
                <a:cs typeface="Segoe UI"/>
              </a:rPr>
              <a:t>Dr. </a:t>
            </a:r>
            <a:r>
              <a:rPr lang="en-US" sz="1600" b="1" err="1">
                <a:solidFill>
                  <a:srgbClr val="203864"/>
                </a:solidFill>
                <a:latin typeface="Roboto"/>
                <a:cs typeface="Segoe UI"/>
              </a:rPr>
              <a:t>LaTricia</a:t>
            </a:r>
            <a:r>
              <a:rPr lang="en-US" sz="1600" b="1">
                <a:solidFill>
                  <a:srgbClr val="203864"/>
                </a:solidFill>
                <a:latin typeface="Roboto"/>
                <a:cs typeface="Segoe UI"/>
              </a:rPr>
              <a:t> Townsend, Director</a:t>
            </a:r>
            <a:r>
              <a:rPr lang="en-US" sz="1600">
                <a:latin typeface="Roboto"/>
                <a:cs typeface="Segoe UI"/>
              </a:rPr>
              <a:t>​</a:t>
            </a:r>
            <a:endParaRPr lang="en-US" sz="1600">
              <a:latin typeface="Roboto"/>
              <a:ea typeface="Roboto"/>
              <a:cs typeface="Segoe UI"/>
            </a:endParaRPr>
          </a:p>
          <a:p>
            <a:r>
              <a:rPr lang="en-US" sz="1600" b="1">
                <a:solidFill>
                  <a:srgbClr val="203864"/>
                </a:solidFill>
                <a:latin typeface="Roboto"/>
                <a:cs typeface="Segoe UI"/>
              </a:rPr>
              <a:t>Tina </a:t>
            </a:r>
            <a:r>
              <a:rPr lang="en-US" sz="1600" b="1" err="1">
                <a:solidFill>
                  <a:srgbClr val="203864"/>
                </a:solidFill>
                <a:latin typeface="Roboto"/>
                <a:cs typeface="Segoe UI"/>
              </a:rPr>
              <a:t>Letchworth</a:t>
            </a:r>
            <a:r>
              <a:rPr lang="en-US" sz="1600" b="1">
                <a:solidFill>
                  <a:srgbClr val="203864"/>
                </a:solidFill>
                <a:latin typeface="Roboto"/>
                <a:cs typeface="Segoe UI"/>
              </a:rPr>
              <a:t>, Asst. Director</a:t>
            </a:r>
            <a:r>
              <a:rPr lang="en-US" sz="1600">
                <a:latin typeface="Roboto"/>
                <a:cs typeface="Segoe UI"/>
              </a:rPr>
              <a:t>​</a:t>
            </a:r>
            <a:endParaRPr lang="en-US" sz="1600">
              <a:latin typeface="Roboto"/>
              <a:ea typeface="Roboto"/>
              <a:cs typeface="Segoe UI"/>
            </a:endParaRPr>
          </a:p>
          <a:p>
            <a:r>
              <a:rPr lang="en-US" sz="1600" b="1">
                <a:solidFill>
                  <a:srgbClr val="203864"/>
                </a:solidFill>
                <a:latin typeface="Roboto"/>
                <a:cs typeface="Segoe UI"/>
              </a:rPr>
              <a:t>Alex Charles, Section Chief~ West</a:t>
            </a:r>
            <a:r>
              <a:rPr lang="en-US" sz="1600">
                <a:latin typeface="Roboto"/>
                <a:cs typeface="Segoe UI"/>
              </a:rPr>
              <a:t>​</a:t>
            </a:r>
            <a:endParaRPr lang="en-US" sz="1600">
              <a:latin typeface="Roboto"/>
              <a:ea typeface="Roboto"/>
              <a:cs typeface="Segoe UI"/>
            </a:endParaRPr>
          </a:p>
          <a:p>
            <a:r>
              <a:rPr lang="en-US" sz="1600" b="1">
                <a:solidFill>
                  <a:srgbClr val="203864"/>
                </a:solidFill>
                <a:latin typeface="Roboto"/>
                <a:cs typeface="Segoe UI"/>
              </a:rPr>
              <a:t>Melissa Eddy, Section Chief~ East</a:t>
            </a:r>
            <a:endParaRPr lang="en-US" sz="1600" b="1">
              <a:solidFill>
                <a:srgbClr val="203864"/>
              </a:solidFill>
              <a:latin typeface="Roboto"/>
              <a:ea typeface="Roboto"/>
              <a:cs typeface="Segoe UI"/>
            </a:endParaRPr>
          </a:p>
          <a:p>
            <a:endParaRPr lang="en-US" b="1">
              <a:solidFill>
                <a:srgbClr val="203864"/>
              </a:solidFill>
              <a:latin typeface="Roboto"/>
              <a:ea typeface="Roboto"/>
              <a:cs typeface="Segoe UI"/>
            </a:endParaRPr>
          </a:p>
          <a:p>
            <a:r>
              <a:rPr lang="en-US" b="1" u="sng">
                <a:solidFill>
                  <a:schemeClr val="accent1">
                    <a:lumMod val="50000"/>
                  </a:schemeClr>
                </a:solidFill>
                <a:ea typeface="+mn-lt"/>
                <a:cs typeface="+mn-lt"/>
              </a:rPr>
              <a:t>Consolidated Program Administrator Staff </a:t>
            </a:r>
            <a:endParaRPr lang="en-US">
              <a:solidFill>
                <a:schemeClr val="accent1">
                  <a:lumMod val="50000"/>
                </a:schemeClr>
              </a:solidFill>
              <a:ea typeface="+mn-lt"/>
              <a:cs typeface="+mn-lt"/>
            </a:endParaRPr>
          </a:p>
          <a:p>
            <a:pPr>
              <a:lnSpc>
                <a:spcPct val="90000"/>
              </a:lnSpc>
            </a:pPr>
            <a:endParaRPr lang="en-US" sz="1600" b="1">
              <a:solidFill>
                <a:srgbClr val="203864"/>
              </a:solidFill>
              <a:latin typeface="Roboto"/>
              <a:cs typeface="Segoe UI"/>
            </a:endParaRPr>
          </a:p>
          <a:p>
            <a:pPr>
              <a:lnSpc>
                <a:spcPct val="90000"/>
              </a:lnSpc>
            </a:pPr>
            <a:r>
              <a:rPr lang="en-US" sz="1600" b="1">
                <a:solidFill>
                  <a:srgbClr val="203864"/>
                </a:solidFill>
                <a:latin typeface="Roboto"/>
                <a:cs typeface="Segoe UI"/>
              </a:rPr>
              <a:t>Jennifer Smith</a:t>
            </a:r>
            <a:endParaRPr lang="en-US" sz="1600" b="1">
              <a:solidFill>
                <a:srgbClr val="203864"/>
              </a:solidFill>
              <a:latin typeface="Roboto"/>
              <a:ea typeface="Roboto"/>
              <a:cs typeface="Segoe UI"/>
            </a:endParaRPr>
          </a:p>
          <a:p>
            <a:pPr>
              <a:lnSpc>
                <a:spcPct val="90000"/>
              </a:lnSpc>
            </a:pPr>
            <a:r>
              <a:rPr lang="en-US" sz="1600" b="1">
                <a:solidFill>
                  <a:srgbClr val="203864"/>
                </a:solidFill>
                <a:latin typeface="Roboto"/>
                <a:cs typeface="Segoe UI"/>
              </a:rPr>
              <a:t>Paul Perrotta</a:t>
            </a:r>
            <a:endParaRPr lang="en-US" sz="1600" b="1">
              <a:solidFill>
                <a:srgbClr val="203864"/>
              </a:solidFill>
              <a:latin typeface="Roboto"/>
              <a:ea typeface="Roboto"/>
              <a:cs typeface="Segoe UI"/>
            </a:endParaRPr>
          </a:p>
          <a:p>
            <a:pPr>
              <a:lnSpc>
                <a:spcPct val="90000"/>
              </a:lnSpc>
            </a:pPr>
            <a:r>
              <a:rPr lang="en-US" sz="1600" b="1">
                <a:solidFill>
                  <a:srgbClr val="203864"/>
                </a:solidFill>
                <a:latin typeface="Roboto"/>
                <a:cs typeface="Segoe UI"/>
              </a:rPr>
              <a:t>Tim Dryman</a:t>
            </a:r>
            <a:endParaRPr lang="en-US" sz="1600" b="1">
              <a:solidFill>
                <a:srgbClr val="203864"/>
              </a:solidFill>
              <a:latin typeface="Roboto"/>
              <a:ea typeface="Roboto"/>
              <a:cs typeface="Segoe UI"/>
            </a:endParaRPr>
          </a:p>
          <a:p>
            <a:pPr>
              <a:lnSpc>
                <a:spcPct val="90000"/>
              </a:lnSpc>
            </a:pPr>
            <a:r>
              <a:rPr lang="en-US" sz="1600" b="1">
                <a:solidFill>
                  <a:srgbClr val="203864"/>
                </a:solidFill>
                <a:latin typeface="Roboto"/>
                <a:cs typeface="Segoe UI"/>
              </a:rPr>
              <a:t>Dr. Masa Kinsey-Shipp</a:t>
            </a:r>
            <a:endParaRPr lang="en-US" sz="1600" b="1">
              <a:solidFill>
                <a:srgbClr val="203864"/>
              </a:solidFill>
              <a:latin typeface="Roboto"/>
              <a:ea typeface="Roboto"/>
              <a:cs typeface="Segoe UI"/>
            </a:endParaRPr>
          </a:p>
          <a:p>
            <a:pPr>
              <a:lnSpc>
                <a:spcPct val="90000"/>
              </a:lnSpc>
            </a:pPr>
            <a:r>
              <a:rPr lang="en-US" sz="1600" b="1">
                <a:solidFill>
                  <a:srgbClr val="203864"/>
                </a:solidFill>
                <a:latin typeface="Roboto"/>
                <a:cs typeface="Segoe UI"/>
              </a:rPr>
              <a:t>Julie Hill</a:t>
            </a:r>
            <a:endParaRPr lang="en-US" sz="1600" b="1">
              <a:solidFill>
                <a:srgbClr val="203864"/>
              </a:solidFill>
              <a:latin typeface="Roboto"/>
              <a:ea typeface="Roboto"/>
              <a:cs typeface="Segoe UI"/>
            </a:endParaRPr>
          </a:p>
          <a:p>
            <a:pPr>
              <a:lnSpc>
                <a:spcPct val="90000"/>
              </a:lnSpc>
            </a:pPr>
            <a:r>
              <a:rPr lang="en-US" sz="1600" b="1">
                <a:solidFill>
                  <a:srgbClr val="203864"/>
                </a:solidFill>
                <a:latin typeface="Roboto"/>
                <a:cs typeface="Segoe UI"/>
              </a:rPr>
              <a:t>Shawna Andrews</a:t>
            </a:r>
            <a:endParaRPr lang="en-US" sz="1600" b="1">
              <a:solidFill>
                <a:srgbClr val="203864"/>
              </a:solidFill>
              <a:latin typeface="Roboto"/>
              <a:ea typeface="Roboto"/>
              <a:cs typeface="Segoe UI"/>
            </a:endParaRPr>
          </a:p>
          <a:p>
            <a:pPr>
              <a:lnSpc>
                <a:spcPct val="90000"/>
              </a:lnSpc>
            </a:pPr>
            <a:r>
              <a:rPr lang="en-US" sz="1600" b="1">
                <a:solidFill>
                  <a:srgbClr val="203864"/>
                </a:solidFill>
                <a:latin typeface="Roboto"/>
                <a:cs typeface="Segoe UI"/>
              </a:rPr>
              <a:t>Laura Popp</a:t>
            </a:r>
            <a:endParaRPr lang="en-US" sz="1600" b="1">
              <a:solidFill>
                <a:srgbClr val="203864"/>
              </a:solidFill>
              <a:latin typeface="Roboto"/>
              <a:ea typeface="Roboto"/>
              <a:cs typeface="Segoe UI"/>
            </a:endParaRPr>
          </a:p>
          <a:p>
            <a:pPr>
              <a:lnSpc>
                <a:spcPct val="90000"/>
              </a:lnSpc>
            </a:pPr>
            <a:r>
              <a:rPr lang="en-US" sz="1600" b="1">
                <a:solidFill>
                  <a:srgbClr val="203864"/>
                </a:solidFill>
                <a:latin typeface="Roboto"/>
                <a:cs typeface="Segoe UI"/>
              </a:rPr>
              <a:t>Talbot Troy</a:t>
            </a:r>
            <a:endParaRPr lang="en-US" sz="1600" b="1">
              <a:solidFill>
                <a:srgbClr val="203864"/>
              </a:solidFill>
              <a:latin typeface="Roboto"/>
              <a:ea typeface="Roboto"/>
              <a:cs typeface="Segoe UI"/>
            </a:endParaRPr>
          </a:p>
          <a:p>
            <a:pPr>
              <a:lnSpc>
                <a:spcPct val="90000"/>
              </a:lnSpc>
            </a:pPr>
            <a:endParaRPr lang="en-US" b="1">
              <a:solidFill>
                <a:schemeClr val="accent1">
                  <a:lumMod val="50000"/>
                </a:schemeClr>
              </a:solidFill>
              <a:cs typeface="Arial"/>
            </a:endParaRPr>
          </a:p>
          <a:p>
            <a:pPr>
              <a:lnSpc>
                <a:spcPct val="90000"/>
              </a:lnSpc>
            </a:pPr>
            <a:endParaRPr lang="en-US" b="1">
              <a:solidFill>
                <a:schemeClr val="accent1">
                  <a:lumMod val="50000"/>
                </a:schemeClr>
              </a:solidFill>
              <a:cs typeface="Arial"/>
            </a:endParaRPr>
          </a:p>
        </p:txBody>
      </p:sp>
    </p:spTree>
    <p:extLst>
      <p:ext uri="{BB962C8B-B14F-4D97-AF65-F5344CB8AC3E}">
        <p14:creationId xmlns:p14="http://schemas.microsoft.com/office/powerpoint/2010/main" val="543684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CBB4-B721-A849-868D-A4531D961FEE}"/>
              </a:ext>
            </a:extLst>
          </p:cNvPr>
          <p:cNvSpPr>
            <a:spLocks noGrp="1"/>
          </p:cNvSpPr>
          <p:nvPr>
            <p:ph type="title"/>
          </p:nvPr>
        </p:nvSpPr>
        <p:spPr/>
        <p:txBody>
          <a:bodyPr/>
          <a:lstStyle/>
          <a:p>
            <a:r>
              <a:rPr lang="en-US">
                <a:latin typeface="Univers Condensed" panose="020B0506020202050204" pitchFamily="34" charset="0"/>
              </a:rPr>
              <a:t>Scope and Purpose of Monitoring</a:t>
            </a:r>
          </a:p>
        </p:txBody>
      </p:sp>
      <p:sp>
        <p:nvSpPr>
          <p:cNvPr id="4" name="Text Placeholder 3">
            <a:extLst>
              <a:ext uri="{FF2B5EF4-FFF2-40B4-BE49-F238E27FC236}">
                <a16:creationId xmlns:a16="http://schemas.microsoft.com/office/drawing/2014/main" id="{E9F4DB8D-93E3-8448-B1D3-2927B86CFF38}"/>
              </a:ext>
            </a:extLst>
          </p:cNvPr>
          <p:cNvSpPr>
            <a:spLocks noGrp="1"/>
          </p:cNvSpPr>
          <p:nvPr>
            <p:ph type="body" idx="1"/>
          </p:nvPr>
        </p:nvSpPr>
        <p:spPr/>
        <p:txBody>
          <a:bodyPr/>
          <a:lstStyle/>
          <a:p>
            <a:r>
              <a:rPr lang="en-US">
                <a:latin typeface="Roboto" panose="02000000000000000000" pitchFamily="2" charset="0"/>
                <a:ea typeface="Roboto" panose="02000000000000000000" pitchFamily="2" charset="0"/>
              </a:rPr>
              <a:t>Jennifer Smith, Program Administrator </a:t>
            </a:r>
          </a:p>
        </p:txBody>
      </p:sp>
      <p:sp>
        <p:nvSpPr>
          <p:cNvPr id="3" name="Slide Number Placeholder 2">
            <a:extLst>
              <a:ext uri="{FF2B5EF4-FFF2-40B4-BE49-F238E27FC236}">
                <a16:creationId xmlns:a16="http://schemas.microsoft.com/office/drawing/2014/main" id="{8F622D9E-9A03-BE49-BA0C-7FB0A7FCFCE2}"/>
              </a:ext>
            </a:extLst>
          </p:cNvPr>
          <p:cNvSpPr>
            <a:spLocks noGrp="1"/>
          </p:cNvSpPr>
          <p:nvPr>
            <p:ph type="sldNum" sz="quarter" idx="10"/>
          </p:nvPr>
        </p:nvSpPr>
        <p:spPr/>
        <p:txBody>
          <a:bodyPr/>
          <a:lstStyle/>
          <a:p>
            <a:fld id="{4944B7B2-FFA2-5148-A472-BF046BD89520}" type="slidenum">
              <a:rPr lang="en-US" smtClean="0"/>
              <a:pPr/>
              <a:t>4</a:t>
            </a:fld>
            <a:endParaRPr lang="en-US"/>
          </a:p>
        </p:txBody>
      </p:sp>
    </p:spTree>
    <p:extLst>
      <p:ext uri="{BB962C8B-B14F-4D97-AF65-F5344CB8AC3E}">
        <p14:creationId xmlns:p14="http://schemas.microsoft.com/office/powerpoint/2010/main" val="1711013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1B04-CBC4-DB4A-9F06-9C5CCD9AFA16}"/>
              </a:ext>
            </a:extLst>
          </p:cNvPr>
          <p:cNvSpPr>
            <a:spLocks noGrp="1"/>
          </p:cNvSpPr>
          <p:nvPr>
            <p:ph type="title"/>
          </p:nvPr>
        </p:nvSpPr>
        <p:spPr>
          <a:xfrm>
            <a:off x="498764" y="385909"/>
            <a:ext cx="4980709" cy="1281111"/>
          </a:xfrm>
        </p:spPr>
        <p:txBody>
          <a:bodyPr/>
          <a:lstStyle/>
          <a:p>
            <a:r>
              <a:rPr lang="en-US">
                <a:latin typeface="Univers Condensed" panose="020B0506020202050204" pitchFamily="34" charset="0"/>
              </a:rPr>
              <a:t>Purpose of Monitoring</a:t>
            </a:r>
          </a:p>
        </p:txBody>
      </p:sp>
      <p:sp>
        <p:nvSpPr>
          <p:cNvPr id="3" name="Text Placeholder 2">
            <a:extLst>
              <a:ext uri="{FF2B5EF4-FFF2-40B4-BE49-F238E27FC236}">
                <a16:creationId xmlns:a16="http://schemas.microsoft.com/office/drawing/2014/main" id="{63ED8383-4BBC-9344-8B5D-9A8E44E1A5D1}"/>
              </a:ext>
            </a:extLst>
          </p:cNvPr>
          <p:cNvSpPr>
            <a:spLocks noGrp="1"/>
          </p:cNvSpPr>
          <p:nvPr>
            <p:ph type="body" sz="quarter" idx="11"/>
          </p:nvPr>
        </p:nvSpPr>
        <p:spPr>
          <a:xfrm>
            <a:off x="498764" y="1893024"/>
            <a:ext cx="5320145" cy="4224337"/>
          </a:xfrm>
        </p:spPr>
        <p:txBody>
          <a:bodyPr>
            <a:normAutofit/>
          </a:bodyPr>
          <a:lstStyle/>
          <a:p>
            <a:r>
              <a:rPr lang="en-US">
                <a:latin typeface="Roboto" panose="02000000000000000000" pitchFamily="2" charset="0"/>
                <a:ea typeface="Roboto" panose="02000000000000000000" pitchFamily="2" charset="0"/>
              </a:rPr>
              <a:t>Office of Federal Programs Monitoring Process</a:t>
            </a:r>
          </a:p>
          <a:p>
            <a:pPr lvl="1" fontAlgn="base"/>
            <a:r>
              <a:rPr lang="en-US">
                <a:latin typeface="Roboto" panose="02000000000000000000" pitchFamily="2" charset="0"/>
                <a:ea typeface="Roboto" panose="02000000000000000000" pitchFamily="2" charset="0"/>
              </a:rPr>
              <a:t>to ensure compliance with federal and state requirements,</a:t>
            </a:r>
          </a:p>
          <a:p>
            <a:pPr lvl="1" fontAlgn="base"/>
            <a:r>
              <a:rPr lang="en-US">
                <a:latin typeface="Roboto" panose="02000000000000000000" pitchFamily="2" charset="0"/>
                <a:ea typeface="Roboto" panose="02000000000000000000" pitchFamily="2" charset="0"/>
              </a:rPr>
              <a:t>to verify the implementation of descriptions included within the approved application, and </a:t>
            </a:r>
          </a:p>
          <a:p>
            <a:pPr lvl="1" fontAlgn="base"/>
            <a:r>
              <a:rPr lang="en-US">
                <a:latin typeface="Roboto" panose="02000000000000000000" pitchFamily="2" charset="0"/>
                <a:ea typeface="Roboto" panose="02000000000000000000" pitchFamily="2" charset="0"/>
              </a:rPr>
              <a:t>to identify areas that require additional support and technical assistance</a:t>
            </a:r>
          </a:p>
          <a:p>
            <a:endParaRPr lang="en-US"/>
          </a:p>
        </p:txBody>
      </p:sp>
      <p:sp>
        <p:nvSpPr>
          <p:cNvPr id="4" name="Slide Number Placeholder 3">
            <a:extLst>
              <a:ext uri="{FF2B5EF4-FFF2-40B4-BE49-F238E27FC236}">
                <a16:creationId xmlns:a16="http://schemas.microsoft.com/office/drawing/2014/main" id="{CB55EA96-A989-324B-BDC7-09BA9F9D0A91}"/>
              </a:ext>
            </a:extLst>
          </p:cNvPr>
          <p:cNvSpPr>
            <a:spLocks noGrp="1"/>
          </p:cNvSpPr>
          <p:nvPr>
            <p:ph type="sldNum" sz="quarter" idx="12"/>
          </p:nvPr>
        </p:nvSpPr>
        <p:spPr/>
        <p:txBody>
          <a:bodyPr/>
          <a:lstStyle/>
          <a:p>
            <a:fld id="{4944B7B2-FFA2-5148-A472-BF046BD89520}" type="slidenum">
              <a:rPr lang="en-US" smtClean="0"/>
              <a:pPr/>
              <a:t>5</a:t>
            </a:fld>
            <a:endParaRPr lang="en-US"/>
          </a:p>
        </p:txBody>
      </p:sp>
      <p:pic>
        <p:nvPicPr>
          <p:cNvPr id="1026" name="Picture 2">
            <a:extLst>
              <a:ext uri="{FF2B5EF4-FFF2-40B4-BE49-F238E27FC236}">
                <a16:creationId xmlns:a16="http://schemas.microsoft.com/office/drawing/2014/main" id="{5E65EA33-13BF-4703-6C2F-3EA7B4EC9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960" y="755650"/>
            <a:ext cx="5969000" cy="53467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97910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3073-4F85-15E8-7F41-4B10A16C0B97}"/>
              </a:ext>
            </a:extLst>
          </p:cNvPr>
          <p:cNvSpPr>
            <a:spLocks noGrp="1"/>
          </p:cNvSpPr>
          <p:nvPr>
            <p:ph type="title"/>
          </p:nvPr>
        </p:nvSpPr>
        <p:spPr/>
        <p:txBody>
          <a:bodyPr/>
          <a:lstStyle/>
          <a:p>
            <a:r>
              <a:rPr lang="en-US">
                <a:latin typeface="Univers Condensed" panose="020B0506020202050204" pitchFamily="34" charset="0"/>
              </a:rPr>
              <a:t>Risk Assessment and Four-Year Cycle</a:t>
            </a:r>
            <a:endParaRPr lang="en-US"/>
          </a:p>
        </p:txBody>
      </p:sp>
      <p:sp>
        <p:nvSpPr>
          <p:cNvPr id="3" name="Text Placeholder 2">
            <a:extLst>
              <a:ext uri="{FF2B5EF4-FFF2-40B4-BE49-F238E27FC236}">
                <a16:creationId xmlns:a16="http://schemas.microsoft.com/office/drawing/2014/main" id="{A10B7E67-F301-BE9B-8FE1-99D905BBA111}"/>
              </a:ext>
            </a:extLst>
          </p:cNvPr>
          <p:cNvSpPr>
            <a:spLocks noGrp="1"/>
          </p:cNvSpPr>
          <p:nvPr>
            <p:ph type="body" sz="quarter" idx="11"/>
          </p:nvPr>
        </p:nvSpPr>
        <p:spPr>
          <a:xfrm>
            <a:off x="838200" y="1789114"/>
            <a:ext cx="6755296" cy="4224337"/>
          </a:xfrm>
        </p:spPr>
        <p:txBody>
          <a:bodyPr>
            <a:normAutofit fontScale="85000" lnSpcReduction="20000"/>
          </a:bodyPr>
          <a:lstStyle/>
          <a:p>
            <a:r>
              <a:rPr lang="en-US"/>
              <a:t>Cross-Program Consolidated Monitoring Calendar is developed on a 4-Year Cycle (2021-2025)</a:t>
            </a:r>
          </a:p>
          <a:p>
            <a:r>
              <a:rPr lang="en-US"/>
              <a:t>Currently starting ‘Year 2’</a:t>
            </a:r>
          </a:p>
          <a:p>
            <a:r>
              <a:rPr lang="en-US"/>
              <a:t>What year your PSU is selected for a monitoring event is based on a risk assessment</a:t>
            </a:r>
          </a:p>
          <a:p>
            <a:pPr lvl="1" fontAlgn="base"/>
            <a:r>
              <a:rPr lang="en-US"/>
              <a:t>Amount of Title I funds​</a:t>
            </a:r>
          </a:p>
          <a:p>
            <a:pPr lvl="1" fontAlgn="base"/>
            <a:r>
              <a:rPr lang="en-US"/>
              <a:t>Years since last monitored​</a:t>
            </a:r>
          </a:p>
          <a:p>
            <a:pPr lvl="1" fontAlgn="base"/>
            <a:r>
              <a:rPr lang="en-US"/>
              <a:t>Number of federal programs​</a:t>
            </a:r>
          </a:p>
          <a:p>
            <a:pPr lvl="1" fontAlgn="base"/>
            <a:r>
              <a:rPr lang="en-US"/>
              <a:t>Number of findings​</a:t>
            </a:r>
          </a:p>
          <a:p>
            <a:pPr lvl="1" fontAlgn="base"/>
            <a:r>
              <a:rPr lang="en-US"/>
              <a:t>Percentage of CSI Schools​</a:t>
            </a:r>
          </a:p>
          <a:p>
            <a:pPr lvl="1" fontAlgn="base"/>
            <a:r>
              <a:rPr lang="en-US"/>
              <a:t>Years Federal Program Director and CFO has been in place</a:t>
            </a:r>
          </a:p>
          <a:p>
            <a:pPr lvl="1"/>
            <a:endParaRPr lang="en-US"/>
          </a:p>
        </p:txBody>
      </p:sp>
      <p:sp>
        <p:nvSpPr>
          <p:cNvPr id="4" name="Slide Number Placeholder 3">
            <a:extLst>
              <a:ext uri="{FF2B5EF4-FFF2-40B4-BE49-F238E27FC236}">
                <a16:creationId xmlns:a16="http://schemas.microsoft.com/office/drawing/2014/main" id="{81B7483F-8460-9D29-E840-648660660841}"/>
              </a:ext>
            </a:extLst>
          </p:cNvPr>
          <p:cNvSpPr>
            <a:spLocks noGrp="1"/>
          </p:cNvSpPr>
          <p:nvPr>
            <p:ph type="sldNum" sz="quarter" idx="12"/>
          </p:nvPr>
        </p:nvSpPr>
        <p:spPr/>
        <p:txBody>
          <a:bodyPr/>
          <a:lstStyle/>
          <a:p>
            <a:fld id="{4944B7B2-FFA2-5148-A472-BF046BD89520}" type="slidenum">
              <a:rPr lang="en-US" smtClean="0"/>
              <a:pPr/>
              <a:t>6</a:t>
            </a:fld>
            <a:endParaRPr lang="en-US"/>
          </a:p>
        </p:txBody>
      </p:sp>
      <p:pic>
        <p:nvPicPr>
          <p:cNvPr id="6" name="Picture 5" descr="Chart, diagram&#10;&#10;Description automatically generated">
            <a:extLst>
              <a:ext uri="{FF2B5EF4-FFF2-40B4-BE49-F238E27FC236}">
                <a16:creationId xmlns:a16="http://schemas.microsoft.com/office/drawing/2014/main" id="{8DCF8847-D915-F43F-DA74-14CAF911A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976" y="1646238"/>
            <a:ext cx="3797300" cy="2120900"/>
          </a:xfrm>
          <a:prstGeom prst="rect">
            <a:avLst/>
          </a:prstGeom>
        </p:spPr>
      </p:pic>
    </p:spTree>
    <p:extLst>
      <p:ext uri="{BB962C8B-B14F-4D97-AF65-F5344CB8AC3E}">
        <p14:creationId xmlns:p14="http://schemas.microsoft.com/office/powerpoint/2010/main" val="234257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1B04-CBC4-DB4A-9F06-9C5CCD9AFA16}"/>
              </a:ext>
            </a:extLst>
          </p:cNvPr>
          <p:cNvSpPr>
            <a:spLocks noGrp="1"/>
          </p:cNvSpPr>
          <p:nvPr>
            <p:ph type="title"/>
          </p:nvPr>
        </p:nvSpPr>
        <p:spPr>
          <a:xfrm>
            <a:off x="498764" y="385909"/>
            <a:ext cx="4980709" cy="1281111"/>
          </a:xfrm>
        </p:spPr>
        <p:txBody>
          <a:bodyPr/>
          <a:lstStyle/>
          <a:p>
            <a:r>
              <a:rPr lang="en-US">
                <a:latin typeface="Univers Condensed" panose="020B0506020202050204" pitchFamily="34" charset="0"/>
              </a:rPr>
              <a:t>Scope of Monitoring</a:t>
            </a:r>
          </a:p>
        </p:txBody>
      </p:sp>
      <p:sp>
        <p:nvSpPr>
          <p:cNvPr id="3" name="Text Placeholder 2">
            <a:extLst>
              <a:ext uri="{FF2B5EF4-FFF2-40B4-BE49-F238E27FC236}">
                <a16:creationId xmlns:a16="http://schemas.microsoft.com/office/drawing/2014/main" id="{63ED8383-4BBC-9344-8B5D-9A8E44E1A5D1}"/>
              </a:ext>
            </a:extLst>
          </p:cNvPr>
          <p:cNvSpPr>
            <a:spLocks noGrp="1"/>
          </p:cNvSpPr>
          <p:nvPr>
            <p:ph type="body" sz="quarter" idx="11"/>
          </p:nvPr>
        </p:nvSpPr>
        <p:spPr>
          <a:xfrm>
            <a:off x="498764" y="1893024"/>
            <a:ext cx="5320145" cy="4224337"/>
          </a:xfrm>
        </p:spPr>
        <p:txBody>
          <a:bodyPr>
            <a:normAutofit lnSpcReduction="10000"/>
          </a:bodyPr>
          <a:lstStyle/>
          <a:p>
            <a:r>
              <a:rPr lang="en-US">
                <a:latin typeface="Roboto" panose="02000000000000000000" pitchFamily="2" charset="0"/>
                <a:ea typeface="Roboto" panose="02000000000000000000" pitchFamily="2" charset="0"/>
                <a:hlinkClick r:id="rId3"/>
              </a:rPr>
              <a:t>Cross-Program Consolidated Monitoring Instrument</a:t>
            </a:r>
            <a:endParaRPr lang="en-US">
              <a:latin typeface="Roboto" panose="02000000000000000000" pitchFamily="2" charset="0"/>
              <a:ea typeface="Roboto" panose="02000000000000000000" pitchFamily="2" charset="0"/>
            </a:endParaRPr>
          </a:p>
          <a:p>
            <a:r>
              <a:rPr lang="en-US">
                <a:latin typeface="Roboto" panose="02000000000000000000" pitchFamily="2" charset="0"/>
                <a:ea typeface="Roboto" panose="02000000000000000000" pitchFamily="2" charset="0"/>
              </a:rPr>
              <a:t>Programs Included in Consolidated Monitoring:</a:t>
            </a:r>
          </a:p>
          <a:p>
            <a:pPr lvl="1"/>
            <a:r>
              <a:rPr lang="en-US"/>
              <a:t>Title I Part A </a:t>
            </a:r>
          </a:p>
          <a:p>
            <a:pPr lvl="1"/>
            <a:r>
              <a:rPr lang="en-US"/>
              <a:t>Title I, Part C </a:t>
            </a:r>
          </a:p>
          <a:p>
            <a:pPr lvl="1"/>
            <a:r>
              <a:rPr lang="en-US"/>
              <a:t>Title I, Part D </a:t>
            </a:r>
          </a:p>
          <a:p>
            <a:pPr lvl="1"/>
            <a:r>
              <a:rPr lang="en-US"/>
              <a:t>Title </a:t>
            </a:r>
            <a:r>
              <a:rPr lang="en-US" err="1"/>
              <a:t>ll</a:t>
            </a:r>
            <a:r>
              <a:rPr lang="en-US"/>
              <a:t>, Part A </a:t>
            </a:r>
          </a:p>
          <a:p>
            <a:pPr lvl="1"/>
            <a:r>
              <a:rPr lang="en-US"/>
              <a:t>Title III, Part A </a:t>
            </a:r>
          </a:p>
          <a:p>
            <a:pPr lvl="1"/>
            <a:r>
              <a:rPr lang="en-US"/>
              <a:t>Title IV, Part A and</a:t>
            </a:r>
          </a:p>
          <a:p>
            <a:pPr lvl="1"/>
            <a:r>
              <a:rPr lang="en-US"/>
              <a:t>Title V, Part B </a:t>
            </a:r>
          </a:p>
          <a:p>
            <a:pPr lvl="1" fontAlgn="base"/>
            <a:endParaRPr lang="en-US"/>
          </a:p>
          <a:p>
            <a:endParaRPr lang="en-US"/>
          </a:p>
        </p:txBody>
      </p:sp>
      <p:sp>
        <p:nvSpPr>
          <p:cNvPr id="4" name="Slide Number Placeholder 3">
            <a:extLst>
              <a:ext uri="{FF2B5EF4-FFF2-40B4-BE49-F238E27FC236}">
                <a16:creationId xmlns:a16="http://schemas.microsoft.com/office/drawing/2014/main" id="{CB55EA96-A989-324B-BDC7-09BA9F9D0A91}"/>
              </a:ext>
            </a:extLst>
          </p:cNvPr>
          <p:cNvSpPr>
            <a:spLocks noGrp="1"/>
          </p:cNvSpPr>
          <p:nvPr>
            <p:ph type="sldNum" sz="quarter" idx="12"/>
          </p:nvPr>
        </p:nvSpPr>
        <p:spPr/>
        <p:txBody>
          <a:bodyPr/>
          <a:lstStyle/>
          <a:p>
            <a:fld id="{4944B7B2-FFA2-5148-A472-BF046BD89520}" type="slidenum">
              <a:rPr lang="en-US" smtClean="0"/>
              <a:pPr/>
              <a:t>7</a:t>
            </a:fld>
            <a:endParaRPr lang="en-US"/>
          </a:p>
        </p:txBody>
      </p:sp>
      <p:pic>
        <p:nvPicPr>
          <p:cNvPr id="3074" name="Picture 2" descr="Federal Programs">
            <a:extLst>
              <a:ext uri="{FF2B5EF4-FFF2-40B4-BE49-F238E27FC236}">
                <a16:creationId xmlns:a16="http://schemas.microsoft.com/office/drawing/2014/main" id="{F877B2F6-A717-0E6D-2645-4B5B1C3A8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726" y="385909"/>
            <a:ext cx="6096000" cy="5731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36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7E3A0-9B16-4F27-A992-1EF7A177764D}"/>
              </a:ext>
            </a:extLst>
          </p:cNvPr>
          <p:cNvSpPr>
            <a:spLocks noGrp="1"/>
          </p:cNvSpPr>
          <p:nvPr>
            <p:ph type="title"/>
          </p:nvPr>
        </p:nvSpPr>
        <p:spPr/>
        <p:txBody>
          <a:bodyPr/>
          <a:lstStyle/>
          <a:p>
            <a:r>
              <a:rPr lang="en-US">
                <a:latin typeface="Univers Condensed" panose="020B0506020202050204" pitchFamily="34" charset="0"/>
              </a:rPr>
              <a:t>Monitoring Event Timeline</a:t>
            </a:r>
          </a:p>
        </p:txBody>
      </p:sp>
      <p:sp>
        <p:nvSpPr>
          <p:cNvPr id="3" name="Text Placeholder 2">
            <a:extLst>
              <a:ext uri="{FF2B5EF4-FFF2-40B4-BE49-F238E27FC236}">
                <a16:creationId xmlns:a16="http://schemas.microsoft.com/office/drawing/2014/main" id="{5AA2894C-5DA3-4B37-BEF7-B79680C5B6A2}"/>
              </a:ext>
            </a:extLst>
          </p:cNvPr>
          <p:cNvSpPr>
            <a:spLocks noGrp="1"/>
          </p:cNvSpPr>
          <p:nvPr>
            <p:ph type="body" sz="quarter" idx="11"/>
          </p:nvPr>
        </p:nvSpPr>
        <p:spPr>
          <a:xfrm>
            <a:off x="348345" y="1460252"/>
            <a:ext cx="11244942" cy="4836405"/>
          </a:xfrm>
        </p:spPr>
        <p:txBody>
          <a:bodyPr vert="horz" lIns="91440" tIns="45720" rIns="91440" bIns="45720" rtlCol="0" anchor="t">
            <a:normAutofit lnSpcReduction="10000"/>
          </a:bodyPr>
          <a:lstStyle/>
          <a:p>
            <a:pPr lvl="1"/>
            <a:r>
              <a:rPr lang="en-US">
                <a:latin typeface="Roboto"/>
                <a:ea typeface="Roboto"/>
              </a:rPr>
              <a:t>PSUs notified of the Month of their monitoring event the Summer prior to the school-year </a:t>
            </a:r>
          </a:p>
          <a:p>
            <a:pPr lvl="1"/>
            <a:r>
              <a:rPr lang="en-US">
                <a:latin typeface="Roboto"/>
                <a:ea typeface="Roboto"/>
              </a:rPr>
              <a:t>Official Notification Letter emailed to the PSU at least 30 days prior to the monitoring event</a:t>
            </a:r>
          </a:p>
          <a:p>
            <a:pPr lvl="1"/>
            <a:r>
              <a:rPr lang="en-US">
                <a:latin typeface="Roboto"/>
                <a:ea typeface="Roboto"/>
              </a:rPr>
              <a:t>Required documentation will be due on the Thursday prior (at 5:00pm) to the scheduled onsite visit date</a:t>
            </a:r>
          </a:p>
          <a:p>
            <a:pPr lvl="1"/>
            <a:r>
              <a:rPr lang="en-US">
                <a:latin typeface="Roboto"/>
                <a:ea typeface="Roboto"/>
              </a:rPr>
              <a:t>PSUs are notified of the schools that be visited (randomly selected; minimum of 4 Title I schools will be visited depending on the size of your PSU)</a:t>
            </a:r>
          </a:p>
          <a:p>
            <a:pPr lvl="1"/>
            <a:r>
              <a:rPr lang="en-US">
                <a:latin typeface="Roboto"/>
                <a:ea typeface="Roboto"/>
              </a:rPr>
              <a:t>PSU should review the OFP’s Monitoring Instrument Video as resource</a:t>
            </a:r>
          </a:p>
          <a:p>
            <a:pPr lvl="1"/>
            <a:r>
              <a:rPr lang="en-US">
                <a:latin typeface="Roboto"/>
                <a:ea typeface="Roboto"/>
              </a:rPr>
              <a:t>Lead Program Administrator will host a Pre-Monitoring Virtual Meeting for any questions</a:t>
            </a:r>
          </a:p>
          <a:p>
            <a:pPr lvl="1"/>
            <a:r>
              <a:rPr lang="en-US">
                <a:latin typeface="Roboto"/>
                <a:ea typeface="Roboto"/>
              </a:rPr>
              <a:t>On-Site Visit on the Thursday of the PSU’s Monitoring Event Week</a:t>
            </a:r>
          </a:p>
          <a:p>
            <a:pPr lvl="1"/>
            <a:r>
              <a:rPr lang="en-US">
                <a:latin typeface="Roboto"/>
                <a:ea typeface="Roboto"/>
              </a:rPr>
              <a:t>Reports will be issued within 30 days of the monitoring event</a:t>
            </a:r>
          </a:p>
          <a:p>
            <a:endParaRPr lang="en-US"/>
          </a:p>
        </p:txBody>
      </p:sp>
      <p:sp>
        <p:nvSpPr>
          <p:cNvPr id="4" name="Slide Number Placeholder 3">
            <a:extLst>
              <a:ext uri="{FF2B5EF4-FFF2-40B4-BE49-F238E27FC236}">
                <a16:creationId xmlns:a16="http://schemas.microsoft.com/office/drawing/2014/main" id="{E84B97E3-472D-49ED-9E1E-C92A638158B7}"/>
              </a:ext>
            </a:extLst>
          </p:cNvPr>
          <p:cNvSpPr>
            <a:spLocks noGrp="1"/>
          </p:cNvSpPr>
          <p:nvPr>
            <p:ph type="sldNum" sz="quarter" idx="12"/>
          </p:nvPr>
        </p:nvSpPr>
        <p:spPr/>
        <p:txBody>
          <a:bodyPr/>
          <a:lstStyle/>
          <a:p>
            <a:fld id="{4944B7B2-FFA2-5148-A472-BF046BD89520}" type="slidenum">
              <a:rPr lang="en-US" smtClean="0"/>
              <a:pPr/>
              <a:t>8</a:t>
            </a:fld>
            <a:endParaRPr lang="en-US"/>
          </a:p>
        </p:txBody>
      </p:sp>
    </p:spTree>
    <p:extLst>
      <p:ext uri="{BB962C8B-B14F-4D97-AF65-F5344CB8AC3E}">
        <p14:creationId xmlns:p14="http://schemas.microsoft.com/office/powerpoint/2010/main" val="867222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AEDA8-5BE6-99E9-1392-5354B0640DB6}"/>
              </a:ext>
            </a:extLst>
          </p:cNvPr>
          <p:cNvSpPr>
            <a:spLocks noGrp="1"/>
          </p:cNvSpPr>
          <p:nvPr>
            <p:ph type="title"/>
          </p:nvPr>
        </p:nvSpPr>
        <p:spPr/>
        <p:txBody>
          <a:bodyPr/>
          <a:lstStyle/>
          <a:p>
            <a:r>
              <a:rPr lang="en-US">
                <a:latin typeface="Univers Condensed" panose="020B0506020202050204" pitchFamily="34" charset="0"/>
              </a:rPr>
              <a:t>Cross-Program Consolidated Monitoring </a:t>
            </a:r>
            <a:br>
              <a:rPr lang="en-US">
                <a:latin typeface="Univers Condensed" panose="020B0506020202050204" pitchFamily="34" charset="0"/>
              </a:rPr>
            </a:br>
            <a:r>
              <a:rPr lang="en-US">
                <a:latin typeface="Univers Condensed" panose="020B0506020202050204" pitchFamily="34" charset="0"/>
              </a:rPr>
              <a:t>Event Timeline</a:t>
            </a:r>
            <a:endParaRPr lang="en-US"/>
          </a:p>
        </p:txBody>
      </p:sp>
      <p:sp>
        <p:nvSpPr>
          <p:cNvPr id="4" name="Slide Number Placeholder 3">
            <a:extLst>
              <a:ext uri="{FF2B5EF4-FFF2-40B4-BE49-F238E27FC236}">
                <a16:creationId xmlns:a16="http://schemas.microsoft.com/office/drawing/2014/main" id="{E139170E-5C8C-BDB1-0823-8FF3DB07E751}"/>
              </a:ext>
            </a:extLst>
          </p:cNvPr>
          <p:cNvSpPr>
            <a:spLocks noGrp="1"/>
          </p:cNvSpPr>
          <p:nvPr>
            <p:ph type="sldNum" sz="quarter" idx="12"/>
          </p:nvPr>
        </p:nvSpPr>
        <p:spPr/>
        <p:txBody>
          <a:bodyPr/>
          <a:lstStyle/>
          <a:p>
            <a:fld id="{4944B7B2-FFA2-5148-A472-BF046BD89520}" type="slidenum">
              <a:rPr lang="en-US" smtClean="0"/>
              <a:pPr/>
              <a:t>9</a:t>
            </a:fld>
            <a:endParaRPr lang="en-US"/>
          </a:p>
        </p:txBody>
      </p:sp>
      <p:graphicFrame>
        <p:nvGraphicFramePr>
          <p:cNvPr id="7" name="Diagram 6">
            <a:extLst>
              <a:ext uri="{FF2B5EF4-FFF2-40B4-BE49-F238E27FC236}">
                <a16:creationId xmlns:a16="http://schemas.microsoft.com/office/drawing/2014/main" id="{7BDDFE4A-0D72-1FD1-A961-138256439727}"/>
              </a:ext>
            </a:extLst>
          </p:cNvPr>
          <p:cNvGraphicFramePr/>
          <p:nvPr>
            <p:extLst>
              <p:ext uri="{D42A27DB-BD31-4B8C-83A1-F6EECF244321}">
                <p14:modId xmlns:p14="http://schemas.microsoft.com/office/powerpoint/2010/main" val="2442217564"/>
              </p:ext>
            </p:extLst>
          </p:nvPr>
        </p:nvGraphicFramePr>
        <p:xfrm>
          <a:off x="258417" y="707366"/>
          <a:ext cx="11810309" cy="5430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Send with solid fill">
            <a:extLst>
              <a:ext uri="{FF2B5EF4-FFF2-40B4-BE49-F238E27FC236}">
                <a16:creationId xmlns:a16="http://schemas.microsoft.com/office/drawing/2014/main" id="{4C300496-3F03-448E-4749-C1CB70B8C0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329" y="3120889"/>
            <a:ext cx="646042" cy="646042"/>
          </a:xfrm>
          <a:prstGeom prst="rect">
            <a:avLst/>
          </a:prstGeom>
        </p:spPr>
      </p:pic>
      <p:pic>
        <p:nvPicPr>
          <p:cNvPr id="11" name="Graphic 10" descr="Online meeting with solid fill">
            <a:extLst>
              <a:ext uri="{FF2B5EF4-FFF2-40B4-BE49-F238E27FC236}">
                <a16:creationId xmlns:a16="http://schemas.microsoft.com/office/drawing/2014/main" id="{1C7F83DC-830B-D723-52B8-19E2269118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9492" y="3081132"/>
            <a:ext cx="765311" cy="765311"/>
          </a:xfrm>
          <a:prstGeom prst="rect">
            <a:avLst/>
          </a:prstGeom>
        </p:spPr>
      </p:pic>
      <p:pic>
        <p:nvPicPr>
          <p:cNvPr id="13" name="Graphic 12" descr="Boardroom with solid fill">
            <a:extLst>
              <a:ext uri="{FF2B5EF4-FFF2-40B4-BE49-F238E27FC236}">
                <a16:creationId xmlns:a16="http://schemas.microsoft.com/office/drawing/2014/main" id="{BE0AFF67-E2B7-E55F-3BD8-F75BF0BD62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07563" y="3001619"/>
            <a:ext cx="765312" cy="765312"/>
          </a:xfrm>
          <a:prstGeom prst="rect">
            <a:avLst/>
          </a:prstGeom>
        </p:spPr>
      </p:pic>
      <p:pic>
        <p:nvPicPr>
          <p:cNvPr id="15" name="Graphic 14" descr="Document with solid fill">
            <a:extLst>
              <a:ext uri="{FF2B5EF4-FFF2-40B4-BE49-F238E27FC236}">
                <a16:creationId xmlns:a16="http://schemas.microsoft.com/office/drawing/2014/main" id="{1162A5E8-52B3-0CD4-631B-5358058188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35147" y="3041375"/>
            <a:ext cx="765312" cy="765312"/>
          </a:xfrm>
          <a:prstGeom prst="rect">
            <a:avLst/>
          </a:prstGeom>
        </p:spPr>
      </p:pic>
      <p:pic>
        <p:nvPicPr>
          <p:cNvPr id="17" name="Graphic 16" descr="Checkbox Checked with solid fill">
            <a:extLst>
              <a:ext uri="{FF2B5EF4-FFF2-40B4-BE49-F238E27FC236}">
                <a16:creationId xmlns:a16="http://schemas.microsoft.com/office/drawing/2014/main" id="{AFC6C3FF-ECFA-B081-0072-CB4AD4614F8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23584" y="2971800"/>
            <a:ext cx="914400" cy="914400"/>
          </a:xfrm>
          <a:prstGeom prst="rect">
            <a:avLst/>
          </a:prstGeom>
        </p:spPr>
      </p:pic>
      <p:pic>
        <p:nvPicPr>
          <p:cNvPr id="19" name="Graphic 18" descr="Envelope with solid fill">
            <a:extLst>
              <a:ext uri="{FF2B5EF4-FFF2-40B4-BE49-F238E27FC236}">
                <a16:creationId xmlns:a16="http://schemas.microsoft.com/office/drawing/2014/main" id="{16E6F2B7-FCF6-B056-2C9C-1130832928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71047" y="3061254"/>
            <a:ext cx="765311" cy="765311"/>
          </a:xfrm>
          <a:prstGeom prst="rect">
            <a:avLst/>
          </a:prstGeom>
        </p:spPr>
      </p:pic>
    </p:spTree>
    <p:extLst>
      <p:ext uri="{BB962C8B-B14F-4D97-AF65-F5344CB8AC3E}">
        <p14:creationId xmlns:p14="http://schemas.microsoft.com/office/powerpoint/2010/main" val="13471564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2193ac7-f074-497f-a938-4c812096122a">
      <Terms xmlns="http://schemas.microsoft.com/office/infopath/2007/PartnerControls"/>
    </lcf76f155ced4ddcb4097134ff3c332f>
    <TaxCatchAll xmlns="a663bc7e-d16f-4815-8c52-72575c0867ae" xsi:nil="true"/>
    <_ip_UnifiedCompliancePolicyProperties xmlns="http://schemas.microsoft.com/sharepoint/v3" xsi:nil="true"/>
    <date xmlns="c2193ac7-f074-497f-a938-4c812096122a" xsi:nil="true"/>
    <Date0 xmlns="c2193ac7-f074-497f-a938-4c812096122a" xsi:nil="true"/>
    <SharedWithUsers xmlns="a663bc7e-d16f-4815-8c52-72575c0867ae">
      <UserInfo>
        <DisplayName>Jennifer Smith</DisplayName>
        <AccountId>41</AccountId>
        <AccountType/>
      </UserInfo>
      <UserInfo>
        <DisplayName>Shawna Andrews</DisplayName>
        <AccountId>758</AccountId>
        <AccountType/>
      </UserInfo>
      <UserInfo>
        <DisplayName>Masa Kinsey-Shipp</DisplayName>
        <AccountId>595</AccountId>
        <AccountType/>
      </UserInfo>
      <UserInfo>
        <DisplayName>Julie Hill</DisplayName>
        <AccountId>661</AccountId>
        <AccountType/>
      </UserInfo>
      <UserInfo>
        <DisplayName>Timothy Dryman</DisplayName>
        <AccountId>12</AccountId>
        <AccountType/>
      </UserInfo>
      <UserInfo>
        <DisplayName>Paul Perrotta</DisplayName>
        <AccountId>212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CA3E5C7B371A47AC6F693A16331DF8" ma:contentTypeVersion="20" ma:contentTypeDescription="Create a new document." ma:contentTypeScope="" ma:versionID="f0cf3c16495fca34f8d15483226d7802">
  <xsd:schema xmlns:xsd="http://www.w3.org/2001/XMLSchema" xmlns:xs="http://www.w3.org/2001/XMLSchema" xmlns:p="http://schemas.microsoft.com/office/2006/metadata/properties" xmlns:ns1="http://schemas.microsoft.com/sharepoint/v3" xmlns:ns2="c2193ac7-f074-497f-a938-4c812096122a" xmlns:ns3="a663bc7e-d16f-4815-8c52-72575c0867ae" targetNamespace="http://schemas.microsoft.com/office/2006/metadata/properties" ma:root="true" ma:fieldsID="67a338e24ffd7c67824be486d936a156" ns1:_="" ns2:_="" ns3:_="">
    <xsd:import namespace="http://schemas.microsoft.com/sharepoint/v3"/>
    <xsd:import namespace="c2193ac7-f074-497f-a938-4c812096122a"/>
    <xsd:import namespace="a663bc7e-d16f-4815-8c52-72575c0867a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date" minOccurs="0"/>
                <xsd:element ref="ns2:MediaLengthInSeconds" minOccurs="0"/>
                <xsd:element ref="ns2:Date0"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193ac7-f074-497f-a938-4c812096122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2" nillable="true" ma:displayName="date" ma:format="DateOnly" ma:internalName="date">
      <xsd:simpleType>
        <xsd:restriction base="dms:DateTime"/>
      </xsd:simpleType>
    </xsd:element>
    <xsd:element name="MediaLengthInSeconds" ma:index="23" nillable="true" ma:displayName="Length (seconds)" ma:internalName="MediaLengthInSeconds" ma:readOnly="true">
      <xsd:simpleType>
        <xsd:restriction base="dms:Unknown"/>
      </xsd:simpleType>
    </xsd:element>
    <xsd:element name="Date0" ma:index="24" nillable="true" ma:displayName="Date" ma:format="DateTime" ma:internalName="Date0">
      <xsd:simpleType>
        <xsd:restriction base="dms:DateTime"/>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6f04b984-fa73-4293-9547-6fa4c72eebf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63bc7e-d16f-4815-8c52-72575c0867a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7" nillable="true" ma:displayName="Taxonomy Catch All Column" ma:hidden="true" ma:list="{7840795a-9655-47c9-aae7-7ade5dfbd823}" ma:internalName="TaxCatchAll" ma:showField="CatchAllData" ma:web="a663bc7e-d16f-4815-8c52-72575c0867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1044D1-068A-42D1-BD21-6F451662E54F}">
  <ds:schemaRefs>
    <ds:schemaRef ds:uri="a663bc7e-d16f-4815-8c52-72575c0867ae"/>
    <ds:schemaRef ds:uri="c2193ac7-f074-497f-a938-4c81209612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A285D89-8364-4F65-BC89-B12506192D5A}">
  <ds:schemaRefs>
    <ds:schemaRef ds:uri="http://schemas.microsoft.com/sharepoint/v3/contenttype/forms"/>
  </ds:schemaRefs>
</ds:datastoreItem>
</file>

<file path=customXml/itemProps3.xml><?xml version="1.0" encoding="utf-8"?>
<ds:datastoreItem xmlns:ds="http://schemas.openxmlformats.org/officeDocument/2006/customXml" ds:itemID="{7F98AAF9-168D-48BA-9F35-7AFCC93971CF}">
  <ds:schemaRefs>
    <ds:schemaRef ds:uri="a663bc7e-d16f-4815-8c52-72575c0867ae"/>
    <ds:schemaRef ds:uri="c2193ac7-f074-497f-a938-4c81209612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39</Slides>
  <Notes>39</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Guidelines for Cross-Program Consolidated Monitoring Process   August 31, 2022  North Carolina Department of Public Instruction Office of Federal Programs  </vt:lpstr>
      <vt:lpstr>Office of Federal Program (OFP) Consolidated Staff</vt:lpstr>
      <vt:lpstr>Agenda</vt:lpstr>
      <vt:lpstr>Scope and Purpose of Monitoring</vt:lpstr>
      <vt:lpstr>Purpose of Monitoring</vt:lpstr>
      <vt:lpstr>Risk Assessment and Four-Year Cycle</vt:lpstr>
      <vt:lpstr>Scope of Monitoring</vt:lpstr>
      <vt:lpstr>Monitoring Event Timeline</vt:lpstr>
      <vt:lpstr>Cross-Program Consolidated Monitoring  Event Timeline</vt:lpstr>
      <vt:lpstr>Sharing Documents for Review</vt:lpstr>
      <vt:lpstr>Electronic Submission </vt:lpstr>
      <vt:lpstr>Electronic Submission </vt:lpstr>
      <vt:lpstr>General Guidelines for  Documentation</vt:lpstr>
      <vt:lpstr>Compliance Documentation Best Practices</vt:lpstr>
      <vt:lpstr>Using the Instrument as a Guide</vt:lpstr>
      <vt:lpstr>How Much Documentation is Required to Demonstrate Compliance?</vt:lpstr>
      <vt:lpstr>When is Electronic  Documentation Due?</vt:lpstr>
      <vt:lpstr>Preparing for School Visits </vt:lpstr>
      <vt:lpstr>On-Site Visitation Procedures</vt:lpstr>
      <vt:lpstr>Developing the  Visit Agenda </vt:lpstr>
      <vt:lpstr>School Visit(s) Reminders</vt:lpstr>
      <vt:lpstr>Preparing for Stakeholder Interviews</vt:lpstr>
      <vt:lpstr>Preparing for Stakeholder Interviews</vt:lpstr>
      <vt:lpstr>Preparing for  Stakeholder Interviews</vt:lpstr>
      <vt:lpstr>Parent/Caregiver Interviews</vt:lpstr>
      <vt:lpstr>Principal Interviews (PSUs Only)</vt:lpstr>
      <vt:lpstr>Teacher Interviews</vt:lpstr>
      <vt:lpstr>Central Office/Leadership Interviews &amp;  Exit Conference</vt:lpstr>
      <vt:lpstr>Element Ratings and the Monitoring Report</vt:lpstr>
      <vt:lpstr>Element Ratings</vt:lpstr>
      <vt:lpstr>Meets Requirement</vt:lpstr>
      <vt:lpstr>Meets Requirement with Recommendation(s)</vt:lpstr>
      <vt:lpstr>Finding(s)</vt:lpstr>
      <vt:lpstr>The Monitoring Report</vt:lpstr>
      <vt:lpstr>How to Respond to a Report with Findings?</vt:lpstr>
      <vt:lpstr>Closing Letters</vt:lpstr>
      <vt:lpstr> Video Resources – Required Viewing </vt:lpstr>
      <vt:lpstr>Video Resources – Optional Viewing </vt:lpstr>
      <vt:lpstr>We are here to support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2022-07-07T14:37:11Z</dcterms:created>
  <dcterms:modified xsi:type="dcterms:W3CDTF">2022-08-31T19:09:07Z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0x0101003ACA3E5C7B371A47AC6F693A16331DF8</vt:lpwstr>
  </property>
  <property fmtid="{D5CDD505-2E9C-101B-9397-08002B2CF9AE}" pid="3" name="MediaServiceImageTags">
    <vt:lpwstr/>
  </property>
</Properties>
</file>