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86"/>
  </p:notesMasterIdLst>
  <p:sldIdLst>
    <p:sldId id="256" r:id="rId2"/>
    <p:sldId id="258" r:id="rId3"/>
    <p:sldId id="398" r:id="rId4"/>
    <p:sldId id="257" r:id="rId5"/>
    <p:sldId id="339" r:id="rId6"/>
    <p:sldId id="344" r:id="rId7"/>
    <p:sldId id="387" r:id="rId8"/>
    <p:sldId id="340" r:id="rId9"/>
    <p:sldId id="341" r:id="rId10"/>
    <p:sldId id="342" r:id="rId11"/>
    <p:sldId id="343" r:id="rId12"/>
    <p:sldId id="259" r:id="rId13"/>
    <p:sldId id="294" r:id="rId14"/>
    <p:sldId id="285" r:id="rId15"/>
    <p:sldId id="319" r:id="rId16"/>
    <p:sldId id="316" r:id="rId17"/>
    <p:sldId id="322" r:id="rId18"/>
    <p:sldId id="260" r:id="rId19"/>
    <p:sldId id="323" r:id="rId20"/>
    <p:sldId id="263" r:id="rId21"/>
    <p:sldId id="264" r:id="rId22"/>
    <p:sldId id="262" r:id="rId23"/>
    <p:sldId id="324" r:id="rId24"/>
    <p:sldId id="325" r:id="rId25"/>
    <p:sldId id="326" r:id="rId26"/>
    <p:sldId id="378" r:id="rId27"/>
    <p:sldId id="385" r:id="rId28"/>
    <p:sldId id="396" r:id="rId29"/>
    <p:sldId id="386" r:id="rId30"/>
    <p:sldId id="397" r:id="rId31"/>
    <p:sldId id="327" r:id="rId32"/>
    <p:sldId id="330" r:id="rId33"/>
    <p:sldId id="331" r:id="rId34"/>
    <p:sldId id="332" r:id="rId35"/>
    <p:sldId id="335" r:id="rId36"/>
    <p:sldId id="328" r:id="rId37"/>
    <p:sldId id="333" r:id="rId38"/>
    <p:sldId id="334" r:id="rId39"/>
    <p:sldId id="336" r:id="rId40"/>
    <p:sldId id="337" r:id="rId41"/>
    <p:sldId id="338" r:id="rId42"/>
    <p:sldId id="349" r:id="rId43"/>
    <p:sldId id="345" r:id="rId44"/>
    <p:sldId id="261" r:id="rId45"/>
    <p:sldId id="346" r:id="rId46"/>
    <p:sldId id="347" r:id="rId47"/>
    <p:sldId id="265" r:id="rId48"/>
    <p:sldId id="266" r:id="rId49"/>
    <p:sldId id="267" r:id="rId50"/>
    <p:sldId id="391" r:id="rId51"/>
    <p:sldId id="392" r:id="rId52"/>
    <p:sldId id="393" r:id="rId53"/>
    <p:sldId id="350" r:id="rId54"/>
    <p:sldId id="348" r:id="rId55"/>
    <p:sldId id="351" r:id="rId56"/>
    <p:sldId id="352" r:id="rId57"/>
    <p:sldId id="353" r:id="rId58"/>
    <p:sldId id="354" r:id="rId59"/>
    <p:sldId id="355" r:id="rId60"/>
    <p:sldId id="371" r:id="rId61"/>
    <p:sldId id="365" r:id="rId62"/>
    <p:sldId id="372" r:id="rId63"/>
    <p:sldId id="356" r:id="rId64"/>
    <p:sldId id="357" r:id="rId65"/>
    <p:sldId id="358" r:id="rId66"/>
    <p:sldId id="359" r:id="rId67"/>
    <p:sldId id="366" r:id="rId68"/>
    <p:sldId id="363" r:id="rId69"/>
    <p:sldId id="364" r:id="rId70"/>
    <p:sldId id="383" r:id="rId71"/>
    <p:sldId id="384" r:id="rId72"/>
    <p:sldId id="374" r:id="rId73"/>
    <p:sldId id="375" r:id="rId74"/>
    <p:sldId id="376" r:id="rId75"/>
    <p:sldId id="377" r:id="rId76"/>
    <p:sldId id="389" r:id="rId77"/>
    <p:sldId id="395" r:id="rId78"/>
    <p:sldId id="394" r:id="rId79"/>
    <p:sldId id="390" r:id="rId80"/>
    <p:sldId id="360" r:id="rId81"/>
    <p:sldId id="268" r:id="rId82"/>
    <p:sldId id="367" r:id="rId83"/>
    <p:sldId id="369" r:id="rId84"/>
    <p:sldId id="36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BF227-D489-4698-831C-77BF813E2E5B}" v="119" dt="2021-04-20T00:34:34.587"/>
    <p1510:client id="{826EF850-A420-BD46-B792-17EDB3C586F7}" v="652" dt="2021-04-22T12:43:41.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5"/>
    <p:restoredTop sz="80016"/>
  </p:normalViewPr>
  <p:slideViewPr>
    <p:cSldViewPr snapToGrid="0" snapToObjects="1">
      <p:cViewPr varScale="1">
        <p:scale>
          <a:sx n="85" d="100"/>
          <a:sy n="85" d="100"/>
        </p:scale>
        <p:origin x="18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pincgov-my.sharepoint.com/personal/heriberto_corral_dpi_nc_gov/Documents/Data%20Folder/NC%20MEP%20Data%20since%2017-18%20SY%20to%20dat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Cat</a:t>
            </a:r>
            <a:r>
              <a:rPr lang="en-US" baseline="0"/>
              <a:t> 1 (REG)</a:t>
            </a:r>
            <a:r>
              <a:rPr lang="en-US"/>
              <a:t> Numbers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19-20'!$L$19</c:f>
              <c:strCache>
                <c:ptCount val="1"/>
                <c:pt idx="0">
                  <c:v>Total MEP Numbers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19-20'!$M$18:$P$18</c:f>
              <c:strCache>
                <c:ptCount val="4"/>
                <c:pt idx="0">
                  <c:v>SY16-17</c:v>
                </c:pt>
                <c:pt idx="1">
                  <c:v>SY17-18</c:v>
                </c:pt>
                <c:pt idx="2">
                  <c:v>SY18-19</c:v>
                </c:pt>
                <c:pt idx="3">
                  <c:v>SY19-20</c:v>
                </c:pt>
              </c:strCache>
            </c:strRef>
          </c:cat>
          <c:val>
            <c:numRef>
              <c:f>'CSPR II 19-20'!$M$19:$P$19</c:f>
              <c:numCache>
                <c:formatCode>#,##0</c:formatCode>
                <c:ptCount val="4"/>
                <c:pt idx="0">
                  <c:v>4722</c:v>
                </c:pt>
                <c:pt idx="1">
                  <c:v>5018</c:v>
                </c:pt>
                <c:pt idx="2">
                  <c:v>4703</c:v>
                </c:pt>
                <c:pt idx="3">
                  <c:v>4266</c:v>
                </c:pt>
              </c:numCache>
            </c:numRef>
          </c:val>
          <c:smooth val="0"/>
          <c:extLst>
            <c:ext xmlns:c16="http://schemas.microsoft.com/office/drawing/2014/chart" uri="{C3380CC4-5D6E-409C-BE32-E72D297353CC}">
              <c16:uniqueId val="{00000000-C65C-5144-A5F1-BA5A097C0451}"/>
            </c:ext>
          </c:extLst>
        </c:ser>
        <c:dLbls>
          <c:dLblPos val="ctr"/>
          <c:showLegendKey val="0"/>
          <c:showVal val="1"/>
          <c:showCatName val="0"/>
          <c:showSerName val="0"/>
          <c:showPercent val="0"/>
          <c:showBubbleSize val="0"/>
        </c:dLbls>
        <c:marker val="1"/>
        <c:smooth val="0"/>
        <c:axId val="202874480"/>
        <c:axId val="619487536"/>
      </c:lineChart>
      <c:catAx>
        <c:axId val="2028744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19487536"/>
        <c:crosses val="autoZero"/>
        <c:auto val="1"/>
        <c:lblAlgn val="ctr"/>
        <c:lblOffset val="100"/>
        <c:noMultiLvlLbl val="0"/>
      </c:catAx>
      <c:valAx>
        <c:axId val="6194875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2874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19-20'!$S$281</c:f>
              <c:strCache>
                <c:ptCount val="1"/>
                <c:pt idx="0">
                  <c:v>Support Services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19-20'!$T$280:$W$280</c:f>
              <c:strCache>
                <c:ptCount val="4"/>
                <c:pt idx="0">
                  <c:v>SY16-17</c:v>
                </c:pt>
                <c:pt idx="1">
                  <c:v>SY17-18</c:v>
                </c:pt>
                <c:pt idx="2">
                  <c:v>SY18-19</c:v>
                </c:pt>
                <c:pt idx="3">
                  <c:v>SY19-20</c:v>
                </c:pt>
              </c:strCache>
            </c:strRef>
          </c:cat>
          <c:val>
            <c:numRef>
              <c:f>'CSPR II 19-20'!$T$281:$W$281</c:f>
              <c:numCache>
                <c:formatCode>0%</c:formatCode>
                <c:ptCount val="4"/>
                <c:pt idx="0">
                  <c:v>0.625</c:v>
                </c:pt>
                <c:pt idx="1">
                  <c:v>0.62</c:v>
                </c:pt>
                <c:pt idx="2">
                  <c:v>0.65</c:v>
                </c:pt>
                <c:pt idx="3">
                  <c:v>0.56000000000000005</c:v>
                </c:pt>
              </c:numCache>
            </c:numRef>
          </c:val>
          <c:smooth val="0"/>
          <c:extLst>
            <c:ext xmlns:c16="http://schemas.microsoft.com/office/drawing/2014/chart" uri="{C3380CC4-5D6E-409C-BE32-E72D297353CC}">
              <c16:uniqueId val="{00000000-0D26-BB45-AD38-774C82129822}"/>
            </c:ext>
          </c:extLst>
        </c:ser>
        <c:dLbls>
          <c:dLblPos val="ctr"/>
          <c:showLegendKey val="0"/>
          <c:showVal val="1"/>
          <c:showCatName val="0"/>
          <c:showSerName val="0"/>
          <c:showPercent val="0"/>
          <c:showBubbleSize val="0"/>
        </c:dLbls>
        <c:marker val="1"/>
        <c:smooth val="0"/>
        <c:axId val="205624784"/>
        <c:axId val="172279184"/>
      </c:lineChart>
      <c:catAx>
        <c:axId val="2056247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72279184"/>
        <c:crosses val="autoZero"/>
        <c:auto val="1"/>
        <c:lblAlgn val="ctr"/>
        <c:lblOffset val="100"/>
        <c:noMultiLvlLbl val="0"/>
      </c:catAx>
      <c:valAx>
        <c:axId val="17227918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5624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19-20'!$L$39</c:f>
              <c:strCache>
                <c:ptCount val="1"/>
                <c:pt idx="0">
                  <c:v>Cat 2 (SUM) Numbers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19-20'!$M$38:$P$38</c:f>
              <c:strCache>
                <c:ptCount val="4"/>
                <c:pt idx="0">
                  <c:v>SY16-17</c:v>
                </c:pt>
                <c:pt idx="1">
                  <c:v>SY17-18</c:v>
                </c:pt>
                <c:pt idx="2">
                  <c:v>SY18-19</c:v>
                </c:pt>
                <c:pt idx="3">
                  <c:v>SY19-20</c:v>
                </c:pt>
              </c:strCache>
            </c:strRef>
          </c:cat>
          <c:val>
            <c:numRef>
              <c:f>'CSPR II 19-20'!$M$39:$P$39</c:f>
              <c:numCache>
                <c:formatCode>#,##0</c:formatCode>
                <c:ptCount val="4"/>
                <c:pt idx="0">
                  <c:v>2170</c:v>
                </c:pt>
                <c:pt idx="1">
                  <c:v>1952</c:v>
                </c:pt>
                <c:pt idx="2">
                  <c:v>2188</c:v>
                </c:pt>
                <c:pt idx="3">
                  <c:v>1567</c:v>
                </c:pt>
              </c:numCache>
            </c:numRef>
          </c:val>
          <c:smooth val="0"/>
          <c:extLst>
            <c:ext xmlns:c16="http://schemas.microsoft.com/office/drawing/2014/chart" uri="{C3380CC4-5D6E-409C-BE32-E72D297353CC}">
              <c16:uniqueId val="{00000000-521F-0344-9473-D15F7E145484}"/>
            </c:ext>
          </c:extLst>
        </c:ser>
        <c:dLbls>
          <c:dLblPos val="ctr"/>
          <c:showLegendKey val="0"/>
          <c:showVal val="1"/>
          <c:showCatName val="0"/>
          <c:showSerName val="0"/>
          <c:showPercent val="0"/>
          <c:showBubbleSize val="0"/>
        </c:dLbls>
        <c:marker val="1"/>
        <c:smooth val="0"/>
        <c:axId val="172578640"/>
        <c:axId val="209546880"/>
      </c:lineChart>
      <c:catAx>
        <c:axId val="1725786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9546880"/>
        <c:crosses val="autoZero"/>
        <c:auto val="1"/>
        <c:lblAlgn val="ctr"/>
        <c:lblOffset val="100"/>
        <c:noMultiLvlLbl val="0"/>
      </c:catAx>
      <c:valAx>
        <c:axId val="2095468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257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19-20'!$L$77</c:f>
              <c:strCache>
                <c:ptCount val="1"/>
                <c:pt idx="0">
                  <c:v>MEP &amp; EL Numbers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19-20'!$M$76:$P$76</c:f>
              <c:strCache>
                <c:ptCount val="4"/>
                <c:pt idx="0">
                  <c:v>SY16-17</c:v>
                </c:pt>
                <c:pt idx="1">
                  <c:v>SY17-18</c:v>
                </c:pt>
                <c:pt idx="2">
                  <c:v>SY18-19</c:v>
                </c:pt>
                <c:pt idx="3">
                  <c:v>SY19-20</c:v>
                </c:pt>
              </c:strCache>
            </c:strRef>
          </c:cat>
          <c:val>
            <c:numRef>
              <c:f>'CSPR II 19-20'!$M$77:$P$77</c:f>
              <c:numCache>
                <c:formatCode>#,##0</c:formatCode>
                <c:ptCount val="4"/>
                <c:pt idx="0">
                  <c:v>1424</c:v>
                </c:pt>
                <c:pt idx="1">
                  <c:v>1721</c:v>
                </c:pt>
                <c:pt idx="2">
                  <c:v>1824</c:v>
                </c:pt>
                <c:pt idx="3">
                  <c:v>1828</c:v>
                </c:pt>
              </c:numCache>
            </c:numRef>
          </c:val>
          <c:smooth val="0"/>
          <c:extLst>
            <c:ext xmlns:c16="http://schemas.microsoft.com/office/drawing/2014/chart" uri="{C3380CC4-5D6E-409C-BE32-E72D297353CC}">
              <c16:uniqueId val="{00000000-E4E3-8743-ACDA-C1E71FA21716}"/>
            </c:ext>
          </c:extLst>
        </c:ser>
        <c:dLbls>
          <c:dLblPos val="ctr"/>
          <c:showLegendKey val="0"/>
          <c:showVal val="1"/>
          <c:showCatName val="0"/>
          <c:showSerName val="0"/>
          <c:showPercent val="0"/>
          <c:showBubbleSize val="0"/>
        </c:dLbls>
        <c:marker val="1"/>
        <c:smooth val="0"/>
        <c:axId val="182031520"/>
        <c:axId val="162774144"/>
      </c:lineChart>
      <c:catAx>
        <c:axId val="1820315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2774144"/>
        <c:crosses val="autoZero"/>
        <c:auto val="1"/>
        <c:lblAlgn val="ctr"/>
        <c:lblOffset val="100"/>
        <c:noMultiLvlLbl val="0"/>
      </c:catAx>
      <c:valAx>
        <c:axId val="1627741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82031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19-20'!$L$124</c:f>
              <c:strCache>
                <c:ptCount val="1"/>
                <c:pt idx="0">
                  <c:v>Drop Out Numbers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19-20'!$M$123:$P$123</c:f>
              <c:strCache>
                <c:ptCount val="4"/>
                <c:pt idx="0">
                  <c:v>SY16-17</c:v>
                </c:pt>
                <c:pt idx="1">
                  <c:v>SY17-18</c:v>
                </c:pt>
                <c:pt idx="2">
                  <c:v>SY18-19</c:v>
                </c:pt>
                <c:pt idx="3">
                  <c:v>SY19-20</c:v>
                </c:pt>
              </c:strCache>
            </c:strRef>
          </c:cat>
          <c:val>
            <c:numRef>
              <c:f>'CSPR II 19-20'!$M$124:$P$124</c:f>
              <c:numCache>
                <c:formatCode>General</c:formatCode>
                <c:ptCount val="4"/>
                <c:pt idx="0">
                  <c:v>19</c:v>
                </c:pt>
                <c:pt idx="1">
                  <c:v>15</c:v>
                </c:pt>
                <c:pt idx="2">
                  <c:v>20</c:v>
                </c:pt>
                <c:pt idx="3">
                  <c:v>19</c:v>
                </c:pt>
              </c:numCache>
            </c:numRef>
          </c:val>
          <c:smooth val="0"/>
          <c:extLst>
            <c:ext xmlns:c16="http://schemas.microsoft.com/office/drawing/2014/chart" uri="{C3380CC4-5D6E-409C-BE32-E72D297353CC}">
              <c16:uniqueId val="{00000000-E3D7-8C40-8CE5-D09CB0AE00A2}"/>
            </c:ext>
          </c:extLst>
        </c:ser>
        <c:dLbls>
          <c:dLblPos val="ctr"/>
          <c:showLegendKey val="0"/>
          <c:showVal val="1"/>
          <c:showCatName val="0"/>
          <c:showSerName val="0"/>
          <c:showPercent val="0"/>
          <c:showBubbleSize val="0"/>
        </c:dLbls>
        <c:marker val="1"/>
        <c:smooth val="0"/>
        <c:axId val="202711744"/>
        <c:axId val="208979776"/>
      </c:lineChart>
      <c:catAx>
        <c:axId val="2027117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8979776"/>
        <c:crosses val="autoZero"/>
        <c:auto val="1"/>
        <c:lblAlgn val="ctr"/>
        <c:lblOffset val="100"/>
        <c:noMultiLvlLbl val="0"/>
      </c:catAx>
      <c:valAx>
        <c:axId val="20897977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02711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19-20'!$L$163</c:f>
              <c:strCache>
                <c:ptCount val="1"/>
                <c:pt idx="0">
                  <c:v>Priority For Service Numbers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19-20'!$M$162:$P$162</c:f>
              <c:strCache>
                <c:ptCount val="4"/>
                <c:pt idx="0">
                  <c:v>SY16-17</c:v>
                </c:pt>
                <c:pt idx="1">
                  <c:v>SY17-18</c:v>
                </c:pt>
                <c:pt idx="2">
                  <c:v>SY18-19</c:v>
                </c:pt>
                <c:pt idx="3">
                  <c:v>SY19-20</c:v>
                </c:pt>
              </c:strCache>
            </c:strRef>
          </c:cat>
          <c:val>
            <c:numRef>
              <c:f>'CSPR II 19-20'!$M$163:$P$163</c:f>
              <c:numCache>
                <c:formatCode>General</c:formatCode>
                <c:ptCount val="4"/>
                <c:pt idx="0">
                  <c:v>594</c:v>
                </c:pt>
                <c:pt idx="1">
                  <c:v>598</c:v>
                </c:pt>
                <c:pt idx="2">
                  <c:v>604</c:v>
                </c:pt>
                <c:pt idx="3">
                  <c:v>629</c:v>
                </c:pt>
              </c:numCache>
            </c:numRef>
          </c:val>
          <c:smooth val="0"/>
          <c:extLst>
            <c:ext xmlns:c16="http://schemas.microsoft.com/office/drawing/2014/chart" uri="{C3380CC4-5D6E-409C-BE32-E72D297353CC}">
              <c16:uniqueId val="{00000000-E138-E24E-AD06-AFED56129F20}"/>
            </c:ext>
          </c:extLst>
        </c:ser>
        <c:dLbls>
          <c:dLblPos val="ctr"/>
          <c:showLegendKey val="0"/>
          <c:showVal val="1"/>
          <c:showCatName val="0"/>
          <c:showSerName val="0"/>
          <c:showPercent val="0"/>
          <c:showBubbleSize val="0"/>
        </c:dLbls>
        <c:marker val="1"/>
        <c:smooth val="0"/>
        <c:axId val="585806352"/>
        <c:axId val="163445104"/>
      </c:lineChart>
      <c:catAx>
        <c:axId val="5858063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3445104"/>
        <c:crosses val="autoZero"/>
        <c:auto val="1"/>
        <c:lblAlgn val="ctr"/>
        <c:lblOffset val="100"/>
        <c:noMultiLvlLbl val="0"/>
      </c:catAx>
      <c:valAx>
        <c:axId val="1634451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8580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19-20'!$L$115</c:f>
              <c:strCache>
                <c:ptCount val="1"/>
                <c:pt idx="0">
                  <c:v>QAD </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19-20'!$M$114:$P$114</c:f>
              <c:strCache>
                <c:ptCount val="4"/>
                <c:pt idx="0">
                  <c:v>SY16-17</c:v>
                </c:pt>
                <c:pt idx="1">
                  <c:v>SY17-18</c:v>
                </c:pt>
                <c:pt idx="2">
                  <c:v>SY18-19</c:v>
                </c:pt>
                <c:pt idx="3">
                  <c:v>SY19-20</c:v>
                </c:pt>
              </c:strCache>
            </c:strRef>
          </c:cat>
          <c:val>
            <c:numRef>
              <c:f>'CSPR II 19-20'!$M$115:$P$115</c:f>
              <c:numCache>
                <c:formatCode>#,##0</c:formatCode>
                <c:ptCount val="4"/>
                <c:pt idx="0">
                  <c:v>1843</c:v>
                </c:pt>
                <c:pt idx="1">
                  <c:v>2299</c:v>
                </c:pt>
                <c:pt idx="2">
                  <c:v>1878</c:v>
                </c:pt>
                <c:pt idx="3">
                  <c:v>1460</c:v>
                </c:pt>
              </c:numCache>
            </c:numRef>
          </c:val>
          <c:smooth val="0"/>
          <c:extLst>
            <c:ext xmlns:c16="http://schemas.microsoft.com/office/drawing/2014/chart" uri="{C3380CC4-5D6E-409C-BE32-E72D297353CC}">
              <c16:uniqueId val="{00000000-037F-7F45-BC95-8191C061AAC0}"/>
            </c:ext>
          </c:extLst>
        </c:ser>
        <c:dLbls>
          <c:dLblPos val="ctr"/>
          <c:showLegendKey val="0"/>
          <c:showVal val="1"/>
          <c:showCatName val="0"/>
          <c:showSerName val="0"/>
          <c:showPercent val="0"/>
          <c:showBubbleSize val="0"/>
        </c:dLbls>
        <c:marker val="1"/>
        <c:smooth val="0"/>
        <c:axId val="208913056"/>
        <c:axId val="205887472"/>
      </c:lineChart>
      <c:catAx>
        <c:axId val="2089130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5887472"/>
        <c:crosses val="autoZero"/>
        <c:auto val="1"/>
        <c:lblAlgn val="ctr"/>
        <c:lblOffset val="100"/>
        <c:noMultiLvlLbl val="0"/>
      </c:catAx>
      <c:valAx>
        <c:axId val="2058874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8913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Instructional</a:t>
            </a:r>
            <a:r>
              <a:rPr lang="en-US" baseline="0"/>
              <a:t> Services </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19-20'!$R$200</c:f>
              <c:strCache>
                <c:ptCount val="1"/>
                <c:pt idx="0">
                  <c:v>Percentage</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19-20'!$S$199:$V$199</c:f>
              <c:strCache>
                <c:ptCount val="4"/>
                <c:pt idx="0">
                  <c:v>SY16-17</c:v>
                </c:pt>
                <c:pt idx="1">
                  <c:v>SY17-18</c:v>
                </c:pt>
                <c:pt idx="2">
                  <c:v>SY18-19</c:v>
                </c:pt>
                <c:pt idx="3">
                  <c:v>SY19-20</c:v>
                </c:pt>
              </c:strCache>
            </c:strRef>
          </c:cat>
          <c:val>
            <c:numRef>
              <c:f>'CSPR II 19-20'!$S$200:$V$200</c:f>
              <c:numCache>
                <c:formatCode>0%</c:formatCode>
                <c:ptCount val="4"/>
                <c:pt idx="0">
                  <c:v>0.52</c:v>
                </c:pt>
                <c:pt idx="1">
                  <c:v>0.51</c:v>
                </c:pt>
                <c:pt idx="2">
                  <c:v>0.38</c:v>
                </c:pt>
                <c:pt idx="3">
                  <c:v>0.41</c:v>
                </c:pt>
              </c:numCache>
            </c:numRef>
          </c:val>
          <c:smooth val="0"/>
          <c:extLst>
            <c:ext xmlns:c16="http://schemas.microsoft.com/office/drawing/2014/chart" uri="{C3380CC4-5D6E-409C-BE32-E72D297353CC}">
              <c16:uniqueId val="{00000000-BACF-974B-85E4-9A109F124424}"/>
            </c:ext>
          </c:extLst>
        </c:ser>
        <c:dLbls>
          <c:dLblPos val="ctr"/>
          <c:showLegendKey val="0"/>
          <c:showVal val="1"/>
          <c:showCatName val="0"/>
          <c:showSerName val="0"/>
          <c:showPercent val="0"/>
          <c:showBubbleSize val="0"/>
        </c:dLbls>
        <c:marker val="1"/>
        <c:smooth val="0"/>
        <c:axId val="205260112"/>
        <c:axId val="202496048"/>
      </c:lineChart>
      <c:catAx>
        <c:axId val="2052601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2496048"/>
        <c:crosses val="autoZero"/>
        <c:auto val="1"/>
        <c:lblAlgn val="ctr"/>
        <c:lblOffset val="100"/>
        <c:noMultiLvlLbl val="0"/>
      </c:catAx>
      <c:valAx>
        <c:axId val="2024960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526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19-20'!$S$281</c:f>
              <c:strCache>
                <c:ptCount val="1"/>
                <c:pt idx="0">
                  <c:v>Support Services</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19-20'!$T$280:$W$280</c:f>
              <c:strCache>
                <c:ptCount val="4"/>
                <c:pt idx="0">
                  <c:v>SY16-17</c:v>
                </c:pt>
                <c:pt idx="1">
                  <c:v>SY17-18</c:v>
                </c:pt>
                <c:pt idx="2">
                  <c:v>SY18-19</c:v>
                </c:pt>
                <c:pt idx="3">
                  <c:v>SY19-20</c:v>
                </c:pt>
              </c:strCache>
            </c:strRef>
          </c:cat>
          <c:val>
            <c:numRef>
              <c:f>'CSPR II 19-20'!$T$281:$W$281</c:f>
              <c:numCache>
                <c:formatCode>0%</c:formatCode>
                <c:ptCount val="4"/>
                <c:pt idx="0">
                  <c:v>0.625</c:v>
                </c:pt>
                <c:pt idx="1">
                  <c:v>0.62</c:v>
                </c:pt>
                <c:pt idx="2">
                  <c:v>0.65</c:v>
                </c:pt>
                <c:pt idx="3">
                  <c:v>0.56000000000000005</c:v>
                </c:pt>
              </c:numCache>
            </c:numRef>
          </c:val>
          <c:smooth val="0"/>
          <c:extLst>
            <c:ext xmlns:c16="http://schemas.microsoft.com/office/drawing/2014/chart" uri="{C3380CC4-5D6E-409C-BE32-E72D297353CC}">
              <c16:uniqueId val="{00000000-A976-324B-9C74-5D5A03B12ED1}"/>
            </c:ext>
          </c:extLst>
        </c:ser>
        <c:dLbls>
          <c:dLblPos val="ctr"/>
          <c:showLegendKey val="0"/>
          <c:showVal val="1"/>
          <c:showCatName val="0"/>
          <c:showSerName val="0"/>
          <c:showPercent val="0"/>
          <c:showBubbleSize val="0"/>
        </c:dLbls>
        <c:marker val="1"/>
        <c:smooth val="0"/>
        <c:axId val="205624784"/>
        <c:axId val="172279184"/>
      </c:lineChart>
      <c:catAx>
        <c:axId val="2056247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72279184"/>
        <c:crosses val="autoZero"/>
        <c:auto val="1"/>
        <c:lblAlgn val="ctr"/>
        <c:lblOffset val="100"/>
        <c:noMultiLvlLbl val="0"/>
      </c:catAx>
      <c:valAx>
        <c:axId val="17227918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5624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Instructional</a:t>
            </a:r>
            <a:r>
              <a:rPr lang="en-US" baseline="0"/>
              <a:t> Services </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'CSPR II 19-20'!$R$200</c:f>
              <c:strCache>
                <c:ptCount val="1"/>
                <c:pt idx="0">
                  <c:v>Percentage</c:v>
                </c:pt>
              </c:strCache>
            </c:strRef>
          </c:tx>
          <c:spPr>
            <a:ln w="31750" cap="rnd">
              <a:solidFill>
                <a:schemeClr val="accent1"/>
              </a:solidFill>
              <a:round/>
            </a:ln>
            <a:effectLst/>
          </c:spPr>
          <c:marker>
            <c:symbol val="circle"/>
            <c:size val="17"/>
            <c:spPr>
              <a:solidFill>
                <a:schemeClr val="accent1"/>
              </a:solidFill>
              <a:ln>
                <a:noFill/>
              </a:ln>
              <a:effectLst/>
            </c:spPr>
          </c:marker>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'CSPR II 19-20'!$S$199:$V$199</c:f>
              <c:strCache>
                <c:ptCount val="4"/>
                <c:pt idx="0">
                  <c:v>SY16-17</c:v>
                </c:pt>
                <c:pt idx="1">
                  <c:v>SY17-18</c:v>
                </c:pt>
                <c:pt idx="2">
                  <c:v>SY18-19</c:v>
                </c:pt>
                <c:pt idx="3">
                  <c:v>SY19-20</c:v>
                </c:pt>
              </c:strCache>
            </c:strRef>
          </c:cat>
          <c:val>
            <c:numRef>
              <c:f>'CSPR II 19-20'!$S$200:$V$200</c:f>
              <c:numCache>
                <c:formatCode>0%</c:formatCode>
                <c:ptCount val="4"/>
                <c:pt idx="0">
                  <c:v>0.52</c:v>
                </c:pt>
                <c:pt idx="1">
                  <c:v>0.51</c:v>
                </c:pt>
                <c:pt idx="2">
                  <c:v>0.38</c:v>
                </c:pt>
                <c:pt idx="3">
                  <c:v>0.41</c:v>
                </c:pt>
              </c:numCache>
            </c:numRef>
          </c:val>
          <c:smooth val="0"/>
          <c:extLst>
            <c:ext xmlns:c16="http://schemas.microsoft.com/office/drawing/2014/chart" uri="{C3380CC4-5D6E-409C-BE32-E72D297353CC}">
              <c16:uniqueId val="{00000000-B3A7-484F-8025-A22607314801}"/>
            </c:ext>
          </c:extLst>
        </c:ser>
        <c:dLbls>
          <c:dLblPos val="ctr"/>
          <c:showLegendKey val="0"/>
          <c:showVal val="1"/>
          <c:showCatName val="0"/>
          <c:showSerName val="0"/>
          <c:showPercent val="0"/>
          <c:showBubbleSize val="0"/>
        </c:dLbls>
        <c:marker val="1"/>
        <c:smooth val="0"/>
        <c:axId val="205260112"/>
        <c:axId val="202496048"/>
      </c:lineChart>
      <c:catAx>
        <c:axId val="20526011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202496048"/>
        <c:crosses val="autoZero"/>
        <c:auto val="1"/>
        <c:lblAlgn val="ctr"/>
        <c:lblOffset val="100"/>
        <c:noMultiLvlLbl val="0"/>
      </c:catAx>
      <c:valAx>
        <c:axId val="2024960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05260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17.xml.rels><?xml version="1.0" encoding="UTF-8" standalone="yes"?>
<Relationships xmlns="http://schemas.openxmlformats.org/package/2006/relationships"><Relationship Id="rId1" Type="http://schemas.openxmlformats.org/officeDocument/2006/relationships/hyperlink" Target="https://bit.ly/2P641qk" TargetMode="External"/></Relationships>
</file>

<file path=ppt/diagrams/_rels/data18.xml.rels><?xml version="1.0" encoding="UTF-8" standalone="yes"?>
<Relationships xmlns="http://schemas.openxmlformats.org/package/2006/relationships"><Relationship Id="rId1" Type="http://schemas.openxmlformats.org/officeDocument/2006/relationships/hyperlink" Target="https://bit.ly/38bdC5W"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17.xml.rels><?xml version="1.0" encoding="UTF-8" standalone="yes"?>
<Relationships xmlns="http://schemas.openxmlformats.org/package/2006/relationships"><Relationship Id="rId1" Type="http://schemas.openxmlformats.org/officeDocument/2006/relationships/hyperlink" Target="https://bit.ly/2P641qk" TargetMode="External"/></Relationships>
</file>

<file path=ppt/diagrams/_rels/drawing18.xml.rels><?xml version="1.0" encoding="UTF-8" standalone="yes"?>
<Relationships xmlns="http://schemas.openxmlformats.org/package/2006/relationships"><Relationship Id="rId1" Type="http://schemas.openxmlformats.org/officeDocument/2006/relationships/hyperlink" Target="https://bit.ly/38bdC5W"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4E02D2-2AC2-47D9-A461-EBE40EC4666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490FE87-E94A-4A63-B2F8-5E2C3CEEA2C4}">
      <dgm:prSet/>
      <dgm:spPr/>
      <dgm:t>
        <a:bodyPr/>
        <a:lstStyle/>
        <a:p>
          <a:r>
            <a:rPr lang="en-US"/>
            <a:t>For the past 15 years, Hunter has worked with Henderson Couty Public Schools’ MEP. </a:t>
          </a:r>
        </a:p>
      </dgm:t>
    </dgm:pt>
    <dgm:pt modelId="{4DD33CE5-9249-40EF-A5C1-49CCBA7EEDAF}" type="parTrans" cxnId="{9FA58CD6-E688-4720-B681-A075EC129B98}">
      <dgm:prSet/>
      <dgm:spPr/>
      <dgm:t>
        <a:bodyPr/>
        <a:lstStyle/>
        <a:p>
          <a:endParaRPr lang="en-US"/>
        </a:p>
      </dgm:t>
    </dgm:pt>
    <dgm:pt modelId="{81D731BE-D413-494C-9E42-D650549AF20D}" type="sibTrans" cxnId="{9FA58CD6-E688-4720-B681-A075EC129B98}">
      <dgm:prSet/>
      <dgm:spPr/>
      <dgm:t>
        <a:bodyPr/>
        <a:lstStyle/>
        <a:p>
          <a:endParaRPr lang="en-US"/>
        </a:p>
      </dgm:t>
    </dgm:pt>
    <dgm:pt modelId="{9E6C3CE2-099D-4F82-9549-558BD7E4627D}">
      <dgm:prSet/>
      <dgm:spPr/>
      <dgm:t>
        <a:bodyPr/>
        <a:lstStyle/>
        <a:p>
          <a:r>
            <a:rPr lang="en-US"/>
            <a:t>Starting as a recruiter, he later became a OSY Team Leader.</a:t>
          </a:r>
        </a:p>
      </dgm:t>
    </dgm:pt>
    <dgm:pt modelId="{D0D405C1-FF69-4638-B8AF-D54C89088A1B}" type="parTrans" cxnId="{C6536D6F-9955-4A88-89A0-06FEB92A4EF8}">
      <dgm:prSet/>
      <dgm:spPr/>
      <dgm:t>
        <a:bodyPr/>
        <a:lstStyle/>
        <a:p>
          <a:endParaRPr lang="en-US"/>
        </a:p>
      </dgm:t>
    </dgm:pt>
    <dgm:pt modelId="{30D2E2CD-DBF5-4D31-9A18-3F01FF9A2098}" type="sibTrans" cxnId="{C6536D6F-9955-4A88-89A0-06FEB92A4EF8}">
      <dgm:prSet/>
      <dgm:spPr/>
      <dgm:t>
        <a:bodyPr/>
        <a:lstStyle/>
        <a:p>
          <a:endParaRPr lang="en-US"/>
        </a:p>
      </dgm:t>
    </dgm:pt>
    <dgm:pt modelId="{0D557A23-DB97-409F-9985-E74F290FA9B6}">
      <dgm:prSet/>
      <dgm:spPr/>
      <dgm:t>
        <a:bodyPr/>
        <a:lstStyle/>
        <a:p>
          <a:r>
            <a:rPr lang="en-US"/>
            <a:t>Most recently, Hunter has served as the MEP Coordinator for HCPS. </a:t>
          </a:r>
        </a:p>
      </dgm:t>
    </dgm:pt>
    <dgm:pt modelId="{8062107B-C835-406B-AFD4-82ECCA4C2590}" type="parTrans" cxnId="{8AF33B71-7541-4EA7-B471-8EA756BA7964}">
      <dgm:prSet/>
      <dgm:spPr/>
      <dgm:t>
        <a:bodyPr/>
        <a:lstStyle/>
        <a:p>
          <a:endParaRPr lang="en-US"/>
        </a:p>
      </dgm:t>
    </dgm:pt>
    <dgm:pt modelId="{E2843C0C-8D5E-4696-8783-3CD8C5A141FE}" type="sibTrans" cxnId="{8AF33B71-7541-4EA7-B471-8EA756BA7964}">
      <dgm:prSet/>
      <dgm:spPr/>
      <dgm:t>
        <a:bodyPr/>
        <a:lstStyle/>
        <a:p>
          <a:endParaRPr lang="en-US"/>
        </a:p>
      </dgm:t>
    </dgm:pt>
    <dgm:pt modelId="{A5B97503-FBDE-44C7-B9DA-7226D4D0DDC4}">
      <dgm:prSet/>
      <dgm:spPr/>
      <dgm:t>
        <a:bodyPr/>
        <a:lstStyle/>
        <a:p>
          <a:r>
            <a:rPr lang="en-US"/>
            <a:t>Before working with the MEP, Hunter lived and worked in Honduras for three years as a Peace Corps volunteer. </a:t>
          </a:r>
        </a:p>
      </dgm:t>
    </dgm:pt>
    <dgm:pt modelId="{29D5A404-432E-4278-AE22-79548EDD80D2}" type="parTrans" cxnId="{37E1D12C-E0BC-4F30-ADAC-4EAC1ACDB3CC}">
      <dgm:prSet/>
      <dgm:spPr/>
      <dgm:t>
        <a:bodyPr/>
        <a:lstStyle/>
        <a:p>
          <a:endParaRPr lang="en-US"/>
        </a:p>
      </dgm:t>
    </dgm:pt>
    <dgm:pt modelId="{0FEC2C54-4E7D-433D-BB79-3656BB36A76B}" type="sibTrans" cxnId="{37E1D12C-E0BC-4F30-ADAC-4EAC1ACDB3CC}">
      <dgm:prSet/>
      <dgm:spPr/>
      <dgm:t>
        <a:bodyPr/>
        <a:lstStyle/>
        <a:p>
          <a:endParaRPr lang="en-US"/>
        </a:p>
      </dgm:t>
    </dgm:pt>
    <dgm:pt modelId="{DB8386A0-34D6-48F1-A296-482B0B1D253D}">
      <dgm:prSet/>
      <dgm:spPr/>
      <dgm:t>
        <a:bodyPr/>
        <a:lstStyle/>
        <a:p>
          <a:r>
            <a:rPr lang="en-US"/>
            <a:t>He has a Masters in Business Administration from Gardner-Webb University and a Masters in Adult Education from ECU. </a:t>
          </a:r>
        </a:p>
      </dgm:t>
    </dgm:pt>
    <dgm:pt modelId="{28CF4E0D-681B-4DF7-8F98-9D02B666A633}" type="parTrans" cxnId="{C1BDC844-0A79-4324-BCB8-C546AA6AD88A}">
      <dgm:prSet/>
      <dgm:spPr/>
      <dgm:t>
        <a:bodyPr/>
        <a:lstStyle/>
        <a:p>
          <a:endParaRPr lang="en-US"/>
        </a:p>
      </dgm:t>
    </dgm:pt>
    <dgm:pt modelId="{85E7BBCB-7F4B-486E-ABB4-DE785B50B942}" type="sibTrans" cxnId="{C1BDC844-0A79-4324-BCB8-C546AA6AD88A}">
      <dgm:prSet/>
      <dgm:spPr/>
      <dgm:t>
        <a:bodyPr/>
        <a:lstStyle/>
        <a:p>
          <a:endParaRPr lang="en-US"/>
        </a:p>
      </dgm:t>
    </dgm:pt>
    <dgm:pt modelId="{5CF77760-2E64-438B-979D-C23076555D15}">
      <dgm:prSet/>
      <dgm:spPr/>
      <dgm:t>
        <a:bodyPr/>
        <a:lstStyle/>
        <a:p>
          <a:r>
            <a:rPr lang="en-US"/>
            <a:t>His undergrad studies at UNC made him a true Tar Heel basketball fanatic. He likes to travel, enjoy any outdoor activities, and read during his free time.  </a:t>
          </a:r>
        </a:p>
      </dgm:t>
    </dgm:pt>
    <dgm:pt modelId="{58564971-055C-4A43-87AF-9F45BB2D4AC6}" type="parTrans" cxnId="{036AA6BB-6AD4-48D2-8495-F1F76DFCE45E}">
      <dgm:prSet/>
      <dgm:spPr/>
      <dgm:t>
        <a:bodyPr/>
        <a:lstStyle/>
        <a:p>
          <a:endParaRPr lang="en-US"/>
        </a:p>
      </dgm:t>
    </dgm:pt>
    <dgm:pt modelId="{D48D0149-7227-4E91-8186-9F7133CBC96B}" type="sibTrans" cxnId="{036AA6BB-6AD4-48D2-8495-F1F76DFCE45E}">
      <dgm:prSet/>
      <dgm:spPr/>
      <dgm:t>
        <a:bodyPr/>
        <a:lstStyle/>
        <a:p>
          <a:endParaRPr lang="en-US"/>
        </a:p>
      </dgm:t>
    </dgm:pt>
    <dgm:pt modelId="{034D8B6F-C5DE-D44C-AEB8-A34CE8C93C11}" type="pres">
      <dgm:prSet presAssocID="{C14E02D2-2AC2-47D9-A461-EBE40EC4666E}" presName="linear" presStyleCnt="0">
        <dgm:presLayoutVars>
          <dgm:animLvl val="lvl"/>
          <dgm:resizeHandles val="exact"/>
        </dgm:presLayoutVars>
      </dgm:prSet>
      <dgm:spPr/>
    </dgm:pt>
    <dgm:pt modelId="{2ADF35C1-914D-DA41-93EA-6D83AC03E3D7}" type="pres">
      <dgm:prSet presAssocID="{5490FE87-E94A-4A63-B2F8-5E2C3CEEA2C4}" presName="parentText" presStyleLbl="node1" presStyleIdx="0" presStyleCnt="6">
        <dgm:presLayoutVars>
          <dgm:chMax val="0"/>
          <dgm:bulletEnabled val="1"/>
        </dgm:presLayoutVars>
      </dgm:prSet>
      <dgm:spPr/>
    </dgm:pt>
    <dgm:pt modelId="{1B53DB4F-52F1-7F46-99BD-37AA69635B01}" type="pres">
      <dgm:prSet presAssocID="{81D731BE-D413-494C-9E42-D650549AF20D}" presName="spacer" presStyleCnt="0"/>
      <dgm:spPr/>
    </dgm:pt>
    <dgm:pt modelId="{D2819179-BCD3-F740-A605-FE1C49F45C63}" type="pres">
      <dgm:prSet presAssocID="{9E6C3CE2-099D-4F82-9549-558BD7E4627D}" presName="parentText" presStyleLbl="node1" presStyleIdx="1" presStyleCnt="6">
        <dgm:presLayoutVars>
          <dgm:chMax val="0"/>
          <dgm:bulletEnabled val="1"/>
        </dgm:presLayoutVars>
      </dgm:prSet>
      <dgm:spPr/>
    </dgm:pt>
    <dgm:pt modelId="{D2002B25-D9C2-1341-AAE8-4B6F99C322DE}" type="pres">
      <dgm:prSet presAssocID="{30D2E2CD-DBF5-4D31-9A18-3F01FF9A2098}" presName="spacer" presStyleCnt="0"/>
      <dgm:spPr/>
    </dgm:pt>
    <dgm:pt modelId="{0E276A44-0671-D545-814A-8B8A646C4469}" type="pres">
      <dgm:prSet presAssocID="{0D557A23-DB97-409F-9985-E74F290FA9B6}" presName="parentText" presStyleLbl="node1" presStyleIdx="2" presStyleCnt="6">
        <dgm:presLayoutVars>
          <dgm:chMax val="0"/>
          <dgm:bulletEnabled val="1"/>
        </dgm:presLayoutVars>
      </dgm:prSet>
      <dgm:spPr/>
    </dgm:pt>
    <dgm:pt modelId="{85F25AE6-B4A5-BB4F-A0AE-22B22E43BA2C}" type="pres">
      <dgm:prSet presAssocID="{E2843C0C-8D5E-4696-8783-3CD8C5A141FE}" presName="spacer" presStyleCnt="0"/>
      <dgm:spPr/>
    </dgm:pt>
    <dgm:pt modelId="{1F3B9173-1B49-904E-9B98-542CACF4ECDB}" type="pres">
      <dgm:prSet presAssocID="{A5B97503-FBDE-44C7-B9DA-7226D4D0DDC4}" presName="parentText" presStyleLbl="node1" presStyleIdx="3" presStyleCnt="6">
        <dgm:presLayoutVars>
          <dgm:chMax val="0"/>
          <dgm:bulletEnabled val="1"/>
        </dgm:presLayoutVars>
      </dgm:prSet>
      <dgm:spPr/>
    </dgm:pt>
    <dgm:pt modelId="{4C0C1ACA-2B85-1A4C-8059-9AD2D8F56F1B}" type="pres">
      <dgm:prSet presAssocID="{0FEC2C54-4E7D-433D-BB79-3656BB36A76B}" presName="spacer" presStyleCnt="0"/>
      <dgm:spPr/>
    </dgm:pt>
    <dgm:pt modelId="{9B4B397E-20E5-5B43-816D-E244E6E344E4}" type="pres">
      <dgm:prSet presAssocID="{DB8386A0-34D6-48F1-A296-482B0B1D253D}" presName="parentText" presStyleLbl="node1" presStyleIdx="4" presStyleCnt="6">
        <dgm:presLayoutVars>
          <dgm:chMax val="0"/>
          <dgm:bulletEnabled val="1"/>
        </dgm:presLayoutVars>
      </dgm:prSet>
      <dgm:spPr/>
    </dgm:pt>
    <dgm:pt modelId="{F6402DC6-700C-6D47-BCD1-0E46688F464A}" type="pres">
      <dgm:prSet presAssocID="{85E7BBCB-7F4B-486E-ABB4-DE785B50B942}" presName="spacer" presStyleCnt="0"/>
      <dgm:spPr/>
    </dgm:pt>
    <dgm:pt modelId="{CDF50038-9D25-8640-9F37-CAE5A6787674}" type="pres">
      <dgm:prSet presAssocID="{5CF77760-2E64-438B-979D-C23076555D15}" presName="parentText" presStyleLbl="node1" presStyleIdx="5" presStyleCnt="6">
        <dgm:presLayoutVars>
          <dgm:chMax val="0"/>
          <dgm:bulletEnabled val="1"/>
        </dgm:presLayoutVars>
      </dgm:prSet>
      <dgm:spPr/>
    </dgm:pt>
  </dgm:ptLst>
  <dgm:cxnLst>
    <dgm:cxn modelId="{B4725B26-075C-A74A-8D93-43FCF2DCC02B}" type="presOf" srcId="{0D557A23-DB97-409F-9985-E74F290FA9B6}" destId="{0E276A44-0671-D545-814A-8B8A646C4469}" srcOrd="0" destOrd="0" presId="urn:microsoft.com/office/officeart/2005/8/layout/vList2"/>
    <dgm:cxn modelId="{37E1D12C-E0BC-4F30-ADAC-4EAC1ACDB3CC}" srcId="{C14E02D2-2AC2-47D9-A461-EBE40EC4666E}" destId="{A5B97503-FBDE-44C7-B9DA-7226D4D0DDC4}" srcOrd="3" destOrd="0" parTransId="{29D5A404-432E-4278-AE22-79548EDD80D2}" sibTransId="{0FEC2C54-4E7D-433D-BB79-3656BB36A76B}"/>
    <dgm:cxn modelId="{C1BDC844-0A79-4324-BCB8-C546AA6AD88A}" srcId="{C14E02D2-2AC2-47D9-A461-EBE40EC4666E}" destId="{DB8386A0-34D6-48F1-A296-482B0B1D253D}" srcOrd="4" destOrd="0" parTransId="{28CF4E0D-681B-4DF7-8F98-9D02B666A633}" sibTransId="{85E7BBCB-7F4B-486E-ABB4-DE785B50B942}"/>
    <dgm:cxn modelId="{C6536D6F-9955-4A88-89A0-06FEB92A4EF8}" srcId="{C14E02D2-2AC2-47D9-A461-EBE40EC4666E}" destId="{9E6C3CE2-099D-4F82-9549-558BD7E4627D}" srcOrd="1" destOrd="0" parTransId="{D0D405C1-FF69-4638-B8AF-D54C89088A1B}" sibTransId="{30D2E2CD-DBF5-4D31-9A18-3F01FF9A2098}"/>
    <dgm:cxn modelId="{F8C7BC70-CB00-7B44-B879-0541B9C6B982}" type="presOf" srcId="{5490FE87-E94A-4A63-B2F8-5E2C3CEEA2C4}" destId="{2ADF35C1-914D-DA41-93EA-6D83AC03E3D7}" srcOrd="0" destOrd="0" presId="urn:microsoft.com/office/officeart/2005/8/layout/vList2"/>
    <dgm:cxn modelId="{8AF33B71-7541-4EA7-B471-8EA756BA7964}" srcId="{C14E02D2-2AC2-47D9-A461-EBE40EC4666E}" destId="{0D557A23-DB97-409F-9985-E74F290FA9B6}" srcOrd="2" destOrd="0" parTransId="{8062107B-C835-406B-AFD4-82ECCA4C2590}" sibTransId="{E2843C0C-8D5E-4696-8783-3CD8C5A141FE}"/>
    <dgm:cxn modelId="{92565693-613E-074C-9F9C-AAA437BD4C77}" type="presOf" srcId="{A5B97503-FBDE-44C7-B9DA-7226D4D0DDC4}" destId="{1F3B9173-1B49-904E-9B98-542CACF4ECDB}" srcOrd="0" destOrd="0" presId="urn:microsoft.com/office/officeart/2005/8/layout/vList2"/>
    <dgm:cxn modelId="{036AA6BB-6AD4-48D2-8495-F1F76DFCE45E}" srcId="{C14E02D2-2AC2-47D9-A461-EBE40EC4666E}" destId="{5CF77760-2E64-438B-979D-C23076555D15}" srcOrd="5" destOrd="0" parTransId="{58564971-055C-4A43-87AF-9F45BB2D4AC6}" sibTransId="{D48D0149-7227-4E91-8186-9F7133CBC96B}"/>
    <dgm:cxn modelId="{0FA717C5-00C1-2F4E-B668-2B964D990ADF}" type="presOf" srcId="{DB8386A0-34D6-48F1-A296-482B0B1D253D}" destId="{9B4B397E-20E5-5B43-816D-E244E6E344E4}" srcOrd="0" destOrd="0" presId="urn:microsoft.com/office/officeart/2005/8/layout/vList2"/>
    <dgm:cxn modelId="{744CDBD0-012E-D149-B914-F3F639B5D64A}" type="presOf" srcId="{C14E02D2-2AC2-47D9-A461-EBE40EC4666E}" destId="{034D8B6F-C5DE-D44C-AEB8-A34CE8C93C11}" srcOrd="0" destOrd="0" presId="urn:microsoft.com/office/officeart/2005/8/layout/vList2"/>
    <dgm:cxn modelId="{9FA58CD6-E688-4720-B681-A075EC129B98}" srcId="{C14E02D2-2AC2-47D9-A461-EBE40EC4666E}" destId="{5490FE87-E94A-4A63-B2F8-5E2C3CEEA2C4}" srcOrd="0" destOrd="0" parTransId="{4DD33CE5-9249-40EF-A5C1-49CCBA7EEDAF}" sibTransId="{81D731BE-D413-494C-9E42-D650549AF20D}"/>
    <dgm:cxn modelId="{E33441F5-66D5-1D43-88F4-AA8F14F8F1A0}" type="presOf" srcId="{9E6C3CE2-099D-4F82-9549-558BD7E4627D}" destId="{D2819179-BCD3-F740-A605-FE1C49F45C63}" srcOrd="0" destOrd="0" presId="urn:microsoft.com/office/officeart/2005/8/layout/vList2"/>
    <dgm:cxn modelId="{3ACF08F8-B2E4-3942-AD95-E42ADB529BEC}" type="presOf" srcId="{5CF77760-2E64-438B-979D-C23076555D15}" destId="{CDF50038-9D25-8640-9F37-CAE5A6787674}" srcOrd="0" destOrd="0" presId="urn:microsoft.com/office/officeart/2005/8/layout/vList2"/>
    <dgm:cxn modelId="{4067A7B6-7327-3A47-B8E0-3D5FB3473EB5}" type="presParOf" srcId="{034D8B6F-C5DE-D44C-AEB8-A34CE8C93C11}" destId="{2ADF35C1-914D-DA41-93EA-6D83AC03E3D7}" srcOrd="0" destOrd="0" presId="urn:microsoft.com/office/officeart/2005/8/layout/vList2"/>
    <dgm:cxn modelId="{6F5F91F9-862A-EC44-9D04-DDC6430CD4CB}" type="presParOf" srcId="{034D8B6F-C5DE-D44C-AEB8-A34CE8C93C11}" destId="{1B53DB4F-52F1-7F46-99BD-37AA69635B01}" srcOrd="1" destOrd="0" presId="urn:microsoft.com/office/officeart/2005/8/layout/vList2"/>
    <dgm:cxn modelId="{2B95D85E-0360-F246-83C7-8BFFCD2EC5CE}" type="presParOf" srcId="{034D8B6F-C5DE-D44C-AEB8-A34CE8C93C11}" destId="{D2819179-BCD3-F740-A605-FE1C49F45C63}" srcOrd="2" destOrd="0" presId="urn:microsoft.com/office/officeart/2005/8/layout/vList2"/>
    <dgm:cxn modelId="{3A1F7662-5895-B74B-A053-9EE67AF99B4D}" type="presParOf" srcId="{034D8B6F-C5DE-D44C-AEB8-A34CE8C93C11}" destId="{D2002B25-D9C2-1341-AAE8-4B6F99C322DE}" srcOrd="3" destOrd="0" presId="urn:microsoft.com/office/officeart/2005/8/layout/vList2"/>
    <dgm:cxn modelId="{43CE46DA-8489-FB44-AB78-92EF1173E5EE}" type="presParOf" srcId="{034D8B6F-C5DE-D44C-AEB8-A34CE8C93C11}" destId="{0E276A44-0671-D545-814A-8B8A646C4469}" srcOrd="4" destOrd="0" presId="urn:microsoft.com/office/officeart/2005/8/layout/vList2"/>
    <dgm:cxn modelId="{04E71203-7328-574A-A9A5-829EC3B6A908}" type="presParOf" srcId="{034D8B6F-C5DE-D44C-AEB8-A34CE8C93C11}" destId="{85F25AE6-B4A5-BB4F-A0AE-22B22E43BA2C}" srcOrd="5" destOrd="0" presId="urn:microsoft.com/office/officeart/2005/8/layout/vList2"/>
    <dgm:cxn modelId="{5504C29E-3080-BD45-8653-6695DFE9890E}" type="presParOf" srcId="{034D8B6F-C5DE-D44C-AEB8-A34CE8C93C11}" destId="{1F3B9173-1B49-904E-9B98-542CACF4ECDB}" srcOrd="6" destOrd="0" presId="urn:microsoft.com/office/officeart/2005/8/layout/vList2"/>
    <dgm:cxn modelId="{883B6451-E6E6-D24C-9B3E-E0FC45B035DE}" type="presParOf" srcId="{034D8B6F-C5DE-D44C-AEB8-A34CE8C93C11}" destId="{4C0C1ACA-2B85-1A4C-8059-9AD2D8F56F1B}" srcOrd="7" destOrd="0" presId="urn:microsoft.com/office/officeart/2005/8/layout/vList2"/>
    <dgm:cxn modelId="{777C5360-10AF-544A-8D24-CF3B6EB3B9B4}" type="presParOf" srcId="{034D8B6F-C5DE-D44C-AEB8-A34CE8C93C11}" destId="{9B4B397E-20E5-5B43-816D-E244E6E344E4}" srcOrd="8" destOrd="0" presId="urn:microsoft.com/office/officeart/2005/8/layout/vList2"/>
    <dgm:cxn modelId="{26D5572A-3C5E-3247-935B-3B63EC71E130}" type="presParOf" srcId="{034D8B6F-C5DE-D44C-AEB8-A34CE8C93C11}" destId="{F6402DC6-700C-6D47-BCD1-0E46688F464A}" srcOrd="9" destOrd="0" presId="urn:microsoft.com/office/officeart/2005/8/layout/vList2"/>
    <dgm:cxn modelId="{F87E0DCE-D5F3-F94B-B7F2-B708357FA1F8}" type="presParOf" srcId="{034D8B6F-C5DE-D44C-AEB8-A34CE8C93C11}" destId="{CDF50038-9D25-8640-9F37-CAE5A678767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FF5545-88D4-41FD-9039-9C47A7C34D9F}"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3C417273-0F43-48A8-8189-EB6A83E9DEC3}">
      <dgm:prSet/>
      <dgm:spPr/>
      <dgm:t>
        <a:bodyPr/>
        <a:lstStyle/>
        <a:p>
          <a:r>
            <a:rPr lang="en-US"/>
            <a:t>Move To &amp; Move From Report</a:t>
          </a:r>
        </a:p>
      </dgm:t>
    </dgm:pt>
    <dgm:pt modelId="{05A07CF6-5564-45E4-B4D2-64C2A3894D68}" type="parTrans" cxnId="{0883C8AC-F010-4220-88F4-B7227C208B1A}">
      <dgm:prSet/>
      <dgm:spPr/>
      <dgm:t>
        <a:bodyPr/>
        <a:lstStyle/>
        <a:p>
          <a:endParaRPr lang="en-US"/>
        </a:p>
      </dgm:t>
    </dgm:pt>
    <dgm:pt modelId="{B74FCF59-C530-4B2F-BD98-BF3E7F4298DD}" type="sibTrans" cxnId="{0883C8AC-F010-4220-88F4-B7227C208B1A}">
      <dgm:prSet/>
      <dgm:spPr/>
      <dgm:t>
        <a:bodyPr/>
        <a:lstStyle/>
        <a:p>
          <a:endParaRPr lang="en-US"/>
        </a:p>
      </dgm:t>
    </dgm:pt>
    <dgm:pt modelId="{579C02E5-47E0-49AE-AAA6-F1F018BBBECD}">
      <dgm:prSet/>
      <dgm:spPr/>
      <dgm:t>
        <a:bodyPr/>
        <a:lstStyle/>
        <a:p>
          <a:r>
            <a:rPr lang="en-US"/>
            <a:t>Fixed and now has more accurate data</a:t>
          </a:r>
        </a:p>
      </dgm:t>
    </dgm:pt>
    <dgm:pt modelId="{9E9A6CDB-86AF-4337-812D-6EB5966E91AB}" type="parTrans" cxnId="{C2B6B14D-5ECD-44A3-8533-4C7C976F882F}">
      <dgm:prSet/>
      <dgm:spPr/>
      <dgm:t>
        <a:bodyPr/>
        <a:lstStyle/>
        <a:p>
          <a:endParaRPr lang="en-US"/>
        </a:p>
      </dgm:t>
    </dgm:pt>
    <dgm:pt modelId="{C1ACB940-F963-4124-84DD-168C97ACF81E}" type="sibTrans" cxnId="{C2B6B14D-5ECD-44A3-8533-4C7C976F882F}">
      <dgm:prSet/>
      <dgm:spPr/>
      <dgm:t>
        <a:bodyPr/>
        <a:lstStyle/>
        <a:p>
          <a:endParaRPr lang="en-US"/>
        </a:p>
      </dgm:t>
    </dgm:pt>
    <dgm:pt modelId="{C9DBE571-4ADF-4E8C-8608-DB67F45EC8D0}">
      <dgm:prSet/>
      <dgm:spPr/>
      <dgm:t>
        <a:bodyPr/>
        <a:lstStyle/>
        <a:p>
          <a:r>
            <a:rPr lang="en-US"/>
            <a:t>Move To NC – 3,119</a:t>
          </a:r>
        </a:p>
      </dgm:t>
    </dgm:pt>
    <dgm:pt modelId="{19E3A572-2859-41CF-9A30-3C025C1912A7}" type="parTrans" cxnId="{FEB093C9-FE4C-4E31-AD1F-1EE1BDC83E39}">
      <dgm:prSet/>
      <dgm:spPr/>
      <dgm:t>
        <a:bodyPr/>
        <a:lstStyle/>
        <a:p>
          <a:endParaRPr lang="en-US"/>
        </a:p>
      </dgm:t>
    </dgm:pt>
    <dgm:pt modelId="{F0DDBF91-3D1E-48EA-8DDC-EBF400DF2D5C}" type="sibTrans" cxnId="{FEB093C9-FE4C-4E31-AD1F-1EE1BDC83E39}">
      <dgm:prSet/>
      <dgm:spPr/>
      <dgm:t>
        <a:bodyPr/>
        <a:lstStyle/>
        <a:p>
          <a:endParaRPr lang="en-US"/>
        </a:p>
      </dgm:t>
    </dgm:pt>
    <dgm:pt modelId="{FEAFAF9B-C412-40F4-BCF2-CBAA2059BD16}">
      <dgm:prSet/>
      <dgm:spPr/>
      <dgm:t>
        <a:bodyPr/>
        <a:lstStyle/>
        <a:p>
          <a:r>
            <a:rPr lang="en-US"/>
            <a:t>Move From NC - 1584</a:t>
          </a:r>
        </a:p>
      </dgm:t>
    </dgm:pt>
    <dgm:pt modelId="{E95BE727-AD05-4AE7-BD8F-E005A2B85CAD}" type="parTrans" cxnId="{675FB3FE-61D9-42D7-99E8-620A291E925E}">
      <dgm:prSet/>
      <dgm:spPr/>
      <dgm:t>
        <a:bodyPr/>
        <a:lstStyle/>
        <a:p>
          <a:endParaRPr lang="en-US"/>
        </a:p>
      </dgm:t>
    </dgm:pt>
    <dgm:pt modelId="{BE3EF28B-B025-45DE-8827-742C931DDB1E}" type="sibTrans" cxnId="{675FB3FE-61D9-42D7-99E8-620A291E925E}">
      <dgm:prSet/>
      <dgm:spPr/>
      <dgm:t>
        <a:bodyPr/>
        <a:lstStyle/>
        <a:p>
          <a:endParaRPr lang="en-US"/>
        </a:p>
      </dgm:t>
    </dgm:pt>
    <dgm:pt modelId="{53E05B67-6A6A-4B3F-815D-5F9426F78FA4}">
      <dgm:prSet/>
      <dgm:spPr/>
      <dgm:t>
        <a:bodyPr/>
        <a:lstStyle/>
        <a:p>
          <a:r>
            <a:rPr lang="en-US"/>
            <a:t>My List</a:t>
          </a:r>
        </a:p>
      </dgm:t>
    </dgm:pt>
    <dgm:pt modelId="{D5705DDB-2A6F-4820-9FEE-813A63E4AC35}" type="parTrans" cxnId="{A3341CE7-0509-4ADE-A6EF-F2BA7052903C}">
      <dgm:prSet/>
      <dgm:spPr/>
      <dgm:t>
        <a:bodyPr/>
        <a:lstStyle/>
        <a:p>
          <a:endParaRPr lang="en-US"/>
        </a:p>
      </dgm:t>
    </dgm:pt>
    <dgm:pt modelId="{116303C5-F179-40F1-B078-D68689A367F7}" type="sibTrans" cxnId="{A3341CE7-0509-4ADE-A6EF-F2BA7052903C}">
      <dgm:prSet/>
      <dgm:spPr/>
      <dgm:t>
        <a:bodyPr/>
        <a:lstStyle/>
        <a:p>
          <a:endParaRPr lang="en-US"/>
        </a:p>
      </dgm:t>
    </dgm:pt>
    <dgm:pt modelId="{BD026775-AB3C-40B9-B293-9911EB178CCF}">
      <dgm:prSet/>
      <dgm:spPr/>
      <dgm:t>
        <a:bodyPr/>
        <a:lstStyle/>
        <a:p>
          <a:r>
            <a:rPr lang="en-US"/>
            <a:t>OME MSIX Updates - Changes</a:t>
          </a:r>
        </a:p>
      </dgm:t>
    </dgm:pt>
    <dgm:pt modelId="{0A85BD3F-83FE-42E4-BCD8-B7F10E9A694B}" type="parTrans" cxnId="{A469662F-5F5F-414A-8BEE-993891D06D58}">
      <dgm:prSet/>
      <dgm:spPr/>
      <dgm:t>
        <a:bodyPr/>
        <a:lstStyle/>
        <a:p>
          <a:endParaRPr lang="en-US"/>
        </a:p>
      </dgm:t>
    </dgm:pt>
    <dgm:pt modelId="{F007A5D3-CCE5-497C-A474-16D5046CBE84}" type="sibTrans" cxnId="{A469662F-5F5F-414A-8BEE-993891D06D58}">
      <dgm:prSet/>
      <dgm:spPr/>
      <dgm:t>
        <a:bodyPr/>
        <a:lstStyle/>
        <a:p>
          <a:endParaRPr lang="en-US"/>
        </a:p>
      </dgm:t>
    </dgm:pt>
    <dgm:pt modelId="{587A2961-8F53-0549-B622-80C0718E2D9D}" type="pres">
      <dgm:prSet presAssocID="{D9FF5545-88D4-41FD-9039-9C47A7C34D9F}" presName="linear" presStyleCnt="0">
        <dgm:presLayoutVars>
          <dgm:dir/>
          <dgm:animLvl val="lvl"/>
          <dgm:resizeHandles val="exact"/>
        </dgm:presLayoutVars>
      </dgm:prSet>
      <dgm:spPr/>
    </dgm:pt>
    <dgm:pt modelId="{61927ABA-F281-DB49-B1DE-2C2CB428FE33}" type="pres">
      <dgm:prSet presAssocID="{3C417273-0F43-48A8-8189-EB6A83E9DEC3}" presName="parentLin" presStyleCnt="0"/>
      <dgm:spPr/>
    </dgm:pt>
    <dgm:pt modelId="{B3975BD5-39DD-EF42-AA84-598331E22438}" type="pres">
      <dgm:prSet presAssocID="{3C417273-0F43-48A8-8189-EB6A83E9DEC3}" presName="parentLeftMargin" presStyleLbl="node1" presStyleIdx="0" presStyleCnt="3"/>
      <dgm:spPr/>
    </dgm:pt>
    <dgm:pt modelId="{80707D3C-FBDB-424C-8E6D-07357A0682CE}" type="pres">
      <dgm:prSet presAssocID="{3C417273-0F43-48A8-8189-EB6A83E9DEC3}" presName="parentText" presStyleLbl="node1" presStyleIdx="0" presStyleCnt="3">
        <dgm:presLayoutVars>
          <dgm:chMax val="0"/>
          <dgm:bulletEnabled val="1"/>
        </dgm:presLayoutVars>
      </dgm:prSet>
      <dgm:spPr/>
    </dgm:pt>
    <dgm:pt modelId="{35CDC8CE-FEC7-7249-B830-8C4656C6F3F1}" type="pres">
      <dgm:prSet presAssocID="{3C417273-0F43-48A8-8189-EB6A83E9DEC3}" presName="negativeSpace" presStyleCnt="0"/>
      <dgm:spPr/>
    </dgm:pt>
    <dgm:pt modelId="{F52CBB24-4738-B440-84AA-3AA49B7D2633}" type="pres">
      <dgm:prSet presAssocID="{3C417273-0F43-48A8-8189-EB6A83E9DEC3}" presName="childText" presStyleLbl="conFgAcc1" presStyleIdx="0" presStyleCnt="3">
        <dgm:presLayoutVars>
          <dgm:bulletEnabled val="1"/>
        </dgm:presLayoutVars>
      </dgm:prSet>
      <dgm:spPr/>
    </dgm:pt>
    <dgm:pt modelId="{94D1AE93-621D-E440-8F9B-4FB57C4DAC90}" type="pres">
      <dgm:prSet presAssocID="{B74FCF59-C530-4B2F-BD98-BF3E7F4298DD}" presName="spaceBetweenRectangles" presStyleCnt="0"/>
      <dgm:spPr/>
    </dgm:pt>
    <dgm:pt modelId="{78E93FFB-9882-764E-91C1-D5F4D7EB774C}" type="pres">
      <dgm:prSet presAssocID="{53E05B67-6A6A-4B3F-815D-5F9426F78FA4}" presName="parentLin" presStyleCnt="0"/>
      <dgm:spPr/>
    </dgm:pt>
    <dgm:pt modelId="{4DA9E5BD-E152-684F-B157-172E155FFDDC}" type="pres">
      <dgm:prSet presAssocID="{53E05B67-6A6A-4B3F-815D-5F9426F78FA4}" presName="parentLeftMargin" presStyleLbl="node1" presStyleIdx="0" presStyleCnt="3"/>
      <dgm:spPr/>
    </dgm:pt>
    <dgm:pt modelId="{D08BA0AB-5562-E64F-A771-F6D5C38AF99A}" type="pres">
      <dgm:prSet presAssocID="{53E05B67-6A6A-4B3F-815D-5F9426F78FA4}" presName="parentText" presStyleLbl="node1" presStyleIdx="1" presStyleCnt="3">
        <dgm:presLayoutVars>
          <dgm:chMax val="0"/>
          <dgm:bulletEnabled val="1"/>
        </dgm:presLayoutVars>
      </dgm:prSet>
      <dgm:spPr/>
    </dgm:pt>
    <dgm:pt modelId="{3EB45F87-3008-3242-81F9-1A72AEE87E5B}" type="pres">
      <dgm:prSet presAssocID="{53E05B67-6A6A-4B3F-815D-5F9426F78FA4}" presName="negativeSpace" presStyleCnt="0"/>
      <dgm:spPr/>
    </dgm:pt>
    <dgm:pt modelId="{2E98135D-BF46-9C45-8C28-094C87A02B14}" type="pres">
      <dgm:prSet presAssocID="{53E05B67-6A6A-4B3F-815D-5F9426F78FA4}" presName="childText" presStyleLbl="conFgAcc1" presStyleIdx="1" presStyleCnt="3">
        <dgm:presLayoutVars>
          <dgm:bulletEnabled val="1"/>
        </dgm:presLayoutVars>
      </dgm:prSet>
      <dgm:spPr/>
    </dgm:pt>
    <dgm:pt modelId="{77A511EC-1A6C-8E46-AC9A-F7E045D497B8}" type="pres">
      <dgm:prSet presAssocID="{116303C5-F179-40F1-B078-D68689A367F7}" presName="spaceBetweenRectangles" presStyleCnt="0"/>
      <dgm:spPr/>
    </dgm:pt>
    <dgm:pt modelId="{357D1982-64F7-DE45-B436-03839854B5F3}" type="pres">
      <dgm:prSet presAssocID="{BD026775-AB3C-40B9-B293-9911EB178CCF}" presName="parentLin" presStyleCnt="0"/>
      <dgm:spPr/>
    </dgm:pt>
    <dgm:pt modelId="{06A34CD2-286B-3C45-9DE9-A8001544EDF7}" type="pres">
      <dgm:prSet presAssocID="{BD026775-AB3C-40B9-B293-9911EB178CCF}" presName="parentLeftMargin" presStyleLbl="node1" presStyleIdx="1" presStyleCnt="3"/>
      <dgm:spPr/>
    </dgm:pt>
    <dgm:pt modelId="{E2C41776-4E10-7545-B33B-1B2FD227C64D}" type="pres">
      <dgm:prSet presAssocID="{BD026775-AB3C-40B9-B293-9911EB178CCF}" presName="parentText" presStyleLbl="node1" presStyleIdx="2" presStyleCnt="3">
        <dgm:presLayoutVars>
          <dgm:chMax val="0"/>
          <dgm:bulletEnabled val="1"/>
        </dgm:presLayoutVars>
      </dgm:prSet>
      <dgm:spPr/>
    </dgm:pt>
    <dgm:pt modelId="{D1303E7C-E0B3-3F41-AD07-62634D886FC4}" type="pres">
      <dgm:prSet presAssocID="{BD026775-AB3C-40B9-B293-9911EB178CCF}" presName="negativeSpace" presStyleCnt="0"/>
      <dgm:spPr/>
    </dgm:pt>
    <dgm:pt modelId="{429C8F4E-07D9-8D48-B078-2BAEF67D0EAE}" type="pres">
      <dgm:prSet presAssocID="{BD026775-AB3C-40B9-B293-9911EB178CCF}" presName="childText" presStyleLbl="conFgAcc1" presStyleIdx="2" presStyleCnt="3">
        <dgm:presLayoutVars>
          <dgm:bulletEnabled val="1"/>
        </dgm:presLayoutVars>
      </dgm:prSet>
      <dgm:spPr/>
    </dgm:pt>
  </dgm:ptLst>
  <dgm:cxnLst>
    <dgm:cxn modelId="{3789FC0F-50CF-9745-975D-E47275B25FFF}" type="presOf" srcId="{BD026775-AB3C-40B9-B293-9911EB178CCF}" destId="{E2C41776-4E10-7545-B33B-1B2FD227C64D}" srcOrd="1" destOrd="0" presId="urn:microsoft.com/office/officeart/2005/8/layout/list1"/>
    <dgm:cxn modelId="{A469662F-5F5F-414A-8BEE-993891D06D58}" srcId="{D9FF5545-88D4-41FD-9039-9C47A7C34D9F}" destId="{BD026775-AB3C-40B9-B293-9911EB178CCF}" srcOrd="2" destOrd="0" parTransId="{0A85BD3F-83FE-42E4-BCD8-B7F10E9A694B}" sibTransId="{F007A5D3-CCE5-497C-A474-16D5046CBE84}"/>
    <dgm:cxn modelId="{C2B6B14D-5ECD-44A3-8533-4C7C976F882F}" srcId="{3C417273-0F43-48A8-8189-EB6A83E9DEC3}" destId="{579C02E5-47E0-49AE-AAA6-F1F018BBBECD}" srcOrd="0" destOrd="0" parTransId="{9E9A6CDB-86AF-4337-812D-6EB5966E91AB}" sibTransId="{C1ACB940-F963-4124-84DD-168C97ACF81E}"/>
    <dgm:cxn modelId="{44708468-4E86-704F-BF7C-51395FFFFC75}" type="presOf" srcId="{579C02E5-47E0-49AE-AAA6-F1F018BBBECD}" destId="{F52CBB24-4738-B440-84AA-3AA49B7D2633}" srcOrd="0" destOrd="0" presId="urn:microsoft.com/office/officeart/2005/8/layout/list1"/>
    <dgm:cxn modelId="{5F7BC469-4FEB-5C44-9CAA-31ADF1F00E39}" type="presOf" srcId="{53E05B67-6A6A-4B3F-815D-5F9426F78FA4}" destId="{4DA9E5BD-E152-684F-B157-172E155FFDDC}" srcOrd="0" destOrd="0" presId="urn:microsoft.com/office/officeart/2005/8/layout/list1"/>
    <dgm:cxn modelId="{20A00489-6829-7F4A-844C-9CCAC187EFB6}" type="presOf" srcId="{BD026775-AB3C-40B9-B293-9911EB178CCF}" destId="{06A34CD2-286B-3C45-9DE9-A8001544EDF7}" srcOrd="0" destOrd="0" presId="urn:microsoft.com/office/officeart/2005/8/layout/list1"/>
    <dgm:cxn modelId="{C0EDE69B-8C75-A242-BBC8-C950112F1A60}" type="presOf" srcId="{3C417273-0F43-48A8-8189-EB6A83E9DEC3}" destId="{B3975BD5-39DD-EF42-AA84-598331E22438}" srcOrd="0" destOrd="0" presId="urn:microsoft.com/office/officeart/2005/8/layout/list1"/>
    <dgm:cxn modelId="{9D01B7A0-0CA1-8245-A84F-891BA844DB88}" type="presOf" srcId="{53E05B67-6A6A-4B3F-815D-5F9426F78FA4}" destId="{D08BA0AB-5562-E64F-A771-F6D5C38AF99A}" srcOrd="1" destOrd="0" presId="urn:microsoft.com/office/officeart/2005/8/layout/list1"/>
    <dgm:cxn modelId="{0883C8AC-F010-4220-88F4-B7227C208B1A}" srcId="{D9FF5545-88D4-41FD-9039-9C47A7C34D9F}" destId="{3C417273-0F43-48A8-8189-EB6A83E9DEC3}" srcOrd="0" destOrd="0" parTransId="{05A07CF6-5564-45E4-B4D2-64C2A3894D68}" sibTransId="{B74FCF59-C530-4B2F-BD98-BF3E7F4298DD}"/>
    <dgm:cxn modelId="{16C20AB4-AEA3-684A-856C-4AFD120CAA01}" type="presOf" srcId="{D9FF5545-88D4-41FD-9039-9C47A7C34D9F}" destId="{587A2961-8F53-0549-B622-80C0718E2D9D}" srcOrd="0" destOrd="0" presId="urn:microsoft.com/office/officeart/2005/8/layout/list1"/>
    <dgm:cxn modelId="{FEB093C9-FE4C-4E31-AD1F-1EE1BDC83E39}" srcId="{3C417273-0F43-48A8-8189-EB6A83E9DEC3}" destId="{C9DBE571-4ADF-4E8C-8608-DB67F45EC8D0}" srcOrd="1" destOrd="0" parTransId="{19E3A572-2859-41CF-9A30-3C025C1912A7}" sibTransId="{F0DDBF91-3D1E-48EA-8DDC-EBF400DF2D5C}"/>
    <dgm:cxn modelId="{C3F3C9D4-2AF0-C348-86A8-C8B18D552153}" type="presOf" srcId="{FEAFAF9B-C412-40F4-BCF2-CBAA2059BD16}" destId="{F52CBB24-4738-B440-84AA-3AA49B7D2633}" srcOrd="0" destOrd="2" presId="urn:microsoft.com/office/officeart/2005/8/layout/list1"/>
    <dgm:cxn modelId="{335E01E3-FD84-CC44-A54B-74C330F31DCB}" type="presOf" srcId="{3C417273-0F43-48A8-8189-EB6A83E9DEC3}" destId="{80707D3C-FBDB-424C-8E6D-07357A0682CE}" srcOrd="1" destOrd="0" presId="urn:microsoft.com/office/officeart/2005/8/layout/list1"/>
    <dgm:cxn modelId="{A3341CE7-0509-4ADE-A6EF-F2BA7052903C}" srcId="{D9FF5545-88D4-41FD-9039-9C47A7C34D9F}" destId="{53E05B67-6A6A-4B3F-815D-5F9426F78FA4}" srcOrd="1" destOrd="0" parTransId="{D5705DDB-2A6F-4820-9FEE-813A63E4AC35}" sibTransId="{116303C5-F179-40F1-B078-D68689A367F7}"/>
    <dgm:cxn modelId="{EF1EECF6-91B4-0E4F-B843-7182E8DBB948}" type="presOf" srcId="{C9DBE571-4ADF-4E8C-8608-DB67F45EC8D0}" destId="{F52CBB24-4738-B440-84AA-3AA49B7D2633}" srcOrd="0" destOrd="1" presId="urn:microsoft.com/office/officeart/2005/8/layout/list1"/>
    <dgm:cxn modelId="{675FB3FE-61D9-42D7-99E8-620A291E925E}" srcId="{3C417273-0F43-48A8-8189-EB6A83E9DEC3}" destId="{FEAFAF9B-C412-40F4-BCF2-CBAA2059BD16}" srcOrd="2" destOrd="0" parTransId="{E95BE727-AD05-4AE7-BD8F-E005A2B85CAD}" sibTransId="{BE3EF28B-B025-45DE-8827-742C931DDB1E}"/>
    <dgm:cxn modelId="{2D97C8BE-A82D-0D40-B78A-07C4D1F93E7D}" type="presParOf" srcId="{587A2961-8F53-0549-B622-80C0718E2D9D}" destId="{61927ABA-F281-DB49-B1DE-2C2CB428FE33}" srcOrd="0" destOrd="0" presId="urn:microsoft.com/office/officeart/2005/8/layout/list1"/>
    <dgm:cxn modelId="{1A768824-4419-1B43-898C-B565DF435F74}" type="presParOf" srcId="{61927ABA-F281-DB49-B1DE-2C2CB428FE33}" destId="{B3975BD5-39DD-EF42-AA84-598331E22438}" srcOrd="0" destOrd="0" presId="urn:microsoft.com/office/officeart/2005/8/layout/list1"/>
    <dgm:cxn modelId="{55B8C063-A8C4-FF43-B587-CBB293CAC834}" type="presParOf" srcId="{61927ABA-F281-DB49-B1DE-2C2CB428FE33}" destId="{80707D3C-FBDB-424C-8E6D-07357A0682CE}" srcOrd="1" destOrd="0" presId="urn:microsoft.com/office/officeart/2005/8/layout/list1"/>
    <dgm:cxn modelId="{F6E9DEBD-C1D1-364A-AF99-6772E3C48466}" type="presParOf" srcId="{587A2961-8F53-0549-B622-80C0718E2D9D}" destId="{35CDC8CE-FEC7-7249-B830-8C4656C6F3F1}" srcOrd="1" destOrd="0" presId="urn:microsoft.com/office/officeart/2005/8/layout/list1"/>
    <dgm:cxn modelId="{6B64A965-3FB6-EC4D-B00C-1DA4C57B97F0}" type="presParOf" srcId="{587A2961-8F53-0549-B622-80C0718E2D9D}" destId="{F52CBB24-4738-B440-84AA-3AA49B7D2633}" srcOrd="2" destOrd="0" presId="urn:microsoft.com/office/officeart/2005/8/layout/list1"/>
    <dgm:cxn modelId="{42C81816-B815-D844-BB25-3A41B964ED75}" type="presParOf" srcId="{587A2961-8F53-0549-B622-80C0718E2D9D}" destId="{94D1AE93-621D-E440-8F9B-4FB57C4DAC90}" srcOrd="3" destOrd="0" presId="urn:microsoft.com/office/officeart/2005/8/layout/list1"/>
    <dgm:cxn modelId="{31AFEC01-F440-AE4C-B9A7-F7ED687B669A}" type="presParOf" srcId="{587A2961-8F53-0549-B622-80C0718E2D9D}" destId="{78E93FFB-9882-764E-91C1-D5F4D7EB774C}" srcOrd="4" destOrd="0" presId="urn:microsoft.com/office/officeart/2005/8/layout/list1"/>
    <dgm:cxn modelId="{8529A0FD-483A-724D-9A1A-FE335A91EF50}" type="presParOf" srcId="{78E93FFB-9882-764E-91C1-D5F4D7EB774C}" destId="{4DA9E5BD-E152-684F-B157-172E155FFDDC}" srcOrd="0" destOrd="0" presId="urn:microsoft.com/office/officeart/2005/8/layout/list1"/>
    <dgm:cxn modelId="{DA2A6AC2-1FAC-864C-BB8A-314097A49B4B}" type="presParOf" srcId="{78E93FFB-9882-764E-91C1-D5F4D7EB774C}" destId="{D08BA0AB-5562-E64F-A771-F6D5C38AF99A}" srcOrd="1" destOrd="0" presId="urn:microsoft.com/office/officeart/2005/8/layout/list1"/>
    <dgm:cxn modelId="{6C75A788-88C8-664E-ACF4-0C45E52B4D2B}" type="presParOf" srcId="{587A2961-8F53-0549-B622-80C0718E2D9D}" destId="{3EB45F87-3008-3242-81F9-1A72AEE87E5B}" srcOrd="5" destOrd="0" presId="urn:microsoft.com/office/officeart/2005/8/layout/list1"/>
    <dgm:cxn modelId="{FC835728-4FF2-274D-8B22-7CE6C13238BC}" type="presParOf" srcId="{587A2961-8F53-0549-B622-80C0718E2D9D}" destId="{2E98135D-BF46-9C45-8C28-094C87A02B14}" srcOrd="6" destOrd="0" presId="urn:microsoft.com/office/officeart/2005/8/layout/list1"/>
    <dgm:cxn modelId="{2339C76E-F6B9-F44F-BFF3-237CF9EEA23A}" type="presParOf" srcId="{587A2961-8F53-0549-B622-80C0718E2D9D}" destId="{77A511EC-1A6C-8E46-AC9A-F7E045D497B8}" srcOrd="7" destOrd="0" presId="urn:microsoft.com/office/officeart/2005/8/layout/list1"/>
    <dgm:cxn modelId="{C2F47E49-C3FA-DB48-9D5F-11F3FE8D5916}" type="presParOf" srcId="{587A2961-8F53-0549-B622-80C0718E2D9D}" destId="{357D1982-64F7-DE45-B436-03839854B5F3}" srcOrd="8" destOrd="0" presId="urn:microsoft.com/office/officeart/2005/8/layout/list1"/>
    <dgm:cxn modelId="{6FC92717-ABD3-DB40-9B14-914975B58FCE}" type="presParOf" srcId="{357D1982-64F7-DE45-B436-03839854B5F3}" destId="{06A34CD2-286B-3C45-9DE9-A8001544EDF7}" srcOrd="0" destOrd="0" presId="urn:microsoft.com/office/officeart/2005/8/layout/list1"/>
    <dgm:cxn modelId="{F35935DE-A442-FC4C-944C-C4A487056C4C}" type="presParOf" srcId="{357D1982-64F7-DE45-B436-03839854B5F3}" destId="{E2C41776-4E10-7545-B33B-1B2FD227C64D}" srcOrd="1" destOrd="0" presId="urn:microsoft.com/office/officeart/2005/8/layout/list1"/>
    <dgm:cxn modelId="{512B8FA3-11C6-1340-85CE-74972E576CB7}" type="presParOf" srcId="{587A2961-8F53-0549-B622-80C0718E2D9D}" destId="{D1303E7C-E0B3-3F41-AD07-62634D886FC4}" srcOrd="9" destOrd="0" presId="urn:microsoft.com/office/officeart/2005/8/layout/list1"/>
    <dgm:cxn modelId="{51E3763E-3C5B-634D-BC11-3DE3936023ED}" type="presParOf" srcId="{587A2961-8F53-0549-B622-80C0718E2D9D}" destId="{429C8F4E-07D9-8D48-B078-2BAEF67D0EA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E1051AC-70C0-4F5C-88E0-481708432FC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89CF83D-7574-42F9-B5FD-4040414B8B56}">
      <dgm:prSet/>
      <dgm:spPr/>
      <dgm:t>
        <a:bodyPr/>
        <a:lstStyle/>
        <a:p>
          <a:pPr>
            <a:lnSpc>
              <a:spcPct val="100000"/>
            </a:lnSpc>
          </a:pPr>
          <a:r>
            <a:rPr lang="en-US"/>
            <a:t>Re-Interview summer 2021 will be conducted by the NC MEP DPI</a:t>
          </a:r>
        </a:p>
      </dgm:t>
    </dgm:pt>
    <dgm:pt modelId="{227ACB14-2AAB-4D1A-A3F8-FD3EB07AE8CB}" type="parTrans" cxnId="{2F22AA75-A01B-4893-A1FD-537A288617FC}">
      <dgm:prSet/>
      <dgm:spPr/>
      <dgm:t>
        <a:bodyPr/>
        <a:lstStyle/>
        <a:p>
          <a:endParaRPr lang="en-US"/>
        </a:p>
      </dgm:t>
    </dgm:pt>
    <dgm:pt modelId="{91D6C08A-0F9D-41D0-AFC6-BA37798A9F6C}" type="sibTrans" cxnId="{2F22AA75-A01B-4893-A1FD-537A288617FC}">
      <dgm:prSet/>
      <dgm:spPr/>
      <dgm:t>
        <a:bodyPr/>
        <a:lstStyle/>
        <a:p>
          <a:endParaRPr lang="en-US"/>
        </a:p>
      </dgm:t>
    </dgm:pt>
    <dgm:pt modelId="{8B43217C-B502-4490-989F-6280256AF50D}">
      <dgm:prSet/>
      <dgm:spPr/>
      <dgm:t>
        <a:bodyPr/>
        <a:lstStyle/>
        <a:p>
          <a:pPr>
            <a:lnSpc>
              <a:spcPct val="100000"/>
            </a:lnSpc>
          </a:pPr>
          <a:r>
            <a:rPr lang="en-US"/>
            <a:t>Re-interview process will be in person </a:t>
          </a:r>
        </a:p>
      </dgm:t>
    </dgm:pt>
    <dgm:pt modelId="{89149B2D-91C0-441F-A137-7B643463F6E8}" type="parTrans" cxnId="{7323535E-BA66-4F2B-BA2D-CE81AFCAA7BB}">
      <dgm:prSet/>
      <dgm:spPr/>
      <dgm:t>
        <a:bodyPr/>
        <a:lstStyle/>
        <a:p>
          <a:endParaRPr lang="en-US"/>
        </a:p>
      </dgm:t>
    </dgm:pt>
    <dgm:pt modelId="{B71DDD7F-EF2A-43F5-9A09-9C231F615DF0}" type="sibTrans" cxnId="{7323535E-BA66-4F2B-BA2D-CE81AFCAA7BB}">
      <dgm:prSet/>
      <dgm:spPr/>
      <dgm:t>
        <a:bodyPr/>
        <a:lstStyle/>
        <a:p>
          <a:endParaRPr lang="en-US"/>
        </a:p>
      </dgm:t>
    </dgm:pt>
    <dgm:pt modelId="{C55E055F-8EB7-4963-95A1-CBD7CABA7A1D}">
      <dgm:prSet/>
      <dgm:spPr/>
      <dgm:t>
        <a:bodyPr/>
        <a:lstStyle/>
        <a:p>
          <a:pPr>
            <a:lnSpc>
              <a:spcPct val="100000"/>
            </a:lnSpc>
          </a:pPr>
          <a:r>
            <a:rPr lang="en-US"/>
            <a:t>Using NC MEP Re-interview questionnaire </a:t>
          </a:r>
        </a:p>
      </dgm:t>
    </dgm:pt>
    <dgm:pt modelId="{99210429-16ED-45D3-A431-4AF9AF5C7EC9}" type="parTrans" cxnId="{70C42A73-A6DA-4983-8F19-9C8B9825F112}">
      <dgm:prSet/>
      <dgm:spPr/>
      <dgm:t>
        <a:bodyPr/>
        <a:lstStyle/>
        <a:p>
          <a:endParaRPr lang="en-US"/>
        </a:p>
      </dgm:t>
    </dgm:pt>
    <dgm:pt modelId="{6F963DE8-586A-4130-9491-40E19904C89B}" type="sibTrans" cxnId="{70C42A73-A6DA-4983-8F19-9C8B9825F112}">
      <dgm:prSet/>
      <dgm:spPr/>
      <dgm:t>
        <a:bodyPr/>
        <a:lstStyle/>
        <a:p>
          <a:endParaRPr lang="en-US"/>
        </a:p>
      </dgm:t>
    </dgm:pt>
    <dgm:pt modelId="{B6B2F287-F0C2-4911-A864-756900077D74}">
      <dgm:prSet/>
      <dgm:spPr/>
      <dgm:t>
        <a:bodyPr/>
        <a:lstStyle/>
        <a:p>
          <a:pPr>
            <a:lnSpc>
              <a:spcPct val="100000"/>
            </a:lnSpc>
          </a:pPr>
          <a:r>
            <a:rPr lang="en-US" dirty="0"/>
            <a:t>Form includes name of the recruiter who completed the COE who should accompany the person conducting the re-interview</a:t>
          </a:r>
        </a:p>
      </dgm:t>
    </dgm:pt>
    <dgm:pt modelId="{51C70F8B-94E3-4EDD-8177-369AD97E0AC4}" type="parTrans" cxnId="{A1F500EE-2EAE-4A01-AF78-5012B5F94082}">
      <dgm:prSet/>
      <dgm:spPr/>
      <dgm:t>
        <a:bodyPr/>
        <a:lstStyle/>
        <a:p>
          <a:endParaRPr lang="en-US"/>
        </a:p>
      </dgm:t>
    </dgm:pt>
    <dgm:pt modelId="{1F19F3FC-B21B-440F-87D3-C32F36144009}" type="sibTrans" cxnId="{A1F500EE-2EAE-4A01-AF78-5012B5F94082}">
      <dgm:prSet/>
      <dgm:spPr/>
      <dgm:t>
        <a:bodyPr/>
        <a:lstStyle/>
        <a:p>
          <a:endParaRPr lang="en-US"/>
        </a:p>
      </dgm:t>
    </dgm:pt>
    <dgm:pt modelId="{A7C82CB9-80D9-450A-9AF9-F2495C1F384C}">
      <dgm:prSet/>
      <dgm:spPr/>
      <dgm:t>
        <a:bodyPr/>
        <a:lstStyle/>
        <a:p>
          <a:pPr>
            <a:lnSpc>
              <a:spcPct val="100000"/>
            </a:lnSpc>
          </a:pPr>
          <a:r>
            <a:rPr lang="en-US" dirty="0"/>
            <a:t>RHM, work history, type of work, when, MC</a:t>
          </a:r>
        </a:p>
      </dgm:t>
    </dgm:pt>
    <dgm:pt modelId="{5F2C56A7-A678-4794-8DB5-2ED85AC13709}" type="parTrans" cxnId="{AF46C893-7019-474D-A711-C58CC9C44E31}">
      <dgm:prSet/>
      <dgm:spPr/>
      <dgm:t>
        <a:bodyPr/>
        <a:lstStyle/>
        <a:p>
          <a:endParaRPr lang="en-US"/>
        </a:p>
      </dgm:t>
    </dgm:pt>
    <dgm:pt modelId="{7DFC1624-611A-4FC7-B34C-368E455A543E}" type="sibTrans" cxnId="{AF46C893-7019-474D-A711-C58CC9C44E31}">
      <dgm:prSet/>
      <dgm:spPr/>
      <dgm:t>
        <a:bodyPr/>
        <a:lstStyle/>
        <a:p>
          <a:endParaRPr lang="en-US"/>
        </a:p>
      </dgm:t>
    </dgm:pt>
    <dgm:pt modelId="{23D83240-5EF0-47E2-BF10-95072CE0C7E9}">
      <dgm:prSet/>
      <dgm:spPr/>
      <dgm:t>
        <a:bodyPr/>
        <a:lstStyle/>
        <a:p>
          <a:pPr>
            <a:lnSpc>
              <a:spcPct val="100000"/>
            </a:lnSpc>
          </a:pPr>
          <a:r>
            <a:rPr lang="en-US" dirty="0"/>
            <a:t>Final report in Fall MEP meeting</a:t>
          </a:r>
        </a:p>
      </dgm:t>
    </dgm:pt>
    <dgm:pt modelId="{49C55BF5-FE71-49E1-A9FC-CAAC1696EEB6}" type="parTrans" cxnId="{E49F15C2-4F84-482C-9C7E-8C9C8C3DDD4B}">
      <dgm:prSet/>
      <dgm:spPr/>
      <dgm:t>
        <a:bodyPr/>
        <a:lstStyle/>
        <a:p>
          <a:endParaRPr lang="en-US"/>
        </a:p>
      </dgm:t>
    </dgm:pt>
    <dgm:pt modelId="{D7C67DB9-5095-4DED-A88D-835756A0C346}" type="sibTrans" cxnId="{E49F15C2-4F84-482C-9C7E-8C9C8C3DDD4B}">
      <dgm:prSet/>
      <dgm:spPr/>
      <dgm:t>
        <a:bodyPr/>
        <a:lstStyle/>
        <a:p>
          <a:endParaRPr lang="en-US"/>
        </a:p>
      </dgm:t>
    </dgm:pt>
    <dgm:pt modelId="{8E843354-4DF4-4A6F-B367-7D6D5BA35CFA}" type="pres">
      <dgm:prSet presAssocID="{DE1051AC-70C0-4F5C-88E0-481708432FC5}" presName="root" presStyleCnt="0">
        <dgm:presLayoutVars>
          <dgm:dir/>
          <dgm:resizeHandles val="exact"/>
        </dgm:presLayoutVars>
      </dgm:prSet>
      <dgm:spPr/>
    </dgm:pt>
    <dgm:pt modelId="{33D42474-E63A-47CB-A0F8-4C3E0485422D}" type="pres">
      <dgm:prSet presAssocID="{589CF83D-7574-42F9-B5FD-4040414B8B56}" presName="compNode" presStyleCnt="0"/>
      <dgm:spPr/>
    </dgm:pt>
    <dgm:pt modelId="{82518E66-AC78-4BB1-95EC-EF140B1A018C}" type="pres">
      <dgm:prSet presAssocID="{589CF83D-7574-42F9-B5FD-4040414B8B56}" presName="bgRect" presStyleLbl="bgShp" presStyleIdx="0" presStyleCnt="6"/>
      <dgm:spPr/>
    </dgm:pt>
    <dgm:pt modelId="{14E0EA5E-8A6B-47CA-B1FC-68639E4794AD}" type="pres">
      <dgm:prSet presAssocID="{589CF83D-7574-42F9-B5FD-4040414B8B5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0335AE4-A7C5-4D8B-B3E7-10EE808E2C0E}" type="pres">
      <dgm:prSet presAssocID="{589CF83D-7574-42F9-B5FD-4040414B8B56}" presName="spaceRect" presStyleCnt="0"/>
      <dgm:spPr/>
    </dgm:pt>
    <dgm:pt modelId="{24D081A5-0879-4A98-B379-12E1617FDDBD}" type="pres">
      <dgm:prSet presAssocID="{589CF83D-7574-42F9-B5FD-4040414B8B56}" presName="parTx" presStyleLbl="revTx" presStyleIdx="0" presStyleCnt="6">
        <dgm:presLayoutVars>
          <dgm:chMax val="0"/>
          <dgm:chPref val="0"/>
        </dgm:presLayoutVars>
      </dgm:prSet>
      <dgm:spPr/>
    </dgm:pt>
    <dgm:pt modelId="{C069C4A5-8985-43B5-B1B0-EBFA3F3D998B}" type="pres">
      <dgm:prSet presAssocID="{91D6C08A-0F9D-41D0-AFC6-BA37798A9F6C}" presName="sibTrans" presStyleCnt="0"/>
      <dgm:spPr/>
    </dgm:pt>
    <dgm:pt modelId="{F0377BF8-FE56-4C31-AF94-359901FFCA34}" type="pres">
      <dgm:prSet presAssocID="{8B43217C-B502-4490-989F-6280256AF50D}" presName="compNode" presStyleCnt="0"/>
      <dgm:spPr/>
    </dgm:pt>
    <dgm:pt modelId="{1163655D-EBE9-456A-BF57-AF2352B55EF1}" type="pres">
      <dgm:prSet presAssocID="{8B43217C-B502-4490-989F-6280256AF50D}" presName="bgRect" presStyleLbl="bgShp" presStyleIdx="1" presStyleCnt="6"/>
      <dgm:spPr/>
    </dgm:pt>
    <dgm:pt modelId="{63B1FDFC-4D0D-42DF-8A34-C92C82B31158}" type="pres">
      <dgm:prSet presAssocID="{8B43217C-B502-4490-989F-6280256AF50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507CB5A4-FE5B-45C1-889B-875C44D463AD}" type="pres">
      <dgm:prSet presAssocID="{8B43217C-B502-4490-989F-6280256AF50D}" presName="spaceRect" presStyleCnt="0"/>
      <dgm:spPr/>
    </dgm:pt>
    <dgm:pt modelId="{58CC8318-FA99-41D7-89C6-77D44D837709}" type="pres">
      <dgm:prSet presAssocID="{8B43217C-B502-4490-989F-6280256AF50D}" presName="parTx" presStyleLbl="revTx" presStyleIdx="1" presStyleCnt="6">
        <dgm:presLayoutVars>
          <dgm:chMax val="0"/>
          <dgm:chPref val="0"/>
        </dgm:presLayoutVars>
      </dgm:prSet>
      <dgm:spPr/>
    </dgm:pt>
    <dgm:pt modelId="{178C3683-77AD-41DC-B5E5-F0252DDFB12C}" type="pres">
      <dgm:prSet presAssocID="{B71DDD7F-EF2A-43F5-9A09-9C231F615DF0}" presName="sibTrans" presStyleCnt="0"/>
      <dgm:spPr/>
    </dgm:pt>
    <dgm:pt modelId="{8BF1FC96-44BD-44D2-A36B-3FAE3872B281}" type="pres">
      <dgm:prSet presAssocID="{C55E055F-8EB7-4963-95A1-CBD7CABA7A1D}" presName="compNode" presStyleCnt="0"/>
      <dgm:spPr/>
    </dgm:pt>
    <dgm:pt modelId="{AA2DBCD1-B0AE-44F2-B7DD-67F076AC1121}" type="pres">
      <dgm:prSet presAssocID="{C55E055F-8EB7-4963-95A1-CBD7CABA7A1D}" presName="bgRect" presStyleLbl="bgShp" presStyleIdx="2" presStyleCnt="6"/>
      <dgm:spPr/>
    </dgm:pt>
    <dgm:pt modelId="{B275D56E-8A85-4705-9DF9-72B6EA491AE6}" type="pres">
      <dgm:prSet presAssocID="{C55E055F-8EB7-4963-95A1-CBD7CABA7A1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FE1A573F-A0EA-4C3C-BAED-93CBA8A1C127}" type="pres">
      <dgm:prSet presAssocID="{C55E055F-8EB7-4963-95A1-CBD7CABA7A1D}" presName="spaceRect" presStyleCnt="0"/>
      <dgm:spPr/>
    </dgm:pt>
    <dgm:pt modelId="{8B43D9EB-DCB3-4D93-AB50-FF6A50DFBC98}" type="pres">
      <dgm:prSet presAssocID="{C55E055F-8EB7-4963-95A1-CBD7CABA7A1D}" presName="parTx" presStyleLbl="revTx" presStyleIdx="2" presStyleCnt="6">
        <dgm:presLayoutVars>
          <dgm:chMax val="0"/>
          <dgm:chPref val="0"/>
        </dgm:presLayoutVars>
      </dgm:prSet>
      <dgm:spPr/>
    </dgm:pt>
    <dgm:pt modelId="{BC0414EB-3052-44D5-A385-73AE3F47E1E6}" type="pres">
      <dgm:prSet presAssocID="{6F963DE8-586A-4130-9491-40E19904C89B}" presName="sibTrans" presStyleCnt="0"/>
      <dgm:spPr/>
    </dgm:pt>
    <dgm:pt modelId="{37797004-A6C1-40B2-AFCE-716056891F03}" type="pres">
      <dgm:prSet presAssocID="{B6B2F287-F0C2-4911-A864-756900077D74}" presName="compNode" presStyleCnt="0"/>
      <dgm:spPr/>
    </dgm:pt>
    <dgm:pt modelId="{BC6ADA7B-900D-4B34-8534-863D62FC1ADC}" type="pres">
      <dgm:prSet presAssocID="{B6B2F287-F0C2-4911-A864-756900077D74}" presName="bgRect" presStyleLbl="bgShp" presStyleIdx="3" presStyleCnt="6"/>
      <dgm:spPr/>
    </dgm:pt>
    <dgm:pt modelId="{0686E870-751D-42B7-9022-4F23BFFBE9F0}" type="pres">
      <dgm:prSet presAssocID="{B6B2F287-F0C2-4911-A864-756900077D7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ployee Badge"/>
        </a:ext>
      </dgm:extLst>
    </dgm:pt>
    <dgm:pt modelId="{9EE4063D-BFCA-4B4D-B250-7CE838044F8E}" type="pres">
      <dgm:prSet presAssocID="{B6B2F287-F0C2-4911-A864-756900077D74}" presName="spaceRect" presStyleCnt="0"/>
      <dgm:spPr/>
    </dgm:pt>
    <dgm:pt modelId="{7F199506-D42A-419B-9E1E-2132DE64D7C3}" type="pres">
      <dgm:prSet presAssocID="{B6B2F287-F0C2-4911-A864-756900077D74}" presName="parTx" presStyleLbl="revTx" presStyleIdx="3" presStyleCnt="6">
        <dgm:presLayoutVars>
          <dgm:chMax val="0"/>
          <dgm:chPref val="0"/>
        </dgm:presLayoutVars>
      </dgm:prSet>
      <dgm:spPr/>
    </dgm:pt>
    <dgm:pt modelId="{DFAB514E-7187-473E-89B9-CD652330F949}" type="pres">
      <dgm:prSet presAssocID="{1F19F3FC-B21B-440F-87D3-C32F36144009}" presName="sibTrans" presStyleCnt="0"/>
      <dgm:spPr/>
    </dgm:pt>
    <dgm:pt modelId="{2CA31DE0-CA25-4637-9A98-6EA38773E63E}" type="pres">
      <dgm:prSet presAssocID="{A7C82CB9-80D9-450A-9AF9-F2495C1F384C}" presName="compNode" presStyleCnt="0"/>
      <dgm:spPr/>
    </dgm:pt>
    <dgm:pt modelId="{82909F88-D475-4F67-861A-4B60B05462F2}" type="pres">
      <dgm:prSet presAssocID="{A7C82CB9-80D9-450A-9AF9-F2495C1F384C}" presName="bgRect" presStyleLbl="bgShp" presStyleIdx="4" presStyleCnt="6"/>
      <dgm:spPr/>
    </dgm:pt>
    <dgm:pt modelId="{1C129961-9744-4C47-AA3D-1141D94FB415}" type="pres">
      <dgm:prSet presAssocID="{A7C82CB9-80D9-450A-9AF9-F2495C1F384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actory"/>
        </a:ext>
      </dgm:extLst>
    </dgm:pt>
    <dgm:pt modelId="{CB2E1BCA-2840-4479-A3B1-2363F12BB4DE}" type="pres">
      <dgm:prSet presAssocID="{A7C82CB9-80D9-450A-9AF9-F2495C1F384C}" presName="spaceRect" presStyleCnt="0"/>
      <dgm:spPr/>
    </dgm:pt>
    <dgm:pt modelId="{F1738BAE-27DE-4496-896F-16B1E305E91A}" type="pres">
      <dgm:prSet presAssocID="{A7C82CB9-80D9-450A-9AF9-F2495C1F384C}" presName="parTx" presStyleLbl="revTx" presStyleIdx="4" presStyleCnt="6">
        <dgm:presLayoutVars>
          <dgm:chMax val="0"/>
          <dgm:chPref val="0"/>
        </dgm:presLayoutVars>
      </dgm:prSet>
      <dgm:spPr/>
    </dgm:pt>
    <dgm:pt modelId="{4AC8EC41-496F-4BC1-87D5-043405E4A626}" type="pres">
      <dgm:prSet presAssocID="{7DFC1624-611A-4FC7-B34C-368E455A543E}" presName="sibTrans" presStyleCnt="0"/>
      <dgm:spPr/>
    </dgm:pt>
    <dgm:pt modelId="{F3D3C3D5-2602-4637-A436-A0F720E17CEA}" type="pres">
      <dgm:prSet presAssocID="{23D83240-5EF0-47E2-BF10-95072CE0C7E9}" presName="compNode" presStyleCnt="0"/>
      <dgm:spPr/>
    </dgm:pt>
    <dgm:pt modelId="{DC39B4C9-70B6-4DB0-8821-393946A3DDB7}" type="pres">
      <dgm:prSet presAssocID="{23D83240-5EF0-47E2-BF10-95072CE0C7E9}" presName="bgRect" presStyleLbl="bgShp" presStyleIdx="5" presStyleCnt="6"/>
      <dgm:spPr/>
    </dgm:pt>
    <dgm:pt modelId="{1CA7BB59-18A6-4ECB-AF66-ECCA883CE94B}" type="pres">
      <dgm:prSet presAssocID="{23D83240-5EF0-47E2-BF10-95072CE0C7E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77CAE334-8B85-4CA9-A98E-7DBD6118930A}" type="pres">
      <dgm:prSet presAssocID="{23D83240-5EF0-47E2-BF10-95072CE0C7E9}" presName="spaceRect" presStyleCnt="0"/>
      <dgm:spPr/>
    </dgm:pt>
    <dgm:pt modelId="{D3513D81-8809-436B-8AF2-62F6B9715B11}" type="pres">
      <dgm:prSet presAssocID="{23D83240-5EF0-47E2-BF10-95072CE0C7E9}" presName="parTx" presStyleLbl="revTx" presStyleIdx="5" presStyleCnt="6">
        <dgm:presLayoutVars>
          <dgm:chMax val="0"/>
          <dgm:chPref val="0"/>
        </dgm:presLayoutVars>
      </dgm:prSet>
      <dgm:spPr/>
    </dgm:pt>
  </dgm:ptLst>
  <dgm:cxnLst>
    <dgm:cxn modelId="{D1F78807-0779-4B13-99E7-600D200EDFFD}" type="presOf" srcId="{A7C82CB9-80D9-450A-9AF9-F2495C1F384C}" destId="{F1738BAE-27DE-4496-896F-16B1E305E91A}" srcOrd="0" destOrd="0" presId="urn:microsoft.com/office/officeart/2018/2/layout/IconVerticalSolidList"/>
    <dgm:cxn modelId="{0B17B41A-9D1B-4D22-A173-5D89B729E70B}" type="presOf" srcId="{23D83240-5EF0-47E2-BF10-95072CE0C7E9}" destId="{D3513D81-8809-436B-8AF2-62F6B9715B11}" srcOrd="0" destOrd="0" presId="urn:microsoft.com/office/officeart/2018/2/layout/IconVerticalSolidList"/>
    <dgm:cxn modelId="{D3DEFE2D-E4E9-4F38-96A4-0F2EF767BCE4}" type="presOf" srcId="{C55E055F-8EB7-4963-95A1-CBD7CABA7A1D}" destId="{8B43D9EB-DCB3-4D93-AB50-FF6A50DFBC98}" srcOrd="0" destOrd="0" presId="urn:microsoft.com/office/officeart/2018/2/layout/IconVerticalSolidList"/>
    <dgm:cxn modelId="{7323535E-BA66-4F2B-BA2D-CE81AFCAA7BB}" srcId="{DE1051AC-70C0-4F5C-88E0-481708432FC5}" destId="{8B43217C-B502-4490-989F-6280256AF50D}" srcOrd="1" destOrd="0" parTransId="{89149B2D-91C0-441F-A137-7B643463F6E8}" sibTransId="{B71DDD7F-EF2A-43F5-9A09-9C231F615DF0}"/>
    <dgm:cxn modelId="{4DE45469-D295-41EB-A2BF-6FF2B470CCE2}" type="presOf" srcId="{589CF83D-7574-42F9-B5FD-4040414B8B56}" destId="{24D081A5-0879-4A98-B379-12E1617FDDBD}" srcOrd="0" destOrd="0" presId="urn:microsoft.com/office/officeart/2018/2/layout/IconVerticalSolidList"/>
    <dgm:cxn modelId="{70C42A73-A6DA-4983-8F19-9C8B9825F112}" srcId="{DE1051AC-70C0-4F5C-88E0-481708432FC5}" destId="{C55E055F-8EB7-4963-95A1-CBD7CABA7A1D}" srcOrd="2" destOrd="0" parTransId="{99210429-16ED-45D3-A431-4AF9AF5C7EC9}" sibTransId="{6F963DE8-586A-4130-9491-40E19904C89B}"/>
    <dgm:cxn modelId="{2F22AA75-A01B-4893-A1FD-537A288617FC}" srcId="{DE1051AC-70C0-4F5C-88E0-481708432FC5}" destId="{589CF83D-7574-42F9-B5FD-4040414B8B56}" srcOrd="0" destOrd="0" parTransId="{227ACB14-2AAB-4D1A-A3F8-FD3EB07AE8CB}" sibTransId="{91D6C08A-0F9D-41D0-AFC6-BA37798A9F6C}"/>
    <dgm:cxn modelId="{AF46C893-7019-474D-A711-C58CC9C44E31}" srcId="{DE1051AC-70C0-4F5C-88E0-481708432FC5}" destId="{A7C82CB9-80D9-450A-9AF9-F2495C1F384C}" srcOrd="4" destOrd="0" parTransId="{5F2C56A7-A678-4794-8DB5-2ED85AC13709}" sibTransId="{7DFC1624-611A-4FC7-B34C-368E455A543E}"/>
    <dgm:cxn modelId="{2BF2D7A9-C4F3-4393-8AE9-ABDF0BB9E231}" type="presOf" srcId="{8B43217C-B502-4490-989F-6280256AF50D}" destId="{58CC8318-FA99-41D7-89C6-77D44D837709}" srcOrd="0" destOrd="0" presId="urn:microsoft.com/office/officeart/2018/2/layout/IconVerticalSolidList"/>
    <dgm:cxn modelId="{75C4AEBE-8469-42D6-8D56-264C3643C214}" type="presOf" srcId="{DE1051AC-70C0-4F5C-88E0-481708432FC5}" destId="{8E843354-4DF4-4A6F-B367-7D6D5BA35CFA}" srcOrd="0" destOrd="0" presId="urn:microsoft.com/office/officeart/2018/2/layout/IconVerticalSolidList"/>
    <dgm:cxn modelId="{E49F15C2-4F84-482C-9C7E-8C9C8C3DDD4B}" srcId="{DE1051AC-70C0-4F5C-88E0-481708432FC5}" destId="{23D83240-5EF0-47E2-BF10-95072CE0C7E9}" srcOrd="5" destOrd="0" parTransId="{49C55BF5-FE71-49E1-A9FC-CAAC1696EEB6}" sibTransId="{D7C67DB9-5095-4DED-A88D-835756A0C346}"/>
    <dgm:cxn modelId="{699BC6D6-B539-4A97-8BCF-CF9B5AD6CFA6}" type="presOf" srcId="{B6B2F287-F0C2-4911-A864-756900077D74}" destId="{7F199506-D42A-419B-9E1E-2132DE64D7C3}" srcOrd="0" destOrd="0" presId="urn:microsoft.com/office/officeart/2018/2/layout/IconVerticalSolidList"/>
    <dgm:cxn modelId="{A1F500EE-2EAE-4A01-AF78-5012B5F94082}" srcId="{DE1051AC-70C0-4F5C-88E0-481708432FC5}" destId="{B6B2F287-F0C2-4911-A864-756900077D74}" srcOrd="3" destOrd="0" parTransId="{51C70F8B-94E3-4EDD-8177-369AD97E0AC4}" sibTransId="{1F19F3FC-B21B-440F-87D3-C32F36144009}"/>
    <dgm:cxn modelId="{AE666D35-0BA4-40E2-AAD7-53AD7E880812}" type="presParOf" srcId="{8E843354-4DF4-4A6F-B367-7D6D5BA35CFA}" destId="{33D42474-E63A-47CB-A0F8-4C3E0485422D}" srcOrd="0" destOrd="0" presId="urn:microsoft.com/office/officeart/2018/2/layout/IconVerticalSolidList"/>
    <dgm:cxn modelId="{4F5FCB78-69AA-44D1-B191-FEBDAA588A9A}" type="presParOf" srcId="{33D42474-E63A-47CB-A0F8-4C3E0485422D}" destId="{82518E66-AC78-4BB1-95EC-EF140B1A018C}" srcOrd="0" destOrd="0" presId="urn:microsoft.com/office/officeart/2018/2/layout/IconVerticalSolidList"/>
    <dgm:cxn modelId="{DA08212D-6D38-4DBA-BEDB-AF928035C27B}" type="presParOf" srcId="{33D42474-E63A-47CB-A0F8-4C3E0485422D}" destId="{14E0EA5E-8A6B-47CA-B1FC-68639E4794AD}" srcOrd="1" destOrd="0" presId="urn:microsoft.com/office/officeart/2018/2/layout/IconVerticalSolidList"/>
    <dgm:cxn modelId="{D34266D5-FD2E-4F8F-AC07-6AB3996FE43F}" type="presParOf" srcId="{33D42474-E63A-47CB-A0F8-4C3E0485422D}" destId="{90335AE4-A7C5-4D8B-B3E7-10EE808E2C0E}" srcOrd="2" destOrd="0" presId="urn:microsoft.com/office/officeart/2018/2/layout/IconVerticalSolidList"/>
    <dgm:cxn modelId="{F1B97ED0-9766-4468-86C5-1406311E02A9}" type="presParOf" srcId="{33D42474-E63A-47CB-A0F8-4C3E0485422D}" destId="{24D081A5-0879-4A98-B379-12E1617FDDBD}" srcOrd="3" destOrd="0" presId="urn:microsoft.com/office/officeart/2018/2/layout/IconVerticalSolidList"/>
    <dgm:cxn modelId="{0B7A0033-7657-4BC3-87A8-B1596B1FDF1D}" type="presParOf" srcId="{8E843354-4DF4-4A6F-B367-7D6D5BA35CFA}" destId="{C069C4A5-8985-43B5-B1B0-EBFA3F3D998B}" srcOrd="1" destOrd="0" presId="urn:microsoft.com/office/officeart/2018/2/layout/IconVerticalSolidList"/>
    <dgm:cxn modelId="{76DF763B-D6E4-4638-9FA9-FBD7195886A4}" type="presParOf" srcId="{8E843354-4DF4-4A6F-B367-7D6D5BA35CFA}" destId="{F0377BF8-FE56-4C31-AF94-359901FFCA34}" srcOrd="2" destOrd="0" presId="urn:microsoft.com/office/officeart/2018/2/layout/IconVerticalSolidList"/>
    <dgm:cxn modelId="{9C53BED3-1B5F-4408-A7A0-C947BD597C37}" type="presParOf" srcId="{F0377BF8-FE56-4C31-AF94-359901FFCA34}" destId="{1163655D-EBE9-456A-BF57-AF2352B55EF1}" srcOrd="0" destOrd="0" presId="urn:microsoft.com/office/officeart/2018/2/layout/IconVerticalSolidList"/>
    <dgm:cxn modelId="{83B8F82B-7FC0-4D3C-9E66-6B9167DA7A68}" type="presParOf" srcId="{F0377BF8-FE56-4C31-AF94-359901FFCA34}" destId="{63B1FDFC-4D0D-42DF-8A34-C92C82B31158}" srcOrd="1" destOrd="0" presId="urn:microsoft.com/office/officeart/2018/2/layout/IconVerticalSolidList"/>
    <dgm:cxn modelId="{FF3293E2-13AF-4976-8E2D-8A2652C19FF4}" type="presParOf" srcId="{F0377BF8-FE56-4C31-AF94-359901FFCA34}" destId="{507CB5A4-FE5B-45C1-889B-875C44D463AD}" srcOrd="2" destOrd="0" presId="urn:microsoft.com/office/officeart/2018/2/layout/IconVerticalSolidList"/>
    <dgm:cxn modelId="{55075D20-2329-49B4-82FD-AE5087C50328}" type="presParOf" srcId="{F0377BF8-FE56-4C31-AF94-359901FFCA34}" destId="{58CC8318-FA99-41D7-89C6-77D44D837709}" srcOrd="3" destOrd="0" presId="urn:microsoft.com/office/officeart/2018/2/layout/IconVerticalSolidList"/>
    <dgm:cxn modelId="{3B9EE344-F899-4DDD-8651-E78D3F3FD542}" type="presParOf" srcId="{8E843354-4DF4-4A6F-B367-7D6D5BA35CFA}" destId="{178C3683-77AD-41DC-B5E5-F0252DDFB12C}" srcOrd="3" destOrd="0" presId="urn:microsoft.com/office/officeart/2018/2/layout/IconVerticalSolidList"/>
    <dgm:cxn modelId="{6F2B4D5A-EAC1-40E9-A2C8-14347A977930}" type="presParOf" srcId="{8E843354-4DF4-4A6F-B367-7D6D5BA35CFA}" destId="{8BF1FC96-44BD-44D2-A36B-3FAE3872B281}" srcOrd="4" destOrd="0" presId="urn:microsoft.com/office/officeart/2018/2/layout/IconVerticalSolidList"/>
    <dgm:cxn modelId="{A8FDE2E4-0303-4A89-A909-134BD75B7405}" type="presParOf" srcId="{8BF1FC96-44BD-44D2-A36B-3FAE3872B281}" destId="{AA2DBCD1-B0AE-44F2-B7DD-67F076AC1121}" srcOrd="0" destOrd="0" presId="urn:microsoft.com/office/officeart/2018/2/layout/IconVerticalSolidList"/>
    <dgm:cxn modelId="{C194C045-F0E9-4B27-BE1B-0790E30E9CF3}" type="presParOf" srcId="{8BF1FC96-44BD-44D2-A36B-3FAE3872B281}" destId="{B275D56E-8A85-4705-9DF9-72B6EA491AE6}" srcOrd="1" destOrd="0" presId="urn:microsoft.com/office/officeart/2018/2/layout/IconVerticalSolidList"/>
    <dgm:cxn modelId="{58359BBC-AFA4-4E85-A82A-40FC71073CB6}" type="presParOf" srcId="{8BF1FC96-44BD-44D2-A36B-3FAE3872B281}" destId="{FE1A573F-A0EA-4C3C-BAED-93CBA8A1C127}" srcOrd="2" destOrd="0" presId="urn:microsoft.com/office/officeart/2018/2/layout/IconVerticalSolidList"/>
    <dgm:cxn modelId="{DA0F1289-E66A-438A-9804-7838A16BF508}" type="presParOf" srcId="{8BF1FC96-44BD-44D2-A36B-3FAE3872B281}" destId="{8B43D9EB-DCB3-4D93-AB50-FF6A50DFBC98}" srcOrd="3" destOrd="0" presId="urn:microsoft.com/office/officeart/2018/2/layout/IconVerticalSolidList"/>
    <dgm:cxn modelId="{9B5592CA-7C34-4D66-905A-EFBFE824C04C}" type="presParOf" srcId="{8E843354-4DF4-4A6F-B367-7D6D5BA35CFA}" destId="{BC0414EB-3052-44D5-A385-73AE3F47E1E6}" srcOrd="5" destOrd="0" presId="urn:microsoft.com/office/officeart/2018/2/layout/IconVerticalSolidList"/>
    <dgm:cxn modelId="{8C50C3A3-07EC-4E8C-B18D-2E90764AB815}" type="presParOf" srcId="{8E843354-4DF4-4A6F-B367-7D6D5BA35CFA}" destId="{37797004-A6C1-40B2-AFCE-716056891F03}" srcOrd="6" destOrd="0" presId="urn:microsoft.com/office/officeart/2018/2/layout/IconVerticalSolidList"/>
    <dgm:cxn modelId="{C61F7B0F-D49C-435E-8C70-DBA4DBBF57EB}" type="presParOf" srcId="{37797004-A6C1-40B2-AFCE-716056891F03}" destId="{BC6ADA7B-900D-4B34-8534-863D62FC1ADC}" srcOrd="0" destOrd="0" presId="urn:microsoft.com/office/officeart/2018/2/layout/IconVerticalSolidList"/>
    <dgm:cxn modelId="{F9887CA3-76EB-42B2-97CA-3A57DE5DFF87}" type="presParOf" srcId="{37797004-A6C1-40B2-AFCE-716056891F03}" destId="{0686E870-751D-42B7-9022-4F23BFFBE9F0}" srcOrd="1" destOrd="0" presId="urn:microsoft.com/office/officeart/2018/2/layout/IconVerticalSolidList"/>
    <dgm:cxn modelId="{BF6EDD74-7F4B-4A38-8D30-42E179BBF1A3}" type="presParOf" srcId="{37797004-A6C1-40B2-AFCE-716056891F03}" destId="{9EE4063D-BFCA-4B4D-B250-7CE838044F8E}" srcOrd="2" destOrd="0" presId="urn:microsoft.com/office/officeart/2018/2/layout/IconVerticalSolidList"/>
    <dgm:cxn modelId="{A5012C90-EA97-4224-83BC-7974F23158F1}" type="presParOf" srcId="{37797004-A6C1-40B2-AFCE-716056891F03}" destId="{7F199506-D42A-419B-9E1E-2132DE64D7C3}" srcOrd="3" destOrd="0" presId="urn:microsoft.com/office/officeart/2018/2/layout/IconVerticalSolidList"/>
    <dgm:cxn modelId="{2333B09C-58B0-47F0-A978-A3CAAAA88117}" type="presParOf" srcId="{8E843354-4DF4-4A6F-B367-7D6D5BA35CFA}" destId="{DFAB514E-7187-473E-89B9-CD652330F949}" srcOrd="7" destOrd="0" presId="urn:microsoft.com/office/officeart/2018/2/layout/IconVerticalSolidList"/>
    <dgm:cxn modelId="{5D5C72D1-AC55-4208-815A-34BBA51CC94C}" type="presParOf" srcId="{8E843354-4DF4-4A6F-B367-7D6D5BA35CFA}" destId="{2CA31DE0-CA25-4637-9A98-6EA38773E63E}" srcOrd="8" destOrd="0" presId="urn:microsoft.com/office/officeart/2018/2/layout/IconVerticalSolidList"/>
    <dgm:cxn modelId="{FEFBBC81-B629-47D5-B608-7FFB694F9CF6}" type="presParOf" srcId="{2CA31DE0-CA25-4637-9A98-6EA38773E63E}" destId="{82909F88-D475-4F67-861A-4B60B05462F2}" srcOrd="0" destOrd="0" presId="urn:microsoft.com/office/officeart/2018/2/layout/IconVerticalSolidList"/>
    <dgm:cxn modelId="{6EEF82F6-F96A-43B1-9D17-B90963B98D23}" type="presParOf" srcId="{2CA31DE0-CA25-4637-9A98-6EA38773E63E}" destId="{1C129961-9744-4C47-AA3D-1141D94FB415}" srcOrd="1" destOrd="0" presId="urn:microsoft.com/office/officeart/2018/2/layout/IconVerticalSolidList"/>
    <dgm:cxn modelId="{DE576795-DCC7-4D3B-806C-4114B55DD448}" type="presParOf" srcId="{2CA31DE0-CA25-4637-9A98-6EA38773E63E}" destId="{CB2E1BCA-2840-4479-A3B1-2363F12BB4DE}" srcOrd="2" destOrd="0" presId="urn:microsoft.com/office/officeart/2018/2/layout/IconVerticalSolidList"/>
    <dgm:cxn modelId="{333E6336-D060-4EE0-BDE5-339E17F3B8A0}" type="presParOf" srcId="{2CA31DE0-CA25-4637-9A98-6EA38773E63E}" destId="{F1738BAE-27DE-4496-896F-16B1E305E91A}" srcOrd="3" destOrd="0" presId="urn:microsoft.com/office/officeart/2018/2/layout/IconVerticalSolidList"/>
    <dgm:cxn modelId="{3D4257B7-1D4B-4B63-A733-E6DFADE667CB}" type="presParOf" srcId="{8E843354-4DF4-4A6F-B367-7D6D5BA35CFA}" destId="{4AC8EC41-496F-4BC1-87D5-043405E4A626}" srcOrd="9" destOrd="0" presId="urn:microsoft.com/office/officeart/2018/2/layout/IconVerticalSolidList"/>
    <dgm:cxn modelId="{4D0999A9-ABE0-4870-B3FF-25B1A337E6E0}" type="presParOf" srcId="{8E843354-4DF4-4A6F-B367-7D6D5BA35CFA}" destId="{F3D3C3D5-2602-4637-A436-A0F720E17CEA}" srcOrd="10" destOrd="0" presId="urn:microsoft.com/office/officeart/2018/2/layout/IconVerticalSolidList"/>
    <dgm:cxn modelId="{41A154C6-FEF8-465D-9844-FC651D2B51F6}" type="presParOf" srcId="{F3D3C3D5-2602-4637-A436-A0F720E17CEA}" destId="{DC39B4C9-70B6-4DB0-8821-393946A3DDB7}" srcOrd="0" destOrd="0" presId="urn:microsoft.com/office/officeart/2018/2/layout/IconVerticalSolidList"/>
    <dgm:cxn modelId="{27A8C413-DD11-46C5-A669-12E0F60812AE}" type="presParOf" srcId="{F3D3C3D5-2602-4637-A436-A0F720E17CEA}" destId="{1CA7BB59-18A6-4ECB-AF66-ECCA883CE94B}" srcOrd="1" destOrd="0" presId="urn:microsoft.com/office/officeart/2018/2/layout/IconVerticalSolidList"/>
    <dgm:cxn modelId="{974C8CE0-1BAC-42D7-9BAE-EA2871BD2CF8}" type="presParOf" srcId="{F3D3C3D5-2602-4637-A436-A0F720E17CEA}" destId="{77CAE334-8B85-4CA9-A98E-7DBD6118930A}" srcOrd="2" destOrd="0" presId="urn:microsoft.com/office/officeart/2018/2/layout/IconVerticalSolidList"/>
    <dgm:cxn modelId="{7154D788-F431-496D-88B0-EC1D748E2C8A}" type="presParOf" srcId="{F3D3C3D5-2602-4637-A436-A0F720E17CEA}" destId="{D3513D81-8809-436B-8AF2-62F6B9715B1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331947-FAFF-4C54-A544-BF7B051CDE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5B46075-51FC-4885-8310-80928E1F7BC3}">
      <dgm:prSet/>
      <dgm:spPr/>
      <dgm:t>
        <a:bodyPr/>
        <a:lstStyle/>
        <a:p>
          <a:r>
            <a:rPr lang="en-US" dirty="0"/>
            <a:t>Using 1 digit for dates in general Ex: 4/6/2010</a:t>
          </a:r>
        </a:p>
      </dgm:t>
    </dgm:pt>
    <dgm:pt modelId="{8B59C315-D846-4CE1-9945-9BF2AC8E7EB2}" type="parTrans" cxnId="{7B32B4AE-5125-49E6-884B-2ADB676D068F}">
      <dgm:prSet/>
      <dgm:spPr/>
      <dgm:t>
        <a:bodyPr/>
        <a:lstStyle/>
        <a:p>
          <a:endParaRPr lang="en-US"/>
        </a:p>
      </dgm:t>
    </dgm:pt>
    <dgm:pt modelId="{639E6F06-9433-4736-B32A-C58B0088227C}" type="sibTrans" cxnId="{7B32B4AE-5125-49E6-884B-2ADB676D068F}">
      <dgm:prSet/>
      <dgm:spPr/>
      <dgm:t>
        <a:bodyPr/>
        <a:lstStyle/>
        <a:p>
          <a:endParaRPr lang="en-US"/>
        </a:p>
      </dgm:t>
    </dgm:pt>
    <dgm:pt modelId="{FC6D6507-74C6-41C1-B914-C31E9238D0BB}">
      <dgm:prSet/>
      <dgm:spPr/>
      <dgm:t>
        <a:bodyPr/>
        <a:lstStyle/>
        <a:p>
          <a:r>
            <a:rPr lang="en-US"/>
            <a:t>Missing dashes (---) in boxes or spaces not used </a:t>
          </a:r>
        </a:p>
      </dgm:t>
    </dgm:pt>
    <dgm:pt modelId="{44EA4439-7CC1-4372-95C2-1655A4AE7325}" type="parTrans" cxnId="{773E355C-9DDE-48E9-A430-7525A42C4473}">
      <dgm:prSet/>
      <dgm:spPr/>
      <dgm:t>
        <a:bodyPr/>
        <a:lstStyle/>
        <a:p>
          <a:endParaRPr lang="en-US"/>
        </a:p>
      </dgm:t>
    </dgm:pt>
    <dgm:pt modelId="{7763C7A2-717F-4307-A694-78109ADEC703}" type="sibTrans" cxnId="{773E355C-9DDE-48E9-A430-7525A42C4473}">
      <dgm:prSet/>
      <dgm:spPr/>
      <dgm:t>
        <a:bodyPr/>
        <a:lstStyle/>
        <a:p>
          <a:endParaRPr lang="en-US"/>
        </a:p>
      </dgm:t>
    </dgm:pt>
    <dgm:pt modelId="{A5B14FAD-5F1A-442F-9D57-DEE99F7EB68E}">
      <dgm:prSet/>
      <dgm:spPr/>
      <dgm:t>
        <a:bodyPr/>
        <a:lstStyle/>
        <a:p>
          <a:r>
            <a:rPr lang="en-US" dirty="0"/>
            <a:t>Grade level: OS for children under 5 YO not enrolled in a school program. </a:t>
          </a:r>
        </a:p>
      </dgm:t>
    </dgm:pt>
    <dgm:pt modelId="{A5284696-0DE1-4410-A083-DE8411B028A5}" type="parTrans" cxnId="{A8E9B9C9-AB2E-4676-BDBA-0A1B5F6373A5}">
      <dgm:prSet/>
      <dgm:spPr/>
      <dgm:t>
        <a:bodyPr/>
        <a:lstStyle/>
        <a:p>
          <a:endParaRPr lang="en-US"/>
        </a:p>
      </dgm:t>
    </dgm:pt>
    <dgm:pt modelId="{B6633173-8A13-42B6-95D2-A6A55234DA68}" type="sibTrans" cxnId="{A8E9B9C9-AB2E-4676-BDBA-0A1B5F6373A5}">
      <dgm:prSet/>
      <dgm:spPr/>
      <dgm:t>
        <a:bodyPr/>
        <a:lstStyle/>
        <a:p>
          <a:endParaRPr lang="en-US"/>
        </a:p>
      </dgm:t>
    </dgm:pt>
    <dgm:pt modelId="{F8E03830-A25A-4185-9CC3-5ABEB6A21055}">
      <dgm:prSet/>
      <dgm:spPr/>
      <dgm:t>
        <a:bodyPr/>
        <a:lstStyle/>
        <a:p>
          <a:r>
            <a:rPr lang="en-US" dirty="0"/>
            <a:t>OSY for children16 YO and older not enrolled in a school program</a:t>
          </a:r>
        </a:p>
      </dgm:t>
    </dgm:pt>
    <dgm:pt modelId="{C5E4BE24-59AE-4328-B685-291E03316908}" type="parTrans" cxnId="{D1770F05-A08D-46A8-BFE8-D0424116A0B5}">
      <dgm:prSet/>
      <dgm:spPr/>
      <dgm:t>
        <a:bodyPr/>
        <a:lstStyle/>
        <a:p>
          <a:endParaRPr lang="en-US"/>
        </a:p>
      </dgm:t>
    </dgm:pt>
    <dgm:pt modelId="{79AAC501-D509-4C16-B292-A97DBDA07B34}" type="sibTrans" cxnId="{D1770F05-A08D-46A8-BFE8-D0424116A0B5}">
      <dgm:prSet/>
      <dgm:spPr/>
      <dgm:t>
        <a:bodyPr/>
        <a:lstStyle/>
        <a:p>
          <a:endParaRPr lang="en-US"/>
        </a:p>
      </dgm:t>
    </dgm:pt>
    <dgm:pt modelId="{FF507402-5164-427A-A2A1-22F87D7D2081}">
      <dgm:prSet/>
      <dgm:spPr/>
      <dgm:t>
        <a:bodyPr/>
        <a:lstStyle/>
        <a:p>
          <a:r>
            <a:rPr lang="en-US"/>
            <a:t>All others: PK, K, 1 – 12. </a:t>
          </a:r>
        </a:p>
      </dgm:t>
    </dgm:pt>
    <dgm:pt modelId="{490BAF4C-B64F-486E-8A31-A27B82102629}" type="parTrans" cxnId="{32CB36EC-FB79-4463-91F4-88D0CACF8713}">
      <dgm:prSet/>
      <dgm:spPr/>
      <dgm:t>
        <a:bodyPr/>
        <a:lstStyle/>
        <a:p>
          <a:endParaRPr lang="en-US"/>
        </a:p>
      </dgm:t>
    </dgm:pt>
    <dgm:pt modelId="{5FA95A93-333A-4263-8D6D-DA775F1C2D03}" type="sibTrans" cxnId="{32CB36EC-FB79-4463-91F4-88D0CACF8713}">
      <dgm:prSet/>
      <dgm:spPr/>
      <dgm:t>
        <a:bodyPr/>
        <a:lstStyle/>
        <a:p>
          <a:endParaRPr lang="en-US"/>
        </a:p>
      </dgm:t>
    </dgm:pt>
    <dgm:pt modelId="{56C0D3EE-CFD5-486C-A6FA-7A9C28E3B17C}">
      <dgm:prSet/>
      <dgm:spPr/>
      <dgm:t>
        <a:bodyPr/>
        <a:lstStyle/>
        <a:p>
          <a:r>
            <a:rPr lang="en-US" dirty="0"/>
            <a:t>Multiple Birth: Y or N, (N/A as response is incorrect)</a:t>
          </a:r>
        </a:p>
      </dgm:t>
    </dgm:pt>
    <dgm:pt modelId="{5974E1E4-9A2E-49CC-9530-F0CB51DB7F4C}" type="parTrans" cxnId="{C9556367-969D-43EF-B055-6F7DD1FEF263}">
      <dgm:prSet/>
      <dgm:spPr/>
      <dgm:t>
        <a:bodyPr/>
        <a:lstStyle/>
        <a:p>
          <a:endParaRPr lang="en-US"/>
        </a:p>
      </dgm:t>
    </dgm:pt>
    <dgm:pt modelId="{1EFC7FA3-6F63-495E-A3B5-E6B6125408D0}" type="sibTrans" cxnId="{C9556367-969D-43EF-B055-6F7DD1FEF263}">
      <dgm:prSet/>
      <dgm:spPr/>
      <dgm:t>
        <a:bodyPr/>
        <a:lstStyle/>
        <a:p>
          <a:endParaRPr lang="en-US"/>
        </a:p>
      </dgm:t>
    </dgm:pt>
    <dgm:pt modelId="{67887AF7-FBB6-428B-AE14-87A85E769EF7}" type="pres">
      <dgm:prSet presAssocID="{51331947-FAFF-4C54-A544-BF7B051CDE91}" presName="linear" presStyleCnt="0">
        <dgm:presLayoutVars>
          <dgm:animLvl val="lvl"/>
          <dgm:resizeHandles val="exact"/>
        </dgm:presLayoutVars>
      </dgm:prSet>
      <dgm:spPr/>
    </dgm:pt>
    <dgm:pt modelId="{899DF636-54F7-4566-BF26-D1FE16A3F598}" type="pres">
      <dgm:prSet presAssocID="{95B46075-51FC-4885-8310-80928E1F7BC3}" presName="parentText" presStyleLbl="node1" presStyleIdx="0" presStyleCnt="6">
        <dgm:presLayoutVars>
          <dgm:chMax val="0"/>
          <dgm:bulletEnabled val="1"/>
        </dgm:presLayoutVars>
      </dgm:prSet>
      <dgm:spPr/>
    </dgm:pt>
    <dgm:pt modelId="{AB58D24C-ED90-4D88-851C-C18FA8A88B10}" type="pres">
      <dgm:prSet presAssocID="{639E6F06-9433-4736-B32A-C58B0088227C}" presName="spacer" presStyleCnt="0"/>
      <dgm:spPr/>
    </dgm:pt>
    <dgm:pt modelId="{056E4D97-5D06-4C85-A75E-BD70309243B4}" type="pres">
      <dgm:prSet presAssocID="{FC6D6507-74C6-41C1-B914-C31E9238D0BB}" presName="parentText" presStyleLbl="node1" presStyleIdx="1" presStyleCnt="6">
        <dgm:presLayoutVars>
          <dgm:chMax val="0"/>
          <dgm:bulletEnabled val="1"/>
        </dgm:presLayoutVars>
      </dgm:prSet>
      <dgm:spPr/>
    </dgm:pt>
    <dgm:pt modelId="{0A14576B-2FC6-48C3-A5E1-E25A42B48F50}" type="pres">
      <dgm:prSet presAssocID="{7763C7A2-717F-4307-A694-78109ADEC703}" presName="spacer" presStyleCnt="0"/>
      <dgm:spPr/>
    </dgm:pt>
    <dgm:pt modelId="{B86AC796-D159-4472-8D0A-AE6201DF0F30}" type="pres">
      <dgm:prSet presAssocID="{A5B14FAD-5F1A-442F-9D57-DEE99F7EB68E}" presName="parentText" presStyleLbl="node1" presStyleIdx="2" presStyleCnt="6">
        <dgm:presLayoutVars>
          <dgm:chMax val="0"/>
          <dgm:bulletEnabled val="1"/>
        </dgm:presLayoutVars>
      </dgm:prSet>
      <dgm:spPr/>
    </dgm:pt>
    <dgm:pt modelId="{F3067E31-5BD6-428D-B597-82385CB02CEC}" type="pres">
      <dgm:prSet presAssocID="{B6633173-8A13-42B6-95D2-A6A55234DA68}" presName="spacer" presStyleCnt="0"/>
      <dgm:spPr/>
    </dgm:pt>
    <dgm:pt modelId="{B13B74F3-F478-46B8-9C46-029323374393}" type="pres">
      <dgm:prSet presAssocID="{F8E03830-A25A-4185-9CC3-5ABEB6A21055}" presName="parentText" presStyleLbl="node1" presStyleIdx="3" presStyleCnt="6">
        <dgm:presLayoutVars>
          <dgm:chMax val="0"/>
          <dgm:bulletEnabled val="1"/>
        </dgm:presLayoutVars>
      </dgm:prSet>
      <dgm:spPr/>
    </dgm:pt>
    <dgm:pt modelId="{6432435B-7FC1-476C-9ABD-C584D81B65FF}" type="pres">
      <dgm:prSet presAssocID="{79AAC501-D509-4C16-B292-A97DBDA07B34}" presName="spacer" presStyleCnt="0"/>
      <dgm:spPr/>
    </dgm:pt>
    <dgm:pt modelId="{ED526B07-CC05-459A-8929-51B020FBD6FF}" type="pres">
      <dgm:prSet presAssocID="{FF507402-5164-427A-A2A1-22F87D7D2081}" presName="parentText" presStyleLbl="node1" presStyleIdx="4" presStyleCnt="6">
        <dgm:presLayoutVars>
          <dgm:chMax val="0"/>
          <dgm:bulletEnabled val="1"/>
        </dgm:presLayoutVars>
      </dgm:prSet>
      <dgm:spPr/>
    </dgm:pt>
    <dgm:pt modelId="{D33491E2-A692-46CC-868A-0CB33269D553}" type="pres">
      <dgm:prSet presAssocID="{5FA95A93-333A-4263-8D6D-DA775F1C2D03}" presName="spacer" presStyleCnt="0"/>
      <dgm:spPr/>
    </dgm:pt>
    <dgm:pt modelId="{43D2947F-155F-48A7-85E6-9BA71885F95C}" type="pres">
      <dgm:prSet presAssocID="{56C0D3EE-CFD5-486C-A6FA-7A9C28E3B17C}" presName="parentText" presStyleLbl="node1" presStyleIdx="5" presStyleCnt="6">
        <dgm:presLayoutVars>
          <dgm:chMax val="0"/>
          <dgm:bulletEnabled val="1"/>
        </dgm:presLayoutVars>
      </dgm:prSet>
      <dgm:spPr/>
    </dgm:pt>
  </dgm:ptLst>
  <dgm:cxnLst>
    <dgm:cxn modelId="{D1770F05-A08D-46A8-BFE8-D0424116A0B5}" srcId="{51331947-FAFF-4C54-A544-BF7B051CDE91}" destId="{F8E03830-A25A-4185-9CC3-5ABEB6A21055}" srcOrd="3" destOrd="0" parTransId="{C5E4BE24-59AE-4328-B685-291E03316908}" sibTransId="{79AAC501-D509-4C16-B292-A97DBDA07B34}"/>
    <dgm:cxn modelId="{8A595222-4DC9-4AE6-8E98-8B161AE7E186}" type="presOf" srcId="{F8E03830-A25A-4185-9CC3-5ABEB6A21055}" destId="{B13B74F3-F478-46B8-9C46-029323374393}" srcOrd="0" destOrd="0" presId="urn:microsoft.com/office/officeart/2005/8/layout/vList2"/>
    <dgm:cxn modelId="{D3503A2E-7AAF-4207-9AF9-2ACA7D2C4938}" type="presOf" srcId="{A5B14FAD-5F1A-442F-9D57-DEE99F7EB68E}" destId="{B86AC796-D159-4472-8D0A-AE6201DF0F30}" srcOrd="0" destOrd="0" presId="urn:microsoft.com/office/officeart/2005/8/layout/vList2"/>
    <dgm:cxn modelId="{D4623830-D1AD-47A9-BEDC-B66DA0E66A15}" type="presOf" srcId="{FF507402-5164-427A-A2A1-22F87D7D2081}" destId="{ED526B07-CC05-459A-8929-51B020FBD6FF}" srcOrd="0" destOrd="0" presId="urn:microsoft.com/office/officeart/2005/8/layout/vList2"/>
    <dgm:cxn modelId="{773E355C-9DDE-48E9-A430-7525A42C4473}" srcId="{51331947-FAFF-4C54-A544-BF7B051CDE91}" destId="{FC6D6507-74C6-41C1-B914-C31E9238D0BB}" srcOrd="1" destOrd="0" parTransId="{44EA4439-7CC1-4372-95C2-1655A4AE7325}" sibTransId="{7763C7A2-717F-4307-A694-78109ADEC703}"/>
    <dgm:cxn modelId="{C9556367-969D-43EF-B055-6F7DD1FEF263}" srcId="{51331947-FAFF-4C54-A544-BF7B051CDE91}" destId="{56C0D3EE-CFD5-486C-A6FA-7A9C28E3B17C}" srcOrd="5" destOrd="0" parTransId="{5974E1E4-9A2E-49CC-9530-F0CB51DB7F4C}" sibTransId="{1EFC7FA3-6F63-495E-A3B5-E6B6125408D0}"/>
    <dgm:cxn modelId="{CDD65DA6-67BA-476C-99D5-B88D2B6BE749}" type="presOf" srcId="{56C0D3EE-CFD5-486C-A6FA-7A9C28E3B17C}" destId="{43D2947F-155F-48A7-85E6-9BA71885F95C}" srcOrd="0" destOrd="0" presId="urn:microsoft.com/office/officeart/2005/8/layout/vList2"/>
    <dgm:cxn modelId="{7B32B4AE-5125-49E6-884B-2ADB676D068F}" srcId="{51331947-FAFF-4C54-A544-BF7B051CDE91}" destId="{95B46075-51FC-4885-8310-80928E1F7BC3}" srcOrd="0" destOrd="0" parTransId="{8B59C315-D846-4CE1-9945-9BF2AC8E7EB2}" sibTransId="{639E6F06-9433-4736-B32A-C58B0088227C}"/>
    <dgm:cxn modelId="{F7A7F4C7-E55A-47B4-809C-F9B3723B59D3}" type="presOf" srcId="{51331947-FAFF-4C54-A544-BF7B051CDE91}" destId="{67887AF7-FBB6-428B-AE14-87A85E769EF7}" srcOrd="0" destOrd="0" presId="urn:microsoft.com/office/officeart/2005/8/layout/vList2"/>
    <dgm:cxn modelId="{A8E9B9C9-AB2E-4676-BDBA-0A1B5F6373A5}" srcId="{51331947-FAFF-4C54-A544-BF7B051CDE91}" destId="{A5B14FAD-5F1A-442F-9D57-DEE99F7EB68E}" srcOrd="2" destOrd="0" parTransId="{A5284696-0DE1-4410-A083-DE8411B028A5}" sibTransId="{B6633173-8A13-42B6-95D2-A6A55234DA68}"/>
    <dgm:cxn modelId="{D3F888D7-87F1-4797-AF45-48CFE6898996}" type="presOf" srcId="{95B46075-51FC-4885-8310-80928E1F7BC3}" destId="{899DF636-54F7-4566-BF26-D1FE16A3F598}" srcOrd="0" destOrd="0" presId="urn:microsoft.com/office/officeart/2005/8/layout/vList2"/>
    <dgm:cxn modelId="{32CB36EC-FB79-4463-91F4-88D0CACF8713}" srcId="{51331947-FAFF-4C54-A544-BF7B051CDE91}" destId="{FF507402-5164-427A-A2A1-22F87D7D2081}" srcOrd="4" destOrd="0" parTransId="{490BAF4C-B64F-486E-8A31-A27B82102629}" sibTransId="{5FA95A93-333A-4263-8D6D-DA775F1C2D03}"/>
    <dgm:cxn modelId="{A55522EE-EEC7-4984-9A6E-FB161CC3EF7C}" type="presOf" srcId="{FC6D6507-74C6-41C1-B914-C31E9238D0BB}" destId="{056E4D97-5D06-4C85-A75E-BD70309243B4}" srcOrd="0" destOrd="0" presId="urn:microsoft.com/office/officeart/2005/8/layout/vList2"/>
    <dgm:cxn modelId="{B261A392-49A0-496C-9C94-7BFE598B236D}" type="presParOf" srcId="{67887AF7-FBB6-428B-AE14-87A85E769EF7}" destId="{899DF636-54F7-4566-BF26-D1FE16A3F598}" srcOrd="0" destOrd="0" presId="urn:microsoft.com/office/officeart/2005/8/layout/vList2"/>
    <dgm:cxn modelId="{4E48379D-11E3-40FD-9A41-714BB3A6EA5A}" type="presParOf" srcId="{67887AF7-FBB6-428B-AE14-87A85E769EF7}" destId="{AB58D24C-ED90-4D88-851C-C18FA8A88B10}" srcOrd="1" destOrd="0" presId="urn:microsoft.com/office/officeart/2005/8/layout/vList2"/>
    <dgm:cxn modelId="{B4657C24-34F9-4DA6-9631-89E7DFE4FC37}" type="presParOf" srcId="{67887AF7-FBB6-428B-AE14-87A85E769EF7}" destId="{056E4D97-5D06-4C85-A75E-BD70309243B4}" srcOrd="2" destOrd="0" presId="urn:microsoft.com/office/officeart/2005/8/layout/vList2"/>
    <dgm:cxn modelId="{1C15B5F3-D857-43EE-A1F8-29DC3CA6F99D}" type="presParOf" srcId="{67887AF7-FBB6-428B-AE14-87A85E769EF7}" destId="{0A14576B-2FC6-48C3-A5E1-E25A42B48F50}" srcOrd="3" destOrd="0" presId="urn:microsoft.com/office/officeart/2005/8/layout/vList2"/>
    <dgm:cxn modelId="{B0C609E3-0F28-469A-92BD-0782E0F20255}" type="presParOf" srcId="{67887AF7-FBB6-428B-AE14-87A85E769EF7}" destId="{B86AC796-D159-4472-8D0A-AE6201DF0F30}" srcOrd="4" destOrd="0" presId="urn:microsoft.com/office/officeart/2005/8/layout/vList2"/>
    <dgm:cxn modelId="{19508759-EFAF-4560-8E15-00CB6AAA5151}" type="presParOf" srcId="{67887AF7-FBB6-428B-AE14-87A85E769EF7}" destId="{F3067E31-5BD6-428D-B597-82385CB02CEC}" srcOrd="5" destOrd="0" presId="urn:microsoft.com/office/officeart/2005/8/layout/vList2"/>
    <dgm:cxn modelId="{E773618E-FD51-4887-8C5C-A7263E8AAC1A}" type="presParOf" srcId="{67887AF7-FBB6-428B-AE14-87A85E769EF7}" destId="{B13B74F3-F478-46B8-9C46-029323374393}" srcOrd="6" destOrd="0" presId="urn:microsoft.com/office/officeart/2005/8/layout/vList2"/>
    <dgm:cxn modelId="{500EDDFA-0CE8-47AF-9E03-008DA39B4B12}" type="presParOf" srcId="{67887AF7-FBB6-428B-AE14-87A85E769EF7}" destId="{6432435B-7FC1-476C-9ABD-C584D81B65FF}" srcOrd="7" destOrd="0" presId="urn:microsoft.com/office/officeart/2005/8/layout/vList2"/>
    <dgm:cxn modelId="{5266F8A5-BB68-45D1-BACE-68265B4EB373}" type="presParOf" srcId="{67887AF7-FBB6-428B-AE14-87A85E769EF7}" destId="{ED526B07-CC05-459A-8929-51B020FBD6FF}" srcOrd="8" destOrd="0" presId="urn:microsoft.com/office/officeart/2005/8/layout/vList2"/>
    <dgm:cxn modelId="{56BA51F3-F996-421C-B445-71B8749A2D2E}" type="presParOf" srcId="{67887AF7-FBB6-428B-AE14-87A85E769EF7}" destId="{D33491E2-A692-46CC-868A-0CB33269D553}" srcOrd="9" destOrd="0" presId="urn:microsoft.com/office/officeart/2005/8/layout/vList2"/>
    <dgm:cxn modelId="{AD068E52-2DD3-4015-A008-94466D6066C3}" type="presParOf" srcId="{67887AF7-FBB6-428B-AE14-87A85E769EF7}" destId="{43D2947F-155F-48A7-85E6-9BA71885F95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C97E10-4135-4F0B-B89B-53473FBAF29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305BC20-C793-4994-860A-D543230BC97D}">
      <dgm:prSet/>
      <dgm:spPr/>
      <dgm:t>
        <a:bodyPr/>
        <a:lstStyle/>
        <a:p>
          <a:r>
            <a:rPr lang="en-US"/>
            <a:t>Race code/indicator</a:t>
          </a:r>
        </a:p>
      </dgm:t>
    </dgm:pt>
    <dgm:pt modelId="{075E992D-8E5B-41F8-9249-F6C7835F018C}" type="parTrans" cxnId="{48062F51-A987-4ACE-BEA1-1721B8BA36AF}">
      <dgm:prSet/>
      <dgm:spPr/>
      <dgm:t>
        <a:bodyPr/>
        <a:lstStyle/>
        <a:p>
          <a:endParaRPr lang="en-US"/>
        </a:p>
      </dgm:t>
    </dgm:pt>
    <dgm:pt modelId="{5A38D57A-1DC3-4D20-8713-69FAC2B92E14}" type="sibTrans" cxnId="{48062F51-A987-4ACE-BEA1-1721B8BA36AF}">
      <dgm:prSet/>
      <dgm:spPr/>
      <dgm:t>
        <a:bodyPr/>
        <a:lstStyle/>
        <a:p>
          <a:endParaRPr lang="en-US"/>
        </a:p>
      </dgm:t>
    </dgm:pt>
    <dgm:pt modelId="{2BADD52D-0FBF-4F2A-975D-3E2F8CEBE9FE}">
      <dgm:prSet/>
      <dgm:spPr/>
      <dgm:t>
        <a:bodyPr/>
        <a:lstStyle/>
        <a:p>
          <a:r>
            <a:rPr lang="en-US"/>
            <a:t>Temp work: timeframe comment needed</a:t>
          </a:r>
        </a:p>
      </dgm:t>
    </dgm:pt>
    <dgm:pt modelId="{35E8FD9B-5DFF-48D1-84FF-2044D569E15D}" type="parTrans" cxnId="{039B1DFC-0473-4893-BF57-368F01C4868F}">
      <dgm:prSet/>
      <dgm:spPr/>
      <dgm:t>
        <a:bodyPr/>
        <a:lstStyle/>
        <a:p>
          <a:endParaRPr lang="en-US"/>
        </a:p>
      </dgm:t>
    </dgm:pt>
    <dgm:pt modelId="{C64A2CBE-3C33-4F39-A627-A49466B9D4CC}" type="sibTrans" cxnId="{039B1DFC-0473-4893-BF57-368F01C4868F}">
      <dgm:prSet/>
      <dgm:spPr/>
      <dgm:t>
        <a:bodyPr/>
        <a:lstStyle/>
        <a:p>
          <a:endParaRPr lang="en-US"/>
        </a:p>
      </dgm:t>
    </dgm:pt>
    <dgm:pt modelId="{9BBDEC50-58AE-44EF-AFB5-195397CD2BEE}">
      <dgm:prSet/>
      <dgm:spPr/>
      <dgm:t>
        <a:bodyPr/>
        <a:lstStyle/>
        <a:p>
          <a:r>
            <a:rPr lang="en-US" dirty="0"/>
            <a:t>QW description: start this with an action verb: Picking, cutting, packing, planting, and a noun: strawberries</a:t>
          </a:r>
        </a:p>
      </dgm:t>
    </dgm:pt>
    <dgm:pt modelId="{2CFC9564-C110-44C7-AFB0-EFC721445F8B}" type="parTrans" cxnId="{73936632-D1C1-4ECA-B1D6-F6352AD93DF9}">
      <dgm:prSet/>
      <dgm:spPr/>
      <dgm:t>
        <a:bodyPr/>
        <a:lstStyle/>
        <a:p>
          <a:endParaRPr lang="en-US"/>
        </a:p>
      </dgm:t>
    </dgm:pt>
    <dgm:pt modelId="{5F598960-D72D-4ED2-90DA-F52FEF8C7A9F}" type="sibTrans" cxnId="{73936632-D1C1-4ECA-B1D6-F6352AD93DF9}">
      <dgm:prSet/>
      <dgm:spPr/>
      <dgm:t>
        <a:bodyPr/>
        <a:lstStyle/>
        <a:p>
          <a:endParaRPr lang="en-US"/>
        </a:p>
      </dgm:t>
    </dgm:pt>
    <dgm:pt modelId="{6EAAA618-D77F-4C8B-B1A2-5BA41A279737}">
      <dgm:prSet/>
      <dgm:spPr/>
      <dgm:t>
        <a:bodyPr/>
        <a:lstStyle/>
        <a:p>
          <a:r>
            <a:rPr lang="en-US"/>
            <a:t>Comment section: please include the followings: 2bi, 4, 5, 6a if comment is needed </a:t>
          </a:r>
        </a:p>
      </dgm:t>
    </dgm:pt>
    <dgm:pt modelId="{FE2D65DB-9001-4D98-85F7-450719E37F4A}" type="parTrans" cxnId="{C0A32838-90B7-4D4E-BB88-24A9902A74C9}">
      <dgm:prSet/>
      <dgm:spPr/>
      <dgm:t>
        <a:bodyPr/>
        <a:lstStyle/>
        <a:p>
          <a:endParaRPr lang="en-US"/>
        </a:p>
      </dgm:t>
    </dgm:pt>
    <dgm:pt modelId="{92ADC6CC-001E-4E7C-8931-6320A1021922}" type="sibTrans" cxnId="{C0A32838-90B7-4D4E-BB88-24A9902A74C9}">
      <dgm:prSet/>
      <dgm:spPr/>
      <dgm:t>
        <a:bodyPr/>
        <a:lstStyle/>
        <a:p>
          <a:endParaRPr lang="en-US"/>
        </a:p>
      </dgm:t>
    </dgm:pt>
    <dgm:pt modelId="{CA5B7AFB-28C8-4ADE-87A6-F1A095019AFD}">
      <dgm:prSet/>
      <dgm:spPr/>
      <dgm:t>
        <a:bodyPr/>
        <a:lstStyle/>
        <a:p>
          <a:r>
            <a:rPr lang="en-US" dirty="0"/>
            <a:t>Signatures: Required for multiple COE’s for the same family. COVID comment when necessary</a:t>
          </a:r>
        </a:p>
      </dgm:t>
    </dgm:pt>
    <dgm:pt modelId="{0DB81E12-CF59-408F-B530-1512B5F504B1}" type="parTrans" cxnId="{C1AB9F23-ED7D-4D1B-B2F3-E07B41D4EA83}">
      <dgm:prSet/>
      <dgm:spPr/>
      <dgm:t>
        <a:bodyPr/>
        <a:lstStyle/>
        <a:p>
          <a:endParaRPr lang="en-US"/>
        </a:p>
      </dgm:t>
    </dgm:pt>
    <dgm:pt modelId="{9F89B850-CA10-4877-A0C1-8888149E809A}" type="sibTrans" cxnId="{C1AB9F23-ED7D-4D1B-B2F3-E07B41D4EA83}">
      <dgm:prSet/>
      <dgm:spPr/>
      <dgm:t>
        <a:bodyPr/>
        <a:lstStyle/>
        <a:p>
          <a:endParaRPr lang="en-US"/>
        </a:p>
      </dgm:t>
    </dgm:pt>
    <dgm:pt modelId="{6121E6F5-4681-46D4-B1ED-2E56CC150892}">
      <dgm:prSet/>
      <dgm:spPr/>
      <dgm:t>
        <a:bodyPr/>
        <a:lstStyle/>
        <a:p>
          <a:r>
            <a:rPr lang="en-US" dirty="0"/>
            <a:t>Corrections made by recruiters but no initials-no date</a:t>
          </a:r>
        </a:p>
      </dgm:t>
    </dgm:pt>
    <dgm:pt modelId="{BE8E4DEC-7746-4935-97D7-4F187A4D94DC}" type="parTrans" cxnId="{BA02B5CF-9C20-4657-BEF9-F7C6C4D9D99C}">
      <dgm:prSet/>
      <dgm:spPr/>
      <dgm:t>
        <a:bodyPr/>
        <a:lstStyle/>
        <a:p>
          <a:endParaRPr lang="en-US"/>
        </a:p>
      </dgm:t>
    </dgm:pt>
    <dgm:pt modelId="{7245AF9F-8C70-442A-A05D-232FBEFAB6B8}" type="sibTrans" cxnId="{BA02B5CF-9C20-4657-BEF9-F7C6C4D9D99C}">
      <dgm:prSet/>
      <dgm:spPr/>
      <dgm:t>
        <a:bodyPr/>
        <a:lstStyle/>
        <a:p>
          <a:endParaRPr lang="en-US"/>
        </a:p>
      </dgm:t>
    </dgm:pt>
    <dgm:pt modelId="{6109F118-4396-40A8-B23B-4A2F76E3BD5A}" type="pres">
      <dgm:prSet presAssocID="{72C97E10-4135-4F0B-B89B-53473FBAF291}" presName="linear" presStyleCnt="0">
        <dgm:presLayoutVars>
          <dgm:animLvl val="lvl"/>
          <dgm:resizeHandles val="exact"/>
        </dgm:presLayoutVars>
      </dgm:prSet>
      <dgm:spPr/>
    </dgm:pt>
    <dgm:pt modelId="{68FEF0ED-FB60-4C2B-A89E-0D36231D2BCE}" type="pres">
      <dgm:prSet presAssocID="{B305BC20-C793-4994-860A-D543230BC97D}" presName="parentText" presStyleLbl="node1" presStyleIdx="0" presStyleCnt="6">
        <dgm:presLayoutVars>
          <dgm:chMax val="0"/>
          <dgm:bulletEnabled val="1"/>
        </dgm:presLayoutVars>
      </dgm:prSet>
      <dgm:spPr/>
    </dgm:pt>
    <dgm:pt modelId="{B5808CA2-C4D2-472A-8707-D7A12A67EC75}" type="pres">
      <dgm:prSet presAssocID="{5A38D57A-1DC3-4D20-8713-69FAC2B92E14}" presName="spacer" presStyleCnt="0"/>
      <dgm:spPr/>
    </dgm:pt>
    <dgm:pt modelId="{4BDD1D37-BDF6-4967-8ABA-A1032AB15206}" type="pres">
      <dgm:prSet presAssocID="{2BADD52D-0FBF-4F2A-975D-3E2F8CEBE9FE}" presName="parentText" presStyleLbl="node1" presStyleIdx="1" presStyleCnt="6">
        <dgm:presLayoutVars>
          <dgm:chMax val="0"/>
          <dgm:bulletEnabled val="1"/>
        </dgm:presLayoutVars>
      </dgm:prSet>
      <dgm:spPr/>
    </dgm:pt>
    <dgm:pt modelId="{39E589B2-63AC-4350-A241-3B005C4B0BC3}" type="pres">
      <dgm:prSet presAssocID="{C64A2CBE-3C33-4F39-A627-A49466B9D4CC}" presName="spacer" presStyleCnt="0"/>
      <dgm:spPr/>
    </dgm:pt>
    <dgm:pt modelId="{091341B6-CFB3-4B75-83D1-EE8239C97662}" type="pres">
      <dgm:prSet presAssocID="{9BBDEC50-58AE-44EF-AFB5-195397CD2BEE}" presName="parentText" presStyleLbl="node1" presStyleIdx="2" presStyleCnt="6">
        <dgm:presLayoutVars>
          <dgm:chMax val="0"/>
          <dgm:bulletEnabled val="1"/>
        </dgm:presLayoutVars>
      </dgm:prSet>
      <dgm:spPr/>
    </dgm:pt>
    <dgm:pt modelId="{5741BDD2-1954-463E-9A3C-C4D939B6EEEA}" type="pres">
      <dgm:prSet presAssocID="{5F598960-D72D-4ED2-90DA-F52FEF8C7A9F}" presName="spacer" presStyleCnt="0"/>
      <dgm:spPr/>
    </dgm:pt>
    <dgm:pt modelId="{70B558A9-2851-46C2-9A12-43B0D8E8FEAC}" type="pres">
      <dgm:prSet presAssocID="{6EAAA618-D77F-4C8B-B1A2-5BA41A279737}" presName="parentText" presStyleLbl="node1" presStyleIdx="3" presStyleCnt="6">
        <dgm:presLayoutVars>
          <dgm:chMax val="0"/>
          <dgm:bulletEnabled val="1"/>
        </dgm:presLayoutVars>
      </dgm:prSet>
      <dgm:spPr/>
    </dgm:pt>
    <dgm:pt modelId="{F4F8125C-F94B-4D14-99C1-B73F9AE8E183}" type="pres">
      <dgm:prSet presAssocID="{92ADC6CC-001E-4E7C-8931-6320A1021922}" presName="spacer" presStyleCnt="0"/>
      <dgm:spPr/>
    </dgm:pt>
    <dgm:pt modelId="{FA7806AE-37F0-42C3-AA4B-F13099F47279}" type="pres">
      <dgm:prSet presAssocID="{CA5B7AFB-28C8-4ADE-87A6-F1A095019AFD}" presName="parentText" presStyleLbl="node1" presStyleIdx="4" presStyleCnt="6">
        <dgm:presLayoutVars>
          <dgm:chMax val="0"/>
          <dgm:bulletEnabled val="1"/>
        </dgm:presLayoutVars>
      </dgm:prSet>
      <dgm:spPr/>
    </dgm:pt>
    <dgm:pt modelId="{0C6679F5-D420-4819-95B0-C42E57FA15FB}" type="pres">
      <dgm:prSet presAssocID="{9F89B850-CA10-4877-A0C1-8888149E809A}" presName="spacer" presStyleCnt="0"/>
      <dgm:spPr/>
    </dgm:pt>
    <dgm:pt modelId="{13B6D378-31D8-420F-83A7-1DDD3FBB4256}" type="pres">
      <dgm:prSet presAssocID="{6121E6F5-4681-46D4-B1ED-2E56CC150892}" presName="parentText" presStyleLbl="node1" presStyleIdx="5" presStyleCnt="6">
        <dgm:presLayoutVars>
          <dgm:chMax val="0"/>
          <dgm:bulletEnabled val="1"/>
        </dgm:presLayoutVars>
      </dgm:prSet>
      <dgm:spPr/>
    </dgm:pt>
  </dgm:ptLst>
  <dgm:cxnLst>
    <dgm:cxn modelId="{C1AB9F23-ED7D-4D1B-B2F3-E07B41D4EA83}" srcId="{72C97E10-4135-4F0B-B89B-53473FBAF291}" destId="{CA5B7AFB-28C8-4ADE-87A6-F1A095019AFD}" srcOrd="4" destOrd="0" parTransId="{0DB81E12-CF59-408F-B530-1512B5F504B1}" sibTransId="{9F89B850-CA10-4877-A0C1-8888149E809A}"/>
    <dgm:cxn modelId="{ABC9D42F-2BCC-4966-A592-ED526DF72B13}" type="presOf" srcId="{B305BC20-C793-4994-860A-D543230BC97D}" destId="{68FEF0ED-FB60-4C2B-A89E-0D36231D2BCE}" srcOrd="0" destOrd="0" presId="urn:microsoft.com/office/officeart/2005/8/layout/vList2"/>
    <dgm:cxn modelId="{73936632-D1C1-4ECA-B1D6-F6352AD93DF9}" srcId="{72C97E10-4135-4F0B-B89B-53473FBAF291}" destId="{9BBDEC50-58AE-44EF-AFB5-195397CD2BEE}" srcOrd="2" destOrd="0" parTransId="{2CFC9564-C110-44C7-AFB0-EFC721445F8B}" sibTransId="{5F598960-D72D-4ED2-90DA-F52FEF8C7A9F}"/>
    <dgm:cxn modelId="{C0A32838-90B7-4D4E-BB88-24A9902A74C9}" srcId="{72C97E10-4135-4F0B-B89B-53473FBAF291}" destId="{6EAAA618-D77F-4C8B-B1A2-5BA41A279737}" srcOrd="3" destOrd="0" parTransId="{FE2D65DB-9001-4D98-85F7-450719E37F4A}" sibTransId="{92ADC6CC-001E-4E7C-8931-6320A1021922}"/>
    <dgm:cxn modelId="{48105040-D7DC-42E2-9DC6-A1E605BE047A}" type="presOf" srcId="{CA5B7AFB-28C8-4ADE-87A6-F1A095019AFD}" destId="{FA7806AE-37F0-42C3-AA4B-F13099F47279}" srcOrd="0" destOrd="0" presId="urn:microsoft.com/office/officeart/2005/8/layout/vList2"/>
    <dgm:cxn modelId="{8AB0C548-0412-4BB1-A4A6-D2B937B0B0C5}" type="presOf" srcId="{6EAAA618-D77F-4C8B-B1A2-5BA41A279737}" destId="{70B558A9-2851-46C2-9A12-43B0D8E8FEAC}" srcOrd="0" destOrd="0" presId="urn:microsoft.com/office/officeart/2005/8/layout/vList2"/>
    <dgm:cxn modelId="{48062F51-A987-4ACE-BEA1-1721B8BA36AF}" srcId="{72C97E10-4135-4F0B-B89B-53473FBAF291}" destId="{B305BC20-C793-4994-860A-D543230BC97D}" srcOrd="0" destOrd="0" parTransId="{075E992D-8E5B-41F8-9249-F6C7835F018C}" sibTransId="{5A38D57A-1DC3-4D20-8713-69FAC2B92E14}"/>
    <dgm:cxn modelId="{59985691-993F-4E5E-8687-9D2F0AD73E3B}" type="presOf" srcId="{6121E6F5-4681-46D4-B1ED-2E56CC150892}" destId="{13B6D378-31D8-420F-83A7-1DDD3FBB4256}" srcOrd="0" destOrd="0" presId="urn:microsoft.com/office/officeart/2005/8/layout/vList2"/>
    <dgm:cxn modelId="{00E428CC-EE23-4273-B8F0-F144733A8597}" type="presOf" srcId="{72C97E10-4135-4F0B-B89B-53473FBAF291}" destId="{6109F118-4396-40A8-B23B-4A2F76E3BD5A}" srcOrd="0" destOrd="0" presId="urn:microsoft.com/office/officeart/2005/8/layout/vList2"/>
    <dgm:cxn modelId="{BA02B5CF-9C20-4657-BEF9-F7C6C4D9D99C}" srcId="{72C97E10-4135-4F0B-B89B-53473FBAF291}" destId="{6121E6F5-4681-46D4-B1ED-2E56CC150892}" srcOrd="5" destOrd="0" parTransId="{BE8E4DEC-7746-4935-97D7-4F187A4D94DC}" sibTransId="{7245AF9F-8C70-442A-A05D-232FBEFAB6B8}"/>
    <dgm:cxn modelId="{A95609E4-6ADB-45EE-BABA-AA53AF401298}" type="presOf" srcId="{2BADD52D-0FBF-4F2A-975D-3E2F8CEBE9FE}" destId="{4BDD1D37-BDF6-4967-8ABA-A1032AB15206}" srcOrd="0" destOrd="0" presId="urn:microsoft.com/office/officeart/2005/8/layout/vList2"/>
    <dgm:cxn modelId="{182321E6-F4F5-44F5-B525-A2A62DA26B58}" type="presOf" srcId="{9BBDEC50-58AE-44EF-AFB5-195397CD2BEE}" destId="{091341B6-CFB3-4B75-83D1-EE8239C97662}" srcOrd="0" destOrd="0" presId="urn:microsoft.com/office/officeart/2005/8/layout/vList2"/>
    <dgm:cxn modelId="{039B1DFC-0473-4893-BF57-368F01C4868F}" srcId="{72C97E10-4135-4F0B-B89B-53473FBAF291}" destId="{2BADD52D-0FBF-4F2A-975D-3E2F8CEBE9FE}" srcOrd="1" destOrd="0" parTransId="{35E8FD9B-5DFF-48D1-84FF-2044D569E15D}" sibTransId="{C64A2CBE-3C33-4F39-A627-A49466B9D4CC}"/>
    <dgm:cxn modelId="{363AC8C7-6358-451C-A6D4-D49F33EEE1A5}" type="presParOf" srcId="{6109F118-4396-40A8-B23B-4A2F76E3BD5A}" destId="{68FEF0ED-FB60-4C2B-A89E-0D36231D2BCE}" srcOrd="0" destOrd="0" presId="urn:microsoft.com/office/officeart/2005/8/layout/vList2"/>
    <dgm:cxn modelId="{B81CD7DE-B69B-450A-BBE5-6B01A3219919}" type="presParOf" srcId="{6109F118-4396-40A8-B23B-4A2F76E3BD5A}" destId="{B5808CA2-C4D2-472A-8707-D7A12A67EC75}" srcOrd="1" destOrd="0" presId="urn:microsoft.com/office/officeart/2005/8/layout/vList2"/>
    <dgm:cxn modelId="{E41DE746-3716-40E7-8189-2E8E37C25A24}" type="presParOf" srcId="{6109F118-4396-40A8-B23B-4A2F76E3BD5A}" destId="{4BDD1D37-BDF6-4967-8ABA-A1032AB15206}" srcOrd="2" destOrd="0" presId="urn:microsoft.com/office/officeart/2005/8/layout/vList2"/>
    <dgm:cxn modelId="{58717760-BC93-4895-8A03-495CC72C2F21}" type="presParOf" srcId="{6109F118-4396-40A8-B23B-4A2F76E3BD5A}" destId="{39E589B2-63AC-4350-A241-3B005C4B0BC3}" srcOrd="3" destOrd="0" presId="urn:microsoft.com/office/officeart/2005/8/layout/vList2"/>
    <dgm:cxn modelId="{667DD341-9C0B-4AB5-A371-A46C934FBAF2}" type="presParOf" srcId="{6109F118-4396-40A8-B23B-4A2F76E3BD5A}" destId="{091341B6-CFB3-4B75-83D1-EE8239C97662}" srcOrd="4" destOrd="0" presId="urn:microsoft.com/office/officeart/2005/8/layout/vList2"/>
    <dgm:cxn modelId="{1B6B8088-D2CF-418E-8C94-78AB02443E46}" type="presParOf" srcId="{6109F118-4396-40A8-B23B-4A2F76E3BD5A}" destId="{5741BDD2-1954-463E-9A3C-C4D939B6EEEA}" srcOrd="5" destOrd="0" presId="urn:microsoft.com/office/officeart/2005/8/layout/vList2"/>
    <dgm:cxn modelId="{4B240EE6-2C79-45A0-B79C-A76742E5A6FE}" type="presParOf" srcId="{6109F118-4396-40A8-B23B-4A2F76E3BD5A}" destId="{70B558A9-2851-46C2-9A12-43B0D8E8FEAC}" srcOrd="6" destOrd="0" presId="urn:microsoft.com/office/officeart/2005/8/layout/vList2"/>
    <dgm:cxn modelId="{68A8D8CE-81F1-49F4-96A1-9EA2B664BA52}" type="presParOf" srcId="{6109F118-4396-40A8-B23B-4A2F76E3BD5A}" destId="{F4F8125C-F94B-4D14-99C1-B73F9AE8E183}" srcOrd="7" destOrd="0" presId="urn:microsoft.com/office/officeart/2005/8/layout/vList2"/>
    <dgm:cxn modelId="{5B865266-A553-4178-A28F-559E6700DC33}" type="presParOf" srcId="{6109F118-4396-40A8-B23B-4A2F76E3BD5A}" destId="{FA7806AE-37F0-42C3-AA4B-F13099F47279}" srcOrd="8" destOrd="0" presId="urn:microsoft.com/office/officeart/2005/8/layout/vList2"/>
    <dgm:cxn modelId="{B0433D47-6447-4047-85B6-72359BAABCFB}" type="presParOf" srcId="{6109F118-4396-40A8-B23B-4A2F76E3BD5A}" destId="{0C6679F5-D420-4819-95B0-C42E57FA15FB}" srcOrd="9" destOrd="0" presId="urn:microsoft.com/office/officeart/2005/8/layout/vList2"/>
    <dgm:cxn modelId="{0A12E0FB-9F50-46E1-9349-773029844D3D}" type="presParOf" srcId="{6109F118-4396-40A8-B23B-4A2F76E3BD5A}" destId="{13B6D378-31D8-420F-83A7-1DDD3FBB4256}"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7827427-6EF1-473C-9656-EE9802A8B1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6C69D7-0501-4C09-8BBC-8B05294A5453}">
      <dgm:prSet/>
      <dgm:spPr/>
      <dgm:t>
        <a:bodyPr/>
        <a:lstStyle/>
        <a:p>
          <a:r>
            <a:rPr lang="en-US"/>
            <a:t>Check DOL website for H2A</a:t>
          </a:r>
        </a:p>
      </dgm:t>
    </dgm:pt>
    <dgm:pt modelId="{34B0AE57-6E30-423B-AD14-A6E53BBD3493}" type="parTrans" cxnId="{52799EC2-AE3E-4CF2-B01D-D172CA78FAE5}">
      <dgm:prSet/>
      <dgm:spPr/>
      <dgm:t>
        <a:bodyPr/>
        <a:lstStyle/>
        <a:p>
          <a:endParaRPr lang="en-US"/>
        </a:p>
      </dgm:t>
    </dgm:pt>
    <dgm:pt modelId="{8BA3A72C-628F-428A-9C9B-8EB1A02BB384}" type="sibTrans" cxnId="{52799EC2-AE3E-4CF2-B01D-D172CA78FAE5}">
      <dgm:prSet/>
      <dgm:spPr/>
      <dgm:t>
        <a:bodyPr/>
        <a:lstStyle/>
        <a:p>
          <a:endParaRPr lang="en-US"/>
        </a:p>
      </dgm:t>
    </dgm:pt>
    <dgm:pt modelId="{925A220D-DB45-44E6-96E3-8287D7B6A013}">
      <dgm:prSet/>
      <dgm:spPr/>
      <dgm:t>
        <a:bodyPr/>
        <a:lstStyle/>
        <a:p>
          <a:r>
            <a:rPr lang="en-US"/>
            <a:t>PPE, facemask, hand sanitizer, extra pens</a:t>
          </a:r>
        </a:p>
      </dgm:t>
    </dgm:pt>
    <dgm:pt modelId="{21397A08-E07D-4136-95C2-1C4E952BACBE}" type="parTrans" cxnId="{228ECD0B-B44D-495D-85F6-8E9D9D60A8E1}">
      <dgm:prSet/>
      <dgm:spPr/>
      <dgm:t>
        <a:bodyPr/>
        <a:lstStyle/>
        <a:p>
          <a:endParaRPr lang="en-US"/>
        </a:p>
      </dgm:t>
    </dgm:pt>
    <dgm:pt modelId="{839466C1-0EE6-4043-96D7-5698D90D604F}" type="sibTrans" cxnId="{228ECD0B-B44D-495D-85F6-8E9D9D60A8E1}">
      <dgm:prSet/>
      <dgm:spPr/>
      <dgm:t>
        <a:bodyPr/>
        <a:lstStyle/>
        <a:p>
          <a:endParaRPr lang="en-US"/>
        </a:p>
      </dgm:t>
    </dgm:pt>
    <dgm:pt modelId="{1B3D478B-C248-41F6-8CF7-9A172EE4DAC9}">
      <dgm:prSet/>
      <dgm:spPr/>
      <dgm:t>
        <a:bodyPr/>
        <a:lstStyle/>
        <a:p>
          <a:r>
            <a:rPr lang="en-US"/>
            <a:t>Make sure you have a plan. Put it on your maps</a:t>
          </a:r>
        </a:p>
      </dgm:t>
    </dgm:pt>
    <dgm:pt modelId="{DD48DB88-5C28-4D62-93A0-737A30158642}" type="parTrans" cxnId="{9065D7FD-0E90-4C31-8EC0-27DD432B904C}">
      <dgm:prSet/>
      <dgm:spPr/>
      <dgm:t>
        <a:bodyPr/>
        <a:lstStyle/>
        <a:p>
          <a:endParaRPr lang="en-US"/>
        </a:p>
      </dgm:t>
    </dgm:pt>
    <dgm:pt modelId="{DA0BED2E-8CC7-41E0-B9DE-F551CB4E1B51}" type="sibTrans" cxnId="{9065D7FD-0E90-4C31-8EC0-27DD432B904C}">
      <dgm:prSet/>
      <dgm:spPr/>
      <dgm:t>
        <a:bodyPr/>
        <a:lstStyle/>
        <a:p>
          <a:endParaRPr lang="en-US"/>
        </a:p>
      </dgm:t>
    </dgm:pt>
    <dgm:pt modelId="{2380EA80-4304-455D-8BBB-845376845080}">
      <dgm:prSet/>
      <dgm:spPr/>
      <dgm:t>
        <a:bodyPr/>
        <a:lstStyle/>
        <a:p>
          <a:r>
            <a:rPr lang="en-US"/>
            <a:t>Write on your calendar where you will visit (safety) time for recruiting </a:t>
          </a:r>
        </a:p>
      </dgm:t>
    </dgm:pt>
    <dgm:pt modelId="{E44B3AE0-DA43-47F6-BD47-0FDE63B43085}" type="parTrans" cxnId="{A64A38E9-CB70-41A8-81AF-7B494A154372}">
      <dgm:prSet/>
      <dgm:spPr/>
      <dgm:t>
        <a:bodyPr/>
        <a:lstStyle/>
        <a:p>
          <a:endParaRPr lang="en-US"/>
        </a:p>
      </dgm:t>
    </dgm:pt>
    <dgm:pt modelId="{4405B5FF-52A1-4F39-817E-95242A2618DD}" type="sibTrans" cxnId="{A64A38E9-CB70-41A8-81AF-7B494A154372}">
      <dgm:prSet/>
      <dgm:spPr/>
      <dgm:t>
        <a:bodyPr/>
        <a:lstStyle/>
        <a:p>
          <a:endParaRPr lang="en-US"/>
        </a:p>
      </dgm:t>
    </dgm:pt>
    <dgm:pt modelId="{27A3C6C2-3AF5-4725-858E-6D1B3223CADC}">
      <dgm:prSet/>
      <dgm:spPr/>
      <dgm:t>
        <a:bodyPr/>
        <a:lstStyle/>
        <a:p>
          <a:r>
            <a:rPr lang="en-US"/>
            <a:t>Communication with growers, local partner agencies, network</a:t>
          </a:r>
        </a:p>
      </dgm:t>
    </dgm:pt>
    <dgm:pt modelId="{0D8F9488-6338-456E-88DB-824DD51A86C7}" type="parTrans" cxnId="{958A7135-5DBC-47D5-A519-177A190A22F0}">
      <dgm:prSet/>
      <dgm:spPr/>
      <dgm:t>
        <a:bodyPr/>
        <a:lstStyle/>
        <a:p>
          <a:endParaRPr lang="en-US"/>
        </a:p>
      </dgm:t>
    </dgm:pt>
    <dgm:pt modelId="{92A8DA29-6A52-40C4-9D1A-9C943FC819DB}" type="sibTrans" cxnId="{958A7135-5DBC-47D5-A519-177A190A22F0}">
      <dgm:prSet/>
      <dgm:spPr/>
      <dgm:t>
        <a:bodyPr/>
        <a:lstStyle/>
        <a:p>
          <a:endParaRPr lang="en-US"/>
        </a:p>
      </dgm:t>
    </dgm:pt>
    <dgm:pt modelId="{F8C242C9-720D-433E-986E-3C49F0BC3946}">
      <dgm:prSet/>
      <dgm:spPr/>
      <dgm:t>
        <a:bodyPr/>
        <a:lstStyle/>
        <a:p>
          <a:r>
            <a:rPr lang="en-US"/>
            <a:t>Signature is not needed still but make sure there's the COVID statement. </a:t>
          </a:r>
        </a:p>
      </dgm:t>
    </dgm:pt>
    <dgm:pt modelId="{2FAD0090-8452-42E0-8889-755C13FCC51D}" type="parTrans" cxnId="{D306A3F2-D19B-415B-9582-6357E8504CAB}">
      <dgm:prSet/>
      <dgm:spPr/>
      <dgm:t>
        <a:bodyPr/>
        <a:lstStyle/>
        <a:p>
          <a:endParaRPr lang="en-US"/>
        </a:p>
      </dgm:t>
    </dgm:pt>
    <dgm:pt modelId="{49DF34B1-956C-4D28-8ED1-1E7AB70F8D44}" type="sibTrans" cxnId="{D306A3F2-D19B-415B-9582-6357E8504CAB}">
      <dgm:prSet/>
      <dgm:spPr/>
      <dgm:t>
        <a:bodyPr/>
        <a:lstStyle/>
        <a:p>
          <a:endParaRPr lang="en-US"/>
        </a:p>
      </dgm:t>
    </dgm:pt>
    <dgm:pt modelId="{FEB726F3-8208-422D-8C50-CA3110D9F297}">
      <dgm:prSet/>
      <dgm:spPr/>
      <dgm:t>
        <a:bodyPr/>
        <a:lstStyle/>
        <a:p>
          <a:r>
            <a:rPr lang="en-US"/>
            <a:t>If any of your families is moving out: notify your data manager/MSIX/interstate/in state</a:t>
          </a:r>
        </a:p>
      </dgm:t>
    </dgm:pt>
    <dgm:pt modelId="{DF0FC42C-94D2-4BC6-918B-137F8F35BFB3}" type="parTrans" cxnId="{6EC83118-17B0-4C0F-A41F-A9E2CF0984B1}">
      <dgm:prSet/>
      <dgm:spPr/>
      <dgm:t>
        <a:bodyPr/>
        <a:lstStyle/>
        <a:p>
          <a:endParaRPr lang="en-US"/>
        </a:p>
      </dgm:t>
    </dgm:pt>
    <dgm:pt modelId="{0A2F0743-DC2B-4F6C-BD79-62CA652CB562}" type="sibTrans" cxnId="{6EC83118-17B0-4C0F-A41F-A9E2CF0984B1}">
      <dgm:prSet/>
      <dgm:spPr/>
      <dgm:t>
        <a:bodyPr/>
        <a:lstStyle/>
        <a:p>
          <a:endParaRPr lang="en-US"/>
        </a:p>
      </dgm:t>
    </dgm:pt>
    <dgm:pt modelId="{B885F8FE-31B5-4AEE-9F0C-173266A6C958}">
      <dgm:prSet/>
      <dgm:spPr/>
      <dgm:t>
        <a:bodyPr/>
        <a:lstStyle/>
        <a:p>
          <a:r>
            <a:rPr lang="en-US"/>
            <a:t>Follow the safety guidelines - Including transportation</a:t>
          </a:r>
        </a:p>
      </dgm:t>
    </dgm:pt>
    <dgm:pt modelId="{2C33F1BC-5CD9-4DF1-B8A2-95757DE09BF9}" type="parTrans" cxnId="{F7C4107E-7E88-44AF-9B8A-B46BA591B239}">
      <dgm:prSet/>
      <dgm:spPr/>
      <dgm:t>
        <a:bodyPr/>
        <a:lstStyle/>
        <a:p>
          <a:endParaRPr lang="en-US"/>
        </a:p>
      </dgm:t>
    </dgm:pt>
    <dgm:pt modelId="{AB4FF719-7DC6-47DE-A87C-FA0C8D491399}" type="sibTrans" cxnId="{F7C4107E-7E88-44AF-9B8A-B46BA591B239}">
      <dgm:prSet/>
      <dgm:spPr/>
      <dgm:t>
        <a:bodyPr/>
        <a:lstStyle/>
        <a:p>
          <a:endParaRPr lang="en-US"/>
        </a:p>
      </dgm:t>
    </dgm:pt>
    <dgm:pt modelId="{3A03A67D-1A5A-4AA9-B591-DCDC85A0E198}">
      <dgm:prSet/>
      <dgm:spPr/>
      <dgm:t>
        <a:bodyPr/>
        <a:lstStyle/>
        <a:p>
          <a:r>
            <a:rPr lang="en-US"/>
            <a:t>Have some goodies, hats, books, notebooks, dictionaries, etc. </a:t>
          </a:r>
        </a:p>
      </dgm:t>
    </dgm:pt>
    <dgm:pt modelId="{1DA2ECEB-9511-4785-90FB-FF5B362AE46A}" type="parTrans" cxnId="{50917484-D4F0-4AE4-BE80-98FB46A5B304}">
      <dgm:prSet/>
      <dgm:spPr/>
      <dgm:t>
        <a:bodyPr/>
        <a:lstStyle/>
        <a:p>
          <a:endParaRPr lang="en-US"/>
        </a:p>
      </dgm:t>
    </dgm:pt>
    <dgm:pt modelId="{15E176B3-F690-41B2-B93C-1F5F4210AC17}" type="sibTrans" cxnId="{50917484-D4F0-4AE4-BE80-98FB46A5B304}">
      <dgm:prSet/>
      <dgm:spPr/>
      <dgm:t>
        <a:bodyPr/>
        <a:lstStyle/>
        <a:p>
          <a:endParaRPr lang="en-US"/>
        </a:p>
      </dgm:t>
    </dgm:pt>
    <dgm:pt modelId="{64125149-B5D1-442A-A167-4170CB9D5821}" type="pres">
      <dgm:prSet presAssocID="{77827427-6EF1-473C-9656-EE9802A8B179}" presName="diagram" presStyleCnt="0">
        <dgm:presLayoutVars>
          <dgm:dir/>
          <dgm:resizeHandles val="exact"/>
        </dgm:presLayoutVars>
      </dgm:prSet>
      <dgm:spPr/>
    </dgm:pt>
    <dgm:pt modelId="{B66911A9-A205-445F-B6E9-5AF0A9BBEAE0}" type="pres">
      <dgm:prSet presAssocID="{786C69D7-0501-4C09-8BBC-8B05294A5453}" presName="node" presStyleLbl="node1" presStyleIdx="0" presStyleCnt="9">
        <dgm:presLayoutVars>
          <dgm:bulletEnabled val="1"/>
        </dgm:presLayoutVars>
      </dgm:prSet>
      <dgm:spPr/>
    </dgm:pt>
    <dgm:pt modelId="{9C93A475-C987-4552-9C1A-F43F61FE033B}" type="pres">
      <dgm:prSet presAssocID="{8BA3A72C-628F-428A-9C9B-8EB1A02BB384}" presName="sibTrans" presStyleCnt="0"/>
      <dgm:spPr/>
    </dgm:pt>
    <dgm:pt modelId="{7DCC8685-5D0B-4145-9DC8-90D18B134A3D}" type="pres">
      <dgm:prSet presAssocID="{925A220D-DB45-44E6-96E3-8287D7B6A013}" presName="node" presStyleLbl="node1" presStyleIdx="1" presStyleCnt="9">
        <dgm:presLayoutVars>
          <dgm:bulletEnabled val="1"/>
        </dgm:presLayoutVars>
      </dgm:prSet>
      <dgm:spPr/>
    </dgm:pt>
    <dgm:pt modelId="{61D19B21-B0CB-46E6-927C-BE6E616F01C6}" type="pres">
      <dgm:prSet presAssocID="{839466C1-0EE6-4043-96D7-5698D90D604F}" presName="sibTrans" presStyleCnt="0"/>
      <dgm:spPr/>
    </dgm:pt>
    <dgm:pt modelId="{68B85977-0A37-4516-8809-60F495B8147E}" type="pres">
      <dgm:prSet presAssocID="{1B3D478B-C248-41F6-8CF7-9A172EE4DAC9}" presName="node" presStyleLbl="node1" presStyleIdx="2" presStyleCnt="9">
        <dgm:presLayoutVars>
          <dgm:bulletEnabled val="1"/>
        </dgm:presLayoutVars>
      </dgm:prSet>
      <dgm:spPr/>
    </dgm:pt>
    <dgm:pt modelId="{63AF1FC2-B908-4AC2-B6A5-CE99F4FA708C}" type="pres">
      <dgm:prSet presAssocID="{DA0BED2E-8CC7-41E0-B9DE-F551CB4E1B51}" presName="sibTrans" presStyleCnt="0"/>
      <dgm:spPr/>
    </dgm:pt>
    <dgm:pt modelId="{34FEC651-BF6C-4A15-BA62-230EC3678986}" type="pres">
      <dgm:prSet presAssocID="{2380EA80-4304-455D-8BBB-845376845080}" presName="node" presStyleLbl="node1" presStyleIdx="3" presStyleCnt="9">
        <dgm:presLayoutVars>
          <dgm:bulletEnabled val="1"/>
        </dgm:presLayoutVars>
      </dgm:prSet>
      <dgm:spPr/>
    </dgm:pt>
    <dgm:pt modelId="{2E613AB9-16C6-4F38-BED1-23460FD2E109}" type="pres">
      <dgm:prSet presAssocID="{4405B5FF-52A1-4F39-817E-95242A2618DD}" presName="sibTrans" presStyleCnt="0"/>
      <dgm:spPr/>
    </dgm:pt>
    <dgm:pt modelId="{0E11F2A4-F4CE-4531-AD21-9CCB2A51F6C3}" type="pres">
      <dgm:prSet presAssocID="{27A3C6C2-3AF5-4725-858E-6D1B3223CADC}" presName="node" presStyleLbl="node1" presStyleIdx="4" presStyleCnt="9">
        <dgm:presLayoutVars>
          <dgm:bulletEnabled val="1"/>
        </dgm:presLayoutVars>
      </dgm:prSet>
      <dgm:spPr/>
    </dgm:pt>
    <dgm:pt modelId="{050794CA-2397-44B7-863F-14A2C01AB437}" type="pres">
      <dgm:prSet presAssocID="{92A8DA29-6A52-40C4-9D1A-9C943FC819DB}" presName="sibTrans" presStyleCnt="0"/>
      <dgm:spPr/>
    </dgm:pt>
    <dgm:pt modelId="{CD565E3E-2DDE-48D1-8EDC-F6B9BB57E715}" type="pres">
      <dgm:prSet presAssocID="{F8C242C9-720D-433E-986E-3C49F0BC3946}" presName="node" presStyleLbl="node1" presStyleIdx="5" presStyleCnt="9">
        <dgm:presLayoutVars>
          <dgm:bulletEnabled val="1"/>
        </dgm:presLayoutVars>
      </dgm:prSet>
      <dgm:spPr/>
    </dgm:pt>
    <dgm:pt modelId="{8225D061-D4FA-46F1-BAB5-89EB62623EE5}" type="pres">
      <dgm:prSet presAssocID="{49DF34B1-956C-4D28-8ED1-1E7AB70F8D44}" presName="sibTrans" presStyleCnt="0"/>
      <dgm:spPr/>
    </dgm:pt>
    <dgm:pt modelId="{30FAB2BF-2BA2-4062-8E49-58878CC0BF94}" type="pres">
      <dgm:prSet presAssocID="{FEB726F3-8208-422D-8C50-CA3110D9F297}" presName="node" presStyleLbl="node1" presStyleIdx="6" presStyleCnt="9">
        <dgm:presLayoutVars>
          <dgm:bulletEnabled val="1"/>
        </dgm:presLayoutVars>
      </dgm:prSet>
      <dgm:spPr/>
    </dgm:pt>
    <dgm:pt modelId="{02F66594-6807-4512-AAE1-EA84A197DDC2}" type="pres">
      <dgm:prSet presAssocID="{0A2F0743-DC2B-4F6C-BD79-62CA652CB562}" presName="sibTrans" presStyleCnt="0"/>
      <dgm:spPr/>
    </dgm:pt>
    <dgm:pt modelId="{B78DA6A2-D424-4A60-89E7-A23F1D22A3C7}" type="pres">
      <dgm:prSet presAssocID="{3A03A67D-1A5A-4AA9-B591-DCDC85A0E198}" presName="node" presStyleLbl="node1" presStyleIdx="7" presStyleCnt="9">
        <dgm:presLayoutVars>
          <dgm:bulletEnabled val="1"/>
        </dgm:presLayoutVars>
      </dgm:prSet>
      <dgm:spPr/>
    </dgm:pt>
    <dgm:pt modelId="{BF3C6A66-AE1B-46B1-BE81-8CCACEA30440}" type="pres">
      <dgm:prSet presAssocID="{15E176B3-F690-41B2-B93C-1F5F4210AC17}" presName="sibTrans" presStyleCnt="0"/>
      <dgm:spPr/>
    </dgm:pt>
    <dgm:pt modelId="{7A4E9206-B803-49B8-B966-AFF8CB0825D6}" type="pres">
      <dgm:prSet presAssocID="{B885F8FE-31B5-4AEE-9F0C-173266A6C958}" presName="node" presStyleLbl="node1" presStyleIdx="8" presStyleCnt="9">
        <dgm:presLayoutVars>
          <dgm:bulletEnabled val="1"/>
        </dgm:presLayoutVars>
      </dgm:prSet>
      <dgm:spPr/>
    </dgm:pt>
  </dgm:ptLst>
  <dgm:cxnLst>
    <dgm:cxn modelId="{5F7A9000-9971-4CCC-B124-D8A0E0CBF1A9}" type="presOf" srcId="{786C69D7-0501-4C09-8BBC-8B05294A5453}" destId="{B66911A9-A205-445F-B6E9-5AF0A9BBEAE0}" srcOrd="0" destOrd="0" presId="urn:microsoft.com/office/officeart/2005/8/layout/default"/>
    <dgm:cxn modelId="{228ECD0B-B44D-495D-85F6-8E9D9D60A8E1}" srcId="{77827427-6EF1-473C-9656-EE9802A8B179}" destId="{925A220D-DB45-44E6-96E3-8287D7B6A013}" srcOrd="1" destOrd="0" parTransId="{21397A08-E07D-4136-95C2-1C4E952BACBE}" sibTransId="{839466C1-0EE6-4043-96D7-5698D90D604F}"/>
    <dgm:cxn modelId="{6EC83118-17B0-4C0F-A41F-A9E2CF0984B1}" srcId="{77827427-6EF1-473C-9656-EE9802A8B179}" destId="{FEB726F3-8208-422D-8C50-CA3110D9F297}" srcOrd="6" destOrd="0" parTransId="{DF0FC42C-94D2-4BC6-918B-137F8F35BFB3}" sibTransId="{0A2F0743-DC2B-4F6C-BD79-62CA652CB562}"/>
    <dgm:cxn modelId="{958A7135-5DBC-47D5-A519-177A190A22F0}" srcId="{77827427-6EF1-473C-9656-EE9802A8B179}" destId="{27A3C6C2-3AF5-4725-858E-6D1B3223CADC}" srcOrd="4" destOrd="0" parTransId="{0D8F9488-6338-456E-88DB-824DD51A86C7}" sibTransId="{92A8DA29-6A52-40C4-9D1A-9C943FC819DB}"/>
    <dgm:cxn modelId="{5639783E-E773-4C12-A57C-E3673555A339}" type="presOf" srcId="{B885F8FE-31B5-4AEE-9F0C-173266A6C958}" destId="{7A4E9206-B803-49B8-B966-AFF8CB0825D6}" srcOrd="0" destOrd="0" presId="urn:microsoft.com/office/officeart/2005/8/layout/default"/>
    <dgm:cxn modelId="{7EEA2046-8DD1-4322-B2AE-34DB8410AF12}" type="presOf" srcId="{F8C242C9-720D-433E-986E-3C49F0BC3946}" destId="{CD565E3E-2DDE-48D1-8EDC-F6B9BB57E715}" srcOrd="0" destOrd="0" presId="urn:microsoft.com/office/officeart/2005/8/layout/default"/>
    <dgm:cxn modelId="{794DDE65-BF3A-4C77-B79B-A3B6C72EB847}" type="presOf" srcId="{77827427-6EF1-473C-9656-EE9802A8B179}" destId="{64125149-B5D1-442A-A167-4170CB9D5821}" srcOrd="0" destOrd="0" presId="urn:microsoft.com/office/officeart/2005/8/layout/default"/>
    <dgm:cxn modelId="{F7C4107E-7E88-44AF-9B8A-B46BA591B239}" srcId="{77827427-6EF1-473C-9656-EE9802A8B179}" destId="{B885F8FE-31B5-4AEE-9F0C-173266A6C958}" srcOrd="8" destOrd="0" parTransId="{2C33F1BC-5CD9-4DF1-B8A2-95757DE09BF9}" sibTransId="{AB4FF719-7DC6-47DE-A87C-FA0C8D491399}"/>
    <dgm:cxn modelId="{50917484-D4F0-4AE4-BE80-98FB46A5B304}" srcId="{77827427-6EF1-473C-9656-EE9802A8B179}" destId="{3A03A67D-1A5A-4AA9-B591-DCDC85A0E198}" srcOrd="7" destOrd="0" parTransId="{1DA2ECEB-9511-4785-90FB-FF5B362AE46A}" sibTransId="{15E176B3-F690-41B2-B93C-1F5F4210AC17}"/>
    <dgm:cxn modelId="{5D876685-6686-4483-AEC8-33A5C02C1EEC}" type="presOf" srcId="{FEB726F3-8208-422D-8C50-CA3110D9F297}" destId="{30FAB2BF-2BA2-4062-8E49-58878CC0BF94}" srcOrd="0" destOrd="0" presId="urn:microsoft.com/office/officeart/2005/8/layout/default"/>
    <dgm:cxn modelId="{A6782991-7C75-4FDC-8042-FF378CC9CE35}" type="presOf" srcId="{925A220D-DB45-44E6-96E3-8287D7B6A013}" destId="{7DCC8685-5D0B-4145-9DC8-90D18B134A3D}" srcOrd="0" destOrd="0" presId="urn:microsoft.com/office/officeart/2005/8/layout/default"/>
    <dgm:cxn modelId="{6ADF409E-81B7-48CF-BA14-33FADA318094}" type="presOf" srcId="{3A03A67D-1A5A-4AA9-B591-DCDC85A0E198}" destId="{B78DA6A2-D424-4A60-89E7-A23F1D22A3C7}" srcOrd="0" destOrd="0" presId="urn:microsoft.com/office/officeart/2005/8/layout/default"/>
    <dgm:cxn modelId="{F9768FB5-6171-47F7-A1E9-111C1A774625}" type="presOf" srcId="{2380EA80-4304-455D-8BBB-845376845080}" destId="{34FEC651-BF6C-4A15-BA62-230EC3678986}" srcOrd="0" destOrd="0" presId="urn:microsoft.com/office/officeart/2005/8/layout/default"/>
    <dgm:cxn modelId="{52799EC2-AE3E-4CF2-B01D-D172CA78FAE5}" srcId="{77827427-6EF1-473C-9656-EE9802A8B179}" destId="{786C69D7-0501-4C09-8BBC-8B05294A5453}" srcOrd="0" destOrd="0" parTransId="{34B0AE57-6E30-423B-AD14-A6E53BBD3493}" sibTransId="{8BA3A72C-628F-428A-9C9B-8EB1A02BB384}"/>
    <dgm:cxn modelId="{A64A38E9-CB70-41A8-81AF-7B494A154372}" srcId="{77827427-6EF1-473C-9656-EE9802A8B179}" destId="{2380EA80-4304-455D-8BBB-845376845080}" srcOrd="3" destOrd="0" parTransId="{E44B3AE0-DA43-47F6-BD47-0FDE63B43085}" sibTransId="{4405B5FF-52A1-4F39-817E-95242A2618DD}"/>
    <dgm:cxn modelId="{A67611F2-33F2-4A13-ACB4-2F829A7FE679}" type="presOf" srcId="{27A3C6C2-3AF5-4725-858E-6D1B3223CADC}" destId="{0E11F2A4-F4CE-4531-AD21-9CCB2A51F6C3}" srcOrd="0" destOrd="0" presId="urn:microsoft.com/office/officeart/2005/8/layout/default"/>
    <dgm:cxn modelId="{D306A3F2-D19B-415B-9582-6357E8504CAB}" srcId="{77827427-6EF1-473C-9656-EE9802A8B179}" destId="{F8C242C9-720D-433E-986E-3C49F0BC3946}" srcOrd="5" destOrd="0" parTransId="{2FAD0090-8452-42E0-8889-755C13FCC51D}" sibTransId="{49DF34B1-956C-4D28-8ED1-1E7AB70F8D44}"/>
    <dgm:cxn modelId="{9426F8FA-598C-4669-A396-DF273E8E96FA}" type="presOf" srcId="{1B3D478B-C248-41F6-8CF7-9A172EE4DAC9}" destId="{68B85977-0A37-4516-8809-60F495B8147E}" srcOrd="0" destOrd="0" presId="urn:microsoft.com/office/officeart/2005/8/layout/default"/>
    <dgm:cxn modelId="{9065D7FD-0E90-4C31-8EC0-27DD432B904C}" srcId="{77827427-6EF1-473C-9656-EE9802A8B179}" destId="{1B3D478B-C248-41F6-8CF7-9A172EE4DAC9}" srcOrd="2" destOrd="0" parTransId="{DD48DB88-5C28-4D62-93A0-737A30158642}" sibTransId="{DA0BED2E-8CC7-41E0-B9DE-F551CB4E1B51}"/>
    <dgm:cxn modelId="{A86D59B6-9206-4AE8-B96E-B3FF8453EE21}" type="presParOf" srcId="{64125149-B5D1-442A-A167-4170CB9D5821}" destId="{B66911A9-A205-445F-B6E9-5AF0A9BBEAE0}" srcOrd="0" destOrd="0" presId="urn:microsoft.com/office/officeart/2005/8/layout/default"/>
    <dgm:cxn modelId="{DF38EEE1-CA0C-48DC-85C9-8CC4A206866E}" type="presParOf" srcId="{64125149-B5D1-442A-A167-4170CB9D5821}" destId="{9C93A475-C987-4552-9C1A-F43F61FE033B}" srcOrd="1" destOrd="0" presId="urn:microsoft.com/office/officeart/2005/8/layout/default"/>
    <dgm:cxn modelId="{7E0A82AE-3BF3-4417-AF81-2D43821A2AF7}" type="presParOf" srcId="{64125149-B5D1-442A-A167-4170CB9D5821}" destId="{7DCC8685-5D0B-4145-9DC8-90D18B134A3D}" srcOrd="2" destOrd="0" presId="urn:microsoft.com/office/officeart/2005/8/layout/default"/>
    <dgm:cxn modelId="{1B63934D-836A-4AA4-8765-99E3A8FC23C8}" type="presParOf" srcId="{64125149-B5D1-442A-A167-4170CB9D5821}" destId="{61D19B21-B0CB-46E6-927C-BE6E616F01C6}" srcOrd="3" destOrd="0" presId="urn:microsoft.com/office/officeart/2005/8/layout/default"/>
    <dgm:cxn modelId="{05A1E305-ADC4-45A9-9294-52B57881B254}" type="presParOf" srcId="{64125149-B5D1-442A-A167-4170CB9D5821}" destId="{68B85977-0A37-4516-8809-60F495B8147E}" srcOrd="4" destOrd="0" presId="urn:microsoft.com/office/officeart/2005/8/layout/default"/>
    <dgm:cxn modelId="{A9E5919B-7582-40EC-9F88-487B9F2F4DAD}" type="presParOf" srcId="{64125149-B5D1-442A-A167-4170CB9D5821}" destId="{63AF1FC2-B908-4AC2-B6A5-CE99F4FA708C}" srcOrd="5" destOrd="0" presId="urn:microsoft.com/office/officeart/2005/8/layout/default"/>
    <dgm:cxn modelId="{FC2CC9CF-B85C-498F-81A4-1583DDE07EA1}" type="presParOf" srcId="{64125149-B5D1-442A-A167-4170CB9D5821}" destId="{34FEC651-BF6C-4A15-BA62-230EC3678986}" srcOrd="6" destOrd="0" presId="urn:microsoft.com/office/officeart/2005/8/layout/default"/>
    <dgm:cxn modelId="{EA54FAAD-5264-465C-9958-B69F3ED80E14}" type="presParOf" srcId="{64125149-B5D1-442A-A167-4170CB9D5821}" destId="{2E613AB9-16C6-4F38-BED1-23460FD2E109}" srcOrd="7" destOrd="0" presId="urn:microsoft.com/office/officeart/2005/8/layout/default"/>
    <dgm:cxn modelId="{5D9ACF26-5335-428B-B5BA-1213A060FEF1}" type="presParOf" srcId="{64125149-B5D1-442A-A167-4170CB9D5821}" destId="{0E11F2A4-F4CE-4531-AD21-9CCB2A51F6C3}" srcOrd="8" destOrd="0" presId="urn:microsoft.com/office/officeart/2005/8/layout/default"/>
    <dgm:cxn modelId="{700563FE-3411-4301-A952-E28C41858C23}" type="presParOf" srcId="{64125149-B5D1-442A-A167-4170CB9D5821}" destId="{050794CA-2397-44B7-863F-14A2C01AB437}" srcOrd="9" destOrd="0" presId="urn:microsoft.com/office/officeart/2005/8/layout/default"/>
    <dgm:cxn modelId="{0996559B-E871-4344-9664-EC51183336F4}" type="presParOf" srcId="{64125149-B5D1-442A-A167-4170CB9D5821}" destId="{CD565E3E-2DDE-48D1-8EDC-F6B9BB57E715}" srcOrd="10" destOrd="0" presId="urn:microsoft.com/office/officeart/2005/8/layout/default"/>
    <dgm:cxn modelId="{EBD4D9EA-0728-40F9-8A3C-66A8026D6A84}" type="presParOf" srcId="{64125149-B5D1-442A-A167-4170CB9D5821}" destId="{8225D061-D4FA-46F1-BAB5-89EB62623EE5}" srcOrd="11" destOrd="0" presId="urn:microsoft.com/office/officeart/2005/8/layout/default"/>
    <dgm:cxn modelId="{CDD8A38C-E0B8-4569-BADE-052081C8F035}" type="presParOf" srcId="{64125149-B5D1-442A-A167-4170CB9D5821}" destId="{30FAB2BF-2BA2-4062-8E49-58878CC0BF94}" srcOrd="12" destOrd="0" presId="urn:microsoft.com/office/officeart/2005/8/layout/default"/>
    <dgm:cxn modelId="{6A9EB526-26F7-4370-82B7-05C873BBDCD4}" type="presParOf" srcId="{64125149-B5D1-442A-A167-4170CB9D5821}" destId="{02F66594-6807-4512-AAE1-EA84A197DDC2}" srcOrd="13" destOrd="0" presId="urn:microsoft.com/office/officeart/2005/8/layout/default"/>
    <dgm:cxn modelId="{AFC2D94D-B2EF-4766-B5FC-EFEA400DB468}" type="presParOf" srcId="{64125149-B5D1-442A-A167-4170CB9D5821}" destId="{B78DA6A2-D424-4A60-89E7-A23F1D22A3C7}" srcOrd="14" destOrd="0" presId="urn:microsoft.com/office/officeart/2005/8/layout/default"/>
    <dgm:cxn modelId="{3BBD81A4-DC43-42C8-AE18-D5103D75B2EF}" type="presParOf" srcId="{64125149-B5D1-442A-A167-4170CB9D5821}" destId="{BF3C6A66-AE1B-46B1-BE81-8CCACEA30440}" srcOrd="15" destOrd="0" presId="urn:microsoft.com/office/officeart/2005/8/layout/default"/>
    <dgm:cxn modelId="{A55A41F1-20DE-4116-82B2-4268DD5B658E}" type="presParOf" srcId="{64125149-B5D1-442A-A167-4170CB9D5821}" destId="{7A4E9206-B803-49B8-B966-AFF8CB0825D6}"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442700-49B3-4E4D-BC93-0559FAA0B965}"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2CDC6B94-5E19-4455-A5AA-16400DEA9C37}">
      <dgm:prSet/>
      <dgm:spPr/>
      <dgm:t>
        <a:bodyPr/>
        <a:lstStyle/>
        <a:p>
          <a:r>
            <a:rPr lang="en-US" dirty="0"/>
            <a:t>Total allotment – SY20-21 $4,546,402 </a:t>
          </a:r>
        </a:p>
      </dgm:t>
    </dgm:pt>
    <dgm:pt modelId="{7AD93A58-88E8-4FA6-B2D5-8FDBF0D79797}" type="parTrans" cxnId="{64246FE8-FAA0-474A-AE97-3BB735E4FD40}">
      <dgm:prSet/>
      <dgm:spPr/>
      <dgm:t>
        <a:bodyPr/>
        <a:lstStyle/>
        <a:p>
          <a:endParaRPr lang="en-US"/>
        </a:p>
      </dgm:t>
    </dgm:pt>
    <dgm:pt modelId="{B134DE8D-0260-403D-8FCE-9C6EF636AB61}" type="sibTrans" cxnId="{64246FE8-FAA0-474A-AE97-3BB735E4FD40}">
      <dgm:prSet/>
      <dgm:spPr/>
      <dgm:t>
        <a:bodyPr/>
        <a:lstStyle/>
        <a:p>
          <a:endParaRPr lang="en-US"/>
        </a:p>
      </dgm:t>
    </dgm:pt>
    <dgm:pt modelId="{CE4E510C-CEFC-4E1B-BC5E-D49A3D8BE3DA}">
      <dgm:prSet/>
      <dgm:spPr/>
      <dgm:t>
        <a:bodyPr/>
        <a:lstStyle/>
        <a:p>
          <a:r>
            <a:rPr lang="en-US"/>
            <a:t>Carried over – $2,180,626 (48%) from SY19-20</a:t>
          </a:r>
        </a:p>
      </dgm:t>
    </dgm:pt>
    <dgm:pt modelId="{A10CBD13-5B76-4C11-B922-6ABF18868487}" type="parTrans" cxnId="{CAF2163A-FD58-441E-BBFE-2E9758F968D8}">
      <dgm:prSet/>
      <dgm:spPr/>
      <dgm:t>
        <a:bodyPr/>
        <a:lstStyle/>
        <a:p>
          <a:endParaRPr lang="en-US"/>
        </a:p>
      </dgm:t>
    </dgm:pt>
    <dgm:pt modelId="{2988AE26-7B10-4E87-A3BD-9D5A9C66E82B}" type="sibTrans" cxnId="{CAF2163A-FD58-441E-BBFE-2E9758F968D8}">
      <dgm:prSet/>
      <dgm:spPr/>
      <dgm:t>
        <a:bodyPr/>
        <a:lstStyle/>
        <a:p>
          <a:endParaRPr lang="en-US"/>
        </a:p>
      </dgm:t>
    </dgm:pt>
    <dgm:pt modelId="{078E15F2-B310-4882-BA2E-213DD8F9DD1E}">
      <dgm:prSet/>
      <dgm:spPr/>
      <dgm:t>
        <a:bodyPr/>
        <a:lstStyle/>
        <a:p>
          <a:r>
            <a:rPr lang="en-US" dirty="0"/>
            <a:t>Total Available </a:t>
          </a:r>
          <a:r>
            <a:rPr lang="en-US"/>
            <a:t>= </a:t>
          </a:r>
          <a:r>
            <a:rPr lang="en-US" b="1"/>
            <a:t>$6,727,028</a:t>
          </a:r>
          <a:endParaRPr lang="en-US" dirty="0"/>
        </a:p>
      </dgm:t>
    </dgm:pt>
    <dgm:pt modelId="{BD099F43-940C-4BD0-9BA3-3321F7931100}" type="parTrans" cxnId="{6337FCA9-86BA-4270-8BCB-D007F5B2E207}">
      <dgm:prSet/>
      <dgm:spPr/>
      <dgm:t>
        <a:bodyPr/>
        <a:lstStyle/>
        <a:p>
          <a:endParaRPr lang="en-US"/>
        </a:p>
      </dgm:t>
    </dgm:pt>
    <dgm:pt modelId="{A246E71C-C904-4BBC-9F81-4B7AE72E0599}" type="sibTrans" cxnId="{6337FCA9-86BA-4270-8BCB-D007F5B2E207}">
      <dgm:prSet/>
      <dgm:spPr/>
      <dgm:t>
        <a:bodyPr/>
        <a:lstStyle/>
        <a:p>
          <a:endParaRPr lang="en-US"/>
        </a:p>
      </dgm:t>
    </dgm:pt>
    <dgm:pt modelId="{EC02384D-7D70-7B49-9421-C2B06C575B49}" type="pres">
      <dgm:prSet presAssocID="{D6442700-49B3-4E4D-BC93-0559FAA0B965}" presName="Name0" presStyleCnt="0">
        <dgm:presLayoutVars>
          <dgm:dir/>
          <dgm:animLvl val="lvl"/>
          <dgm:resizeHandles val="exact"/>
        </dgm:presLayoutVars>
      </dgm:prSet>
      <dgm:spPr/>
    </dgm:pt>
    <dgm:pt modelId="{A03F4707-7E7F-9140-93FC-F16B4F4ED1D2}" type="pres">
      <dgm:prSet presAssocID="{078E15F2-B310-4882-BA2E-213DD8F9DD1E}" presName="boxAndChildren" presStyleCnt="0"/>
      <dgm:spPr/>
    </dgm:pt>
    <dgm:pt modelId="{18CECF15-60D8-A044-9F8E-4BF826CD6E8E}" type="pres">
      <dgm:prSet presAssocID="{078E15F2-B310-4882-BA2E-213DD8F9DD1E}" presName="parentTextBox" presStyleLbl="node1" presStyleIdx="0" presStyleCnt="3"/>
      <dgm:spPr/>
    </dgm:pt>
    <dgm:pt modelId="{3738547F-C63F-9749-A973-2E591841A52B}" type="pres">
      <dgm:prSet presAssocID="{2988AE26-7B10-4E87-A3BD-9D5A9C66E82B}" presName="sp" presStyleCnt="0"/>
      <dgm:spPr/>
    </dgm:pt>
    <dgm:pt modelId="{3DD4CAB9-B9B9-7F4D-B687-E750EE6DAA03}" type="pres">
      <dgm:prSet presAssocID="{CE4E510C-CEFC-4E1B-BC5E-D49A3D8BE3DA}" presName="arrowAndChildren" presStyleCnt="0"/>
      <dgm:spPr/>
    </dgm:pt>
    <dgm:pt modelId="{78A58A4B-B1D6-424C-A4C1-0BB8B4EF5569}" type="pres">
      <dgm:prSet presAssocID="{CE4E510C-CEFC-4E1B-BC5E-D49A3D8BE3DA}" presName="parentTextArrow" presStyleLbl="node1" presStyleIdx="1" presStyleCnt="3"/>
      <dgm:spPr/>
    </dgm:pt>
    <dgm:pt modelId="{C4828203-2977-FD4B-B096-E6C4459965CB}" type="pres">
      <dgm:prSet presAssocID="{B134DE8D-0260-403D-8FCE-9C6EF636AB61}" presName="sp" presStyleCnt="0"/>
      <dgm:spPr/>
    </dgm:pt>
    <dgm:pt modelId="{E6366B55-3362-7742-8DCE-034E8D6A48DB}" type="pres">
      <dgm:prSet presAssocID="{2CDC6B94-5E19-4455-A5AA-16400DEA9C37}" presName="arrowAndChildren" presStyleCnt="0"/>
      <dgm:spPr/>
    </dgm:pt>
    <dgm:pt modelId="{B1F76C16-9607-6D43-A329-657E70EAB2FF}" type="pres">
      <dgm:prSet presAssocID="{2CDC6B94-5E19-4455-A5AA-16400DEA9C37}" presName="parentTextArrow" presStyleLbl="node1" presStyleIdx="2" presStyleCnt="3"/>
      <dgm:spPr/>
    </dgm:pt>
  </dgm:ptLst>
  <dgm:cxnLst>
    <dgm:cxn modelId="{28266621-FD61-9749-ADBA-A1D871EDD54B}" type="presOf" srcId="{D6442700-49B3-4E4D-BC93-0559FAA0B965}" destId="{EC02384D-7D70-7B49-9421-C2B06C575B49}" srcOrd="0" destOrd="0" presId="urn:microsoft.com/office/officeart/2005/8/layout/process4"/>
    <dgm:cxn modelId="{20F5D126-51EE-564C-AB0C-25AB0C247C49}" type="presOf" srcId="{CE4E510C-CEFC-4E1B-BC5E-D49A3D8BE3DA}" destId="{78A58A4B-B1D6-424C-A4C1-0BB8B4EF5569}" srcOrd="0" destOrd="0" presId="urn:microsoft.com/office/officeart/2005/8/layout/process4"/>
    <dgm:cxn modelId="{CAF2163A-FD58-441E-BBFE-2E9758F968D8}" srcId="{D6442700-49B3-4E4D-BC93-0559FAA0B965}" destId="{CE4E510C-CEFC-4E1B-BC5E-D49A3D8BE3DA}" srcOrd="1" destOrd="0" parTransId="{A10CBD13-5B76-4C11-B922-6ABF18868487}" sibTransId="{2988AE26-7B10-4E87-A3BD-9D5A9C66E82B}"/>
    <dgm:cxn modelId="{B7F72A49-8DB9-4349-B9FC-8ABBA8361E49}" type="presOf" srcId="{2CDC6B94-5E19-4455-A5AA-16400DEA9C37}" destId="{B1F76C16-9607-6D43-A329-657E70EAB2FF}" srcOrd="0" destOrd="0" presId="urn:microsoft.com/office/officeart/2005/8/layout/process4"/>
    <dgm:cxn modelId="{6E3BCF76-FB1B-0343-A03A-00380E39119E}" type="presOf" srcId="{078E15F2-B310-4882-BA2E-213DD8F9DD1E}" destId="{18CECF15-60D8-A044-9F8E-4BF826CD6E8E}" srcOrd="0" destOrd="0" presId="urn:microsoft.com/office/officeart/2005/8/layout/process4"/>
    <dgm:cxn modelId="{6337FCA9-86BA-4270-8BCB-D007F5B2E207}" srcId="{D6442700-49B3-4E4D-BC93-0559FAA0B965}" destId="{078E15F2-B310-4882-BA2E-213DD8F9DD1E}" srcOrd="2" destOrd="0" parTransId="{BD099F43-940C-4BD0-9BA3-3321F7931100}" sibTransId="{A246E71C-C904-4BBC-9F81-4B7AE72E0599}"/>
    <dgm:cxn modelId="{64246FE8-FAA0-474A-AE97-3BB735E4FD40}" srcId="{D6442700-49B3-4E4D-BC93-0559FAA0B965}" destId="{2CDC6B94-5E19-4455-A5AA-16400DEA9C37}" srcOrd="0" destOrd="0" parTransId="{7AD93A58-88E8-4FA6-B2D5-8FDBF0D79797}" sibTransId="{B134DE8D-0260-403D-8FCE-9C6EF636AB61}"/>
    <dgm:cxn modelId="{0ACDEAD3-AD4A-DF44-A8E5-C66DCD580B09}" type="presParOf" srcId="{EC02384D-7D70-7B49-9421-C2B06C575B49}" destId="{A03F4707-7E7F-9140-93FC-F16B4F4ED1D2}" srcOrd="0" destOrd="0" presId="urn:microsoft.com/office/officeart/2005/8/layout/process4"/>
    <dgm:cxn modelId="{D68D628A-3A53-EB49-B286-EB6E3CA9DD34}" type="presParOf" srcId="{A03F4707-7E7F-9140-93FC-F16B4F4ED1D2}" destId="{18CECF15-60D8-A044-9F8E-4BF826CD6E8E}" srcOrd="0" destOrd="0" presId="urn:microsoft.com/office/officeart/2005/8/layout/process4"/>
    <dgm:cxn modelId="{FECCDE49-FB21-314D-BC66-8268108D8044}" type="presParOf" srcId="{EC02384D-7D70-7B49-9421-C2B06C575B49}" destId="{3738547F-C63F-9749-A973-2E591841A52B}" srcOrd="1" destOrd="0" presId="urn:microsoft.com/office/officeart/2005/8/layout/process4"/>
    <dgm:cxn modelId="{0B9C11A1-8746-E949-8004-F5A417611859}" type="presParOf" srcId="{EC02384D-7D70-7B49-9421-C2B06C575B49}" destId="{3DD4CAB9-B9B9-7F4D-B687-E750EE6DAA03}" srcOrd="2" destOrd="0" presId="urn:microsoft.com/office/officeart/2005/8/layout/process4"/>
    <dgm:cxn modelId="{B5A7A215-6650-6A48-A930-38008C8EE09B}" type="presParOf" srcId="{3DD4CAB9-B9B9-7F4D-B687-E750EE6DAA03}" destId="{78A58A4B-B1D6-424C-A4C1-0BB8B4EF5569}" srcOrd="0" destOrd="0" presId="urn:microsoft.com/office/officeart/2005/8/layout/process4"/>
    <dgm:cxn modelId="{1C69D7D5-0C6A-AA47-96FE-CF6D7FCA7E80}" type="presParOf" srcId="{EC02384D-7D70-7B49-9421-C2B06C575B49}" destId="{C4828203-2977-FD4B-B096-E6C4459965CB}" srcOrd="3" destOrd="0" presId="urn:microsoft.com/office/officeart/2005/8/layout/process4"/>
    <dgm:cxn modelId="{2BC6D6EC-C1C0-2B44-B9EA-530EA2D205A7}" type="presParOf" srcId="{EC02384D-7D70-7B49-9421-C2B06C575B49}" destId="{E6366B55-3362-7742-8DCE-034E8D6A48DB}" srcOrd="4" destOrd="0" presId="urn:microsoft.com/office/officeart/2005/8/layout/process4"/>
    <dgm:cxn modelId="{68019714-8FBD-1B47-94F0-549C6FA2C000}" type="presParOf" srcId="{E6366B55-3362-7742-8DCE-034E8D6A48DB}" destId="{B1F76C16-9607-6D43-A329-657E70EAB2F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55DD91F-298A-42A3-A8E7-F186BD0EC83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3CE4DDD-CD84-4269-8C81-1FB8E33BD1D0}">
      <dgm:prSet/>
      <dgm:spPr/>
      <dgm:t>
        <a:bodyPr/>
        <a:lstStyle/>
        <a:p>
          <a:r>
            <a:rPr lang="en-US"/>
            <a:t>Y-T-D expenditures = $2,587,111.03</a:t>
          </a:r>
        </a:p>
      </dgm:t>
    </dgm:pt>
    <dgm:pt modelId="{4922CA1C-3362-47A0-881D-A0A480E5F092}" type="parTrans" cxnId="{3B224BE3-A067-43B0-B8EA-DAAA375BD2C3}">
      <dgm:prSet/>
      <dgm:spPr/>
      <dgm:t>
        <a:bodyPr/>
        <a:lstStyle/>
        <a:p>
          <a:endParaRPr lang="en-US"/>
        </a:p>
      </dgm:t>
    </dgm:pt>
    <dgm:pt modelId="{CFDF45E6-F91C-4460-ADA8-3CDA7DF7ED6E}" type="sibTrans" cxnId="{3B224BE3-A067-43B0-B8EA-DAAA375BD2C3}">
      <dgm:prSet/>
      <dgm:spPr/>
      <dgm:t>
        <a:bodyPr/>
        <a:lstStyle/>
        <a:p>
          <a:endParaRPr lang="en-US"/>
        </a:p>
      </dgm:t>
    </dgm:pt>
    <dgm:pt modelId="{A983A81B-C714-40BC-A18A-AD5E4DB54B1E}">
      <dgm:prSet/>
      <dgm:spPr/>
      <dgm:t>
        <a:bodyPr/>
        <a:lstStyle/>
        <a:p>
          <a:r>
            <a:rPr lang="en-US"/>
            <a:t>Balance as of March 9-2021 = $4,199,066.96</a:t>
          </a:r>
        </a:p>
      </dgm:t>
    </dgm:pt>
    <dgm:pt modelId="{1EFC9E43-98F8-40BB-A33C-397705F0AF5E}" type="parTrans" cxnId="{C6B43168-A3A8-4CFA-9BB4-21C027160888}">
      <dgm:prSet/>
      <dgm:spPr/>
      <dgm:t>
        <a:bodyPr/>
        <a:lstStyle/>
        <a:p>
          <a:endParaRPr lang="en-US"/>
        </a:p>
      </dgm:t>
    </dgm:pt>
    <dgm:pt modelId="{C04C07B6-5C28-4FFF-897F-B1ED44EC445F}" type="sibTrans" cxnId="{C6B43168-A3A8-4CFA-9BB4-21C027160888}">
      <dgm:prSet/>
      <dgm:spPr/>
      <dgm:t>
        <a:bodyPr/>
        <a:lstStyle/>
        <a:p>
          <a:endParaRPr lang="en-US"/>
        </a:p>
      </dgm:t>
    </dgm:pt>
    <dgm:pt modelId="{E6323308-9079-41E2-89EF-AE0FE42C9948}">
      <dgm:prSet/>
      <dgm:spPr/>
      <dgm:t>
        <a:bodyPr/>
        <a:lstStyle/>
        <a:p>
          <a:r>
            <a:rPr lang="en-US"/>
            <a:t>Percentage spent as of March 9-2021 = 38%</a:t>
          </a:r>
        </a:p>
      </dgm:t>
    </dgm:pt>
    <dgm:pt modelId="{0C46223B-9F6F-441C-9FB5-F321B67136AE}" type="parTrans" cxnId="{B26E730A-A48E-4BB4-B7FB-8F28A0593427}">
      <dgm:prSet/>
      <dgm:spPr/>
      <dgm:t>
        <a:bodyPr/>
        <a:lstStyle/>
        <a:p>
          <a:endParaRPr lang="en-US"/>
        </a:p>
      </dgm:t>
    </dgm:pt>
    <dgm:pt modelId="{82E7463A-6BB0-41F9-B086-1CF12B1B82FB}" type="sibTrans" cxnId="{B26E730A-A48E-4BB4-B7FB-8F28A0593427}">
      <dgm:prSet/>
      <dgm:spPr/>
      <dgm:t>
        <a:bodyPr/>
        <a:lstStyle/>
        <a:p>
          <a:endParaRPr lang="en-US"/>
        </a:p>
      </dgm:t>
    </dgm:pt>
    <dgm:pt modelId="{6EFEB60B-5AF5-DE48-A592-03C777004FBB}" type="pres">
      <dgm:prSet presAssocID="{355DD91F-298A-42A3-A8E7-F186BD0EC83E}" presName="linear" presStyleCnt="0">
        <dgm:presLayoutVars>
          <dgm:animLvl val="lvl"/>
          <dgm:resizeHandles val="exact"/>
        </dgm:presLayoutVars>
      </dgm:prSet>
      <dgm:spPr/>
    </dgm:pt>
    <dgm:pt modelId="{F419C486-6976-2D41-B582-FFA008BDE875}" type="pres">
      <dgm:prSet presAssocID="{93CE4DDD-CD84-4269-8C81-1FB8E33BD1D0}" presName="parentText" presStyleLbl="node1" presStyleIdx="0" presStyleCnt="3">
        <dgm:presLayoutVars>
          <dgm:chMax val="0"/>
          <dgm:bulletEnabled val="1"/>
        </dgm:presLayoutVars>
      </dgm:prSet>
      <dgm:spPr/>
    </dgm:pt>
    <dgm:pt modelId="{20F658EC-E287-B643-B0B2-CE4E9B6CF52B}" type="pres">
      <dgm:prSet presAssocID="{CFDF45E6-F91C-4460-ADA8-3CDA7DF7ED6E}" presName="spacer" presStyleCnt="0"/>
      <dgm:spPr/>
    </dgm:pt>
    <dgm:pt modelId="{FF918C1C-1830-9742-BC4D-51544B58E874}" type="pres">
      <dgm:prSet presAssocID="{A983A81B-C714-40BC-A18A-AD5E4DB54B1E}" presName="parentText" presStyleLbl="node1" presStyleIdx="1" presStyleCnt="3">
        <dgm:presLayoutVars>
          <dgm:chMax val="0"/>
          <dgm:bulletEnabled val="1"/>
        </dgm:presLayoutVars>
      </dgm:prSet>
      <dgm:spPr/>
    </dgm:pt>
    <dgm:pt modelId="{C988482C-1CAA-1548-8006-2418E429572A}" type="pres">
      <dgm:prSet presAssocID="{C04C07B6-5C28-4FFF-897F-B1ED44EC445F}" presName="spacer" presStyleCnt="0"/>
      <dgm:spPr/>
    </dgm:pt>
    <dgm:pt modelId="{F192173F-61A4-6342-8486-896988E6B456}" type="pres">
      <dgm:prSet presAssocID="{E6323308-9079-41E2-89EF-AE0FE42C9948}" presName="parentText" presStyleLbl="node1" presStyleIdx="2" presStyleCnt="3">
        <dgm:presLayoutVars>
          <dgm:chMax val="0"/>
          <dgm:bulletEnabled val="1"/>
        </dgm:presLayoutVars>
      </dgm:prSet>
      <dgm:spPr/>
    </dgm:pt>
  </dgm:ptLst>
  <dgm:cxnLst>
    <dgm:cxn modelId="{B26E730A-A48E-4BB4-B7FB-8F28A0593427}" srcId="{355DD91F-298A-42A3-A8E7-F186BD0EC83E}" destId="{E6323308-9079-41E2-89EF-AE0FE42C9948}" srcOrd="2" destOrd="0" parTransId="{0C46223B-9F6F-441C-9FB5-F321B67136AE}" sibTransId="{82E7463A-6BB0-41F9-B086-1CF12B1B82FB}"/>
    <dgm:cxn modelId="{54A97817-5B9A-AF4A-85A6-92CD69A20045}" type="presOf" srcId="{355DD91F-298A-42A3-A8E7-F186BD0EC83E}" destId="{6EFEB60B-5AF5-DE48-A592-03C777004FBB}" srcOrd="0" destOrd="0" presId="urn:microsoft.com/office/officeart/2005/8/layout/vList2"/>
    <dgm:cxn modelId="{2D442C30-B90B-BB4E-A5BB-2706C76CA94D}" type="presOf" srcId="{93CE4DDD-CD84-4269-8C81-1FB8E33BD1D0}" destId="{F419C486-6976-2D41-B582-FFA008BDE875}" srcOrd="0" destOrd="0" presId="urn:microsoft.com/office/officeart/2005/8/layout/vList2"/>
    <dgm:cxn modelId="{C6B43168-A3A8-4CFA-9BB4-21C027160888}" srcId="{355DD91F-298A-42A3-A8E7-F186BD0EC83E}" destId="{A983A81B-C714-40BC-A18A-AD5E4DB54B1E}" srcOrd="1" destOrd="0" parTransId="{1EFC9E43-98F8-40BB-A33C-397705F0AF5E}" sibTransId="{C04C07B6-5C28-4FFF-897F-B1ED44EC445F}"/>
    <dgm:cxn modelId="{887E6596-7651-4B4B-87C7-DE481B706AE9}" type="presOf" srcId="{A983A81B-C714-40BC-A18A-AD5E4DB54B1E}" destId="{FF918C1C-1830-9742-BC4D-51544B58E874}" srcOrd="0" destOrd="0" presId="urn:microsoft.com/office/officeart/2005/8/layout/vList2"/>
    <dgm:cxn modelId="{4999BCB9-6B96-A041-8BF9-FAE5E747DDAA}" type="presOf" srcId="{E6323308-9079-41E2-89EF-AE0FE42C9948}" destId="{F192173F-61A4-6342-8486-896988E6B456}" srcOrd="0" destOrd="0" presId="urn:microsoft.com/office/officeart/2005/8/layout/vList2"/>
    <dgm:cxn modelId="{3B224BE3-A067-43B0-B8EA-DAAA375BD2C3}" srcId="{355DD91F-298A-42A3-A8E7-F186BD0EC83E}" destId="{93CE4DDD-CD84-4269-8C81-1FB8E33BD1D0}" srcOrd="0" destOrd="0" parTransId="{4922CA1C-3362-47A0-881D-A0A480E5F092}" sibTransId="{CFDF45E6-F91C-4460-ADA8-3CDA7DF7ED6E}"/>
    <dgm:cxn modelId="{8A147394-D620-A040-8324-585484135793}" type="presParOf" srcId="{6EFEB60B-5AF5-DE48-A592-03C777004FBB}" destId="{F419C486-6976-2D41-B582-FFA008BDE875}" srcOrd="0" destOrd="0" presId="urn:microsoft.com/office/officeart/2005/8/layout/vList2"/>
    <dgm:cxn modelId="{4E92C3CF-C9A3-EA49-B916-7E817310D11F}" type="presParOf" srcId="{6EFEB60B-5AF5-DE48-A592-03C777004FBB}" destId="{20F658EC-E287-B643-B0B2-CE4E9B6CF52B}" srcOrd="1" destOrd="0" presId="urn:microsoft.com/office/officeart/2005/8/layout/vList2"/>
    <dgm:cxn modelId="{CE6CA1B1-E36A-8F4C-8E58-08B937A61D2D}" type="presParOf" srcId="{6EFEB60B-5AF5-DE48-A592-03C777004FBB}" destId="{FF918C1C-1830-9742-BC4D-51544B58E874}" srcOrd="2" destOrd="0" presId="urn:microsoft.com/office/officeart/2005/8/layout/vList2"/>
    <dgm:cxn modelId="{9562B004-B0FB-1442-B77F-212899D92DB9}" type="presParOf" srcId="{6EFEB60B-5AF5-DE48-A592-03C777004FBB}" destId="{C988482C-1CAA-1548-8006-2418E429572A}" srcOrd="3" destOrd="0" presId="urn:microsoft.com/office/officeart/2005/8/layout/vList2"/>
    <dgm:cxn modelId="{51A07590-2962-1443-B105-88E26A68C3F0}" type="presParOf" srcId="{6EFEB60B-5AF5-DE48-A592-03C777004FBB}" destId="{F192173F-61A4-6342-8486-896988E6B45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953612-02DE-42D1-AC71-6C885EAA106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9B1D965-54E4-4C64-94CE-9AA533C7B246}">
      <dgm:prSet/>
      <dgm:spPr/>
      <dgm:t>
        <a:bodyPr/>
        <a:lstStyle/>
        <a:p>
          <a:r>
            <a:rPr lang="en-US"/>
            <a:t>Cat 2 (Summer Intersession) Re-enrollment verification: start June 16</a:t>
          </a:r>
          <a:r>
            <a:rPr lang="en-US" baseline="30000"/>
            <a:t>th</a:t>
          </a:r>
          <a:r>
            <a:rPr lang="en-US"/>
            <a:t> Completed by July 9th </a:t>
          </a:r>
        </a:p>
      </dgm:t>
    </dgm:pt>
    <dgm:pt modelId="{4A2C0820-E2CE-45E0-A66F-D49C4EA1E424}" type="parTrans" cxnId="{0FFD0046-7B03-47FD-9B43-1ABEECA841CC}">
      <dgm:prSet/>
      <dgm:spPr/>
      <dgm:t>
        <a:bodyPr/>
        <a:lstStyle/>
        <a:p>
          <a:endParaRPr lang="en-US"/>
        </a:p>
      </dgm:t>
    </dgm:pt>
    <dgm:pt modelId="{9038BB5F-B205-464D-8ADB-B61D6076EF55}" type="sibTrans" cxnId="{0FFD0046-7B03-47FD-9B43-1ABEECA841CC}">
      <dgm:prSet/>
      <dgm:spPr/>
      <dgm:t>
        <a:bodyPr/>
        <a:lstStyle/>
        <a:p>
          <a:endParaRPr lang="en-US"/>
        </a:p>
      </dgm:t>
    </dgm:pt>
    <dgm:pt modelId="{29A29417-8D05-4782-A2A7-B1E0FA8DEE09}">
      <dgm:prSet/>
      <dgm:spPr/>
      <dgm:t>
        <a:bodyPr/>
        <a:lstStyle/>
        <a:p>
          <a:r>
            <a:rPr lang="en-US"/>
            <a:t>Summer Re-interview </a:t>
          </a:r>
        </a:p>
      </dgm:t>
    </dgm:pt>
    <dgm:pt modelId="{2C36E748-8397-47BC-A112-C8A269AF7ED4}" type="parTrans" cxnId="{78D72C6D-2697-4C2B-844F-DEEA2E7C03AC}">
      <dgm:prSet/>
      <dgm:spPr/>
      <dgm:t>
        <a:bodyPr/>
        <a:lstStyle/>
        <a:p>
          <a:endParaRPr lang="en-US"/>
        </a:p>
      </dgm:t>
    </dgm:pt>
    <dgm:pt modelId="{B0A11EEE-3343-4F32-A9D3-9C0042BE004D}" type="sibTrans" cxnId="{78D72C6D-2697-4C2B-844F-DEEA2E7C03AC}">
      <dgm:prSet/>
      <dgm:spPr/>
      <dgm:t>
        <a:bodyPr/>
        <a:lstStyle/>
        <a:p>
          <a:endParaRPr lang="en-US"/>
        </a:p>
      </dgm:t>
    </dgm:pt>
    <dgm:pt modelId="{C493A39C-42A2-4A04-9F3E-1F1EE77E87CE}">
      <dgm:prSet/>
      <dgm:spPr/>
      <dgm:t>
        <a:bodyPr/>
        <a:lstStyle/>
        <a:p>
          <a:r>
            <a:rPr lang="en-US" dirty="0"/>
            <a:t>Summit May 18</a:t>
          </a:r>
          <a:r>
            <a:rPr lang="en-US" baseline="30000" dirty="0"/>
            <a:t>th</a:t>
          </a:r>
          <a:r>
            <a:rPr lang="en-US" dirty="0"/>
            <a:t> </a:t>
          </a:r>
        </a:p>
      </dgm:t>
    </dgm:pt>
    <dgm:pt modelId="{729BD3BD-708F-4DD8-B5AB-998BF60C696A}" type="parTrans" cxnId="{888F1E0C-D28E-4B63-9C81-6D1B314D6567}">
      <dgm:prSet/>
      <dgm:spPr/>
      <dgm:t>
        <a:bodyPr/>
        <a:lstStyle/>
        <a:p>
          <a:endParaRPr lang="en-US"/>
        </a:p>
      </dgm:t>
    </dgm:pt>
    <dgm:pt modelId="{36516416-4122-400E-8910-3FCDBCADD577}" type="sibTrans" cxnId="{888F1E0C-D28E-4B63-9C81-6D1B314D6567}">
      <dgm:prSet/>
      <dgm:spPr/>
      <dgm:t>
        <a:bodyPr/>
        <a:lstStyle/>
        <a:p>
          <a:endParaRPr lang="en-US"/>
        </a:p>
      </dgm:t>
    </dgm:pt>
    <dgm:pt modelId="{F038BFB9-7E40-3E45-A4F1-8FF8CD26BA02}">
      <dgm:prSet/>
      <dgm:spPr/>
      <dgm:t>
        <a:bodyPr/>
        <a:lstStyle/>
        <a:p>
          <a:r>
            <a:rPr lang="en-US" dirty="0"/>
            <a:t>OSY Webinar</a:t>
          </a:r>
        </a:p>
      </dgm:t>
    </dgm:pt>
    <dgm:pt modelId="{BF8E4B8F-E0A2-544F-98A6-16598D3548DF}" type="parTrans" cxnId="{19E23DB6-D851-7442-B2E4-90EC41A8A599}">
      <dgm:prSet/>
      <dgm:spPr/>
      <dgm:t>
        <a:bodyPr/>
        <a:lstStyle/>
        <a:p>
          <a:endParaRPr lang="en-US"/>
        </a:p>
      </dgm:t>
    </dgm:pt>
    <dgm:pt modelId="{6B1AC53A-DEA4-4D4A-BFD5-FC1E226E2DB3}" type="sibTrans" cxnId="{19E23DB6-D851-7442-B2E4-90EC41A8A599}">
      <dgm:prSet/>
      <dgm:spPr/>
      <dgm:t>
        <a:bodyPr/>
        <a:lstStyle/>
        <a:p>
          <a:endParaRPr lang="en-US"/>
        </a:p>
      </dgm:t>
    </dgm:pt>
    <dgm:pt modelId="{6F97A765-17FE-C34C-B449-9BBE1087C327}">
      <dgm:prSet/>
      <dgm:spPr/>
      <dgm:t>
        <a:bodyPr/>
        <a:lstStyle/>
        <a:p>
          <a:r>
            <a:rPr lang="en-US" dirty="0"/>
            <a:t>Essay &amp; Art Contest </a:t>
          </a:r>
        </a:p>
        <a:p>
          <a:r>
            <a:rPr lang="en-US" dirty="0">
              <a:hlinkClick xmlns:r="http://schemas.openxmlformats.org/officeDocument/2006/relationships" r:id="rId1"/>
            </a:rPr>
            <a:t>https://bit.ly/2P641qk</a:t>
          </a:r>
          <a:endParaRPr lang="en-US" dirty="0"/>
        </a:p>
      </dgm:t>
    </dgm:pt>
    <dgm:pt modelId="{4A2BDE61-3A19-7B40-99A7-FC68DFE89655}" type="parTrans" cxnId="{3B894AC4-25CE-4B45-934C-B1EEA4E5F26D}">
      <dgm:prSet/>
      <dgm:spPr/>
      <dgm:t>
        <a:bodyPr/>
        <a:lstStyle/>
        <a:p>
          <a:endParaRPr lang="en-US"/>
        </a:p>
      </dgm:t>
    </dgm:pt>
    <dgm:pt modelId="{604D9C9A-39D7-C546-858D-7F528FD52301}" type="sibTrans" cxnId="{3B894AC4-25CE-4B45-934C-B1EEA4E5F26D}">
      <dgm:prSet/>
      <dgm:spPr/>
      <dgm:t>
        <a:bodyPr/>
        <a:lstStyle/>
        <a:p>
          <a:endParaRPr lang="en-US"/>
        </a:p>
      </dgm:t>
    </dgm:pt>
    <dgm:pt modelId="{276F711A-C1E7-0647-9ACB-897DF5ED2D8E}" type="pres">
      <dgm:prSet presAssocID="{EF953612-02DE-42D1-AC71-6C885EAA1060}" presName="linear" presStyleCnt="0">
        <dgm:presLayoutVars>
          <dgm:animLvl val="lvl"/>
          <dgm:resizeHandles val="exact"/>
        </dgm:presLayoutVars>
      </dgm:prSet>
      <dgm:spPr/>
    </dgm:pt>
    <dgm:pt modelId="{2B319C9F-C0D3-9C49-AF57-A2793E666FB5}" type="pres">
      <dgm:prSet presAssocID="{A9B1D965-54E4-4C64-94CE-9AA533C7B246}" presName="parentText" presStyleLbl="node1" presStyleIdx="0" presStyleCnt="5">
        <dgm:presLayoutVars>
          <dgm:chMax val="0"/>
          <dgm:bulletEnabled val="1"/>
        </dgm:presLayoutVars>
      </dgm:prSet>
      <dgm:spPr/>
    </dgm:pt>
    <dgm:pt modelId="{A924A59C-76A7-7E44-B561-0B5C4D688233}" type="pres">
      <dgm:prSet presAssocID="{9038BB5F-B205-464D-8ADB-B61D6076EF55}" presName="spacer" presStyleCnt="0"/>
      <dgm:spPr/>
    </dgm:pt>
    <dgm:pt modelId="{0210DE37-2560-DB40-A305-8EF399B391EC}" type="pres">
      <dgm:prSet presAssocID="{29A29417-8D05-4782-A2A7-B1E0FA8DEE09}" presName="parentText" presStyleLbl="node1" presStyleIdx="1" presStyleCnt="5">
        <dgm:presLayoutVars>
          <dgm:chMax val="0"/>
          <dgm:bulletEnabled val="1"/>
        </dgm:presLayoutVars>
      </dgm:prSet>
      <dgm:spPr/>
    </dgm:pt>
    <dgm:pt modelId="{56ED79F8-6A90-604F-B3F1-1D9FDDC51D81}" type="pres">
      <dgm:prSet presAssocID="{B0A11EEE-3343-4F32-A9D3-9C0042BE004D}" presName="spacer" presStyleCnt="0"/>
      <dgm:spPr/>
    </dgm:pt>
    <dgm:pt modelId="{03EA2E8E-1049-E34D-8FF4-6ECCF8B4CFDD}" type="pres">
      <dgm:prSet presAssocID="{C493A39C-42A2-4A04-9F3E-1F1EE77E87CE}" presName="parentText" presStyleLbl="node1" presStyleIdx="2" presStyleCnt="5">
        <dgm:presLayoutVars>
          <dgm:chMax val="0"/>
          <dgm:bulletEnabled val="1"/>
        </dgm:presLayoutVars>
      </dgm:prSet>
      <dgm:spPr/>
    </dgm:pt>
    <dgm:pt modelId="{5B8C5500-D5BB-A24C-ADD1-3856754A9956}" type="pres">
      <dgm:prSet presAssocID="{36516416-4122-400E-8910-3FCDBCADD577}" presName="spacer" presStyleCnt="0"/>
      <dgm:spPr/>
    </dgm:pt>
    <dgm:pt modelId="{78BFBF39-E658-734C-8B26-94D4DD66032E}" type="pres">
      <dgm:prSet presAssocID="{F038BFB9-7E40-3E45-A4F1-8FF8CD26BA02}" presName="parentText" presStyleLbl="node1" presStyleIdx="3" presStyleCnt="5">
        <dgm:presLayoutVars>
          <dgm:chMax val="0"/>
          <dgm:bulletEnabled val="1"/>
        </dgm:presLayoutVars>
      </dgm:prSet>
      <dgm:spPr/>
    </dgm:pt>
    <dgm:pt modelId="{90C8F5C6-B3C4-884C-A384-BA37C5E1EF9F}" type="pres">
      <dgm:prSet presAssocID="{6B1AC53A-DEA4-4D4A-BFD5-FC1E226E2DB3}" presName="spacer" presStyleCnt="0"/>
      <dgm:spPr/>
    </dgm:pt>
    <dgm:pt modelId="{F6CF5762-737F-EC42-BB2E-21F1C08741C8}" type="pres">
      <dgm:prSet presAssocID="{6F97A765-17FE-C34C-B449-9BBE1087C327}" presName="parentText" presStyleLbl="node1" presStyleIdx="4" presStyleCnt="5">
        <dgm:presLayoutVars>
          <dgm:chMax val="0"/>
          <dgm:bulletEnabled val="1"/>
        </dgm:presLayoutVars>
      </dgm:prSet>
      <dgm:spPr/>
    </dgm:pt>
  </dgm:ptLst>
  <dgm:cxnLst>
    <dgm:cxn modelId="{888F1E0C-D28E-4B63-9C81-6D1B314D6567}" srcId="{EF953612-02DE-42D1-AC71-6C885EAA1060}" destId="{C493A39C-42A2-4A04-9F3E-1F1EE77E87CE}" srcOrd="2" destOrd="0" parTransId="{729BD3BD-708F-4DD8-B5AB-998BF60C696A}" sibTransId="{36516416-4122-400E-8910-3FCDBCADD577}"/>
    <dgm:cxn modelId="{75A89441-B27D-044D-AA38-816D88774F80}" type="presOf" srcId="{29A29417-8D05-4782-A2A7-B1E0FA8DEE09}" destId="{0210DE37-2560-DB40-A305-8EF399B391EC}" srcOrd="0" destOrd="0" presId="urn:microsoft.com/office/officeart/2005/8/layout/vList2"/>
    <dgm:cxn modelId="{0FFD0046-7B03-47FD-9B43-1ABEECA841CC}" srcId="{EF953612-02DE-42D1-AC71-6C885EAA1060}" destId="{A9B1D965-54E4-4C64-94CE-9AA533C7B246}" srcOrd="0" destOrd="0" parTransId="{4A2C0820-E2CE-45E0-A66F-D49C4EA1E424}" sibTransId="{9038BB5F-B205-464D-8ADB-B61D6076EF55}"/>
    <dgm:cxn modelId="{35084C4D-BF0A-DD42-8FBE-682B4043F5B5}" type="presOf" srcId="{C493A39C-42A2-4A04-9F3E-1F1EE77E87CE}" destId="{03EA2E8E-1049-E34D-8FF4-6ECCF8B4CFDD}" srcOrd="0" destOrd="0" presId="urn:microsoft.com/office/officeart/2005/8/layout/vList2"/>
    <dgm:cxn modelId="{16BD2B68-D5E9-A94B-847B-CD52601812B1}" type="presOf" srcId="{EF953612-02DE-42D1-AC71-6C885EAA1060}" destId="{276F711A-C1E7-0647-9ACB-897DF5ED2D8E}" srcOrd="0" destOrd="0" presId="urn:microsoft.com/office/officeart/2005/8/layout/vList2"/>
    <dgm:cxn modelId="{7FB90169-C58C-4D40-84A9-7C9551D9E3DE}" type="presOf" srcId="{A9B1D965-54E4-4C64-94CE-9AA533C7B246}" destId="{2B319C9F-C0D3-9C49-AF57-A2793E666FB5}" srcOrd="0" destOrd="0" presId="urn:microsoft.com/office/officeart/2005/8/layout/vList2"/>
    <dgm:cxn modelId="{78D72C6D-2697-4C2B-844F-DEEA2E7C03AC}" srcId="{EF953612-02DE-42D1-AC71-6C885EAA1060}" destId="{29A29417-8D05-4782-A2A7-B1E0FA8DEE09}" srcOrd="1" destOrd="0" parTransId="{2C36E748-8397-47BC-A112-C8A269AF7ED4}" sibTransId="{B0A11EEE-3343-4F32-A9D3-9C0042BE004D}"/>
    <dgm:cxn modelId="{18E5EEA9-89B8-D345-89C7-3CF19E612C00}" type="presOf" srcId="{6F97A765-17FE-C34C-B449-9BBE1087C327}" destId="{F6CF5762-737F-EC42-BB2E-21F1C08741C8}" srcOrd="0" destOrd="0" presId="urn:microsoft.com/office/officeart/2005/8/layout/vList2"/>
    <dgm:cxn modelId="{2ED609B2-581F-0245-A68D-145690674E5A}" type="presOf" srcId="{F038BFB9-7E40-3E45-A4F1-8FF8CD26BA02}" destId="{78BFBF39-E658-734C-8B26-94D4DD66032E}" srcOrd="0" destOrd="0" presId="urn:microsoft.com/office/officeart/2005/8/layout/vList2"/>
    <dgm:cxn modelId="{19E23DB6-D851-7442-B2E4-90EC41A8A599}" srcId="{EF953612-02DE-42D1-AC71-6C885EAA1060}" destId="{F038BFB9-7E40-3E45-A4F1-8FF8CD26BA02}" srcOrd="3" destOrd="0" parTransId="{BF8E4B8F-E0A2-544F-98A6-16598D3548DF}" sibTransId="{6B1AC53A-DEA4-4D4A-BFD5-FC1E226E2DB3}"/>
    <dgm:cxn modelId="{3B894AC4-25CE-4B45-934C-B1EEA4E5F26D}" srcId="{EF953612-02DE-42D1-AC71-6C885EAA1060}" destId="{6F97A765-17FE-C34C-B449-9BBE1087C327}" srcOrd="4" destOrd="0" parTransId="{4A2BDE61-3A19-7B40-99A7-FC68DFE89655}" sibTransId="{604D9C9A-39D7-C546-858D-7F528FD52301}"/>
    <dgm:cxn modelId="{C8149A40-ADD4-BF40-94E4-BA25F1D719AF}" type="presParOf" srcId="{276F711A-C1E7-0647-9ACB-897DF5ED2D8E}" destId="{2B319C9F-C0D3-9C49-AF57-A2793E666FB5}" srcOrd="0" destOrd="0" presId="urn:microsoft.com/office/officeart/2005/8/layout/vList2"/>
    <dgm:cxn modelId="{BE1CAD45-8460-D44B-8B69-DE52BB3E5F97}" type="presParOf" srcId="{276F711A-C1E7-0647-9ACB-897DF5ED2D8E}" destId="{A924A59C-76A7-7E44-B561-0B5C4D688233}" srcOrd="1" destOrd="0" presId="urn:microsoft.com/office/officeart/2005/8/layout/vList2"/>
    <dgm:cxn modelId="{C22CA9D1-4479-184D-8A60-CF4983F740FF}" type="presParOf" srcId="{276F711A-C1E7-0647-9ACB-897DF5ED2D8E}" destId="{0210DE37-2560-DB40-A305-8EF399B391EC}" srcOrd="2" destOrd="0" presId="urn:microsoft.com/office/officeart/2005/8/layout/vList2"/>
    <dgm:cxn modelId="{3A56CCF9-47D0-E245-A837-7173A37EEF10}" type="presParOf" srcId="{276F711A-C1E7-0647-9ACB-897DF5ED2D8E}" destId="{56ED79F8-6A90-604F-B3F1-1D9FDDC51D81}" srcOrd="3" destOrd="0" presId="urn:microsoft.com/office/officeart/2005/8/layout/vList2"/>
    <dgm:cxn modelId="{EE0FBDBC-E95C-8644-B5F4-BB4A535BF449}" type="presParOf" srcId="{276F711A-C1E7-0647-9ACB-897DF5ED2D8E}" destId="{03EA2E8E-1049-E34D-8FF4-6ECCF8B4CFDD}" srcOrd="4" destOrd="0" presId="urn:microsoft.com/office/officeart/2005/8/layout/vList2"/>
    <dgm:cxn modelId="{3AC1325E-6814-C44E-94DE-C4D979050BF2}" type="presParOf" srcId="{276F711A-C1E7-0647-9ACB-897DF5ED2D8E}" destId="{5B8C5500-D5BB-A24C-ADD1-3856754A9956}" srcOrd="5" destOrd="0" presId="urn:microsoft.com/office/officeart/2005/8/layout/vList2"/>
    <dgm:cxn modelId="{AAB59F67-2747-004B-AA5D-4DDF35499474}" type="presParOf" srcId="{276F711A-C1E7-0647-9ACB-897DF5ED2D8E}" destId="{78BFBF39-E658-734C-8B26-94D4DD66032E}" srcOrd="6" destOrd="0" presId="urn:microsoft.com/office/officeart/2005/8/layout/vList2"/>
    <dgm:cxn modelId="{05E1FAAA-F2D1-714A-A5B1-EDDC26F194CF}" type="presParOf" srcId="{276F711A-C1E7-0647-9ACB-897DF5ED2D8E}" destId="{90C8F5C6-B3C4-884C-A384-BA37C5E1EF9F}" srcOrd="7" destOrd="0" presId="urn:microsoft.com/office/officeart/2005/8/layout/vList2"/>
    <dgm:cxn modelId="{24F08896-9835-8A42-A075-75D4852E5758}" type="presParOf" srcId="{276F711A-C1E7-0647-9ACB-897DF5ED2D8E}" destId="{F6CF5762-737F-EC42-BB2E-21F1C08741C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A188FCD-FF70-456C-9BA4-C5B006E8F184}"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C12939F9-8AD0-4792-8F52-AC93B2416126}">
      <dgm:prSet/>
      <dgm:spPr/>
      <dgm:t>
        <a:bodyPr/>
        <a:lstStyle/>
        <a:p>
          <a:r>
            <a:rPr lang="en-US" dirty="0"/>
            <a:t>Updated -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https://bit.ly/38bdC5W</a:t>
          </a:r>
          <a:endParaRPr lang="en-US" dirty="0">
            <a:solidFill>
              <a:schemeClr val="bg1"/>
            </a:solidFill>
          </a:endParaRPr>
        </a:p>
      </dgm:t>
    </dgm:pt>
    <dgm:pt modelId="{FBB389F5-CBF2-45CA-AAC9-DC61E27D47B4}" type="parTrans" cxnId="{9B166954-78FB-4948-9F1D-B7AF7FBFEBCD}">
      <dgm:prSet/>
      <dgm:spPr/>
      <dgm:t>
        <a:bodyPr/>
        <a:lstStyle/>
        <a:p>
          <a:endParaRPr lang="en-US"/>
        </a:p>
      </dgm:t>
    </dgm:pt>
    <dgm:pt modelId="{F705CF03-D0F1-4188-A1C4-0F520D03A307}" type="sibTrans" cxnId="{9B166954-78FB-4948-9F1D-B7AF7FBFEBCD}">
      <dgm:prSet/>
      <dgm:spPr/>
      <dgm:t>
        <a:bodyPr/>
        <a:lstStyle/>
        <a:p>
          <a:endParaRPr lang="en-US"/>
        </a:p>
      </dgm:t>
    </dgm:pt>
    <dgm:pt modelId="{B341E61A-7FEF-4AD8-BAFE-3E8B0CE36403}">
      <dgm:prSet/>
      <dgm:spPr/>
      <dgm:t>
        <a:bodyPr/>
        <a:lstStyle/>
        <a:p>
          <a:r>
            <a:rPr lang="en-US"/>
            <a:t>PQR Instrument Visit</a:t>
          </a:r>
        </a:p>
      </dgm:t>
    </dgm:pt>
    <dgm:pt modelId="{802D2FD9-1109-4C67-B3E4-3B1772D46578}" type="parTrans" cxnId="{8C026DFA-3C50-4E87-9B46-BA429999B3F4}">
      <dgm:prSet/>
      <dgm:spPr/>
      <dgm:t>
        <a:bodyPr/>
        <a:lstStyle/>
        <a:p>
          <a:endParaRPr lang="en-US"/>
        </a:p>
      </dgm:t>
    </dgm:pt>
    <dgm:pt modelId="{E93C9D19-5D8A-4EE7-AD0C-94AC90BE2C41}" type="sibTrans" cxnId="{8C026DFA-3C50-4E87-9B46-BA429999B3F4}">
      <dgm:prSet/>
      <dgm:spPr/>
      <dgm:t>
        <a:bodyPr/>
        <a:lstStyle/>
        <a:p>
          <a:endParaRPr lang="en-US"/>
        </a:p>
      </dgm:t>
    </dgm:pt>
    <dgm:pt modelId="{87C1196E-7584-4DC6-A0EF-9FE81699ED7B}">
      <dgm:prSet/>
      <dgm:spPr/>
      <dgm:t>
        <a:bodyPr/>
        <a:lstStyle/>
        <a:p>
          <a:r>
            <a:rPr lang="en-US"/>
            <a:t>Forms fillable</a:t>
          </a:r>
        </a:p>
      </dgm:t>
    </dgm:pt>
    <dgm:pt modelId="{18FA0B45-B2CA-427B-A817-B16AB7EDF41D}" type="parTrans" cxnId="{69BF02CA-F639-4DCD-8343-37C5FE46D0BB}">
      <dgm:prSet/>
      <dgm:spPr/>
      <dgm:t>
        <a:bodyPr/>
        <a:lstStyle/>
        <a:p>
          <a:endParaRPr lang="en-US"/>
        </a:p>
      </dgm:t>
    </dgm:pt>
    <dgm:pt modelId="{61FE195D-E44C-43C0-807D-5B9EC02507AB}" type="sibTrans" cxnId="{69BF02CA-F639-4DCD-8343-37C5FE46D0BB}">
      <dgm:prSet/>
      <dgm:spPr/>
      <dgm:t>
        <a:bodyPr/>
        <a:lstStyle/>
        <a:p>
          <a:endParaRPr lang="en-US"/>
        </a:p>
      </dgm:t>
    </dgm:pt>
    <dgm:pt modelId="{FA4C81CB-E826-4B41-B3AE-56C29F2B63C6}">
      <dgm:prSet/>
      <dgm:spPr/>
      <dgm:t>
        <a:bodyPr/>
        <a:lstStyle/>
        <a:p>
          <a:r>
            <a:rPr lang="en-US"/>
            <a:t>Work in progress</a:t>
          </a:r>
        </a:p>
      </dgm:t>
    </dgm:pt>
    <dgm:pt modelId="{07241F1F-C20B-4922-BFE5-D9313AD3937E}" type="parTrans" cxnId="{ACA5120E-020C-4A0D-9625-0B235F5BDD3C}">
      <dgm:prSet/>
      <dgm:spPr/>
      <dgm:t>
        <a:bodyPr/>
        <a:lstStyle/>
        <a:p>
          <a:endParaRPr lang="en-US"/>
        </a:p>
      </dgm:t>
    </dgm:pt>
    <dgm:pt modelId="{F544B789-B782-4A86-B7A6-0D94CC345C8C}" type="sibTrans" cxnId="{ACA5120E-020C-4A0D-9625-0B235F5BDD3C}">
      <dgm:prSet/>
      <dgm:spPr/>
      <dgm:t>
        <a:bodyPr/>
        <a:lstStyle/>
        <a:p>
          <a:endParaRPr lang="en-US"/>
        </a:p>
      </dgm:t>
    </dgm:pt>
    <dgm:pt modelId="{69A335F0-1895-2445-B0A4-1723104E8024}" type="pres">
      <dgm:prSet presAssocID="{5A188FCD-FF70-456C-9BA4-C5B006E8F184}" presName="outerComposite" presStyleCnt="0">
        <dgm:presLayoutVars>
          <dgm:chMax val="5"/>
          <dgm:dir/>
          <dgm:resizeHandles val="exact"/>
        </dgm:presLayoutVars>
      </dgm:prSet>
      <dgm:spPr/>
    </dgm:pt>
    <dgm:pt modelId="{757A2F34-07BE-754A-ABFD-755B11B9A309}" type="pres">
      <dgm:prSet presAssocID="{5A188FCD-FF70-456C-9BA4-C5B006E8F184}" presName="dummyMaxCanvas" presStyleCnt="0">
        <dgm:presLayoutVars/>
      </dgm:prSet>
      <dgm:spPr/>
    </dgm:pt>
    <dgm:pt modelId="{31393308-B2E0-9C4C-A9B6-451407CDB40E}" type="pres">
      <dgm:prSet presAssocID="{5A188FCD-FF70-456C-9BA4-C5B006E8F184}" presName="ThreeNodes_1" presStyleLbl="node1" presStyleIdx="0" presStyleCnt="3">
        <dgm:presLayoutVars>
          <dgm:bulletEnabled val="1"/>
        </dgm:presLayoutVars>
      </dgm:prSet>
      <dgm:spPr/>
    </dgm:pt>
    <dgm:pt modelId="{DB323B14-E2AA-1E46-BA72-7CD2E4F05E05}" type="pres">
      <dgm:prSet presAssocID="{5A188FCD-FF70-456C-9BA4-C5B006E8F184}" presName="ThreeNodes_2" presStyleLbl="node1" presStyleIdx="1" presStyleCnt="3">
        <dgm:presLayoutVars>
          <dgm:bulletEnabled val="1"/>
        </dgm:presLayoutVars>
      </dgm:prSet>
      <dgm:spPr/>
    </dgm:pt>
    <dgm:pt modelId="{0204B913-3B32-084C-AFF4-50122231808A}" type="pres">
      <dgm:prSet presAssocID="{5A188FCD-FF70-456C-9BA4-C5B006E8F184}" presName="ThreeNodes_3" presStyleLbl="node1" presStyleIdx="2" presStyleCnt="3">
        <dgm:presLayoutVars>
          <dgm:bulletEnabled val="1"/>
        </dgm:presLayoutVars>
      </dgm:prSet>
      <dgm:spPr/>
    </dgm:pt>
    <dgm:pt modelId="{8B5D60AA-E385-9644-B9F6-711BE4D46A5D}" type="pres">
      <dgm:prSet presAssocID="{5A188FCD-FF70-456C-9BA4-C5B006E8F184}" presName="ThreeConn_1-2" presStyleLbl="fgAccFollowNode1" presStyleIdx="0" presStyleCnt="2">
        <dgm:presLayoutVars>
          <dgm:bulletEnabled val="1"/>
        </dgm:presLayoutVars>
      </dgm:prSet>
      <dgm:spPr/>
    </dgm:pt>
    <dgm:pt modelId="{80035C24-772E-FC41-A6AB-8F9DDE814C4E}" type="pres">
      <dgm:prSet presAssocID="{5A188FCD-FF70-456C-9BA4-C5B006E8F184}" presName="ThreeConn_2-3" presStyleLbl="fgAccFollowNode1" presStyleIdx="1" presStyleCnt="2">
        <dgm:presLayoutVars>
          <dgm:bulletEnabled val="1"/>
        </dgm:presLayoutVars>
      </dgm:prSet>
      <dgm:spPr/>
    </dgm:pt>
    <dgm:pt modelId="{D80D1F38-3144-794E-802C-7F2811332849}" type="pres">
      <dgm:prSet presAssocID="{5A188FCD-FF70-456C-9BA4-C5B006E8F184}" presName="ThreeNodes_1_text" presStyleLbl="node1" presStyleIdx="2" presStyleCnt="3">
        <dgm:presLayoutVars>
          <dgm:bulletEnabled val="1"/>
        </dgm:presLayoutVars>
      </dgm:prSet>
      <dgm:spPr/>
    </dgm:pt>
    <dgm:pt modelId="{716966C2-4CF1-6B40-A10B-404FB188F1E2}" type="pres">
      <dgm:prSet presAssocID="{5A188FCD-FF70-456C-9BA4-C5B006E8F184}" presName="ThreeNodes_2_text" presStyleLbl="node1" presStyleIdx="2" presStyleCnt="3">
        <dgm:presLayoutVars>
          <dgm:bulletEnabled val="1"/>
        </dgm:presLayoutVars>
      </dgm:prSet>
      <dgm:spPr/>
    </dgm:pt>
    <dgm:pt modelId="{AF817633-4A87-014C-B3BD-285B6849EAFA}" type="pres">
      <dgm:prSet presAssocID="{5A188FCD-FF70-456C-9BA4-C5B006E8F184}" presName="ThreeNodes_3_text" presStyleLbl="node1" presStyleIdx="2" presStyleCnt="3">
        <dgm:presLayoutVars>
          <dgm:bulletEnabled val="1"/>
        </dgm:presLayoutVars>
      </dgm:prSet>
      <dgm:spPr/>
    </dgm:pt>
  </dgm:ptLst>
  <dgm:cxnLst>
    <dgm:cxn modelId="{4303B806-21FE-B547-AED3-4394F7A5B201}" type="presOf" srcId="{F705CF03-D0F1-4188-A1C4-0F520D03A307}" destId="{8B5D60AA-E385-9644-B9F6-711BE4D46A5D}" srcOrd="0" destOrd="0" presId="urn:microsoft.com/office/officeart/2005/8/layout/vProcess5"/>
    <dgm:cxn modelId="{ACA5120E-020C-4A0D-9625-0B235F5BDD3C}" srcId="{5A188FCD-FF70-456C-9BA4-C5B006E8F184}" destId="{FA4C81CB-E826-4B41-B3AE-56C29F2B63C6}" srcOrd="2" destOrd="0" parTransId="{07241F1F-C20B-4922-BFE5-D9313AD3937E}" sibTransId="{F544B789-B782-4A86-B7A6-0D94CC345C8C}"/>
    <dgm:cxn modelId="{6BB27D2E-8186-B04A-9047-050700D0A6B2}" type="presOf" srcId="{87C1196E-7584-4DC6-A0EF-9FE81699ED7B}" destId="{DB323B14-E2AA-1E46-BA72-7CD2E4F05E05}" srcOrd="0" destOrd="0" presId="urn:microsoft.com/office/officeart/2005/8/layout/vProcess5"/>
    <dgm:cxn modelId="{B197DC31-24B7-8144-B002-8E96C737F6EA}" type="presOf" srcId="{C12939F9-8AD0-4792-8F52-AC93B2416126}" destId="{31393308-B2E0-9C4C-A9B6-451407CDB40E}" srcOrd="0" destOrd="0" presId="urn:microsoft.com/office/officeart/2005/8/layout/vProcess5"/>
    <dgm:cxn modelId="{FBA83A32-498F-9C47-B236-23C471F96E8E}" type="presOf" srcId="{FA4C81CB-E826-4B41-B3AE-56C29F2B63C6}" destId="{AF817633-4A87-014C-B3BD-285B6849EAFA}" srcOrd="1" destOrd="0" presId="urn:microsoft.com/office/officeart/2005/8/layout/vProcess5"/>
    <dgm:cxn modelId="{F003E04E-0A75-104C-8960-C8C2F087636F}" type="presOf" srcId="{61FE195D-E44C-43C0-807D-5B9EC02507AB}" destId="{80035C24-772E-FC41-A6AB-8F9DDE814C4E}" srcOrd="0" destOrd="0" presId="urn:microsoft.com/office/officeart/2005/8/layout/vProcess5"/>
    <dgm:cxn modelId="{9B166954-78FB-4948-9F1D-B7AF7FBFEBCD}" srcId="{5A188FCD-FF70-456C-9BA4-C5B006E8F184}" destId="{C12939F9-8AD0-4792-8F52-AC93B2416126}" srcOrd="0" destOrd="0" parTransId="{FBB389F5-CBF2-45CA-AAC9-DC61E27D47B4}" sibTransId="{F705CF03-D0F1-4188-A1C4-0F520D03A307}"/>
    <dgm:cxn modelId="{3EA4BD6A-F291-B943-B1E2-EEB0203D33D5}" type="presOf" srcId="{87C1196E-7584-4DC6-A0EF-9FE81699ED7B}" destId="{716966C2-4CF1-6B40-A10B-404FB188F1E2}" srcOrd="1" destOrd="0" presId="urn:microsoft.com/office/officeart/2005/8/layout/vProcess5"/>
    <dgm:cxn modelId="{41CD5C81-4F29-5640-9190-A99EBDF3FC78}" type="presOf" srcId="{C12939F9-8AD0-4792-8F52-AC93B2416126}" destId="{D80D1F38-3144-794E-802C-7F2811332849}" srcOrd="1" destOrd="0" presId="urn:microsoft.com/office/officeart/2005/8/layout/vProcess5"/>
    <dgm:cxn modelId="{F184C195-A11E-0D48-956F-ED57A9668862}" type="presOf" srcId="{FA4C81CB-E826-4B41-B3AE-56C29F2B63C6}" destId="{0204B913-3B32-084C-AFF4-50122231808A}" srcOrd="0" destOrd="0" presId="urn:microsoft.com/office/officeart/2005/8/layout/vProcess5"/>
    <dgm:cxn modelId="{A87394BE-F74D-6B4F-AD80-94CA28623A48}" type="presOf" srcId="{B341E61A-7FEF-4AD8-BAFE-3E8B0CE36403}" destId="{31393308-B2E0-9C4C-A9B6-451407CDB40E}" srcOrd="0" destOrd="1" presId="urn:microsoft.com/office/officeart/2005/8/layout/vProcess5"/>
    <dgm:cxn modelId="{69BF02CA-F639-4DCD-8343-37C5FE46D0BB}" srcId="{5A188FCD-FF70-456C-9BA4-C5B006E8F184}" destId="{87C1196E-7584-4DC6-A0EF-9FE81699ED7B}" srcOrd="1" destOrd="0" parTransId="{18FA0B45-B2CA-427B-A817-B16AB7EDF41D}" sibTransId="{61FE195D-E44C-43C0-807D-5B9EC02507AB}"/>
    <dgm:cxn modelId="{8BC678CF-874A-F04D-8A33-C63066DDB31A}" type="presOf" srcId="{5A188FCD-FF70-456C-9BA4-C5B006E8F184}" destId="{69A335F0-1895-2445-B0A4-1723104E8024}" srcOrd="0" destOrd="0" presId="urn:microsoft.com/office/officeart/2005/8/layout/vProcess5"/>
    <dgm:cxn modelId="{589F62F4-54F3-804E-A795-4C6AF9AA3C6B}" type="presOf" srcId="{B341E61A-7FEF-4AD8-BAFE-3E8B0CE36403}" destId="{D80D1F38-3144-794E-802C-7F2811332849}" srcOrd="1" destOrd="1" presId="urn:microsoft.com/office/officeart/2005/8/layout/vProcess5"/>
    <dgm:cxn modelId="{8C026DFA-3C50-4E87-9B46-BA429999B3F4}" srcId="{C12939F9-8AD0-4792-8F52-AC93B2416126}" destId="{B341E61A-7FEF-4AD8-BAFE-3E8B0CE36403}" srcOrd="0" destOrd="0" parTransId="{802D2FD9-1109-4C67-B3E4-3B1772D46578}" sibTransId="{E93C9D19-5D8A-4EE7-AD0C-94AC90BE2C41}"/>
    <dgm:cxn modelId="{F5562664-3EBF-C742-917E-151177AD4AE0}" type="presParOf" srcId="{69A335F0-1895-2445-B0A4-1723104E8024}" destId="{757A2F34-07BE-754A-ABFD-755B11B9A309}" srcOrd="0" destOrd="0" presId="urn:microsoft.com/office/officeart/2005/8/layout/vProcess5"/>
    <dgm:cxn modelId="{2056528B-A4CE-364C-AC32-DD2BF5CE63F1}" type="presParOf" srcId="{69A335F0-1895-2445-B0A4-1723104E8024}" destId="{31393308-B2E0-9C4C-A9B6-451407CDB40E}" srcOrd="1" destOrd="0" presId="urn:microsoft.com/office/officeart/2005/8/layout/vProcess5"/>
    <dgm:cxn modelId="{9A044321-8F92-7941-B02A-2F1FD085918A}" type="presParOf" srcId="{69A335F0-1895-2445-B0A4-1723104E8024}" destId="{DB323B14-E2AA-1E46-BA72-7CD2E4F05E05}" srcOrd="2" destOrd="0" presId="urn:microsoft.com/office/officeart/2005/8/layout/vProcess5"/>
    <dgm:cxn modelId="{B6242ADF-C565-084F-A180-9D7B2594C6DD}" type="presParOf" srcId="{69A335F0-1895-2445-B0A4-1723104E8024}" destId="{0204B913-3B32-084C-AFF4-50122231808A}" srcOrd="3" destOrd="0" presId="urn:microsoft.com/office/officeart/2005/8/layout/vProcess5"/>
    <dgm:cxn modelId="{6C24DFFD-ED62-B241-AD32-035AA4532B5E}" type="presParOf" srcId="{69A335F0-1895-2445-B0A4-1723104E8024}" destId="{8B5D60AA-E385-9644-B9F6-711BE4D46A5D}" srcOrd="4" destOrd="0" presId="urn:microsoft.com/office/officeart/2005/8/layout/vProcess5"/>
    <dgm:cxn modelId="{F957AA38-CEAB-0448-8F7F-C6726466853A}" type="presParOf" srcId="{69A335F0-1895-2445-B0A4-1723104E8024}" destId="{80035C24-772E-FC41-A6AB-8F9DDE814C4E}" srcOrd="5" destOrd="0" presId="urn:microsoft.com/office/officeart/2005/8/layout/vProcess5"/>
    <dgm:cxn modelId="{D1EDD290-2DF2-9649-A338-62B041A37147}" type="presParOf" srcId="{69A335F0-1895-2445-B0A4-1723104E8024}" destId="{D80D1F38-3144-794E-802C-7F2811332849}" srcOrd="6" destOrd="0" presId="urn:microsoft.com/office/officeart/2005/8/layout/vProcess5"/>
    <dgm:cxn modelId="{7D50F3DC-A71A-FE49-96B7-A7EC186BDBDC}" type="presParOf" srcId="{69A335F0-1895-2445-B0A4-1723104E8024}" destId="{716966C2-4CF1-6B40-A10B-404FB188F1E2}" srcOrd="7" destOrd="0" presId="urn:microsoft.com/office/officeart/2005/8/layout/vProcess5"/>
    <dgm:cxn modelId="{6756EC2E-D284-FE48-AFA0-8EA8531C993A}" type="presParOf" srcId="{69A335F0-1895-2445-B0A4-1723104E8024}" destId="{AF817633-4A87-014C-B3BD-285B6849EAFA}"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47C9E-CD8B-47F3-86EF-ECB46C4EC578}"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8736DDC5-035A-420D-B183-4F7B2283F1E4}">
      <dgm:prSet/>
      <dgm:spPr/>
      <dgm:t>
        <a:bodyPr/>
        <a:lstStyle/>
        <a:p>
          <a:r>
            <a:rPr lang="en-US"/>
            <a:t>Buncombe County</a:t>
          </a:r>
        </a:p>
      </dgm:t>
    </dgm:pt>
    <dgm:pt modelId="{E822FF76-CB83-4265-A18A-AE15CDC65230}" type="parTrans" cxnId="{C9568C1B-F6FB-4534-9DB3-AA3951FA2331}">
      <dgm:prSet/>
      <dgm:spPr/>
      <dgm:t>
        <a:bodyPr/>
        <a:lstStyle/>
        <a:p>
          <a:endParaRPr lang="en-US"/>
        </a:p>
      </dgm:t>
    </dgm:pt>
    <dgm:pt modelId="{5960F4C8-FA99-427C-8BAB-9DDB1149F15B}" type="sibTrans" cxnId="{C9568C1B-F6FB-4534-9DB3-AA3951FA2331}">
      <dgm:prSet/>
      <dgm:spPr/>
      <dgm:t>
        <a:bodyPr/>
        <a:lstStyle/>
        <a:p>
          <a:endParaRPr lang="en-US"/>
        </a:p>
      </dgm:t>
    </dgm:pt>
    <dgm:pt modelId="{B04EDD90-A24E-48B0-B5A6-5F50522174A8}">
      <dgm:prSet/>
      <dgm:spPr/>
      <dgm:t>
        <a:bodyPr/>
        <a:lstStyle/>
        <a:p>
          <a:r>
            <a:rPr lang="en-US"/>
            <a:t>Amber Abunassar – MEP Recruiter</a:t>
          </a:r>
        </a:p>
      </dgm:t>
    </dgm:pt>
    <dgm:pt modelId="{C4E5DC15-5848-4C7D-BBB1-FB37BD73DF43}" type="parTrans" cxnId="{42698EA8-BEDE-4EA2-A20F-A548658212F8}">
      <dgm:prSet/>
      <dgm:spPr/>
      <dgm:t>
        <a:bodyPr/>
        <a:lstStyle/>
        <a:p>
          <a:endParaRPr lang="en-US"/>
        </a:p>
      </dgm:t>
    </dgm:pt>
    <dgm:pt modelId="{9972F3C4-4448-4AD4-8059-9FDE66A6837B}" type="sibTrans" cxnId="{42698EA8-BEDE-4EA2-A20F-A548658212F8}">
      <dgm:prSet/>
      <dgm:spPr/>
      <dgm:t>
        <a:bodyPr/>
        <a:lstStyle/>
        <a:p>
          <a:endParaRPr lang="en-US"/>
        </a:p>
      </dgm:t>
    </dgm:pt>
    <dgm:pt modelId="{5301D11E-76DB-4CEB-B2E1-9A50BACE458B}">
      <dgm:prSet/>
      <dgm:spPr/>
      <dgm:t>
        <a:bodyPr/>
        <a:lstStyle/>
        <a:p>
          <a:r>
            <a:rPr lang="en-US"/>
            <a:t>Brunswick County </a:t>
          </a:r>
        </a:p>
      </dgm:t>
    </dgm:pt>
    <dgm:pt modelId="{98C405F7-5085-45B9-96BA-747841300EF6}" type="parTrans" cxnId="{0A3CE051-425F-4F65-B203-DB09BBAA853A}">
      <dgm:prSet/>
      <dgm:spPr/>
      <dgm:t>
        <a:bodyPr/>
        <a:lstStyle/>
        <a:p>
          <a:endParaRPr lang="en-US"/>
        </a:p>
      </dgm:t>
    </dgm:pt>
    <dgm:pt modelId="{93D5E825-8C42-41F3-A8FF-7D2840FBDF8D}" type="sibTrans" cxnId="{0A3CE051-425F-4F65-B203-DB09BBAA853A}">
      <dgm:prSet/>
      <dgm:spPr/>
      <dgm:t>
        <a:bodyPr/>
        <a:lstStyle/>
        <a:p>
          <a:endParaRPr lang="en-US"/>
        </a:p>
      </dgm:t>
    </dgm:pt>
    <dgm:pt modelId="{E7539207-6874-476B-A019-3D114CF5C8C1}">
      <dgm:prSet/>
      <dgm:spPr/>
      <dgm:t>
        <a:bodyPr/>
        <a:lstStyle/>
        <a:p>
          <a:r>
            <a:rPr lang="en-US"/>
            <a:t>Elsa Armijos – MEP Coordinator</a:t>
          </a:r>
        </a:p>
      </dgm:t>
    </dgm:pt>
    <dgm:pt modelId="{4B59CDF0-B764-4C93-97FF-F61143DF976F}" type="parTrans" cxnId="{3509F639-202A-4A78-9C51-390A4764BAF9}">
      <dgm:prSet/>
      <dgm:spPr/>
      <dgm:t>
        <a:bodyPr/>
        <a:lstStyle/>
        <a:p>
          <a:endParaRPr lang="en-US"/>
        </a:p>
      </dgm:t>
    </dgm:pt>
    <dgm:pt modelId="{386F0E21-E63D-4281-8F3D-513C48B325F4}" type="sibTrans" cxnId="{3509F639-202A-4A78-9C51-390A4764BAF9}">
      <dgm:prSet/>
      <dgm:spPr/>
      <dgm:t>
        <a:bodyPr/>
        <a:lstStyle/>
        <a:p>
          <a:endParaRPr lang="en-US"/>
        </a:p>
      </dgm:t>
    </dgm:pt>
    <dgm:pt modelId="{D818EF1C-DA0C-4C09-A13C-E93F66FAD4C7}">
      <dgm:prSet/>
      <dgm:spPr/>
      <dgm:t>
        <a:bodyPr/>
        <a:lstStyle/>
        <a:p>
          <a:r>
            <a:rPr lang="en-US"/>
            <a:t>Dr. Karen Baker – MEP Director</a:t>
          </a:r>
        </a:p>
      </dgm:t>
    </dgm:pt>
    <dgm:pt modelId="{73D0550E-CDAF-4706-8F7C-9ABF4290AFA0}" type="parTrans" cxnId="{82E2479F-C857-4612-9D1F-509EFBA3CA3D}">
      <dgm:prSet/>
      <dgm:spPr/>
      <dgm:t>
        <a:bodyPr/>
        <a:lstStyle/>
        <a:p>
          <a:endParaRPr lang="en-US"/>
        </a:p>
      </dgm:t>
    </dgm:pt>
    <dgm:pt modelId="{9E394125-6A6B-45D8-AF3F-42D9961B942E}" type="sibTrans" cxnId="{82E2479F-C857-4612-9D1F-509EFBA3CA3D}">
      <dgm:prSet/>
      <dgm:spPr/>
      <dgm:t>
        <a:bodyPr/>
        <a:lstStyle/>
        <a:p>
          <a:endParaRPr lang="en-US"/>
        </a:p>
      </dgm:t>
    </dgm:pt>
    <dgm:pt modelId="{6184ECA2-9CD4-42C2-874D-041CFC2F2353}">
      <dgm:prSet/>
      <dgm:spPr/>
      <dgm:t>
        <a:bodyPr/>
        <a:lstStyle/>
        <a:p>
          <a:r>
            <a:rPr lang="en-US"/>
            <a:t>Henderson County</a:t>
          </a:r>
        </a:p>
      </dgm:t>
    </dgm:pt>
    <dgm:pt modelId="{EFAA6F41-8073-4ADF-9BE9-E46D9B373CFE}" type="parTrans" cxnId="{FF5E5F53-16CF-4EE9-9FB3-E36F4466B8D0}">
      <dgm:prSet/>
      <dgm:spPr/>
      <dgm:t>
        <a:bodyPr/>
        <a:lstStyle/>
        <a:p>
          <a:endParaRPr lang="en-US"/>
        </a:p>
      </dgm:t>
    </dgm:pt>
    <dgm:pt modelId="{E31BA7D2-72A3-46A4-9FD4-F92172572370}" type="sibTrans" cxnId="{FF5E5F53-16CF-4EE9-9FB3-E36F4466B8D0}">
      <dgm:prSet/>
      <dgm:spPr/>
      <dgm:t>
        <a:bodyPr/>
        <a:lstStyle/>
        <a:p>
          <a:endParaRPr lang="en-US"/>
        </a:p>
      </dgm:t>
    </dgm:pt>
    <dgm:pt modelId="{E5D51F2F-5882-401F-87E3-175CEBA8E165}">
      <dgm:prSet/>
      <dgm:spPr/>
      <dgm:t>
        <a:bodyPr/>
        <a:lstStyle/>
        <a:p>
          <a:r>
            <a:rPr lang="en-US"/>
            <a:t>Areli Perez – MEP Coordinator</a:t>
          </a:r>
        </a:p>
      </dgm:t>
    </dgm:pt>
    <dgm:pt modelId="{DFB927DF-5C90-4815-8B22-E2D7D917341B}" type="parTrans" cxnId="{00B8B58E-E9BB-4CE5-AF6D-F36F5B301514}">
      <dgm:prSet/>
      <dgm:spPr/>
      <dgm:t>
        <a:bodyPr/>
        <a:lstStyle/>
        <a:p>
          <a:endParaRPr lang="en-US"/>
        </a:p>
      </dgm:t>
    </dgm:pt>
    <dgm:pt modelId="{CA722CDD-0D1E-4F7A-BD22-D52ABBF4AC1C}" type="sibTrans" cxnId="{00B8B58E-E9BB-4CE5-AF6D-F36F5B301514}">
      <dgm:prSet/>
      <dgm:spPr/>
      <dgm:t>
        <a:bodyPr/>
        <a:lstStyle/>
        <a:p>
          <a:endParaRPr lang="en-US"/>
        </a:p>
      </dgm:t>
    </dgm:pt>
    <dgm:pt modelId="{0F3EACE9-F23C-DE4A-AEE0-8264E66FFB23}" type="pres">
      <dgm:prSet presAssocID="{9BC47C9E-CD8B-47F3-86EF-ECB46C4EC578}" presName="linear" presStyleCnt="0">
        <dgm:presLayoutVars>
          <dgm:dir/>
          <dgm:animLvl val="lvl"/>
          <dgm:resizeHandles val="exact"/>
        </dgm:presLayoutVars>
      </dgm:prSet>
      <dgm:spPr/>
    </dgm:pt>
    <dgm:pt modelId="{77DD7049-4F4F-EA4C-A873-1090C5FD2905}" type="pres">
      <dgm:prSet presAssocID="{8736DDC5-035A-420D-B183-4F7B2283F1E4}" presName="parentLin" presStyleCnt="0"/>
      <dgm:spPr/>
    </dgm:pt>
    <dgm:pt modelId="{20557290-95E1-E844-8B5A-5F4CB833CC94}" type="pres">
      <dgm:prSet presAssocID="{8736DDC5-035A-420D-B183-4F7B2283F1E4}" presName="parentLeftMargin" presStyleLbl="node1" presStyleIdx="0" presStyleCnt="3"/>
      <dgm:spPr/>
    </dgm:pt>
    <dgm:pt modelId="{1D164558-0276-0E4F-8754-58502F31C60D}" type="pres">
      <dgm:prSet presAssocID="{8736DDC5-035A-420D-B183-4F7B2283F1E4}" presName="parentText" presStyleLbl="node1" presStyleIdx="0" presStyleCnt="3">
        <dgm:presLayoutVars>
          <dgm:chMax val="0"/>
          <dgm:bulletEnabled val="1"/>
        </dgm:presLayoutVars>
      </dgm:prSet>
      <dgm:spPr/>
    </dgm:pt>
    <dgm:pt modelId="{798F7728-C3FC-6A4E-BC86-4FCE77E12E03}" type="pres">
      <dgm:prSet presAssocID="{8736DDC5-035A-420D-B183-4F7B2283F1E4}" presName="negativeSpace" presStyleCnt="0"/>
      <dgm:spPr/>
    </dgm:pt>
    <dgm:pt modelId="{8050B295-7CF6-5A46-92A7-280C56410124}" type="pres">
      <dgm:prSet presAssocID="{8736DDC5-035A-420D-B183-4F7B2283F1E4}" presName="childText" presStyleLbl="conFgAcc1" presStyleIdx="0" presStyleCnt="3">
        <dgm:presLayoutVars>
          <dgm:bulletEnabled val="1"/>
        </dgm:presLayoutVars>
      </dgm:prSet>
      <dgm:spPr/>
    </dgm:pt>
    <dgm:pt modelId="{48AAACDE-1EF3-924D-ABF8-A4951A5B6666}" type="pres">
      <dgm:prSet presAssocID="{5960F4C8-FA99-427C-8BAB-9DDB1149F15B}" presName="spaceBetweenRectangles" presStyleCnt="0"/>
      <dgm:spPr/>
    </dgm:pt>
    <dgm:pt modelId="{1F6D11C4-35B0-654B-A658-637CE0DD7C4E}" type="pres">
      <dgm:prSet presAssocID="{5301D11E-76DB-4CEB-B2E1-9A50BACE458B}" presName="parentLin" presStyleCnt="0"/>
      <dgm:spPr/>
    </dgm:pt>
    <dgm:pt modelId="{C2B06694-0558-A84E-95A5-6C3A6C145C7E}" type="pres">
      <dgm:prSet presAssocID="{5301D11E-76DB-4CEB-B2E1-9A50BACE458B}" presName="parentLeftMargin" presStyleLbl="node1" presStyleIdx="0" presStyleCnt="3"/>
      <dgm:spPr/>
    </dgm:pt>
    <dgm:pt modelId="{BC1A72F3-D174-DC4A-8E08-AC6E6D3B74B2}" type="pres">
      <dgm:prSet presAssocID="{5301D11E-76DB-4CEB-B2E1-9A50BACE458B}" presName="parentText" presStyleLbl="node1" presStyleIdx="1" presStyleCnt="3">
        <dgm:presLayoutVars>
          <dgm:chMax val="0"/>
          <dgm:bulletEnabled val="1"/>
        </dgm:presLayoutVars>
      </dgm:prSet>
      <dgm:spPr/>
    </dgm:pt>
    <dgm:pt modelId="{5A49BE0A-5766-054B-86CA-F682A4416B19}" type="pres">
      <dgm:prSet presAssocID="{5301D11E-76DB-4CEB-B2E1-9A50BACE458B}" presName="negativeSpace" presStyleCnt="0"/>
      <dgm:spPr/>
    </dgm:pt>
    <dgm:pt modelId="{7454F7CA-6998-5842-AF21-BB0B473F6C38}" type="pres">
      <dgm:prSet presAssocID="{5301D11E-76DB-4CEB-B2E1-9A50BACE458B}" presName="childText" presStyleLbl="conFgAcc1" presStyleIdx="1" presStyleCnt="3">
        <dgm:presLayoutVars>
          <dgm:bulletEnabled val="1"/>
        </dgm:presLayoutVars>
      </dgm:prSet>
      <dgm:spPr/>
    </dgm:pt>
    <dgm:pt modelId="{BFA10B04-9540-724B-B63A-18644E3883A0}" type="pres">
      <dgm:prSet presAssocID="{93D5E825-8C42-41F3-A8FF-7D2840FBDF8D}" presName="spaceBetweenRectangles" presStyleCnt="0"/>
      <dgm:spPr/>
    </dgm:pt>
    <dgm:pt modelId="{C0E90238-D9D4-9240-A100-C6225B29AA2E}" type="pres">
      <dgm:prSet presAssocID="{6184ECA2-9CD4-42C2-874D-041CFC2F2353}" presName="parentLin" presStyleCnt="0"/>
      <dgm:spPr/>
    </dgm:pt>
    <dgm:pt modelId="{128AA52C-D17B-F746-A2F3-DE2BE62F676F}" type="pres">
      <dgm:prSet presAssocID="{6184ECA2-9CD4-42C2-874D-041CFC2F2353}" presName="parentLeftMargin" presStyleLbl="node1" presStyleIdx="1" presStyleCnt="3"/>
      <dgm:spPr/>
    </dgm:pt>
    <dgm:pt modelId="{CB20D206-AF0D-2D47-932F-4301C50CE457}" type="pres">
      <dgm:prSet presAssocID="{6184ECA2-9CD4-42C2-874D-041CFC2F2353}" presName="parentText" presStyleLbl="node1" presStyleIdx="2" presStyleCnt="3">
        <dgm:presLayoutVars>
          <dgm:chMax val="0"/>
          <dgm:bulletEnabled val="1"/>
        </dgm:presLayoutVars>
      </dgm:prSet>
      <dgm:spPr/>
    </dgm:pt>
    <dgm:pt modelId="{FF9BA093-2357-AA43-AB1F-A24FCC1CC2D7}" type="pres">
      <dgm:prSet presAssocID="{6184ECA2-9CD4-42C2-874D-041CFC2F2353}" presName="negativeSpace" presStyleCnt="0"/>
      <dgm:spPr/>
    </dgm:pt>
    <dgm:pt modelId="{D08DEB39-486B-8C4F-BAED-5C275346B564}" type="pres">
      <dgm:prSet presAssocID="{6184ECA2-9CD4-42C2-874D-041CFC2F2353}" presName="childText" presStyleLbl="conFgAcc1" presStyleIdx="2" presStyleCnt="3">
        <dgm:presLayoutVars>
          <dgm:bulletEnabled val="1"/>
        </dgm:presLayoutVars>
      </dgm:prSet>
      <dgm:spPr/>
    </dgm:pt>
  </dgm:ptLst>
  <dgm:cxnLst>
    <dgm:cxn modelId="{52AF210A-08A0-484E-B820-9DD9DA2957E6}" type="presOf" srcId="{6184ECA2-9CD4-42C2-874D-041CFC2F2353}" destId="{CB20D206-AF0D-2D47-932F-4301C50CE457}" srcOrd="1" destOrd="0" presId="urn:microsoft.com/office/officeart/2005/8/layout/list1"/>
    <dgm:cxn modelId="{C9568C1B-F6FB-4534-9DB3-AA3951FA2331}" srcId="{9BC47C9E-CD8B-47F3-86EF-ECB46C4EC578}" destId="{8736DDC5-035A-420D-B183-4F7B2283F1E4}" srcOrd="0" destOrd="0" parTransId="{E822FF76-CB83-4265-A18A-AE15CDC65230}" sibTransId="{5960F4C8-FA99-427C-8BAB-9DDB1149F15B}"/>
    <dgm:cxn modelId="{C7A70323-4F55-A840-B1D9-D8229C217EFB}" type="presOf" srcId="{6184ECA2-9CD4-42C2-874D-041CFC2F2353}" destId="{128AA52C-D17B-F746-A2F3-DE2BE62F676F}" srcOrd="0" destOrd="0" presId="urn:microsoft.com/office/officeart/2005/8/layout/list1"/>
    <dgm:cxn modelId="{3509F639-202A-4A78-9C51-390A4764BAF9}" srcId="{5301D11E-76DB-4CEB-B2E1-9A50BACE458B}" destId="{E7539207-6874-476B-A019-3D114CF5C8C1}" srcOrd="0" destOrd="0" parTransId="{4B59CDF0-B764-4C93-97FF-F61143DF976F}" sibTransId="{386F0E21-E63D-4281-8F3D-513C48B325F4}"/>
    <dgm:cxn modelId="{0A3CE051-425F-4F65-B203-DB09BBAA853A}" srcId="{9BC47C9E-CD8B-47F3-86EF-ECB46C4EC578}" destId="{5301D11E-76DB-4CEB-B2E1-9A50BACE458B}" srcOrd="1" destOrd="0" parTransId="{98C405F7-5085-45B9-96BA-747841300EF6}" sibTransId="{93D5E825-8C42-41F3-A8FF-7D2840FBDF8D}"/>
    <dgm:cxn modelId="{FF5E5F53-16CF-4EE9-9FB3-E36F4466B8D0}" srcId="{9BC47C9E-CD8B-47F3-86EF-ECB46C4EC578}" destId="{6184ECA2-9CD4-42C2-874D-041CFC2F2353}" srcOrd="2" destOrd="0" parTransId="{EFAA6F41-8073-4ADF-9BE9-E46D9B373CFE}" sibTransId="{E31BA7D2-72A3-46A4-9FD4-F92172572370}"/>
    <dgm:cxn modelId="{3155FA59-9AF5-7141-AFD1-93022D9CE7F8}" type="presOf" srcId="{E7539207-6874-476B-A019-3D114CF5C8C1}" destId="{7454F7CA-6998-5842-AF21-BB0B473F6C38}" srcOrd="0" destOrd="0" presId="urn:microsoft.com/office/officeart/2005/8/layout/list1"/>
    <dgm:cxn modelId="{6DF25477-5EDB-1E40-8B26-082957162367}" type="presOf" srcId="{E5D51F2F-5882-401F-87E3-175CEBA8E165}" destId="{D08DEB39-486B-8C4F-BAED-5C275346B564}" srcOrd="0" destOrd="0" presId="urn:microsoft.com/office/officeart/2005/8/layout/list1"/>
    <dgm:cxn modelId="{3543EA7E-A095-0643-B79B-8974FE90C377}" type="presOf" srcId="{8736DDC5-035A-420D-B183-4F7B2283F1E4}" destId="{20557290-95E1-E844-8B5A-5F4CB833CC94}" srcOrd="0" destOrd="0" presId="urn:microsoft.com/office/officeart/2005/8/layout/list1"/>
    <dgm:cxn modelId="{19B0428B-CA60-5D40-A653-C967AB10E59B}" type="presOf" srcId="{B04EDD90-A24E-48B0-B5A6-5F50522174A8}" destId="{8050B295-7CF6-5A46-92A7-280C56410124}" srcOrd="0" destOrd="0" presId="urn:microsoft.com/office/officeart/2005/8/layout/list1"/>
    <dgm:cxn modelId="{00B8B58E-E9BB-4CE5-AF6D-F36F5B301514}" srcId="{6184ECA2-9CD4-42C2-874D-041CFC2F2353}" destId="{E5D51F2F-5882-401F-87E3-175CEBA8E165}" srcOrd="0" destOrd="0" parTransId="{DFB927DF-5C90-4815-8B22-E2D7D917341B}" sibTransId="{CA722CDD-0D1E-4F7A-BD22-D52ABBF4AC1C}"/>
    <dgm:cxn modelId="{82E2479F-C857-4612-9D1F-509EFBA3CA3D}" srcId="{5301D11E-76DB-4CEB-B2E1-9A50BACE458B}" destId="{D818EF1C-DA0C-4C09-A13C-E93F66FAD4C7}" srcOrd="1" destOrd="0" parTransId="{73D0550E-CDAF-4706-8F7C-9ABF4290AFA0}" sibTransId="{9E394125-6A6B-45D8-AF3F-42D9961B942E}"/>
    <dgm:cxn modelId="{68E55CA3-7B19-8A42-9263-ADDCBB597086}" type="presOf" srcId="{5301D11E-76DB-4CEB-B2E1-9A50BACE458B}" destId="{C2B06694-0558-A84E-95A5-6C3A6C145C7E}" srcOrd="0" destOrd="0" presId="urn:microsoft.com/office/officeart/2005/8/layout/list1"/>
    <dgm:cxn modelId="{42698EA8-BEDE-4EA2-A20F-A548658212F8}" srcId="{8736DDC5-035A-420D-B183-4F7B2283F1E4}" destId="{B04EDD90-A24E-48B0-B5A6-5F50522174A8}" srcOrd="0" destOrd="0" parTransId="{C4E5DC15-5848-4C7D-BBB1-FB37BD73DF43}" sibTransId="{9972F3C4-4448-4AD4-8059-9FDE66A6837B}"/>
    <dgm:cxn modelId="{9EA8D2AF-AB6C-0A4A-BB8C-62427C5C4F75}" type="presOf" srcId="{D818EF1C-DA0C-4C09-A13C-E93F66FAD4C7}" destId="{7454F7CA-6998-5842-AF21-BB0B473F6C38}" srcOrd="0" destOrd="1" presId="urn:microsoft.com/office/officeart/2005/8/layout/list1"/>
    <dgm:cxn modelId="{ABB9AACB-8433-1844-AE66-6237F97D4BD6}" type="presOf" srcId="{5301D11E-76DB-4CEB-B2E1-9A50BACE458B}" destId="{BC1A72F3-D174-DC4A-8E08-AC6E6D3B74B2}" srcOrd="1" destOrd="0" presId="urn:microsoft.com/office/officeart/2005/8/layout/list1"/>
    <dgm:cxn modelId="{943F08D9-0BA3-3142-8288-28AFAEB5695C}" type="presOf" srcId="{9BC47C9E-CD8B-47F3-86EF-ECB46C4EC578}" destId="{0F3EACE9-F23C-DE4A-AEE0-8264E66FFB23}" srcOrd="0" destOrd="0" presId="urn:microsoft.com/office/officeart/2005/8/layout/list1"/>
    <dgm:cxn modelId="{AE3E26E3-42DF-5F49-B7E9-C6F9BEB7EFC7}" type="presOf" srcId="{8736DDC5-035A-420D-B183-4F7B2283F1E4}" destId="{1D164558-0276-0E4F-8754-58502F31C60D}" srcOrd="1" destOrd="0" presId="urn:microsoft.com/office/officeart/2005/8/layout/list1"/>
    <dgm:cxn modelId="{7E64CD4E-A76A-5C4D-80C3-7B87887A9F7B}" type="presParOf" srcId="{0F3EACE9-F23C-DE4A-AEE0-8264E66FFB23}" destId="{77DD7049-4F4F-EA4C-A873-1090C5FD2905}" srcOrd="0" destOrd="0" presId="urn:microsoft.com/office/officeart/2005/8/layout/list1"/>
    <dgm:cxn modelId="{47849710-3EED-7E46-A2F6-FF0D2164A3AD}" type="presParOf" srcId="{77DD7049-4F4F-EA4C-A873-1090C5FD2905}" destId="{20557290-95E1-E844-8B5A-5F4CB833CC94}" srcOrd="0" destOrd="0" presId="urn:microsoft.com/office/officeart/2005/8/layout/list1"/>
    <dgm:cxn modelId="{ACB05E99-C3DC-844B-A289-091DBCA280D1}" type="presParOf" srcId="{77DD7049-4F4F-EA4C-A873-1090C5FD2905}" destId="{1D164558-0276-0E4F-8754-58502F31C60D}" srcOrd="1" destOrd="0" presId="urn:microsoft.com/office/officeart/2005/8/layout/list1"/>
    <dgm:cxn modelId="{0C52B87F-905A-EB4E-8F43-A77B1B97B4FA}" type="presParOf" srcId="{0F3EACE9-F23C-DE4A-AEE0-8264E66FFB23}" destId="{798F7728-C3FC-6A4E-BC86-4FCE77E12E03}" srcOrd="1" destOrd="0" presId="urn:microsoft.com/office/officeart/2005/8/layout/list1"/>
    <dgm:cxn modelId="{1F29B9F9-9B9D-724F-A68A-40BCF4D51BED}" type="presParOf" srcId="{0F3EACE9-F23C-DE4A-AEE0-8264E66FFB23}" destId="{8050B295-7CF6-5A46-92A7-280C56410124}" srcOrd="2" destOrd="0" presId="urn:microsoft.com/office/officeart/2005/8/layout/list1"/>
    <dgm:cxn modelId="{42DF1088-389D-0C47-9F80-97F4D16E5133}" type="presParOf" srcId="{0F3EACE9-F23C-DE4A-AEE0-8264E66FFB23}" destId="{48AAACDE-1EF3-924D-ABF8-A4951A5B6666}" srcOrd="3" destOrd="0" presId="urn:microsoft.com/office/officeart/2005/8/layout/list1"/>
    <dgm:cxn modelId="{6F9C9618-2292-5040-8686-FF440A25219A}" type="presParOf" srcId="{0F3EACE9-F23C-DE4A-AEE0-8264E66FFB23}" destId="{1F6D11C4-35B0-654B-A658-637CE0DD7C4E}" srcOrd="4" destOrd="0" presId="urn:microsoft.com/office/officeart/2005/8/layout/list1"/>
    <dgm:cxn modelId="{C9B3630F-8931-5C42-80DA-522CC75FBDEF}" type="presParOf" srcId="{1F6D11C4-35B0-654B-A658-637CE0DD7C4E}" destId="{C2B06694-0558-A84E-95A5-6C3A6C145C7E}" srcOrd="0" destOrd="0" presId="urn:microsoft.com/office/officeart/2005/8/layout/list1"/>
    <dgm:cxn modelId="{8E6A5AE1-E68E-F04D-B09A-EC2184E8963F}" type="presParOf" srcId="{1F6D11C4-35B0-654B-A658-637CE0DD7C4E}" destId="{BC1A72F3-D174-DC4A-8E08-AC6E6D3B74B2}" srcOrd="1" destOrd="0" presId="urn:microsoft.com/office/officeart/2005/8/layout/list1"/>
    <dgm:cxn modelId="{CF5B01D4-05BB-8A48-B3F1-153CBF5E3BD8}" type="presParOf" srcId="{0F3EACE9-F23C-DE4A-AEE0-8264E66FFB23}" destId="{5A49BE0A-5766-054B-86CA-F682A4416B19}" srcOrd="5" destOrd="0" presId="urn:microsoft.com/office/officeart/2005/8/layout/list1"/>
    <dgm:cxn modelId="{9DDB2CFD-8DFE-FF4D-8A47-396C432D71B0}" type="presParOf" srcId="{0F3EACE9-F23C-DE4A-AEE0-8264E66FFB23}" destId="{7454F7CA-6998-5842-AF21-BB0B473F6C38}" srcOrd="6" destOrd="0" presId="urn:microsoft.com/office/officeart/2005/8/layout/list1"/>
    <dgm:cxn modelId="{BE6EE221-4BB7-C945-851F-6E9A07574393}" type="presParOf" srcId="{0F3EACE9-F23C-DE4A-AEE0-8264E66FFB23}" destId="{BFA10B04-9540-724B-B63A-18644E3883A0}" srcOrd="7" destOrd="0" presId="urn:microsoft.com/office/officeart/2005/8/layout/list1"/>
    <dgm:cxn modelId="{FF2DE82E-CE67-944F-AABB-1E172AEEB1E0}" type="presParOf" srcId="{0F3EACE9-F23C-DE4A-AEE0-8264E66FFB23}" destId="{C0E90238-D9D4-9240-A100-C6225B29AA2E}" srcOrd="8" destOrd="0" presId="urn:microsoft.com/office/officeart/2005/8/layout/list1"/>
    <dgm:cxn modelId="{13A35C55-36CC-DE4C-BF4B-D2AE549E527C}" type="presParOf" srcId="{C0E90238-D9D4-9240-A100-C6225B29AA2E}" destId="{128AA52C-D17B-F746-A2F3-DE2BE62F676F}" srcOrd="0" destOrd="0" presId="urn:microsoft.com/office/officeart/2005/8/layout/list1"/>
    <dgm:cxn modelId="{EFDC1A65-6F8B-0046-A8ED-94D2357EF0E0}" type="presParOf" srcId="{C0E90238-D9D4-9240-A100-C6225B29AA2E}" destId="{CB20D206-AF0D-2D47-932F-4301C50CE457}" srcOrd="1" destOrd="0" presId="urn:microsoft.com/office/officeart/2005/8/layout/list1"/>
    <dgm:cxn modelId="{47A69804-0535-C944-942A-038A0EC78E2C}" type="presParOf" srcId="{0F3EACE9-F23C-DE4A-AEE0-8264E66FFB23}" destId="{FF9BA093-2357-AA43-AB1F-A24FCC1CC2D7}" srcOrd="9" destOrd="0" presId="urn:microsoft.com/office/officeart/2005/8/layout/list1"/>
    <dgm:cxn modelId="{FD77DBA9-8BF2-FD4E-AF1A-134465EE0A5E}" type="presParOf" srcId="{0F3EACE9-F23C-DE4A-AEE0-8264E66FFB23}" destId="{D08DEB39-486B-8C4F-BAED-5C275346B56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80CAC9-1C0B-4152-9B1C-9CBC8525F72A}"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65E82A88-C841-4010-ACD4-E01DB6788A62}">
      <dgm:prSet/>
      <dgm:spPr/>
      <dgm:t>
        <a:bodyPr/>
        <a:lstStyle/>
        <a:p>
          <a:pPr rtl="0"/>
          <a:r>
            <a:rPr lang="en-US"/>
            <a:t>Buncombe County</a:t>
          </a:r>
          <a:r>
            <a:rPr lang="en-US">
              <a:latin typeface="Sabon Next LT"/>
            </a:rPr>
            <a:t> -</a:t>
          </a:r>
          <a:r>
            <a:rPr lang="en-US"/>
            <a:t> MEP Coordinator</a:t>
          </a:r>
        </a:p>
      </dgm:t>
    </dgm:pt>
    <dgm:pt modelId="{4FF7E9C9-2281-4D31-BFCC-69F8C4AF15AF}" type="parTrans" cxnId="{B0702550-622F-4856-9AB3-1668D83BA88C}">
      <dgm:prSet/>
      <dgm:spPr/>
      <dgm:t>
        <a:bodyPr/>
        <a:lstStyle/>
        <a:p>
          <a:endParaRPr lang="en-US"/>
        </a:p>
      </dgm:t>
    </dgm:pt>
    <dgm:pt modelId="{0A29F4EB-4562-4562-9A61-FB484EA125B7}" type="sibTrans" cxnId="{B0702550-622F-4856-9AB3-1668D83BA88C}">
      <dgm:prSet/>
      <dgm:spPr/>
      <dgm:t>
        <a:bodyPr/>
        <a:lstStyle/>
        <a:p>
          <a:endParaRPr lang="en-US"/>
        </a:p>
      </dgm:t>
    </dgm:pt>
    <dgm:pt modelId="{077B842F-ED7F-4116-80A0-3FB50D95D07D}">
      <dgm:prSet/>
      <dgm:spPr/>
      <dgm:t>
        <a:bodyPr/>
        <a:lstStyle/>
        <a:p>
          <a:pPr rtl="0"/>
          <a:r>
            <a:rPr lang="en-US"/>
            <a:t>Pender County </a:t>
          </a:r>
          <a:r>
            <a:rPr lang="en-US">
              <a:latin typeface="Sabon Next LT"/>
            </a:rPr>
            <a:t>- Recruiter</a:t>
          </a:r>
          <a:endParaRPr lang="en-US"/>
        </a:p>
      </dgm:t>
    </dgm:pt>
    <dgm:pt modelId="{00C2406C-60FB-4B70-87B8-7B6807F28A4A}" type="parTrans" cxnId="{4E5740C3-5B92-45A3-BEAB-D2BC6E8463DE}">
      <dgm:prSet/>
      <dgm:spPr/>
      <dgm:t>
        <a:bodyPr/>
        <a:lstStyle/>
        <a:p>
          <a:endParaRPr lang="en-US"/>
        </a:p>
      </dgm:t>
    </dgm:pt>
    <dgm:pt modelId="{F83CFCF7-0E12-4EAD-9F0B-CAB3E0D45394}" type="sibTrans" cxnId="{4E5740C3-5B92-45A3-BEAB-D2BC6E8463DE}">
      <dgm:prSet/>
      <dgm:spPr/>
      <dgm:t>
        <a:bodyPr/>
        <a:lstStyle/>
        <a:p>
          <a:endParaRPr lang="en-US"/>
        </a:p>
      </dgm:t>
    </dgm:pt>
    <dgm:pt modelId="{71EAF376-D7D1-48F2-BD12-E46B102D4E25}">
      <dgm:prSet/>
      <dgm:spPr/>
      <dgm:t>
        <a:bodyPr/>
        <a:lstStyle/>
        <a:p>
          <a:pPr rtl="0"/>
          <a:r>
            <a:rPr lang="en-US"/>
            <a:t>Henderson County</a:t>
          </a:r>
          <a:r>
            <a:rPr lang="en-US">
              <a:latin typeface="Sabon Next LT"/>
            </a:rPr>
            <a:t> -</a:t>
          </a:r>
          <a:r>
            <a:rPr lang="en-US"/>
            <a:t> </a:t>
          </a:r>
          <a:r>
            <a:rPr lang="en-US">
              <a:latin typeface="Sabon Next LT"/>
            </a:rPr>
            <a:t>Seasonal</a:t>
          </a:r>
          <a:r>
            <a:rPr lang="en-US"/>
            <a:t> </a:t>
          </a:r>
          <a:r>
            <a:rPr lang="en-US">
              <a:latin typeface="Sabon Next LT"/>
            </a:rPr>
            <a:t>Recruiter</a:t>
          </a:r>
          <a:endParaRPr lang="en-US"/>
        </a:p>
      </dgm:t>
    </dgm:pt>
    <dgm:pt modelId="{903679A7-4B96-42CE-A97D-6DBA78127064}" type="parTrans" cxnId="{40FEB0F0-B693-43AA-82E0-5629BD266D7B}">
      <dgm:prSet/>
      <dgm:spPr/>
      <dgm:t>
        <a:bodyPr/>
        <a:lstStyle/>
        <a:p>
          <a:endParaRPr lang="en-US"/>
        </a:p>
      </dgm:t>
    </dgm:pt>
    <dgm:pt modelId="{1D285813-F466-44A3-A327-6F267E52DABD}" type="sibTrans" cxnId="{40FEB0F0-B693-43AA-82E0-5629BD266D7B}">
      <dgm:prSet/>
      <dgm:spPr/>
      <dgm:t>
        <a:bodyPr/>
        <a:lstStyle/>
        <a:p>
          <a:endParaRPr lang="en-US"/>
        </a:p>
      </dgm:t>
    </dgm:pt>
    <dgm:pt modelId="{62315620-1300-4B2E-A2FE-69BE5A5BF86F}">
      <dgm:prSet/>
      <dgm:spPr/>
      <dgm:t>
        <a:bodyPr/>
        <a:lstStyle/>
        <a:p>
          <a:pPr rtl="0"/>
          <a:r>
            <a:rPr lang="en-US"/>
            <a:t>Mitchell </a:t>
          </a:r>
          <a:r>
            <a:rPr lang="en-US">
              <a:latin typeface="Sabon Next LT"/>
            </a:rPr>
            <a:t>County</a:t>
          </a:r>
          <a:r>
            <a:rPr lang="en-US"/>
            <a:t> </a:t>
          </a:r>
          <a:r>
            <a:rPr lang="en-US">
              <a:latin typeface="Sabon Next LT"/>
            </a:rPr>
            <a:t>- Recruiter</a:t>
          </a:r>
          <a:endParaRPr lang="en-US"/>
        </a:p>
      </dgm:t>
    </dgm:pt>
    <dgm:pt modelId="{2AA09C88-2777-48CB-8952-F694C61B004B}" type="parTrans" cxnId="{C6E95977-D124-49EC-B5B2-AA9ABAFBE74A}">
      <dgm:prSet/>
      <dgm:spPr/>
      <dgm:t>
        <a:bodyPr/>
        <a:lstStyle/>
        <a:p>
          <a:endParaRPr lang="en-US"/>
        </a:p>
      </dgm:t>
    </dgm:pt>
    <dgm:pt modelId="{4550D417-645F-4797-BCB6-848AC8D7D275}" type="sibTrans" cxnId="{C6E95977-D124-49EC-B5B2-AA9ABAFBE74A}">
      <dgm:prSet/>
      <dgm:spPr/>
      <dgm:t>
        <a:bodyPr/>
        <a:lstStyle/>
        <a:p>
          <a:endParaRPr lang="en-US"/>
        </a:p>
      </dgm:t>
    </dgm:pt>
    <dgm:pt modelId="{E03FC063-7813-BB48-A514-A530A912C8C3}" type="pres">
      <dgm:prSet presAssocID="{7580CAC9-1C0B-4152-9B1C-9CBC8525F72A}" presName="vert0" presStyleCnt="0">
        <dgm:presLayoutVars>
          <dgm:dir/>
          <dgm:animOne val="branch"/>
          <dgm:animLvl val="lvl"/>
        </dgm:presLayoutVars>
      </dgm:prSet>
      <dgm:spPr/>
    </dgm:pt>
    <dgm:pt modelId="{9A18A09E-B27A-7C49-B22D-104DEDC680FA}" type="pres">
      <dgm:prSet presAssocID="{65E82A88-C841-4010-ACD4-E01DB6788A62}" presName="thickLine" presStyleLbl="alignNode1" presStyleIdx="0" presStyleCnt="4"/>
      <dgm:spPr/>
    </dgm:pt>
    <dgm:pt modelId="{2E765B65-895E-4145-8EF1-E9CBF20F3F31}" type="pres">
      <dgm:prSet presAssocID="{65E82A88-C841-4010-ACD4-E01DB6788A62}" presName="horz1" presStyleCnt="0"/>
      <dgm:spPr/>
    </dgm:pt>
    <dgm:pt modelId="{1F25FF5E-B18D-2E4C-97A9-87EFE7EE7207}" type="pres">
      <dgm:prSet presAssocID="{65E82A88-C841-4010-ACD4-E01DB6788A62}" presName="tx1" presStyleLbl="revTx" presStyleIdx="0" presStyleCnt="4"/>
      <dgm:spPr/>
    </dgm:pt>
    <dgm:pt modelId="{05111C39-E44D-4E46-AE65-3646431ED22B}" type="pres">
      <dgm:prSet presAssocID="{65E82A88-C841-4010-ACD4-E01DB6788A62}" presName="vert1" presStyleCnt="0"/>
      <dgm:spPr/>
    </dgm:pt>
    <dgm:pt modelId="{60B6EEA6-8313-6747-92BA-AD954419536B}" type="pres">
      <dgm:prSet presAssocID="{077B842F-ED7F-4116-80A0-3FB50D95D07D}" presName="thickLine" presStyleLbl="alignNode1" presStyleIdx="1" presStyleCnt="4"/>
      <dgm:spPr/>
    </dgm:pt>
    <dgm:pt modelId="{5ACFA61A-A266-1546-9356-2E2B1B216E39}" type="pres">
      <dgm:prSet presAssocID="{077B842F-ED7F-4116-80A0-3FB50D95D07D}" presName="horz1" presStyleCnt="0"/>
      <dgm:spPr/>
    </dgm:pt>
    <dgm:pt modelId="{46D58D60-F6FF-C84C-975A-B8B90C1754EF}" type="pres">
      <dgm:prSet presAssocID="{077B842F-ED7F-4116-80A0-3FB50D95D07D}" presName="tx1" presStyleLbl="revTx" presStyleIdx="1" presStyleCnt="4"/>
      <dgm:spPr/>
    </dgm:pt>
    <dgm:pt modelId="{5F905CE2-F789-1C4C-8702-F87BD1A70AC8}" type="pres">
      <dgm:prSet presAssocID="{077B842F-ED7F-4116-80A0-3FB50D95D07D}" presName="vert1" presStyleCnt="0"/>
      <dgm:spPr/>
    </dgm:pt>
    <dgm:pt modelId="{9BF95D6D-86A2-8E40-B632-3312E7911075}" type="pres">
      <dgm:prSet presAssocID="{71EAF376-D7D1-48F2-BD12-E46B102D4E25}" presName="thickLine" presStyleLbl="alignNode1" presStyleIdx="2" presStyleCnt="4"/>
      <dgm:spPr/>
    </dgm:pt>
    <dgm:pt modelId="{46F4FBB0-B024-BE49-B503-8C9A65BA83F1}" type="pres">
      <dgm:prSet presAssocID="{71EAF376-D7D1-48F2-BD12-E46B102D4E25}" presName="horz1" presStyleCnt="0"/>
      <dgm:spPr/>
    </dgm:pt>
    <dgm:pt modelId="{0CBB4EEE-2A1E-3C48-AB99-CE4498E7D80B}" type="pres">
      <dgm:prSet presAssocID="{71EAF376-D7D1-48F2-BD12-E46B102D4E25}" presName="tx1" presStyleLbl="revTx" presStyleIdx="2" presStyleCnt="4"/>
      <dgm:spPr/>
    </dgm:pt>
    <dgm:pt modelId="{F2195707-A98A-8944-87AE-CDC268A2404B}" type="pres">
      <dgm:prSet presAssocID="{71EAF376-D7D1-48F2-BD12-E46B102D4E25}" presName="vert1" presStyleCnt="0"/>
      <dgm:spPr/>
    </dgm:pt>
    <dgm:pt modelId="{EE0731D1-3829-1843-8B67-A568902BCDA9}" type="pres">
      <dgm:prSet presAssocID="{62315620-1300-4B2E-A2FE-69BE5A5BF86F}" presName="thickLine" presStyleLbl="alignNode1" presStyleIdx="3" presStyleCnt="4"/>
      <dgm:spPr/>
    </dgm:pt>
    <dgm:pt modelId="{D7C2CD17-64AD-9243-A022-BA28386CAC56}" type="pres">
      <dgm:prSet presAssocID="{62315620-1300-4B2E-A2FE-69BE5A5BF86F}" presName="horz1" presStyleCnt="0"/>
      <dgm:spPr/>
    </dgm:pt>
    <dgm:pt modelId="{4FEBF81E-E3EE-6E4C-872E-1AC96DF2F231}" type="pres">
      <dgm:prSet presAssocID="{62315620-1300-4B2E-A2FE-69BE5A5BF86F}" presName="tx1" presStyleLbl="revTx" presStyleIdx="3" presStyleCnt="4"/>
      <dgm:spPr/>
    </dgm:pt>
    <dgm:pt modelId="{5B9B4E5F-43CA-564B-A1D0-E891F841EAEF}" type="pres">
      <dgm:prSet presAssocID="{62315620-1300-4B2E-A2FE-69BE5A5BF86F}" presName="vert1" presStyleCnt="0"/>
      <dgm:spPr/>
    </dgm:pt>
  </dgm:ptLst>
  <dgm:cxnLst>
    <dgm:cxn modelId="{B0702550-622F-4856-9AB3-1668D83BA88C}" srcId="{7580CAC9-1C0B-4152-9B1C-9CBC8525F72A}" destId="{65E82A88-C841-4010-ACD4-E01DB6788A62}" srcOrd="0" destOrd="0" parTransId="{4FF7E9C9-2281-4D31-BFCC-69F8C4AF15AF}" sibTransId="{0A29F4EB-4562-4562-9A61-FB484EA125B7}"/>
    <dgm:cxn modelId="{C6E95977-D124-49EC-B5B2-AA9ABAFBE74A}" srcId="{7580CAC9-1C0B-4152-9B1C-9CBC8525F72A}" destId="{62315620-1300-4B2E-A2FE-69BE5A5BF86F}" srcOrd="3" destOrd="0" parTransId="{2AA09C88-2777-48CB-8952-F694C61B004B}" sibTransId="{4550D417-645F-4797-BCB6-848AC8D7D275}"/>
    <dgm:cxn modelId="{97888A7D-D08F-7F4B-B784-5C84F0322354}" type="presOf" srcId="{077B842F-ED7F-4116-80A0-3FB50D95D07D}" destId="{46D58D60-F6FF-C84C-975A-B8B90C1754EF}" srcOrd="0" destOrd="0" presId="urn:microsoft.com/office/officeart/2008/layout/LinedList"/>
    <dgm:cxn modelId="{67EDA496-22EB-F84A-A816-A6BC498B1EED}" type="presOf" srcId="{71EAF376-D7D1-48F2-BD12-E46B102D4E25}" destId="{0CBB4EEE-2A1E-3C48-AB99-CE4498E7D80B}" srcOrd="0" destOrd="0" presId="urn:microsoft.com/office/officeart/2008/layout/LinedList"/>
    <dgm:cxn modelId="{E99A17B3-3ABC-4143-8C33-89B679C5C1A5}" type="presOf" srcId="{7580CAC9-1C0B-4152-9B1C-9CBC8525F72A}" destId="{E03FC063-7813-BB48-A514-A530A912C8C3}" srcOrd="0" destOrd="0" presId="urn:microsoft.com/office/officeart/2008/layout/LinedList"/>
    <dgm:cxn modelId="{4E5740C3-5B92-45A3-BEAB-D2BC6E8463DE}" srcId="{7580CAC9-1C0B-4152-9B1C-9CBC8525F72A}" destId="{077B842F-ED7F-4116-80A0-3FB50D95D07D}" srcOrd="1" destOrd="0" parTransId="{00C2406C-60FB-4B70-87B8-7B6807F28A4A}" sibTransId="{F83CFCF7-0E12-4EAD-9F0B-CAB3E0D45394}"/>
    <dgm:cxn modelId="{06CABED9-72F4-5A44-9F65-ED9643F55F63}" type="presOf" srcId="{65E82A88-C841-4010-ACD4-E01DB6788A62}" destId="{1F25FF5E-B18D-2E4C-97A9-87EFE7EE7207}" srcOrd="0" destOrd="0" presId="urn:microsoft.com/office/officeart/2008/layout/LinedList"/>
    <dgm:cxn modelId="{27D9B2E2-5947-7942-9D35-12D6CB889A5E}" type="presOf" srcId="{62315620-1300-4B2E-A2FE-69BE5A5BF86F}" destId="{4FEBF81E-E3EE-6E4C-872E-1AC96DF2F231}" srcOrd="0" destOrd="0" presId="urn:microsoft.com/office/officeart/2008/layout/LinedList"/>
    <dgm:cxn modelId="{40FEB0F0-B693-43AA-82E0-5629BD266D7B}" srcId="{7580CAC9-1C0B-4152-9B1C-9CBC8525F72A}" destId="{71EAF376-D7D1-48F2-BD12-E46B102D4E25}" srcOrd="2" destOrd="0" parTransId="{903679A7-4B96-42CE-A97D-6DBA78127064}" sibTransId="{1D285813-F466-44A3-A327-6F267E52DABD}"/>
    <dgm:cxn modelId="{18219100-FA5C-0F4F-8E3D-4F847EFCF431}" type="presParOf" srcId="{E03FC063-7813-BB48-A514-A530A912C8C3}" destId="{9A18A09E-B27A-7C49-B22D-104DEDC680FA}" srcOrd="0" destOrd="0" presId="urn:microsoft.com/office/officeart/2008/layout/LinedList"/>
    <dgm:cxn modelId="{7AAB0259-B0F9-C34E-A6C7-411E32B69DD2}" type="presParOf" srcId="{E03FC063-7813-BB48-A514-A530A912C8C3}" destId="{2E765B65-895E-4145-8EF1-E9CBF20F3F31}" srcOrd="1" destOrd="0" presId="urn:microsoft.com/office/officeart/2008/layout/LinedList"/>
    <dgm:cxn modelId="{AA7AFE8F-79CF-EF49-BA54-F6427F1E0089}" type="presParOf" srcId="{2E765B65-895E-4145-8EF1-E9CBF20F3F31}" destId="{1F25FF5E-B18D-2E4C-97A9-87EFE7EE7207}" srcOrd="0" destOrd="0" presId="urn:microsoft.com/office/officeart/2008/layout/LinedList"/>
    <dgm:cxn modelId="{DC61DE9C-77D2-2844-A647-EB5E88E9C1B4}" type="presParOf" srcId="{2E765B65-895E-4145-8EF1-E9CBF20F3F31}" destId="{05111C39-E44D-4E46-AE65-3646431ED22B}" srcOrd="1" destOrd="0" presId="urn:microsoft.com/office/officeart/2008/layout/LinedList"/>
    <dgm:cxn modelId="{4CD3A197-1316-CB42-9553-2C5C98411698}" type="presParOf" srcId="{E03FC063-7813-BB48-A514-A530A912C8C3}" destId="{60B6EEA6-8313-6747-92BA-AD954419536B}" srcOrd="2" destOrd="0" presId="urn:microsoft.com/office/officeart/2008/layout/LinedList"/>
    <dgm:cxn modelId="{6E393670-712B-0141-BD3A-5A5823158873}" type="presParOf" srcId="{E03FC063-7813-BB48-A514-A530A912C8C3}" destId="{5ACFA61A-A266-1546-9356-2E2B1B216E39}" srcOrd="3" destOrd="0" presId="urn:microsoft.com/office/officeart/2008/layout/LinedList"/>
    <dgm:cxn modelId="{23C46DA8-3107-1A47-A01E-4ED9953E2833}" type="presParOf" srcId="{5ACFA61A-A266-1546-9356-2E2B1B216E39}" destId="{46D58D60-F6FF-C84C-975A-B8B90C1754EF}" srcOrd="0" destOrd="0" presId="urn:microsoft.com/office/officeart/2008/layout/LinedList"/>
    <dgm:cxn modelId="{34BB948A-F561-B944-BDD1-6E938DC60C3C}" type="presParOf" srcId="{5ACFA61A-A266-1546-9356-2E2B1B216E39}" destId="{5F905CE2-F789-1C4C-8702-F87BD1A70AC8}" srcOrd="1" destOrd="0" presId="urn:microsoft.com/office/officeart/2008/layout/LinedList"/>
    <dgm:cxn modelId="{97BBEF0D-3DDE-7A47-9299-14A03967BB64}" type="presParOf" srcId="{E03FC063-7813-BB48-A514-A530A912C8C3}" destId="{9BF95D6D-86A2-8E40-B632-3312E7911075}" srcOrd="4" destOrd="0" presId="urn:microsoft.com/office/officeart/2008/layout/LinedList"/>
    <dgm:cxn modelId="{318E93A4-E8DD-8643-8749-0A09C3C653E9}" type="presParOf" srcId="{E03FC063-7813-BB48-A514-A530A912C8C3}" destId="{46F4FBB0-B024-BE49-B503-8C9A65BA83F1}" srcOrd="5" destOrd="0" presId="urn:microsoft.com/office/officeart/2008/layout/LinedList"/>
    <dgm:cxn modelId="{93DC9D39-2F9C-DF41-8414-B79D6964A1D8}" type="presParOf" srcId="{46F4FBB0-B024-BE49-B503-8C9A65BA83F1}" destId="{0CBB4EEE-2A1E-3C48-AB99-CE4498E7D80B}" srcOrd="0" destOrd="0" presId="urn:microsoft.com/office/officeart/2008/layout/LinedList"/>
    <dgm:cxn modelId="{2BB4372A-F1F8-8F4F-8F25-23C763BC0652}" type="presParOf" srcId="{46F4FBB0-B024-BE49-B503-8C9A65BA83F1}" destId="{F2195707-A98A-8944-87AE-CDC268A2404B}" srcOrd="1" destOrd="0" presId="urn:microsoft.com/office/officeart/2008/layout/LinedList"/>
    <dgm:cxn modelId="{764EEFA2-D4CE-1F49-9481-8631E06726B8}" type="presParOf" srcId="{E03FC063-7813-BB48-A514-A530A912C8C3}" destId="{EE0731D1-3829-1843-8B67-A568902BCDA9}" srcOrd="6" destOrd="0" presId="urn:microsoft.com/office/officeart/2008/layout/LinedList"/>
    <dgm:cxn modelId="{FF6D398C-536B-6247-BE2B-B43C0AD697C4}" type="presParOf" srcId="{E03FC063-7813-BB48-A514-A530A912C8C3}" destId="{D7C2CD17-64AD-9243-A022-BA28386CAC56}" srcOrd="7" destOrd="0" presId="urn:microsoft.com/office/officeart/2008/layout/LinedList"/>
    <dgm:cxn modelId="{C5F99CEB-6CD2-4D45-8295-C2F69A487132}" type="presParOf" srcId="{D7C2CD17-64AD-9243-A022-BA28386CAC56}" destId="{4FEBF81E-E3EE-6E4C-872E-1AC96DF2F231}" srcOrd="0" destOrd="0" presId="urn:microsoft.com/office/officeart/2008/layout/LinedList"/>
    <dgm:cxn modelId="{25B940BD-5A41-0847-8C5C-0CBBED89A2F0}" type="presParOf" srcId="{D7C2CD17-64AD-9243-A022-BA28386CAC56}" destId="{5B9B4E5F-43CA-564B-A1D0-E891F841EAE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AC187C-A768-45FA-9EAA-6461E6B07C7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8AD91D7-EDAE-4009-A220-EFEDB3232C95}">
      <dgm:prSet/>
      <dgm:spPr/>
      <dgm:t>
        <a:bodyPr/>
        <a:lstStyle/>
        <a:p>
          <a:r>
            <a:rPr lang="en-US"/>
            <a:t>Compliance Coordinator</a:t>
          </a:r>
        </a:p>
      </dgm:t>
    </dgm:pt>
    <dgm:pt modelId="{4D6A9CA5-D50B-4347-A8FE-9EED21F2496D}" type="parTrans" cxnId="{38D2C296-8658-4DA5-8A4A-703DDCAF1333}">
      <dgm:prSet/>
      <dgm:spPr/>
      <dgm:t>
        <a:bodyPr/>
        <a:lstStyle/>
        <a:p>
          <a:endParaRPr lang="en-US"/>
        </a:p>
      </dgm:t>
    </dgm:pt>
    <dgm:pt modelId="{45A4AF74-F97B-4938-8E41-4B35B747BE58}" type="sibTrans" cxnId="{38D2C296-8658-4DA5-8A4A-703DDCAF1333}">
      <dgm:prSet/>
      <dgm:spPr/>
      <dgm:t>
        <a:bodyPr/>
        <a:lstStyle/>
        <a:p>
          <a:endParaRPr lang="en-US"/>
        </a:p>
      </dgm:t>
    </dgm:pt>
    <dgm:pt modelId="{586C8988-8E43-4F9D-81E8-B6C0F8B2E2F0}">
      <dgm:prSet/>
      <dgm:spPr/>
      <dgm:t>
        <a:bodyPr/>
        <a:lstStyle/>
        <a:p>
          <a:r>
            <a:rPr lang="en-US"/>
            <a:t>ID &amp; R Coordinator</a:t>
          </a:r>
        </a:p>
      </dgm:t>
    </dgm:pt>
    <dgm:pt modelId="{3D4DFE4E-96E9-4D6C-986B-F958CA76A23E}" type="parTrans" cxnId="{C49FD7BD-D3DD-47DA-8B6B-DC44039BE227}">
      <dgm:prSet/>
      <dgm:spPr/>
      <dgm:t>
        <a:bodyPr/>
        <a:lstStyle/>
        <a:p>
          <a:endParaRPr lang="en-US"/>
        </a:p>
      </dgm:t>
    </dgm:pt>
    <dgm:pt modelId="{DBCA005E-5377-430F-A462-B38838392E62}" type="sibTrans" cxnId="{C49FD7BD-D3DD-47DA-8B6B-DC44039BE227}">
      <dgm:prSet/>
      <dgm:spPr/>
      <dgm:t>
        <a:bodyPr/>
        <a:lstStyle/>
        <a:p>
          <a:endParaRPr lang="en-US"/>
        </a:p>
      </dgm:t>
    </dgm:pt>
    <dgm:pt modelId="{81072556-4FD9-4548-8969-6223448B7364}">
      <dgm:prSet/>
      <dgm:spPr/>
      <dgm:t>
        <a:bodyPr/>
        <a:lstStyle/>
        <a:p>
          <a:r>
            <a:rPr lang="en-US"/>
            <a:t>Data/Parent and Family Engagement Coordinator</a:t>
          </a:r>
        </a:p>
      </dgm:t>
    </dgm:pt>
    <dgm:pt modelId="{CB50D5B7-354D-45EC-89FF-5AB2044FC849}" type="parTrans" cxnId="{C6B4413F-297E-441B-9A38-3B5F558A8732}">
      <dgm:prSet/>
      <dgm:spPr/>
      <dgm:t>
        <a:bodyPr/>
        <a:lstStyle/>
        <a:p>
          <a:endParaRPr lang="en-US"/>
        </a:p>
      </dgm:t>
    </dgm:pt>
    <dgm:pt modelId="{BD2206A8-71E0-4BD1-832D-05E7A32A8D6E}" type="sibTrans" cxnId="{C6B4413F-297E-441B-9A38-3B5F558A8732}">
      <dgm:prSet/>
      <dgm:spPr/>
      <dgm:t>
        <a:bodyPr/>
        <a:lstStyle/>
        <a:p>
          <a:endParaRPr lang="en-US"/>
        </a:p>
      </dgm:t>
    </dgm:pt>
    <dgm:pt modelId="{DBE828D1-2DEA-DA43-9052-DEEE51EF81D5}" type="pres">
      <dgm:prSet presAssocID="{A5AC187C-A768-45FA-9EAA-6461E6B07C76}" presName="linear" presStyleCnt="0">
        <dgm:presLayoutVars>
          <dgm:animLvl val="lvl"/>
          <dgm:resizeHandles val="exact"/>
        </dgm:presLayoutVars>
      </dgm:prSet>
      <dgm:spPr/>
    </dgm:pt>
    <dgm:pt modelId="{3BF9D6E8-26EA-8147-A603-41FA56EDB0FC}" type="pres">
      <dgm:prSet presAssocID="{98AD91D7-EDAE-4009-A220-EFEDB3232C95}" presName="parentText" presStyleLbl="node1" presStyleIdx="0" presStyleCnt="3">
        <dgm:presLayoutVars>
          <dgm:chMax val="0"/>
          <dgm:bulletEnabled val="1"/>
        </dgm:presLayoutVars>
      </dgm:prSet>
      <dgm:spPr/>
    </dgm:pt>
    <dgm:pt modelId="{346A6E0F-E4EF-794B-A686-A77B7A6AC2CD}" type="pres">
      <dgm:prSet presAssocID="{45A4AF74-F97B-4938-8E41-4B35B747BE58}" presName="spacer" presStyleCnt="0"/>
      <dgm:spPr/>
    </dgm:pt>
    <dgm:pt modelId="{6560DF59-0BFD-0D47-BCF2-6540BAA23335}" type="pres">
      <dgm:prSet presAssocID="{586C8988-8E43-4F9D-81E8-B6C0F8B2E2F0}" presName="parentText" presStyleLbl="node1" presStyleIdx="1" presStyleCnt="3">
        <dgm:presLayoutVars>
          <dgm:chMax val="0"/>
          <dgm:bulletEnabled val="1"/>
        </dgm:presLayoutVars>
      </dgm:prSet>
      <dgm:spPr/>
    </dgm:pt>
    <dgm:pt modelId="{4C664CF7-57EC-664D-968A-C7184B660DF5}" type="pres">
      <dgm:prSet presAssocID="{DBCA005E-5377-430F-A462-B38838392E62}" presName="spacer" presStyleCnt="0"/>
      <dgm:spPr/>
    </dgm:pt>
    <dgm:pt modelId="{53E1548A-C040-AC46-9E8E-14E5A808A7C0}" type="pres">
      <dgm:prSet presAssocID="{81072556-4FD9-4548-8969-6223448B7364}" presName="parentText" presStyleLbl="node1" presStyleIdx="2" presStyleCnt="3">
        <dgm:presLayoutVars>
          <dgm:chMax val="0"/>
          <dgm:bulletEnabled val="1"/>
        </dgm:presLayoutVars>
      </dgm:prSet>
      <dgm:spPr/>
    </dgm:pt>
  </dgm:ptLst>
  <dgm:cxnLst>
    <dgm:cxn modelId="{0EB8E518-5C91-1548-9220-0B0BB2130950}" type="presOf" srcId="{586C8988-8E43-4F9D-81E8-B6C0F8B2E2F0}" destId="{6560DF59-0BFD-0D47-BCF2-6540BAA23335}" srcOrd="0" destOrd="0" presId="urn:microsoft.com/office/officeart/2005/8/layout/vList2"/>
    <dgm:cxn modelId="{C6B4413F-297E-441B-9A38-3B5F558A8732}" srcId="{A5AC187C-A768-45FA-9EAA-6461E6B07C76}" destId="{81072556-4FD9-4548-8969-6223448B7364}" srcOrd="2" destOrd="0" parTransId="{CB50D5B7-354D-45EC-89FF-5AB2044FC849}" sibTransId="{BD2206A8-71E0-4BD1-832D-05E7A32A8D6E}"/>
    <dgm:cxn modelId="{4C4FED57-AC28-3C4A-AB3C-15ED53E44B91}" type="presOf" srcId="{98AD91D7-EDAE-4009-A220-EFEDB3232C95}" destId="{3BF9D6E8-26EA-8147-A603-41FA56EDB0FC}" srcOrd="0" destOrd="0" presId="urn:microsoft.com/office/officeart/2005/8/layout/vList2"/>
    <dgm:cxn modelId="{38C0275A-5594-034C-BA18-D88F4B7AB8AB}" type="presOf" srcId="{81072556-4FD9-4548-8969-6223448B7364}" destId="{53E1548A-C040-AC46-9E8E-14E5A808A7C0}" srcOrd="0" destOrd="0" presId="urn:microsoft.com/office/officeart/2005/8/layout/vList2"/>
    <dgm:cxn modelId="{09A3B475-78B4-634C-80C1-DACF7BAD6D91}" type="presOf" srcId="{A5AC187C-A768-45FA-9EAA-6461E6B07C76}" destId="{DBE828D1-2DEA-DA43-9052-DEEE51EF81D5}" srcOrd="0" destOrd="0" presId="urn:microsoft.com/office/officeart/2005/8/layout/vList2"/>
    <dgm:cxn modelId="{38D2C296-8658-4DA5-8A4A-703DDCAF1333}" srcId="{A5AC187C-A768-45FA-9EAA-6461E6B07C76}" destId="{98AD91D7-EDAE-4009-A220-EFEDB3232C95}" srcOrd="0" destOrd="0" parTransId="{4D6A9CA5-D50B-4347-A8FE-9EED21F2496D}" sibTransId="{45A4AF74-F97B-4938-8E41-4B35B747BE58}"/>
    <dgm:cxn modelId="{C49FD7BD-D3DD-47DA-8B6B-DC44039BE227}" srcId="{A5AC187C-A768-45FA-9EAA-6461E6B07C76}" destId="{586C8988-8E43-4F9D-81E8-B6C0F8B2E2F0}" srcOrd="1" destOrd="0" parTransId="{3D4DFE4E-96E9-4D6C-986B-F958CA76A23E}" sibTransId="{DBCA005E-5377-430F-A462-B38838392E62}"/>
    <dgm:cxn modelId="{32D449BE-2DA1-1242-A85D-52111CC2911D}" type="presParOf" srcId="{DBE828D1-2DEA-DA43-9052-DEEE51EF81D5}" destId="{3BF9D6E8-26EA-8147-A603-41FA56EDB0FC}" srcOrd="0" destOrd="0" presId="urn:microsoft.com/office/officeart/2005/8/layout/vList2"/>
    <dgm:cxn modelId="{5688C2E1-7D36-1F41-9942-CA1889DA8AC6}" type="presParOf" srcId="{DBE828D1-2DEA-DA43-9052-DEEE51EF81D5}" destId="{346A6E0F-E4EF-794B-A686-A77B7A6AC2CD}" srcOrd="1" destOrd="0" presId="urn:microsoft.com/office/officeart/2005/8/layout/vList2"/>
    <dgm:cxn modelId="{60545AC7-95CC-0547-869E-DD1A8CEC47AE}" type="presParOf" srcId="{DBE828D1-2DEA-DA43-9052-DEEE51EF81D5}" destId="{6560DF59-0BFD-0D47-BCF2-6540BAA23335}" srcOrd="2" destOrd="0" presId="urn:microsoft.com/office/officeart/2005/8/layout/vList2"/>
    <dgm:cxn modelId="{8C522513-DEC1-E447-AC5A-C0A039F4E568}" type="presParOf" srcId="{DBE828D1-2DEA-DA43-9052-DEEE51EF81D5}" destId="{4C664CF7-57EC-664D-968A-C7184B660DF5}" srcOrd="3" destOrd="0" presId="urn:microsoft.com/office/officeart/2005/8/layout/vList2"/>
    <dgm:cxn modelId="{93D05FE5-5EF1-E848-923E-6DC3C5E7C8C5}" type="presParOf" srcId="{DBE828D1-2DEA-DA43-9052-DEEE51EF81D5}" destId="{53E1548A-C040-AC46-9E8E-14E5A808A7C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7ACDCC-925E-4DBF-9908-C663DE528B3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C198D18F-A3D0-421C-B608-88BF1AB8F9F1}">
      <dgm:prSet/>
      <dgm:spPr/>
      <dgm:t>
        <a:bodyPr/>
        <a:lstStyle/>
        <a:p>
          <a:r>
            <a:rPr lang="en-US"/>
            <a:t>CCIP MEP Application and Budget Review / Feedback to Consolidated PAs </a:t>
          </a:r>
        </a:p>
      </dgm:t>
    </dgm:pt>
    <dgm:pt modelId="{222D7602-27E6-45F4-99C4-215CF09D817F}" type="parTrans" cxnId="{D941E557-79B3-409D-A171-E64687BC0AE5}">
      <dgm:prSet/>
      <dgm:spPr/>
      <dgm:t>
        <a:bodyPr/>
        <a:lstStyle/>
        <a:p>
          <a:endParaRPr lang="en-US"/>
        </a:p>
      </dgm:t>
    </dgm:pt>
    <dgm:pt modelId="{AE5A8C4B-EF95-4F21-B74B-865645DDC766}" type="sibTrans" cxnId="{D941E557-79B3-409D-A171-E64687BC0AE5}">
      <dgm:prSet/>
      <dgm:spPr/>
      <dgm:t>
        <a:bodyPr/>
        <a:lstStyle/>
        <a:p>
          <a:endParaRPr lang="en-US"/>
        </a:p>
      </dgm:t>
    </dgm:pt>
    <dgm:pt modelId="{50C07112-2854-4239-891A-13238DD09C20}">
      <dgm:prSet/>
      <dgm:spPr/>
      <dgm:t>
        <a:bodyPr/>
        <a:lstStyle/>
        <a:p>
          <a:r>
            <a:rPr lang="en-US"/>
            <a:t>Technical Assistance for subgrantees re: applications, allowability of expenditures, services provided, etc.  </a:t>
          </a:r>
        </a:p>
      </dgm:t>
    </dgm:pt>
    <dgm:pt modelId="{428C4DDC-D049-4A91-9086-E54B05E8F9CB}" type="parTrans" cxnId="{632AC35D-4ECA-46E2-9CEA-233E9217E4EC}">
      <dgm:prSet/>
      <dgm:spPr/>
      <dgm:t>
        <a:bodyPr/>
        <a:lstStyle/>
        <a:p>
          <a:endParaRPr lang="en-US"/>
        </a:p>
      </dgm:t>
    </dgm:pt>
    <dgm:pt modelId="{9AADD2EA-FDAF-40C9-9A59-6FF5686328D5}" type="sibTrans" cxnId="{632AC35D-4ECA-46E2-9CEA-233E9217E4EC}">
      <dgm:prSet/>
      <dgm:spPr/>
      <dgm:t>
        <a:bodyPr/>
        <a:lstStyle/>
        <a:p>
          <a:endParaRPr lang="en-US"/>
        </a:p>
      </dgm:t>
    </dgm:pt>
    <dgm:pt modelId="{87FE56A2-208D-48BF-B113-1B9906897AEF}">
      <dgm:prSet/>
      <dgm:spPr/>
      <dgm:t>
        <a:bodyPr/>
        <a:lstStyle/>
        <a:p>
          <a:r>
            <a:rPr lang="en-US"/>
            <a:t>Review and approve subgrantee annual evaluations</a:t>
          </a:r>
        </a:p>
      </dgm:t>
    </dgm:pt>
    <dgm:pt modelId="{34B09E58-A257-4508-A49A-95FEEDBB47BA}" type="parTrans" cxnId="{46F02B2A-3A77-45C7-932A-ED62F22CD44C}">
      <dgm:prSet/>
      <dgm:spPr/>
      <dgm:t>
        <a:bodyPr/>
        <a:lstStyle/>
        <a:p>
          <a:endParaRPr lang="en-US"/>
        </a:p>
      </dgm:t>
    </dgm:pt>
    <dgm:pt modelId="{C50BA149-6FD6-49D5-93BE-1EEA170F9517}" type="sibTrans" cxnId="{46F02B2A-3A77-45C7-932A-ED62F22CD44C}">
      <dgm:prSet/>
      <dgm:spPr/>
      <dgm:t>
        <a:bodyPr/>
        <a:lstStyle/>
        <a:p>
          <a:endParaRPr lang="en-US"/>
        </a:p>
      </dgm:t>
    </dgm:pt>
    <dgm:pt modelId="{213DE137-55E1-4AA4-BF55-FE13E5C69FF7}">
      <dgm:prSet/>
      <dgm:spPr/>
      <dgm:t>
        <a:bodyPr/>
        <a:lstStyle/>
        <a:p>
          <a:r>
            <a:rPr lang="en-US"/>
            <a:t>MEP PQR Notifications, Procedures, and Reports</a:t>
          </a:r>
        </a:p>
      </dgm:t>
    </dgm:pt>
    <dgm:pt modelId="{F2B2A80C-9734-47C5-95B0-024D892D229B}" type="parTrans" cxnId="{FD6693B4-C7AC-419B-B8D3-9F474E257419}">
      <dgm:prSet/>
      <dgm:spPr/>
      <dgm:t>
        <a:bodyPr/>
        <a:lstStyle/>
        <a:p>
          <a:endParaRPr lang="en-US"/>
        </a:p>
      </dgm:t>
    </dgm:pt>
    <dgm:pt modelId="{6672C6A9-813B-40E3-9F58-4FA50C20C535}" type="sibTrans" cxnId="{FD6693B4-C7AC-419B-B8D3-9F474E257419}">
      <dgm:prSet/>
      <dgm:spPr/>
      <dgm:t>
        <a:bodyPr/>
        <a:lstStyle/>
        <a:p>
          <a:endParaRPr lang="en-US"/>
        </a:p>
      </dgm:t>
    </dgm:pt>
    <dgm:pt modelId="{768B0162-7533-4D8C-A100-89F6B97CC5E8}">
      <dgm:prSet custT="1"/>
      <dgm:spPr/>
      <dgm:t>
        <a:bodyPr/>
        <a:lstStyle/>
        <a:p>
          <a:r>
            <a:rPr lang="en-US" sz="1400"/>
            <a:t>Secondary on Consolidated Monitorings of Subgrantee Districts</a:t>
          </a:r>
        </a:p>
      </dgm:t>
    </dgm:pt>
    <dgm:pt modelId="{3032ABEA-9F25-4BED-8D47-59C33F144DFE}" type="parTrans" cxnId="{3325D69E-EAC8-4EB0-BF4A-6F953CF87394}">
      <dgm:prSet/>
      <dgm:spPr/>
      <dgm:t>
        <a:bodyPr/>
        <a:lstStyle/>
        <a:p>
          <a:endParaRPr lang="en-US"/>
        </a:p>
      </dgm:t>
    </dgm:pt>
    <dgm:pt modelId="{A189DBAD-10F3-4848-A5AE-C89935C4E602}" type="sibTrans" cxnId="{3325D69E-EAC8-4EB0-BF4A-6F953CF87394}">
      <dgm:prSet/>
      <dgm:spPr/>
      <dgm:t>
        <a:bodyPr/>
        <a:lstStyle/>
        <a:p>
          <a:endParaRPr lang="en-US"/>
        </a:p>
      </dgm:t>
    </dgm:pt>
    <dgm:pt modelId="{5C593D96-44BA-449F-A20A-40E0DB3A0D95}">
      <dgm:prSet/>
      <dgm:spPr/>
      <dgm:t>
        <a:bodyPr/>
        <a:lstStyle/>
        <a:p>
          <a:r>
            <a:rPr lang="en-US" dirty="0"/>
            <a:t>Training and TA to new MEP Directors/Coordinators</a:t>
          </a:r>
        </a:p>
      </dgm:t>
    </dgm:pt>
    <dgm:pt modelId="{70A54611-39D3-43EE-A1EF-8229A4AD6804}" type="parTrans" cxnId="{A0946D0A-78F5-4C8F-A1EE-E457B97788A6}">
      <dgm:prSet/>
      <dgm:spPr/>
      <dgm:t>
        <a:bodyPr/>
        <a:lstStyle/>
        <a:p>
          <a:endParaRPr lang="en-US"/>
        </a:p>
      </dgm:t>
    </dgm:pt>
    <dgm:pt modelId="{17330768-8A2A-4300-8EF3-DE353F5F8672}" type="sibTrans" cxnId="{A0946D0A-78F5-4C8F-A1EE-E457B97788A6}">
      <dgm:prSet/>
      <dgm:spPr/>
      <dgm:t>
        <a:bodyPr/>
        <a:lstStyle/>
        <a:p>
          <a:endParaRPr lang="en-US"/>
        </a:p>
      </dgm:t>
    </dgm:pt>
    <dgm:pt modelId="{25263512-47B1-4BC3-80D8-C612EC9A4356}">
      <dgm:prSet custT="1"/>
      <dgm:spPr/>
      <dgm:t>
        <a:bodyPr/>
        <a:lstStyle/>
        <a:p>
          <a:r>
            <a:rPr lang="en-US" sz="1400"/>
            <a:t>Lead ~ iSOSY Grant </a:t>
          </a:r>
        </a:p>
      </dgm:t>
    </dgm:pt>
    <dgm:pt modelId="{C2F8ADD7-9C1F-4E0B-9691-0247B3D564C2}" type="parTrans" cxnId="{230385BC-4A0A-48ED-8191-0350A5ADEE26}">
      <dgm:prSet/>
      <dgm:spPr/>
      <dgm:t>
        <a:bodyPr/>
        <a:lstStyle/>
        <a:p>
          <a:endParaRPr lang="en-US"/>
        </a:p>
      </dgm:t>
    </dgm:pt>
    <dgm:pt modelId="{F4292E11-00FA-4BA7-B8DB-DE2193FAC2FA}" type="sibTrans" cxnId="{230385BC-4A0A-48ED-8191-0350A5ADEE26}">
      <dgm:prSet/>
      <dgm:spPr/>
      <dgm:t>
        <a:bodyPr/>
        <a:lstStyle/>
        <a:p>
          <a:endParaRPr lang="en-US"/>
        </a:p>
      </dgm:t>
    </dgm:pt>
    <dgm:pt modelId="{1738052D-26DE-44FE-9DAC-466ECAE520BC}">
      <dgm:prSet/>
      <dgm:spPr/>
      <dgm:t>
        <a:bodyPr/>
        <a:lstStyle/>
        <a:p>
          <a:r>
            <a:rPr lang="en-US" dirty="0"/>
            <a:t>Co-Lead ~ Comprehensive Needs Assessment (CNA) Process</a:t>
          </a:r>
        </a:p>
      </dgm:t>
    </dgm:pt>
    <dgm:pt modelId="{9D1B3FD3-E7EF-4B06-8126-98BEDB86D2A8}" type="parTrans" cxnId="{858FFE39-F53F-45A0-8905-DCBC74A1D560}">
      <dgm:prSet/>
      <dgm:spPr/>
      <dgm:t>
        <a:bodyPr/>
        <a:lstStyle/>
        <a:p>
          <a:endParaRPr lang="en-US"/>
        </a:p>
      </dgm:t>
    </dgm:pt>
    <dgm:pt modelId="{72FD09F5-A6C7-4B56-B4B8-B438053D681E}" type="sibTrans" cxnId="{858FFE39-F53F-45A0-8905-DCBC74A1D560}">
      <dgm:prSet/>
      <dgm:spPr/>
      <dgm:t>
        <a:bodyPr/>
        <a:lstStyle/>
        <a:p>
          <a:endParaRPr lang="en-US"/>
        </a:p>
      </dgm:t>
    </dgm:pt>
    <dgm:pt modelId="{08E39B39-B7D4-471A-84D6-57EA8BE72815}">
      <dgm:prSet custT="1"/>
      <dgm:spPr/>
      <dgm:t>
        <a:bodyPr/>
        <a:lstStyle/>
        <a:p>
          <a:r>
            <a:rPr lang="en-US" sz="1400"/>
            <a:t>Lead ~ Service Delivery Plan (SDP)</a:t>
          </a:r>
        </a:p>
      </dgm:t>
    </dgm:pt>
    <dgm:pt modelId="{FE5899E5-1289-4765-96C2-E8393F890D9E}" type="parTrans" cxnId="{48720CEF-9C98-417F-B7FF-FE7004D12892}">
      <dgm:prSet/>
      <dgm:spPr/>
      <dgm:t>
        <a:bodyPr/>
        <a:lstStyle/>
        <a:p>
          <a:endParaRPr lang="en-US"/>
        </a:p>
      </dgm:t>
    </dgm:pt>
    <dgm:pt modelId="{B5680E16-91D7-405A-AA2A-9D4B289B27FE}" type="sibTrans" cxnId="{48720CEF-9C98-417F-B7FF-FE7004D12892}">
      <dgm:prSet/>
      <dgm:spPr/>
      <dgm:t>
        <a:bodyPr/>
        <a:lstStyle/>
        <a:p>
          <a:endParaRPr lang="en-US"/>
        </a:p>
      </dgm:t>
    </dgm:pt>
    <dgm:pt modelId="{FE0CD635-2ED6-6D46-8E51-857840587C68}" type="pres">
      <dgm:prSet presAssocID="{8D7ACDCC-925E-4DBF-9908-C663DE528B3B}" presName="diagram" presStyleCnt="0">
        <dgm:presLayoutVars>
          <dgm:dir/>
          <dgm:resizeHandles val="exact"/>
        </dgm:presLayoutVars>
      </dgm:prSet>
      <dgm:spPr/>
    </dgm:pt>
    <dgm:pt modelId="{237A9AD6-1011-B246-B445-9831312972AF}" type="pres">
      <dgm:prSet presAssocID="{C198D18F-A3D0-421C-B608-88BF1AB8F9F1}" presName="node" presStyleLbl="node1" presStyleIdx="0" presStyleCnt="9">
        <dgm:presLayoutVars>
          <dgm:bulletEnabled val="1"/>
        </dgm:presLayoutVars>
      </dgm:prSet>
      <dgm:spPr/>
    </dgm:pt>
    <dgm:pt modelId="{C170FF3E-1C5F-DA40-8721-35F48D830CDD}" type="pres">
      <dgm:prSet presAssocID="{AE5A8C4B-EF95-4F21-B74B-865645DDC766}" presName="sibTrans" presStyleCnt="0"/>
      <dgm:spPr/>
    </dgm:pt>
    <dgm:pt modelId="{1CD7C2E0-B248-5643-BEC5-9967A6D4BEBE}" type="pres">
      <dgm:prSet presAssocID="{50C07112-2854-4239-891A-13238DD09C20}" presName="node" presStyleLbl="node1" presStyleIdx="1" presStyleCnt="9">
        <dgm:presLayoutVars>
          <dgm:bulletEnabled val="1"/>
        </dgm:presLayoutVars>
      </dgm:prSet>
      <dgm:spPr/>
    </dgm:pt>
    <dgm:pt modelId="{D6217EBE-31EA-634B-84C3-8B90B876C94C}" type="pres">
      <dgm:prSet presAssocID="{9AADD2EA-FDAF-40C9-9A59-6FF5686328D5}" presName="sibTrans" presStyleCnt="0"/>
      <dgm:spPr/>
    </dgm:pt>
    <dgm:pt modelId="{6D8B6792-CFA6-7346-8D60-7078190FAD4C}" type="pres">
      <dgm:prSet presAssocID="{87FE56A2-208D-48BF-B113-1B9906897AEF}" presName="node" presStyleLbl="node1" presStyleIdx="2" presStyleCnt="9">
        <dgm:presLayoutVars>
          <dgm:bulletEnabled val="1"/>
        </dgm:presLayoutVars>
      </dgm:prSet>
      <dgm:spPr/>
    </dgm:pt>
    <dgm:pt modelId="{207255CA-C9E1-EA4E-AA85-6C4493F0A451}" type="pres">
      <dgm:prSet presAssocID="{C50BA149-6FD6-49D5-93BE-1EEA170F9517}" presName="sibTrans" presStyleCnt="0"/>
      <dgm:spPr/>
    </dgm:pt>
    <dgm:pt modelId="{46D79389-C798-F841-B87C-A10CC5A618BA}" type="pres">
      <dgm:prSet presAssocID="{213DE137-55E1-4AA4-BF55-FE13E5C69FF7}" presName="node" presStyleLbl="node1" presStyleIdx="3" presStyleCnt="9">
        <dgm:presLayoutVars>
          <dgm:bulletEnabled val="1"/>
        </dgm:presLayoutVars>
      </dgm:prSet>
      <dgm:spPr/>
    </dgm:pt>
    <dgm:pt modelId="{E5B1162A-24CB-1449-9DDD-C231368D8F15}" type="pres">
      <dgm:prSet presAssocID="{6672C6A9-813B-40E3-9F58-4FA50C20C535}" presName="sibTrans" presStyleCnt="0"/>
      <dgm:spPr/>
    </dgm:pt>
    <dgm:pt modelId="{B4F28957-B38A-D04D-9D79-71300741AB2B}" type="pres">
      <dgm:prSet presAssocID="{768B0162-7533-4D8C-A100-89F6B97CC5E8}" presName="node" presStyleLbl="node1" presStyleIdx="4" presStyleCnt="9">
        <dgm:presLayoutVars>
          <dgm:bulletEnabled val="1"/>
        </dgm:presLayoutVars>
      </dgm:prSet>
      <dgm:spPr/>
    </dgm:pt>
    <dgm:pt modelId="{FDE4E616-BB18-DB48-9464-56B641C07DB1}" type="pres">
      <dgm:prSet presAssocID="{A189DBAD-10F3-4848-A5AE-C89935C4E602}" presName="sibTrans" presStyleCnt="0"/>
      <dgm:spPr/>
    </dgm:pt>
    <dgm:pt modelId="{2AF780D5-BA4D-9749-B550-684618786480}" type="pres">
      <dgm:prSet presAssocID="{5C593D96-44BA-449F-A20A-40E0DB3A0D95}" presName="node" presStyleLbl="node1" presStyleIdx="5" presStyleCnt="9">
        <dgm:presLayoutVars>
          <dgm:bulletEnabled val="1"/>
        </dgm:presLayoutVars>
      </dgm:prSet>
      <dgm:spPr/>
    </dgm:pt>
    <dgm:pt modelId="{10396A03-5CB7-D749-B5F6-6F0C312568D6}" type="pres">
      <dgm:prSet presAssocID="{17330768-8A2A-4300-8EF3-DE353F5F8672}" presName="sibTrans" presStyleCnt="0"/>
      <dgm:spPr/>
    </dgm:pt>
    <dgm:pt modelId="{DAF8BBE9-1D32-994E-979D-64251783A43A}" type="pres">
      <dgm:prSet presAssocID="{25263512-47B1-4BC3-80D8-C612EC9A4356}" presName="node" presStyleLbl="node1" presStyleIdx="6" presStyleCnt="9">
        <dgm:presLayoutVars>
          <dgm:bulletEnabled val="1"/>
        </dgm:presLayoutVars>
      </dgm:prSet>
      <dgm:spPr/>
    </dgm:pt>
    <dgm:pt modelId="{0B1E9B97-EB46-8F4F-8196-AD983F70C99C}" type="pres">
      <dgm:prSet presAssocID="{F4292E11-00FA-4BA7-B8DB-DE2193FAC2FA}" presName="sibTrans" presStyleCnt="0"/>
      <dgm:spPr/>
    </dgm:pt>
    <dgm:pt modelId="{0CDBB2DA-FA92-4847-BBB1-C3C6DF89AE65}" type="pres">
      <dgm:prSet presAssocID="{1738052D-26DE-44FE-9DAC-466ECAE520BC}" presName="node" presStyleLbl="node1" presStyleIdx="7" presStyleCnt="9">
        <dgm:presLayoutVars>
          <dgm:bulletEnabled val="1"/>
        </dgm:presLayoutVars>
      </dgm:prSet>
      <dgm:spPr/>
    </dgm:pt>
    <dgm:pt modelId="{7370D739-C056-904E-802D-8B5B1CF17625}" type="pres">
      <dgm:prSet presAssocID="{72FD09F5-A6C7-4B56-B4B8-B438053D681E}" presName="sibTrans" presStyleCnt="0"/>
      <dgm:spPr/>
    </dgm:pt>
    <dgm:pt modelId="{D0097465-82D2-6342-9C90-CD6232D565F8}" type="pres">
      <dgm:prSet presAssocID="{08E39B39-B7D4-471A-84D6-57EA8BE72815}" presName="node" presStyleLbl="node1" presStyleIdx="8" presStyleCnt="9">
        <dgm:presLayoutVars>
          <dgm:bulletEnabled val="1"/>
        </dgm:presLayoutVars>
      </dgm:prSet>
      <dgm:spPr/>
    </dgm:pt>
  </dgm:ptLst>
  <dgm:cxnLst>
    <dgm:cxn modelId="{A0946D0A-78F5-4C8F-A1EE-E457B97788A6}" srcId="{8D7ACDCC-925E-4DBF-9908-C663DE528B3B}" destId="{5C593D96-44BA-449F-A20A-40E0DB3A0D95}" srcOrd="5" destOrd="0" parTransId="{70A54611-39D3-43EE-A1EF-8229A4AD6804}" sibTransId="{17330768-8A2A-4300-8EF3-DE353F5F8672}"/>
    <dgm:cxn modelId="{3C9E541D-A74F-3E42-9AF9-A29F1BA4315E}" type="presOf" srcId="{08E39B39-B7D4-471A-84D6-57EA8BE72815}" destId="{D0097465-82D2-6342-9C90-CD6232D565F8}" srcOrd="0" destOrd="0" presId="urn:microsoft.com/office/officeart/2005/8/layout/default"/>
    <dgm:cxn modelId="{46F02B2A-3A77-45C7-932A-ED62F22CD44C}" srcId="{8D7ACDCC-925E-4DBF-9908-C663DE528B3B}" destId="{87FE56A2-208D-48BF-B113-1B9906897AEF}" srcOrd="2" destOrd="0" parTransId="{34B09E58-A257-4508-A49A-95FEEDBB47BA}" sibTransId="{C50BA149-6FD6-49D5-93BE-1EEA170F9517}"/>
    <dgm:cxn modelId="{858FFE39-F53F-45A0-8905-DCBC74A1D560}" srcId="{8D7ACDCC-925E-4DBF-9908-C663DE528B3B}" destId="{1738052D-26DE-44FE-9DAC-466ECAE520BC}" srcOrd="7" destOrd="0" parTransId="{9D1B3FD3-E7EF-4B06-8126-98BEDB86D2A8}" sibTransId="{72FD09F5-A6C7-4B56-B4B8-B438053D681E}"/>
    <dgm:cxn modelId="{21E7EE48-3D91-8D48-9F5B-31BCC03B44DC}" type="presOf" srcId="{C198D18F-A3D0-421C-B608-88BF1AB8F9F1}" destId="{237A9AD6-1011-B246-B445-9831312972AF}" srcOrd="0" destOrd="0" presId="urn:microsoft.com/office/officeart/2005/8/layout/default"/>
    <dgm:cxn modelId="{D941E557-79B3-409D-A171-E64687BC0AE5}" srcId="{8D7ACDCC-925E-4DBF-9908-C663DE528B3B}" destId="{C198D18F-A3D0-421C-B608-88BF1AB8F9F1}" srcOrd="0" destOrd="0" parTransId="{222D7602-27E6-45F4-99C4-215CF09D817F}" sibTransId="{AE5A8C4B-EF95-4F21-B74B-865645DDC766}"/>
    <dgm:cxn modelId="{BDC0795C-7386-CB44-9219-B33AC42537E7}" type="presOf" srcId="{768B0162-7533-4D8C-A100-89F6B97CC5E8}" destId="{B4F28957-B38A-D04D-9D79-71300741AB2B}" srcOrd="0" destOrd="0" presId="urn:microsoft.com/office/officeart/2005/8/layout/default"/>
    <dgm:cxn modelId="{632AC35D-4ECA-46E2-9CEA-233E9217E4EC}" srcId="{8D7ACDCC-925E-4DBF-9908-C663DE528B3B}" destId="{50C07112-2854-4239-891A-13238DD09C20}" srcOrd="1" destOrd="0" parTransId="{428C4DDC-D049-4A91-9086-E54B05E8F9CB}" sibTransId="{9AADD2EA-FDAF-40C9-9A59-6FF5686328D5}"/>
    <dgm:cxn modelId="{FDEA575E-9381-7241-917B-A0A88679F4FE}" type="presOf" srcId="{213DE137-55E1-4AA4-BF55-FE13E5C69FF7}" destId="{46D79389-C798-F841-B87C-A10CC5A618BA}" srcOrd="0" destOrd="0" presId="urn:microsoft.com/office/officeart/2005/8/layout/default"/>
    <dgm:cxn modelId="{14568761-25C0-4548-9515-E43BD4D28389}" type="presOf" srcId="{50C07112-2854-4239-891A-13238DD09C20}" destId="{1CD7C2E0-B248-5643-BEC5-9967A6D4BEBE}" srcOrd="0" destOrd="0" presId="urn:microsoft.com/office/officeart/2005/8/layout/default"/>
    <dgm:cxn modelId="{F7D0B26C-FAEE-8745-8F7A-98719EA75681}" type="presOf" srcId="{8D7ACDCC-925E-4DBF-9908-C663DE528B3B}" destId="{FE0CD635-2ED6-6D46-8E51-857840587C68}" srcOrd="0" destOrd="0" presId="urn:microsoft.com/office/officeart/2005/8/layout/default"/>
    <dgm:cxn modelId="{42C2637E-CAD3-D44F-BA8B-72C876E52B4E}" type="presOf" srcId="{5C593D96-44BA-449F-A20A-40E0DB3A0D95}" destId="{2AF780D5-BA4D-9749-B550-684618786480}" srcOrd="0" destOrd="0" presId="urn:microsoft.com/office/officeart/2005/8/layout/default"/>
    <dgm:cxn modelId="{3325D69E-EAC8-4EB0-BF4A-6F953CF87394}" srcId="{8D7ACDCC-925E-4DBF-9908-C663DE528B3B}" destId="{768B0162-7533-4D8C-A100-89F6B97CC5E8}" srcOrd="4" destOrd="0" parTransId="{3032ABEA-9F25-4BED-8D47-59C33F144DFE}" sibTransId="{A189DBAD-10F3-4848-A5AE-C89935C4E602}"/>
    <dgm:cxn modelId="{E04C82A1-8535-FE4B-9E66-3425BFC14280}" type="presOf" srcId="{87FE56A2-208D-48BF-B113-1B9906897AEF}" destId="{6D8B6792-CFA6-7346-8D60-7078190FAD4C}" srcOrd="0" destOrd="0" presId="urn:microsoft.com/office/officeart/2005/8/layout/default"/>
    <dgm:cxn modelId="{FD6693B4-C7AC-419B-B8D3-9F474E257419}" srcId="{8D7ACDCC-925E-4DBF-9908-C663DE528B3B}" destId="{213DE137-55E1-4AA4-BF55-FE13E5C69FF7}" srcOrd="3" destOrd="0" parTransId="{F2B2A80C-9734-47C5-95B0-024D892D229B}" sibTransId="{6672C6A9-813B-40E3-9F58-4FA50C20C535}"/>
    <dgm:cxn modelId="{230385BC-4A0A-48ED-8191-0350A5ADEE26}" srcId="{8D7ACDCC-925E-4DBF-9908-C663DE528B3B}" destId="{25263512-47B1-4BC3-80D8-C612EC9A4356}" srcOrd="6" destOrd="0" parTransId="{C2F8ADD7-9C1F-4E0B-9691-0247B3D564C2}" sibTransId="{F4292E11-00FA-4BA7-B8DB-DE2193FAC2FA}"/>
    <dgm:cxn modelId="{2946B1BE-4CA0-4E41-9620-56485C0A703C}" type="presOf" srcId="{25263512-47B1-4BC3-80D8-C612EC9A4356}" destId="{DAF8BBE9-1D32-994E-979D-64251783A43A}" srcOrd="0" destOrd="0" presId="urn:microsoft.com/office/officeart/2005/8/layout/default"/>
    <dgm:cxn modelId="{56113AE2-73DF-D84F-A84F-50D553C4BE3E}" type="presOf" srcId="{1738052D-26DE-44FE-9DAC-466ECAE520BC}" destId="{0CDBB2DA-FA92-4847-BBB1-C3C6DF89AE65}" srcOrd="0" destOrd="0" presId="urn:microsoft.com/office/officeart/2005/8/layout/default"/>
    <dgm:cxn modelId="{48720CEF-9C98-417F-B7FF-FE7004D12892}" srcId="{8D7ACDCC-925E-4DBF-9908-C663DE528B3B}" destId="{08E39B39-B7D4-471A-84D6-57EA8BE72815}" srcOrd="8" destOrd="0" parTransId="{FE5899E5-1289-4765-96C2-E8393F890D9E}" sibTransId="{B5680E16-91D7-405A-AA2A-9D4B289B27FE}"/>
    <dgm:cxn modelId="{D359679D-E4E7-A543-B0F0-7D6FE9E3AEC8}" type="presParOf" srcId="{FE0CD635-2ED6-6D46-8E51-857840587C68}" destId="{237A9AD6-1011-B246-B445-9831312972AF}" srcOrd="0" destOrd="0" presId="urn:microsoft.com/office/officeart/2005/8/layout/default"/>
    <dgm:cxn modelId="{DA52A23F-2857-F64E-B9AE-6C57B3D48C43}" type="presParOf" srcId="{FE0CD635-2ED6-6D46-8E51-857840587C68}" destId="{C170FF3E-1C5F-DA40-8721-35F48D830CDD}" srcOrd="1" destOrd="0" presId="urn:microsoft.com/office/officeart/2005/8/layout/default"/>
    <dgm:cxn modelId="{07ECFC69-B5BA-AF46-B29A-E42824CA64D3}" type="presParOf" srcId="{FE0CD635-2ED6-6D46-8E51-857840587C68}" destId="{1CD7C2E0-B248-5643-BEC5-9967A6D4BEBE}" srcOrd="2" destOrd="0" presId="urn:microsoft.com/office/officeart/2005/8/layout/default"/>
    <dgm:cxn modelId="{B9BB4B06-4C6B-804F-8241-504F2F2BD2BE}" type="presParOf" srcId="{FE0CD635-2ED6-6D46-8E51-857840587C68}" destId="{D6217EBE-31EA-634B-84C3-8B90B876C94C}" srcOrd="3" destOrd="0" presId="urn:microsoft.com/office/officeart/2005/8/layout/default"/>
    <dgm:cxn modelId="{804CA5AD-6B38-3E4F-82B1-BBECE86D8EE4}" type="presParOf" srcId="{FE0CD635-2ED6-6D46-8E51-857840587C68}" destId="{6D8B6792-CFA6-7346-8D60-7078190FAD4C}" srcOrd="4" destOrd="0" presId="urn:microsoft.com/office/officeart/2005/8/layout/default"/>
    <dgm:cxn modelId="{6B68E7E2-A424-DE4E-AD29-1FAE7C5D29D8}" type="presParOf" srcId="{FE0CD635-2ED6-6D46-8E51-857840587C68}" destId="{207255CA-C9E1-EA4E-AA85-6C4493F0A451}" srcOrd="5" destOrd="0" presId="urn:microsoft.com/office/officeart/2005/8/layout/default"/>
    <dgm:cxn modelId="{E1BAD8F9-0DA7-BC46-A665-C024FE8CCCE4}" type="presParOf" srcId="{FE0CD635-2ED6-6D46-8E51-857840587C68}" destId="{46D79389-C798-F841-B87C-A10CC5A618BA}" srcOrd="6" destOrd="0" presId="urn:microsoft.com/office/officeart/2005/8/layout/default"/>
    <dgm:cxn modelId="{BA741097-9221-9241-A34C-2C9086971060}" type="presParOf" srcId="{FE0CD635-2ED6-6D46-8E51-857840587C68}" destId="{E5B1162A-24CB-1449-9DDD-C231368D8F15}" srcOrd="7" destOrd="0" presId="urn:microsoft.com/office/officeart/2005/8/layout/default"/>
    <dgm:cxn modelId="{8961CE39-01FE-7A4F-BC37-2234478201A5}" type="presParOf" srcId="{FE0CD635-2ED6-6D46-8E51-857840587C68}" destId="{B4F28957-B38A-D04D-9D79-71300741AB2B}" srcOrd="8" destOrd="0" presId="urn:microsoft.com/office/officeart/2005/8/layout/default"/>
    <dgm:cxn modelId="{B27B8003-C250-7F41-A068-56F9AA1C7533}" type="presParOf" srcId="{FE0CD635-2ED6-6D46-8E51-857840587C68}" destId="{FDE4E616-BB18-DB48-9464-56B641C07DB1}" srcOrd="9" destOrd="0" presId="urn:microsoft.com/office/officeart/2005/8/layout/default"/>
    <dgm:cxn modelId="{00F8FE4C-C735-944B-9092-1CAD20D78633}" type="presParOf" srcId="{FE0CD635-2ED6-6D46-8E51-857840587C68}" destId="{2AF780D5-BA4D-9749-B550-684618786480}" srcOrd="10" destOrd="0" presId="urn:microsoft.com/office/officeart/2005/8/layout/default"/>
    <dgm:cxn modelId="{06576FF0-391A-8842-BDA8-D497D428BB69}" type="presParOf" srcId="{FE0CD635-2ED6-6D46-8E51-857840587C68}" destId="{10396A03-5CB7-D749-B5F6-6F0C312568D6}" srcOrd="11" destOrd="0" presId="urn:microsoft.com/office/officeart/2005/8/layout/default"/>
    <dgm:cxn modelId="{E622E331-94A3-AB49-9092-8AE41780C79A}" type="presParOf" srcId="{FE0CD635-2ED6-6D46-8E51-857840587C68}" destId="{DAF8BBE9-1D32-994E-979D-64251783A43A}" srcOrd="12" destOrd="0" presId="urn:microsoft.com/office/officeart/2005/8/layout/default"/>
    <dgm:cxn modelId="{79DE40EE-324F-1C4E-9FC4-F60AF70614E8}" type="presParOf" srcId="{FE0CD635-2ED6-6D46-8E51-857840587C68}" destId="{0B1E9B97-EB46-8F4F-8196-AD983F70C99C}" srcOrd="13" destOrd="0" presId="urn:microsoft.com/office/officeart/2005/8/layout/default"/>
    <dgm:cxn modelId="{10F26ECA-3954-D445-BF35-FECFECD8F928}" type="presParOf" srcId="{FE0CD635-2ED6-6D46-8E51-857840587C68}" destId="{0CDBB2DA-FA92-4847-BBB1-C3C6DF89AE65}" srcOrd="14" destOrd="0" presId="urn:microsoft.com/office/officeart/2005/8/layout/default"/>
    <dgm:cxn modelId="{C37B2DC0-7E5E-7647-806E-DA5678BB2B9B}" type="presParOf" srcId="{FE0CD635-2ED6-6D46-8E51-857840587C68}" destId="{7370D739-C056-904E-802D-8B5B1CF17625}" srcOrd="15" destOrd="0" presId="urn:microsoft.com/office/officeart/2005/8/layout/default"/>
    <dgm:cxn modelId="{97791E1A-2D84-C044-904B-57BEA607B74A}" type="presParOf" srcId="{FE0CD635-2ED6-6D46-8E51-857840587C68}" destId="{D0097465-82D2-6342-9C90-CD6232D565F8}"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D633CC-F5F1-4010-BF51-1B8E409045DA}"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FB4143A0-DDB9-465A-9ACD-CB782C8C9B9C}">
      <dgm:prSet/>
      <dgm:spPr/>
      <dgm:t>
        <a:bodyPr/>
        <a:lstStyle/>
        <a:p>
          <a:r>
            <a:rPr lang="en-US"/>
            <a:t>PFS Form Review for Regional Recruiters </a:t>
          </a:r>
        </a:p>
      </dgm:t>
    </dgm:pt>
    <dgm:pt modelId="{228EBDBB-610B-4B93-B35E-057DE536D21B}" type="parTrans" cxnId="{52D852E6-0CE1-4935-9D5A-16DCBE14B065}">
      <dgm:prSet/>
      <dgm:spPr/>
      <dgm:t>
        <a:bodyPr/>
        <a:lstStyle/>
        <a:p>
          <a:endParaRPr lang="en-US"/>
        </a:p>
      </dgm:t>
    </dgm:pt>
    <dgm:pt modelId="{D980E2EB-BA71-49D8-970E-2DC131CA080A}" type="sibTrans" cxnId="{52D852E6-0CE1-4935-9D5A-16DCBE14B065}">
      <dgm:prSet/>
      <dgm:spPr/>
      <dgm:t>
        <a:bodyPr/>
        <a:lstStyle/>
        <a:p>
          <a:endParaRPr lang="en-US"/>
        </a:p>
      </dgm:t>
    </dgm:pt>
    <dgm:pt modelId="{6A9C83A6-1F73-443A-BF5C-220A019FB944}">
      <dgm:prSet/>
      <dgm:spPr/>
      <dgm:t>
        <a:bodyPr/>
        <a:lstStyle/>
        <a:p>
          <a:r>
            <a:rPr lang="en-US"/>
            <a:t>COE Review for Regional Recruiters</a:t>
          </a:r>
        </a:p>
      </dgm:t>
    </dgm:pt>
    <dgm:pt modelId="{2FBD6EB0-3684-4874-AD2E-A4BCC5F4CE26}" type="parTrans" cxnId="{A6E67428-1B9C-4716-B2DC-125AE4375EA1}">
      <dgm:prSet/>
      <dgm:spPr/>
      <dgm:t>
        <a:bodyPr/>
        <a:lstStyle/>
        <a:p>
          <a:endParaRPr lang="en-US"/>
        </a:p>
      </dgm:t>
    </dgm:pt>
    <dgm:pt modelId="{C2435D40-D812-438F-AD7D-F45C33D34B53}" type="sibTrans" cxnId="{A6E67428-1B9C-4716-B2DC-125AE4375EA1}">
      <dgm:prSet/>
      <dgm:spPr/>
      <dgm:t>
        <a:bodyPr/>
        <a:lstStyle/>
        <a:p>
          <a:endParaRPr lang="en-US"/>
        </a:p>
      </dgm:t>
    </dgm:pt>
    <dgm:pt modelId="{46777C0F-2BDD-464D-AD5D-07CF1B323543}">
      <dgm:prSet/>
      <dgm:spPr/>
      <dgm:t>
        <a:bodyPr/>
        <a:lstStyle/>
        <a:p>
          <a:r>
            <a:rPr lang="en-US"/>
            <a:t>Review and approve ID&amp;R Plans for Subgrantees </a:t>
          </a:r>
        </a:p>
      </dgm:t>
    </dgm:pt>
    <dgm:pt modelId="{41988F34-D477-4E0A-B9F9-132A8992782B}" type="parTrans" cxnId="{D28D30D7-B598-4EB1-A77C-7CC969AA6338}">
      <dgm:prSet/>
      <dgm:spPr/>
      <dgm:t>
        <a:bodyPr/>
        <a:lstStyle/>
        <a:p>
          <a:endParaRPr lang="en-US"/>
        </a:p>
      </dgm:t>
    </dgm:pt>
    <dgm:pt modelId="{EC8821A9-7358-41AE-B74D-8710CFD2F658}" type="sibTrans" cxnId="{D28D30D7-B598-4EB1-A77C-7CC969AA6338}">
      <dgm:prSet/>
      <dgm:spPr/>
      <dgm:t>
        <a:bodyPr/>
        <a:lstStyle/>
        <a:p>
          <a:endParaRPr lang="en-US"/>
        </a:p>
      </dgm:t>
    </dgm:pt>
    <dgm:pt modelId="{E7693EEC-7B4C-474D-AA15-C0B1AD2252AB}">
      <dgm:prSet/>
      <dgm:spPr/>
      <dgm:t>
        <a:bodyPr/>
        <a:lstStyle/>
        <a:p>
          <a:r>
            <a:rPr lang="en-US"/>
            <a:t>Technical assistance for subgrantees re: student eligibility</a:t>
          </a:r>
        </a:p>
      </dgm:t>
    </dgm:pt>
    <dgm:pt modelId="{CAC0D5DC-0763-4F9C-9BDA-8BE1F7465DDE}" type="parTrans" cxnId="{7B5C0756-B5AC-4236-9A4F-0006105CFFEC}">
      <dgm:prSet/>
      <dgm:spPr/>
      <dgm:t>
        <a:bodyPr/>
        <a:lstStyle/>
        <a:p>
          <a:endParaRPr lang="en-US"/>
        </a:p>
      </dgm:t>
    </dgm:pt>
    <dgm:pt modelId="{718581B8-D52C-4509-A67C-C615070F4242}" type="sibTrans" cxnId="{7B5C0756-B5AC-4236-9A4F-0006105CFFEC}">
      <dgm:prSet/>
      <dgm:spPr/>
      <dgm:t>
        <a:bodyPr/>
        <a:lstStyle/>
        <a:p>
          <a:endParaRPr lang="en-US"/>
        </a:p>
      </dgm:t>
    </dgm:pt>
    <dgm:pt modelId="{331F551E-E0D8-4055-86B8-9BA17A04F56B}">
      <dgm:prSet/>
      <dgm:spPr/>
      <dgm:t>
        <a:bodyPr/>
        <a:lstStyle/>
        <a:p>
          <a:r>
            <a:rPr lang="en-US"/>
            <a:t>Provide ID &amp;R Training</a:t>
          </a:r>
        </a:p>
      </dgm:t>
    </dgm:pt>
    <dgm:pt modelId="{92D820C6-B40E-42A0-9202-30469B95D8A6}" type="parTrans" cxnId="{C9250DD1-D673-46D7-A95F-82AE2E189BCF}">
      <dgm:prSet/>
      <dgm:spPr/>
      <dgm:t>
        <a:bodyPr/>
        <a:lstStyle/>
        <a:p>
          <a:endParaRPr lang="en-US"/>
        </a:p>
      </dgm:t>
    </dgm:pt>
    <dgm:pt modelId="{672AC842-645B-4F48-A61F-9A6D108C9087}" type="sibTrans" cxnId="{C9250DD1-D673-46D7-A95F-82AE2E189BCF}">
      <dgm:prSet/>
      <dgm:spPr/>
      <dgm:t>
        <a:bodyPr/>
        <a:lstStyle/>
        <a:p>
          <a:endParaRPr lang="en-US"/>
        </a:p>
      </dgm:t>
    </dgm:pt>
    <dgm:pt modelId="{9CA17166-254C-4D9C-AF09-B810FEB93067}">
      <dgm:prSet/>
      <dgm:spPr/>
      <dgm:t>
        <a:bodyPr/>
        <a:lstStyle/>
        <a:p>
          <a:r>
            <a:rPr lang="en-US"/>
            <a:t>Lead ~ Farmworker Advocacy Network (FAN)</a:t>
          </a:r>
        </a:p>
      </dgm:t>
    </dgm:pt>
    <dgm:pt modelId="{2D0DBFC9-D958-40F6-90A2-F6988571DDC2}" type="parTrans" cxnId="{C5D5D6DA-77D8-4502-AE25-3327653B002B}">
      <dgm:prSet/>
      <dgm:spPr/>
      <dgm:t>
        <a:bodyPr/>
        <a:lstStyle/>
        <a:p>
          <a:endParaRPr lang="en-US"/>
        </a:p>
      </dgm:t>
    </dgm:pt>
    <dgm:pt modelId="{A11D0CBF-CB03-4541-9BEC-C290EE8FCCD2}" type="sibTrans" cxnId="{C5D5D6DA-77D8-4502-AE25-3327653B002B}">
      <dgm:prSet/>
      <dgm:spPr/>
      <dgm:t>
        <a:bodyPr/>
        <a:lstStyle/>
        <a:p>
          <a:endParaRPr lang="en-US"/>
        </a:p>
      </dgm:t>
    </dgm:pt>
    <dgm:pt modelId="{1147DC45-287D-4622-9E00-727434D5D3A6}">
      <dgm:prSet/>
      <dgm:spPr/>
      <dgm:t>
        <a:bodyPr/>
        <a:lstStyle/>
        <a:p>
          <a:r>
            <a:rPr lang="en-US"/>
            <a:t>Lead ~ Reinterview Process</a:t>
          </a:r>
        </a:p>
      </dgm:t>
    </dgm:pt>
    <dgm:pt modelId="{09185EB0-2376-4A4F-9B99-EEBCBDCA1067}" type="parTrans" cxnId="{B60E2557-9A62-4FA8-8FC0-63A20D88D64F}">
      <dgm:prSet/>
      <dgm:spPr/>
      <dgm:t>
        <a:bodyPr/>
        <a:lstStyle/>
        <a:p>
          <a:endParaRPr lang="en-US"/>
        </a:p>
      </dgm:t>
    </dgm:pt>
    <dgm:pt modelId="{C52B15DC-4ADC-4D75-A036-1329536A0A22}" type="sibTrans" cxnId="{B60E2557-9A62-4FA8-8FC0-63A20D88D64F}">
      <dgm:prSet/>
      <dgm:spPr/>
      <dgm:t>
        <a:bodyPr/>
        <a:lstStyle/>
        <a:p>
          <a:endParaRPr lang="en-US"/>
        </a:p>
      </dgm:t>
    </dgm:pt>
    <dgm:pt modelId="{D89B85F1-A76E-4BB3-B121-580595473980}">
      <dgm:prSet/>
      <dgm:spPr/>
      <dgm:t>
        <a:bodyPr/>
        <a:lstStyle/>
        <a:p>
          <a:r>
            <a:rPr lang="en-US"/>
            <a:t>Co-Lead Comprehensive Needs Assessment (CNA) Process</a:t>
          </a:r>
        </a:p>
      </dgm:t>
    </dgm:pt>
    <dgm:pt modelId="{8641FD80-E650-40FE-97A3-F7E4311B4A5F}" type="parTrans" cxnId="{1CFC6BF7-C8D0-4692-AF3D-6419ED20B581}">
      <dgm:prSet/>
      <dgm:spPr/>
      <dgm:t>
        <a:bodyPr/>
        <a:lstStyle/>
        <a:p>
          <a:endParaRPr lang="en-US"/>
        </a:p>
      </dgm:t>
    </dgm:pt>
    <dgm:pt modelId="{8689CB9F-D313-45B6-BD55-27496522C3C5}" type="sibTrans" cxnId="{1CFC6BF7-C8D0-4692-AF3D-6419ED20B581}">
      <dgm:prSet/>
      <dgm:spPr/>
      <dgm:t>
        <a:bodyPr/>
        <a:lstStyle/>
        <a:p>
          <a:endParaRPr lang="en-US"/>
        </a:p>
      </dgm:t>
    </dgm:pt>
    <dgm:pt modelId="{685A4A65-1EF1-794F-8E82-3AD97672317B}" type="pres">
      <dgm:prSet presAssocID="{5FD633CC-F5F1-4010-BF51-1B8E409045DA}" presName="diagram" presStyleCnt="0">
        <dgm:presLayoutVars>
          <dgm:dir/>
          <dgm:resizeHandles val="exact"/>
        </dgm:presLayoutVars>
      </dgm:prSet>
      <dgm:spPr/>
    </dgm:pt>
    <dgm:pt modelId="{2F98EFEF-4690-914D-9152-C029F0EB1514}" type="pres">
      <dgm:prSet presAssocID="{FB4143A0-DDB9-465A-9ACD-CB782C8C9B9C}" presName="node" presStyleLbl="node1" presStyleIdx="0" presStyleCnt="8">
        <dgm:presLayoutVars>
          <dgm:bulletEnabled val="1"/>
        </dgm:presLayoutVars>
      </dgm:prSet>
      <dgm:spPr/>
    </dgm:pt>
    <dgm:pt modelId="{8794B799-AF36-E940-83DD-547079BF7EBA}" type="pres">
      <dgm:prSet presAssocID="{D980E2EB-BA71-49D8-970E-2DC131CA080A}" presName="sibTrans" presStyleCnt="0"/>
      <dgm:spPr/>
    </dgm:pt>
    <dgm:pt modelId="{7F338338-B0AD-724F-AC57-BD784CDC2849}" type="pres">
      <dgm:prSet presAssocID="{6A9C83A6-1F73-443A-BF5C-220A019FB944}" presName="node" presStyleLbl="node1" presStyleIdx="1" presStyleCnt="8">
        <dgm:presLayoutVars>
          <dgm:bulletEnabled val="1"/>
        </dgm:presLayoutVars>
      </dgm:prSet>
      <dgm:spPr/>
    </dgm:pt>
    <dgm:pt modelId="{9E095A2E-8725-4045-B9A7-B87AA2FC0B3F}" type="pres">
      <dgm:prSet presAssocID="{C2435D40-D812-438F-AD7D-F45C33D34B53}" presName="sibTrans" presStyleCnt="0"/>
      <dgm:spPr/>
    </dgm:pt>
    <dgm:pt modelId="{A172C51C-BD43-E345-A17D-83EDA1D17E2C}" type="pres">
      <dgm:prSet presAssocID="{46777C0F-2BDD-464D-AD5D-07CF1B323543}" presName="node" presStyleLbl="node1" presStyleIdx="2" presStyleCnt="8">
        <dgm:presLayoutVars>
          <dgm:bulletEnabled val="1"/>
        </dgm:presLayoutVars>
      </dgm:prSet>
      <dgm:spPr/>
    </dgm:pt>
    <dgm:pt modelId="{6128D029-70D8-D643-BAD1-31FB225FA0A5}" type="pres">
      <dgm:prSet presAssocID="{EC8821A9-7358-41AE-B74D-8710CFD2F658}" presName="sibTrans" presStyleCnt="0"/>
      <dgm:spPr/>
    </dgm:pt>
    <dgm:pt modelId="{C47D3FBB-824A-EC4D-99F3-EBD8464C7D7F}" type="pres">
      <dgm:prSet presAssocID="{E7693EEC-7B4C-474D-AA15-C0B1AD2252AB}" presName="node" presStyleLbl="node1" presStyleIdx="3" presStyleCnt="8">
        <dgm:presLayoutVars>
          <dgm:bulletEnabled val="1"/>
        </dgm:presLayoutVars>
      </dgm:prSet>
      <dgm:spPr/>
    </dgm:pt>
    <dgm:pt modelId="{CCB702E5-9AEE-F945-8CB0-385D4720A1F7}" type="pres">
      <dgm:prSet presAssocID="{718581B8-D52C-4509-A67C-C615070F4242}" presName="sibTrans" presStyleCnt="0"/>
      <dgm:spPr/>
    </dgm:pt>
    <dgm:pt modelId="{ADE82D37-D8BC-5F4A-82FC-85F0E19F54F2}" type="pres">
      <dgm:prSet presAssocID="{331F551E-E0D8-4055-86B8-9BA17A04F56B}" presName="node" presStyleLbl="node1" presStyleIdx="4" presStyleCnt="8">
        <dgm:presLayoutVars>
          <dgm:bulletEnabled val="1"/>
        </dgm:presLayoutVars>
      </dgm:prSet>
      <dgm:spPr/>
    </dgm:pt>
    <dgm:pt modelId="{15A24A42-52D8-5446-A34E-825FC98504C7}" type="pres">
      <dgm:prSet presAssocID="{672AC842-645B-4F48-A61F-9A6D108C9087}" presName="sibTrans" presStyleCnt="0"/>
      <dgm:spPr/>
    </dgm:pt>
    <dgm:pt modelId="{39FC71C5-32DA-9841-B232-BC700DA63211}" type="pres">
      <dgm:prSet presAssocID="{9CA17166-254C-4D9C-AF09-B810FEB93067}" presName="node" presStyleLbl="node1" presStyleIdx="5" presStyleCnt="8">
        <dgm:presLayoutVars>
          <dgm:bulletEnabled val="1"/>
        </dgm:presLayoutVars>
      </dgm:prSet>
      <dgm:spPr/>
    </dgm:pt>
    <dgm:pt modelId="{6ADC886B-2512-0847-BD3B-7C91367981BA}" type="pres">
      <dgm:prSet presAssocID="{A11D0CBF-CB03-4541-9BEC-C290EE8FCCD2}" presName="sibTrans" presStyleCnt="0"/>
      <dgm:spPr/>
    </dgm:pt>
    <dgm:pt modelId="{AE239A18-7831-A04A-8CA8-526613073EBB}" type="pres">
      <dgm:prSet presAssocID="{1147DC45-287D-4622-9E00-727434D5D3A6}" presName="node" presStyleLbl="node1" presStyleIdx="6" presStyleCnt="8">
        <dgm:presLayoutVars>
          <dgm:bulletEnabled val="1"/>
        </dgm:presLayoutVars>
      </dgm:prSet>
      <dgm:spPr/>
    </dgm:pt>
    <dgm:pt modelId="{A7AF5893-299F-5440-8560-D53DA1C18CF9}" type="pres">
      <dgm:prSet presAssocID="{C52B15DC-4ADC-4D75-A036-1329536A0A22}" presName="sibTrans" presStyleCnt="0"/>
      <dgm:spPr/>
    </dgm:pt>
    <dgm:pt modelId="{4C013842-A04A-E348-98AB-0A6171AE12FE}" type="pres">
      <dgm:prSet presAssocID="{D89B85F1-A76E-4BB3-B121-580595473980}" presName="node" presStyleLbl="node1" presStyleIdx="7" presStyleCnt="8">
        <dgm:presLayoutVars>
          <dgm:bulletEnabled val="1"/>
        </dgm:presLayoutVars>
      </dgm:prSet>
      <dgm:spPr/>
    </dgm:pt>
  </dgm:ptLst>
  <dgm:cxnLst>
    <dgm:cxn modelId="{A6E67428-1B9C-4716-B2DC-125AE4375EA1}" srcId="{5FD633CC-F5F1-4010-BF51-1B8E409045DA}" destId="{6A9C83A6-1F73-443A-BF5C-220A019FB944}" srcOrd="1" destOrd="0" parTransId="{2FBD6EB0-3684-4874-AD2E-A4BCC5F4CE26}" sibTransId="{C2435D40-D812-438F-AD7D-F45C33D34B53}"/>
    <dgm:cxn modelId="{524A7C2C-E7DF-D340-88C8-B60F1646B1D0}" type="presOf" srcId="{9CA17166-254C-4D9C-AF09-B810FEB93067}" destId="{39FC71C5-32DA-9841-B232-BC700DA63211}" srcOrd="0" destOrd="0" presId="urn:microsoft.com/office/officeart/2005/8/layout/default"/>
    <dgm:cxn modelId="{7B5C0756-B5AC-4236-9A4F-0006105CFFEC}" srcId="{5FD633CC-F5F1-4010-BF51-1B8E409045DA}" destId="{E7693EEC-7B4C-474D-AA15-C0B1AD2252AB}" srcOrd="3" destOrd="0" parTransId="{CAC0D5DC-0763-4F9C-9BDA-8BE1F7465DDE}" sibTransId="{718581B8-D52C-4509-A67C-C615070F4242}"/>
    <dgm:cxn modelId="{B60E2557-9A62-4FA8-8FC0-63A20D88D64F}" srcId="{5FD633CC-F5F1-4010-BF51-1B8E409045DA}" destId="{1147DC45-287D-4622-9E00-727434D5D3A6}" srcOrd="6" destOrd="0" parTransId="{09185EB0-2376-4A4F-9B99-EEBCBDCA1067}" sibTransId="{C52B15DC-4ADC-4D75-A036-1329536A0A22}"/>
    <dgm:cxn modelId="{9B7C0974-B014-1741-A732-3FEA404F15D2}" type="presOf" srcId="{D89B85F1-A76E-4BB3-B121-580595473980}" destId="{4C013842-A04A-E348-98AB-0A6171AE12FE}" srcOrd="0" destOrd="0" presId="urn:microsoft.com/office/officeart/2005/8/layout/default"/>
    <dgm:cxn modelId="{2A83E490-02F5-EC45-94A2-D52DEC8617D2}" type="presOf" srcId="{1147DC45-287D-4622-9E00-727434D5D3A6}" destId="{AE239A18-7831-A04A-8CA8-526613073EBB}" srcOrd="0" destOrd="0" presId="urn:microsoft.com/office/officeart/2005/8/layout/default"/>
    <dgm:cxn modelId="{70FB63C8-4968-9549-B969-E230F1B49AAD}" type="presOf" srcId="{6A9C83A6-1F73-443A-BF5C-220A019FB944}" destId="{7F338338-B0AD-724F-AC57-BD784CDC2849}" srcOrd="0" destOrd="0" presId="urn:microsoft.com/office/officeart/2005/8/layout/default"/>
    <dgm:cxn modelId="{0F377BCF-E4F8-B348-BD3D-53F9D9571628}" type="presOf" srcId="{E7693EEC-7B4C-474D-AA15-C0B1AD2252AB}" destId="{C47D3FBB-824A-EC4D-99F3-EBD8464C7D7F}" srcOrd="0" destOrd="0" presId="urn:microsoft.com/office/officeart/2005/8/layout/default"/>
    <dgm:cxn modelId="{C9250DD1-D673-46D7-A95F-82AE2E189BCF}" srcId="{5FD633CC-F5F1-4010-BF51-1B8E409045DA}" destId="{331F551E-E0D8-4055-86B8-9BA17A04F56B}" srcOrd="4" destOrd="0" parTransId="{92D820C6-B40E-42A0-9202-30469B95D8A6}" sibTransId="{672AC842-645B-4F48-A61F-9A6D108C9087}"/>
    <dgm:cxn modelId="{D28D30D7-B598-4EB1-A77C-7CC969AA6338}" srcId="{5FD633CC-F5F1-4010-BF51-1B8E409045DA}" destId="{46777C0F-2BDD-464D-AD5D-07CF1B323543}" srcOrd="2" destOrd="0" parTransId="{41988F34-D477-4E0A-B9F9-132A8992782B}" sibTransId="{EC8821A9-7358-41AE-B74D-8710CFD2F658}"/>
    <dgm:cxn modelId="{C5D5D6DA-77D8-4502-AE25-3327653B002B}" srcId="{5FD633CC-F5F1-4010-BF51-1B8E409045DA}" destId="{9CA17166-254C-4D9C-AF09-B810FEB93067}" srcOrd="5" destOrd="0" parTransId="{2D0DBFC9-D958-40F6-90A2-F6988571DDC2}" sibTransId="{A11D0CBF-CB03-4541-9BEC-C290EE8FCCD2}"/>
    <dgm:cxn modelId="{319F1EE6-8B41-804F-AAEF-1F702ACBE070}" type="presOf" srcId="{331F551E-E0D8-4055-86B8-9BA17A04F56B}" destId="{ADE82D37-D8BC-5F4A-82FC-85F0E19F54F2}" srcOrd="0" destOrd="0" presId="urn:microsoft.com/office/officeart/2005/8/layout/default"/>
    <dgm:cxn modelId="{52D852E6-0CE1-4935-9D5A-16DCBE14B065}" srcId="{5FD633CC-F5F1-4010-BF51-1B8E409045DA}" destId="{FB4143A0-DDB9-465A-9ACD-CB782C8C9B9C}" srcOrd="0" destOrd="0" parTransId="{228EBDBB-610B-4B93-B35E-057DE536D21B}" sibTransId="{D980E2EB-BA71-49D8-970E-2DC131CA080A}"/>
    <dgm:cxn modelId="{1E8310EA-019D-994F-BDB8-84723204D683}" type="presOf" srcId="{5FD633CC-F5F1-4010-BF51-1B8E409045DA}" destId="{685A4A65-1EF1-794F-8E82-3AD97672317B}" srcOrd="0" destOrd="0" presId="urn:microsoft.com/office/officeart/2005/8/layout/default"/>
    <dgm:cxn modelId="{83DF84F1-1639-E64A-A65D-6735E51E4E63}" type="presOf" srcId="{46777C0F-2BDD-464D-AD5D-07CF1B323543}" destId="{A172C51C-BD43-E345-A17D-83EDA1D17E2C}" srcOrd="0" destOrd="0" presId="urn:microsoft.com/office/officeart/2005/8/layout/default"/>
    <dgm:cxn modelId="{1CFC6BF7-C8D0-4692-AF3D-6419ED20B581}" srcId="{5FD633CC-F5F1-4010-BF51-1B8E409045DA}" destId="{D89B85F1-A76E-4BB3-B121-580595473980}" srcOrd="7" destOrd="0" parTransId="{8641FD80-E650-40FE-97A3-F7E4311B4A5F}" sibTransId="{8689CB9F-D313-45B6-BD55-27496522C3C5}"/>
    <dgm:cxn modelId="{66B85EFC-F8BC-2E4A-B954-E0737AD16E70}" type="presOf" srcId="{FB4143A0-DDB9-465A-9ACD-CB782C8C9B9C}" destId="{2F98EFEF-4690-914D-9152-C029F0EB1514}" srcOrd="0" destOrd="0" presId="urn:microsoft.com/office/officeart/2005/8/layout/default"/>
    <dgm:cxn modelId="{6A6D89F5-9B28-5B48-B737-8BD852131BAE}" type="presParOf" srcId="{685A4A65-1EF1-794F-8E82-3AD97672317B}" destId="{2F98EFEF-4690-914D-9152-C029F0EB1514}" srcOrd="0" destOrd="0" presId="urn:microsoft.com/office/officeart/2005/8/layout/default"/>
    <dgm:cxn modelId="{E2FDDDAE-A9EF-1D47-8049-343C4EB8D9A1}" type="presParOf" srcId="{685A4A65-1EF1-794F-8E82-3AD97672317B}" destId="{8794B799-AF36-E940-83DD-547079BF7EBA}" srcOrd="1" destOrd="0" presId="urn:microsoft.com/office/officeart/2005/8/layout/default"/>
    <dgm:cxn modelId="{C3CC9ECB-C231-014D-B27C-28F35204F53A}" type="presParOf" srcId="{685A4A65-1EF1-794F-8E82-3AD97672317B}" destId="{7F338338-B0AD-724F-AC57-BD784CDC2849}" srcOrd="2" destOrd="0" presId="urn:microsoft.com/office/officeart/2005/8/layout/default"/>
    <dgm:cxn modelId="{92ACD1DA-EB13-0F40-869A-AC26FF689C63}" type="presParOf" srcId="{685A4A65-1EF1-794F-8E82-3AD97672317B}" destId="{9E095A2E-8725-4045-B9A7-B87AA2FC0B3F}" srcOrd="3" destOrd="0" presId="urn:microsoft.com/office/officeart/2005/8/layout/default"/>
    <dgm:cxn modelId="{6781DF24-15B7-9140-AFA6-EDEAB2040E39}" type="presParOf" srcId="{685A4A65-1EF1-794F-8E82-3AD97672317B}" destId="{A172C51C-BD43-E345-A17D-83EDA1D17E2C}" srcOrd="4" destOrd="0" presId="urn:microsoft.com/office/officeart/2005/8/layout/default"/>
    <dgm:cxn modelId="{30B8036C-C3C7-494D-8D71-8E5A4668669F}" type="presParOf" srcId="{685A4A65-1EF1-794F-8E82-3AD97672317B}" destId="{6128D029-70D8-D643-BAD1-31FB225FA0A5}" srcOrd="5" destOrd="0" presId="urn:microsoft.com/office/officeart/2005/8/layout/default"/>
    <dgm:cxn modelId="{95F839C5-0CCD-7244-BCCC-FBFD38BC01B2}" type="presParOf" srcId="{685A4A65-1EF1-794F-8E82-3AD97672317B}" destId="{C47D3FBB-824A-EC4D-99F3-EBD8464C7D7F}" srcOrd="6" destOrd="0" presId="urn:microsoft.com/office/officeart/2005/8/layout/default"/>
    <dgm:cxn modelId="{DC7D0A49-A812-DF4A-B7D9-B73304DA5A19}" type="presParOf" srcId="{685A4A65-1EF1-794F-8E82-3AD97672317B}" destId="{CCB702E5-9AEE-F945-8CB0-385D4720A1F7}" srcOrd="7" destOrd="0" presId="urn:microsoft.com/office/officeart/2005/8/layout/default"/>
    <dgm:cxn modelId="{FBE5E5BB-3B49-F34B-87F2-9B1579A9D1D6}" type="presParOf" srcId="{685A4A65-1EF1-794F-8E82-3AD97672317B}" destId="{ADE82D37-D8BC-5F4A-82FC-85F0E19F54F2}" srcOrd="8" destOrd="0" presId="urn:microsoft.com/office/officeart/2005/8/layout/default"/>
    <dgm:cxn modelId="{C365496B-6C68-D44C-A888-E23D5DBB1E36}" type="presParOf" srcId="{685A4A65-1EF1-794F-8E82-3AD97672317B}" destId="{15A24A42-52D8-5446-A34E-825FC98504C7}" srcOrd="9" destOrd="0" presId="urn:microsoft.com/office/officeart/2005/8/layout/default"/>
    <dgm:cxn modelId="{B5C0DB07-8571-4B40-8F9C-651AE5F3C735}" type="presParOf" srcId="{685A4A65-1EF1-794F-8E82-3AD97672317B}" destId="{39FC71C5-32DA-9841-B232-BC700DA63211}" srcOrd="10" destOrd="0" presId="urn:microsoft.com/office/officeart/2005/8/layout/default"/>
    <dgm:cxn modelId="{E0CAEBF2-5EC2-8C4D-9802-0646FFCA4405}" type="presParOf" srcId="{685A4A65-1EF1-794F-8E82-3AD97672317B}" destId="{6ADC886B-2512-0847-BD3B-7C91367981BA}" srcOrd="11" destOrd="0" presId="urn:microsoft.com/office/officeart/2005/8/layout/default"/>
    <dgm:cxn modelId="{687A536D-C37E-3842-B0D4-C8B10F771A2B}" type="presParOf" srcId="{685A4A65-1EF1-794F-8E82-3AD97672317B}" destId="{AE239A18-7831-A04A-8CA8-526613073EBB}" srcOrd="12" destOrd="0" presId="urn:microsoft.com/office/officeart/2005/8/layout/default"/>
    <dgm:cxn modelId="{612036A4-BB7F-C44E-A1D1-D6AFF6F25CE6}" type="presParOf" srcId="{685A4A65-1EF1-794F-8E82-3AD97672317B}" destId="{A7AF5893-299F-5440-8560-D53DA1C18CF9}" srcOrd="13" destOrd="0" presId="urn:microsoft.com/office/officeart/2005/8/layout/default"/>
    <dgm:cxn modelId="{9997A6E6-71C1-B244-9168-C309DE5C6941}" type="presParOf" srcId="{685A4A65-1EF1-794F-8E82-3AD97672317B}" destId="{4C013842-A04A-E348-98AB-0A6171AE12FE}"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5924CA-43F5-4BF6-AACA-5B5846DD4C5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563FE9D-02AB-4251-9C0A-490BDDDE3CF6}">
      <dgm:prSet/>
      <dgm:spPr/>
      <dgm:t>
        <a:bodyPr/>
        <a:lstStyle/>
        <a:p>
          <a:r>
            <a:rPr lang="en-US"/>
            <a:t>MEP Headcount/Data for Allotments</a:t>
          </a:r>
        </a:p>
      </dgm:t>
    </dgm:pt>
    <dgm:pt modelId="{30E0A200-3658-4CCC-867E-403F35AFB31C}" type="parTrans" cxnId="{A0AF9593-C714-4508-B030-9F0A6A75439A}">
      <dgm:prSet/>
      <dgm:spPr/>
      <dgm:t>
        <a:bodyPr/>
        <a:lstStyle/>
        <a:p>
          <a:endParaRPr lang="en-US"/>
        </a:p>
      </dgm:t>
    </dgm:pt>
    <dgm:pt modelId="{649C670A-C0B0-4743-A140-1987FB6F5382}" type="sibTrans" cxnId="{A0AF9593-C714-4508-B030-9F0A6A75439A}">
      <dgm:prSet/>
      <dgm:spPr/>
      <dgm:t>
        <a:bodyPr/>
        <a:lstStyle/>
        <a:p>
          <a:endParaRPr lang="en-US"/>
        </a:p>
      </dgm:t>
    </dgm:pt>
    <dgm:pt modelId="{7317A576-1CBE-4522-AEC4-96632A438042}">
      <dgm:prSet/>
      <dgm:spPr/>
      <dgm:t>
        <a:bodyPr/>
        <a:lstStyle/>
        <a:p>
          <a:r>
            <a:rPr lang="en-US"/>
            <a:t>Troubleshoot and provide training on Migrant School within PS statewide and to regional recruiters and data specialists</a:t>
          </a:r>
        </a:p>
      </dgm:t>
    </dgm:pt>
    <dgm:pt modelId="{2987F419-0F65-4C0D-9054-E0A602CDEA59}" type="parTrans" cxnId="{73C1EF3A-5DB6-46B8-B6A5-4DEE65B1F05F}">
      <dgm:prSet/>
      <dgm:spPr/>
      <dgm:t>
        <a:bodyPr/>
        <a:lstStyle/>
        <a:p>
          <a:endParaRPr lang="en-US"/>
        </a:p>
      </dgm:t>
    </dgm:pt>
    <dgm:pt modelId="{B8F9FEF4-55FF-4AF5-AABF-9F50AC778D1D}" type="sibTrans" cxnId="{73C1EF3A-5DB6-46B8-B6A5-4DEE65B1F05F}">
      <dgm:prSet/>
      <dgm:spPr/>
      <dgm:t>
        <a:bodyPr/>
        <a:lstStyle/>
        <a:p>
          <a:endParaRPr lang="en-US"/>
        </a:p>
      </dgm:t>
    </dgm:pt>
    <dgm:pt modelId="{CE5128DF-EA2C-4E6C-B5F9-AB820D31AE04}">
      <dgm:prSet/>
      <dgm:spPr/>
      <dgm:t>
        <a:bodyPr/>
        <a:lstStyle/>
        <a:p>
          <a:r>
            <a:rPr lang="en-US"/>
            <a:t>Provide/Disaggregate Data for Annual MEP Evaluation</a:t>
          </a:r>
        </a:p>
      </dgm:t>
    </dgm:pt>
    <dgm:pt modelId="{14852835-4D09-4A65-A4D3-C9614DF98F6A}" type="parTrans" cxnId="{6A4C6A1E-BFCF-40E8-8A69-91DBE2E8E602}">
      <dgm:prSet/>
      <dgm:spPr/>
      <dgm:t>
        <a:bodyPr/>
        <a:lstStyle/>
        <a:p>
          <a:endParaRPr lang="en-US"/>
        </a:p>
      </dgm:t>
    </dgm:pt>
    <dgm:pt modelId="{4AE9A502-B17A-48B7-8C34-BE06117F1D47}" type="sibTrans" cxnId="{6A4C6A1E-BFCF-40E8-8A69-91DBE2E8E602}">
      <dgm:prSet/>
      <dgm:spPr/>
      <dgm:t>
        <a:bodyPr/>
        <a:lstStyle/>
        <a:p>
          <a:endParaRPr lang="en-US"/>
        </a:p>
      </dgm:t>
    </dgm:pt>
    <dgm:pt modelId="{2E30035E-F921-42E0-A59B-55E9D6C879AF}">
      <dgm:prSet custT="1"/>
      <dgm:spPr/>
      <dgm:t>
        <a:bodyPr/>
        <a:lstStyle/>
        <a:p>
          <a:r>
            <a:rPr lang="en-US" sz="1600"/>
            <a:t>Lead ~ MSIX, including providing trainings throughout the state and troubleshooting account access issues and distributing move notifications</a:t>
          </a:r>
        </a:p>
      </dgm:t>
    </dgm:pt>
    <dgm:pt modelId="{D0D90E6D-6193-4F73-9279-FABF02A2026D}" type="parTrans" cxnId="{58FC97F7-C683-411D-AD19-B4270D0FF229}">
      <dgm:prSet/>
      <dgm:spPr/>
      <dgm:t>
        <a:bodyPr/>
        <a:lstStyle/>
        <a:p>
          <a:endParaRPr lang="en-US"/>
        </a:p>
      </dgm:t>
    </dgm:pt>
    <dgm:pt modelId="{DAB00ADE-6489-413D-8E03-51A09CD5FEC8}" type="sibTrans" cxnId="{58FC97F7-C683-411D-AD19-B4270D0FF229}">
      <dgm:prSet/>
      <dgm:spPr/>
      <dgm:t>
        <a:bodyPr/>
        <a:lstStyle/>
        <a:p>
          <a:endParaRPr lang="en-US"/>
        </a:p>
      </dgm:t>
    </dgm:pt>
    <dgm:pt modelId="{164A7ACE-94AE-4087-91E7-7399A23514B6}">
      <dgm:prSet/>
      <dgm:spPr/>
      <dgm:t>
        <a:bodyPr/>
        <a:lstStyle/>
        <a:p>
          <a:r>
            <a:rPr lang="en-US"/>
            <a:t>Lead ~ MEP State PAC – </a:t>
          </a:r>
          <a:r>
            <a:rPr lang="en-US">
              <a:latin typeface="Sabon Next LT"/>
            </a:rPr>
            <a:t>including</a:t>
          </a:r>
          <a:r>
            <a:rPr lang="en-US"/>
            <a:t> TA to districts/programs regarding parent and family engagement</a:t>
          </a:r>
        </a:p>
      </dgm:t>
    </dgm:pt>
    <dgm:pt modelId="{964C50E3-DE3A-4E5A-81BF-1D6E875A090F}" type="parTrans" cxnId="{2A1C248C-AD30-47A1-BB25-F43E21F0F7E2}">
      <dgm:prSet/>
      <dgm:spPr/>
      <dgm:t>
        <a:bodyPr/>
        <a:lstStyle/>
        <a:p>
          <a:endParaRPr lang="en-US"/>
        </a:p>
      </dgm:t>
    </dgm:pt>
    <dgm:pt modelId="{6B39D2A6-61E4-4705-BD52-801BC90335BF}" type="sibTrans" cxnId="{2A1C248C-AD30-47A1-BB25-F43E21F0F7E2}">
      <dgm:prSet/>
      <dgm:spPr/>
      <dgm:t>
        <a:bodyPr/>
        <a:lstStyle/>
        <a:p>
          <a:endParaRPr lang="en-US"/>
        </a:p>
      </dgm:t>
    </dgm:pt>
    <dgm:pt modelId="{24B2363C-7737-427A-97B0-39BF2C0B5146}">
      <dgm:prSet/>
      <dgm:spPr/>
      <dgm:t>
        <a:bodyPr/>
        <a:lstStyle/>
        <a:p>
          <a:r>
            <a:rPr lang="en-US"/>
            <a:t>Lead ~ Annual MEP Summit</a:t>
          </a:r>
        </a:p>
      </dgm:t>
    </dgm:pt>
    <dgm:pt modelId="{72C38FA7-0F3E-4285-AFB3-A91D7608359F}" type="parTrans" cxnId="{F77CDA3C-4F19-4077-96B6-EA4914F34C20}">
      <dgm:prSet/>
      <dgm:spPr/>
      <dgm:t>
        <a:bodyPr/>
        <a:lstStyle/>
        <a:p>
          <a:endParaRPr lang="en-US"/>
        </a:p>
      </dgm:t>
    </dgm:pt>
    <dgm:pt modelId="{3437F9D8-EB36-4146-BF8F-7E333CC21F16}" type="sibTrans" cxnId="{F77CDA3C-4F19-4077-96B6-EA4914F34C20}">
      <dgm:prSet/>
      <dgm:spPr/>
      <dgm:t>
        <a:bodyPr/>
        <a:lstStyle/>
        <a:p>
          <a:endParaRPr lang="en-US"/>
        </a:p>
      </dgm:t>
    </dgm:pt>
    <dgm:pt modelId="{5D4E3AD9-5B0D-486F-BA62-5925B6340E55}">
      <dgm:prSet/>
      <dgm:spPr/>
      <dgm:t>
        <a:bodyPr/>
        <a:lstStyle/>
        <a:p>
          <a:r>
            <a:rPr lang="en-US"/>
            <a:t>Co-Lead ~ Comprehensive Needs Assessment (CNA) Process</a:t>
          </a:r>
        </a:p>
      </dgm:t>
    </dgm:pt>
    <dgm:pt modelId="{BD7562A0-1911-4BA5-A715-ECB5F6A0BE34}" type="parTrans" cxnId="{5BE17754-4864-4BB8-9657-28B2EF8281B6}">
      <dgm:prSet/>
      <dgm:spPr/>
      <dgm:t>
        <a:bodyPr/>
        <a:lstStyle/>
        <a:p>
          <a:endParaRPr lang="en-US"/>
        </a:p>
      </dgm:t>
    </dgm:pt>
    <dgm:pt modelId="{E727D7E2-3A2A-4FDD-BDB2-A4788B3E17E4}" type="sibTrans" cxnId="{5BE17754-4864-4BB8-9657-28B2EF8281B6}">
      <dgm:prSet/>
      <dgm:spPr/>
      <dgm:t>
        <a:bodyPr/>
        <a:lstStyle/>
        <a:p>
          <a:endParaRPr lang="en-US"/>
        </a:p>
      </dgm:t>
    </dgm:pt>
    <dgm:pt modelId="{7D394A6F-D622-F349-BC04-EDC08C2C251D}" type="pres">
      <dgm:prSet presAssocID="{7B5924CA-43F5-4BF6-AACA-5B5846DD4C5C}" presName="diagram" presStyleCnt="0">
        <dgm:presLayoutVars>
          <dgm:dir/>
          <dgm:resizeHandles val="exact"/>
        </dgm:presLayoutVars>
      </dgm:prSet>
      <dgm:spPr/>
    </dgm:pt>
    <dgm:pt modelId="{D7BF1983-6E7F-7A4A-B64B-0B68BC1B1D06}" type="pres">
      <dgm:prSet presAssocID="{E563FE9D-02AB-4251-9C0A-490BDDDE3CF6}" presName="node" presStyleLbl="node1" presStyleIdx="0" presStyleCnt="7">
        <dgm:presLayoutVars>
          <dgm:bulletEnabled val="1"/>
        </dgm:presLayoutVars>
      </dgm:prSet>
      <dgm:spPr/>
    </dgm:pt>
    <dgm:pt modelId="{6EB4DDC7-C877-4242-8C7A-7B5BAB0C7C04}" type="pres">
      <dgm:prSet presAssocID="{649C670A-C0B0-4743-A140-1987FB6F5382}" presName="sibTrans" presStyleCnt="0"/>
      <dgm:spPr/>
    </dgm:pt>
    <dgm:pt modelId="{5A1C1591-FCDA-964B-B8D8-513F852531C5}" type="pres">
      <dgm:prSet presAssocID="{7317A576-1CBE-4522-AEC4-96632A438042}" presName="node" presStyleLbl="node1" presStyleIdx="1" presStyleCnt="7">
        <dgm:presLayoutVars>
          <dgm:bulletEnabled val="1"/>
        </dgm:presLayoutVars>
      </dgm:prSet>
      <dgm:spPr/>
    </dgm:pt>
    <dgm:pt modelId="{4C8A3B46-2CD5-4448-9257-2D4720357BF4}" type="pres">
      <dgm:prSet presAssocID="{B8F9FEF4-55FF-4AF5-AABF-9F50AC778D1D}" presName="sibTrans" presStyleCnt="0"/>
      <dgm:spPr/>
    </dgm:pt>
    <dgm:pt modelId="{6CDD74C5-231B-A547-97E5-D9A0E2218A75}" type="pres">
      <dgm:prSet presAssocID="{CE5128DF-EA2C-4E6C-B5F9-AB820D31AE04}" presName="node" presStyleLbl="node1" presStyleIdx="2" presStyleCnt="7">
        <dgm:presLayoutVars>
          <dgm:bulletEnabled val="1"/>
        </dgm:presLayoutVars>
      </dgm:prSet>
      <dgm:spPr/>
    </dgm:pt>
    <dgm:pt modelId="{D4617EEC-B141-2246-B87A-B57DEB9237AA}" type="pres">
      <dgm:prSet presAssocID="{4AE9A502-B17A-48B7-8C34-BE06117F1D47}" presName="sibTrans" presStyleCnt="0"/>
      <dgm:spPr/>
    </dgm:pt>
    <dgm:pt modelId="{64C26D8E-D3FF-9A42-9C27-19A44EFF5278}" type="pres">
      <dgm:prSet presAssocID="{2E30035E-F921-42E0-A59B-55E9D6C879AF}" presName="node" presStyleLbl="node1" presStyleIdx="3" presStyleCnt="7" custScaleX="98000" custScaleY="102006">
        <dgm:presLayoutVars>
          <dgm:bulletEnabled val="1"/>
        </dgm:presLayoutVars>
      </dgm:prSet>
      <dgm:spPr/>
    </dgm:pt>
    <dgm:pt modelId="{B49D0EB0-552F-D94A-9DEB-217F896A7799}" type="pres">
      <dgm:prSet presAssocID="{DAB00ADE-6489-413D-8E03-51A09CD5FEC8}" presName="sibTrans" presStyleCnt="0"/>
      <dgm:spPr/>
    </dgm:pt>
    <dgm:pt modelId="{12B30B29-31A6-8544-A2F3-70CE83DC6C02}" type="pres">
      <dgm:prSet presAssocID="{164A7ACE-94AE-4087-91E7-7399A23514B6}" presName="node" presStyleLbl="node1" presStyleIdx="4" presStyleCnt="7">
        <dgm:presLayoutVars>
          <dgm:bulletEnabled val="1"/>
        </dgm:presLayoutVars>
      </dgm:prSet>
      <dgm:spPr/>
    </dgm:pt>
    <dgm:pt modelId="{5021AD0F-F839-924A-A26E-3B9657483D4A}" type="pres">
      <dgm:prSet presAssocID="{6B39D2A6-61E4-4705-BD52-801BC90335BF}" presName="sibTrans" presStyleCnt="0"/>
      <dgm:spPr/>
    </dgm:pt>
    <dgm:pt modelId="{72B12A64-0EF1-E94D-907A-930B3995412A}" type="pres">
      <dgm:prSet presAssocID="{24B2363C-7737-427A-97B0-39BF2C0B5146}" presName="node" presStyleLbl="node1" presStyleIdx="5" presStyleCnt="7">
        <dgm:presLayoutVars>
          <dgm:bulletEnabled val="1"/>
        </dgm:presLayoutVars>
      </dgm:prSet>
      <dgm:spPr/>
    </dgm:pt>
    <dgm:pt modelId="{8C097E9F-3699-4E4E-A247-1A9F2A685DAD}" type="pres">
      <dgm:prSet presAssocID="{3437F9D8-EB36-4146-BF8F-7E333CC21F16}" presName="sibTrans" presStyleCnt="0"/>
      <dgm:spPr/>
    </dgm:pt>
    <dgm:pt modelId="{8B92DF6B-2990-8B4D-8A39-98DB27B54B4E}" type="pres">
      <dgm:prSet presAssocID="{5D4E3AD9-5B0D-486F-BA62-5925B6340E55}" presName="node" presStyleLbl="node1" presStyleIdx="6" presStyleCnt="7">
        <dgm:presLayoutVars>
          <dgm:bulletEnabled val="1"/>
        </dgm:presLayoutVars>
      </dgm:prSet>
      <dgm:spPr/>
    </dgm:pt>
  </dgm:ptLst>
  <dgm:cxnLst>
    <dgm:cxn modelId="{B816260A-1087-5244-AE6A-66861D6E9FF1}" type="presOf" srcId="{CE5128DF-EA2C-4E6C-B5F9-AB820D31AE04}" destId="{6CDD74C5-231B-A547-97E5-D9A0E2218A75}" srcOrd="0" destOrd="0" presId="urn:microsoft.com/office/officeart/2005/8/layout/default"/>
    <dgm:cxn modelId="{6A4C6A1E-BFCF-40E8-8A69-91DBE2E8E602}" srcId="{7B5924CA-43F5-4BF6-AACA-5B5846DD4C5C}" destId="{CE5128DF-EA2C-4E6C-B5F9-AB820D31AE04}" srcOrd="2" destOrd="0" parTransId="{14852835-4D09-4A65-A4D3-C9614DF98F6A}" sibTransId="{4AE9A502-B17A-48B7-8C34-BE06117F1D47}"/>
    <dgm:cxn modelId="{BB317420-7E1E-CE44-B5D1-6101E2538292}" type="presOf" srcId="{2E30035E-F921-42E0-A59B-55E9D6C879AF}" destId="{64C26D8E-D3FF-9A42-9C27-19A44EFF5278}" srcOrd="0" destOrd="0" presId="urn:microsoft.com/office/officeart/2005/8/layout/default"/>
    <dgm:cxn modelId="{9AC95228-463D-CA42-8487-42EF220ACA13}" type="presOf" srcId="{24B2363C-7737-427A-97B0-39BF2C0B5146}" destId="{72B12A64-0EF1-E94D-907A-930B3995412A}" srcOrd="0" destOrd="0" presId="urn:microsoft.com/office/officeart/2005/8/layout/default"/>
    <dgm:cxn modelId="{615AA529-4292-1A42-8DC1-488B4983ACF6}" type="presOf" srcId="{164A7ACE-94AE-4087-91E7-7399A23514B6}" destId="{12B30B29-31A6-8544-A2F3-70CE83DC6C02}" srcOrd="0" destOrd="0" presId="urn:microsoft.com/office/officeart/2005/8/layout/default"/>
    <dgm:cxn modelId="{73C1EF3A-5DB6-46B8-B6A5-4DEE65B1F05F}" srcId="{7B5924CA-43F5-4BF6-AACA-5B5846DD4C5C}" destId="{7317A576-1CBE-4522-AEC4-96632A438042}" srcOrd="1" destOrd="0" parTransId="{2987F419-0F65-4C0D-9054-E0A602CDEA59}" sibTransId="{B8F9FEF4-55FF-4AF5-AABF-9F50AC778D1D}"/>
    <dgm:cxn modelId="{F77CDA3C-4F19-4077-96B6-EA4914F34C20}" srcId="{7B5924CA-43F5-4BF6-AACA-5B5846DD4C5C}" destId="{24B2363C-7737-427A-97B0-39BF2C0B5146}" srcOrd="5" destOrd="0" parTransId="{72C38FA7-0F3E-4285-AFB3-A91D7608359F}" sibTransId="{3437F9D8-EB36-4146-BF8F-7E333CC21F16}"/>
    <dgm:cxn modelId="{5BE17754-4864-4BB8-9657-28B2EF8281B6}" srcId="{7B5924CA-43F5-4BF6-AACA-5B5846DD4C5C}" destId="{5D4E3AD9-5B0D-486F-BA62-5925B6340E55}" srcOrd="6" destOrd="0" parTransId="{BD7562A0-1911-4BA5-A715-ECB5F6A0BE34}" sibTransId="{E727D7E2-3A2A-4FDD-BDB2-A4788B3E17E4}"/>
    <dgm:cxn modelId="{FFCC3083-E436-2240-BB58-3923CE639A6B}" type="presOf" srcId="{7B5924CA-43F5-4BF6-AACA-5B5846DD4C5C}" destId="{7D394A6F-D622-F349-BC04-EDC08C2C251D}" srcOrd="0" destOrd="0" presId="urn:microsoft.com/office/officeart/2005/8/layout/default"/>
    <dgm:cxn modelId="{2A1C248C-AD30-47A1-BB25-F43E21F0F7E2}" srcId="{7B5924CA-43F5-4BF6-AACA-5B5846DD4C5C}" destId="{164A7ACE-94AE-4087-91E7-7399A23514B6}" srcOrd="4" destOrd="0" parTransId="{964C50E3-DE3A-4E5A-81BF-1D6E875A090F}" sibTransId="{6B39D2A6-61E4-4705-BD52-801BC90335BF}"/>
    <dgm:cxn modelId="{A0AF9593-C714-4508-B030-9F0A6A75439A}" srcId="{7B5924CA-43F5-4BF6-AACA-5B5846DD4C5C}" destId="{E563FE9D-02AB-4251-9C0A-490BDDDE3CF6}" srcOrd="0" destOrd="0" parTransId="{30E0A200-3658-4CCC-867E-403F35AFB31C}" sibTransId="{649C670A-C0B0-4743-A140-1987FB6F5382}"/>
    <dgm:cxn modelId="{8C7F4DC4-DEE4-694A-846C-7079CB89532D}" type="presOf" srcId="{7317A576-1CBE-4522-AEC4-96632A438042}" destId="{5A1C1591-FCDA-964B-B8D8-513F852531C5}" srcOrd="0" destOrd="0" presId="urn:microsoft.com/office/officeart/2005/8/layout/default"/>
    <dgm:cxn modelId="{DEEE57C9-F4D1-5749-91B2-B5A27BE7FFEC}" type="presOf" srcId="{E563FE9D-02AB-4251-9C0A-490BDDDE3CF6}" destId="{D7BF1983-6E7F-7A4A-B64B-0B68BC1B1D06}" srcOrd="0" destOrd="0" presId="urn:microsoft.com/office/officeart/2005/8/layout/default"/>
    <dgm:cxn modelId="{58FC97F7-C683-411D-AD19-B4270D0FF229}" srcId="{7B5924CA-43F5-4BF6-AACA-5B5846DD4C5C}" destId="{2E30035E-F921-42E0-A59B-55E9D6C879AF}" srcOrd="3" destOrd="0" parTransId="{D0D90E6D-6193-4F73-9279-FABF02A2026D}" sibTransId="{DAB00ADE-6489-413D-8E03-51A09CD5FEC8}"/>
    <dgm:cxn modelId="{6B1F27F8-80F2-CD4D-9964-3F1A7CD97122}" type="presOf" srcId="{5D4E3AD9-5B0D-486F-BA62-5925B6340E55}" destId="{8B92DF6B-2990-8B4D-8A39-98DB27B54B4E}" srcOrd="0" destOrd="0" presId="urn:microsoft.com/office/officeart/2005/8/layout/default"/>
    <dgm:cxn modelId="{F182ECE3-9909-8A4C-90A9-7EB03F070379}" type="presParOf" srcId="{7D394A6F-D622-F349-BC04-EDC08C2C251D}" destId="{D7BF1983-6E7F-7A4A-B64B-0B68BC1B1D06}" srcOrd="0" destOrd="0" presId="urn:microsoft.com/office/officeart/2005/8/layout/default"/>
    <dgm:cxn modelId="{5A137D64-F256-A64E-A2EE-2583E3BAA6C5}" type="presParOf" srcId="{7D394A6F-D622-F349-BC04-EDC08C2C251D}" destId="{6EB4DDC7-C877-4242-8C7A-7B5BAB0C7C04}" srcOrd="1" destOrd="0" presId="urn:microsoft.com/office/officeart/2005/8/layout/default"/>
    <dgm:cxn modelId="{1A466671-837A-9243-B87B-A9A8E112F67A}" type="presParOf" srcId="{7D394A6F-D622-F349-BC04-EDC08C2C251D}" destId="{5A1C1591-FCDA-964B-B8D8-513F852531C5}" srcOrd="2" destOrd="0" presId="urn:microsoft.com/office/officeart/2005/8/layout/default"/>
    <dgm:cxn modelId="{1FE2E1CA-A82E-B441-B566-A2DC9A5A8A9D}" type="presParOf" srcId="{7D394A6F-D622-F349-BC04-EDC08C2C251D}" destId="{4C8A3B46-2CD5-4448-9257-2D4720357BF4}" srcOrd="3" destOrd="0" presId="urn:microsoft.com/office/officeart/2005/8/layout/default"/>
    <dgm:cxn modelId="{EE5B03F4-62EB-2547-A6BE-663CC201C1D7}" type="presParOf" srcId="{7D394A6F-D622-F349-BC04-EDC08C2C251D}" destId="{6CDD74C5-231B-A547-97E5-D9A0E2218A75}" srcOrd="4" destOrd="0" presId="urn:microsoft.com/office/officeart/2005/8/layout/default"/>
    <dgm:cxn modelId="{FE814322-F83D-404B-A593-9203F4D56CA9}" type="presParOf" srcId="{7D394A6F-D622-F349-BC04-EDC08C2C251D}" destId="{D4617EEC-B141-2246-B87A-B57DEB9237AA}" srcOrd="5" destOrd="0" presId="urn:microsoft.com/office/officeart/2005/8/layout/default"/>
    <dgm:cxn modelId="{9D535CFE-A112-0C4A-BE41-AC1BE01EC389}" type="presParOf" srcId="{7D394A6F-D622-F349-BC04-EDC08C2C251D}" destId="{64C26D8E-D3FF-9A42-9C27-19A44EFF5278}" srcOrd="6" destOrd="0" presId="urn:microsoft.com/office/officeart/2005/8/layout/default"/>
    <dgm:cxn modelId="{469C0E77-9483-2444-A1B2-1FE525E282B4}" type="presParOf" srcId="{7D394A6F-D622-F349-BC04-EDC08C2C251D}" destId="{B49D0EB0-552F-D94A-9DEB-217F896A7799}" srcOrd="7" destOrd="0" presId="urn:microsoft.com/office/officeart/2005/8/layout/default"/>
    <dgm:cxn modelId="{7D4881CC-A1B8-0B4D-AEFE-D4A440AA95A9}" type="presParOf" srcId="{7D394A6F-D622-F349-BC04-EDC08C2C251D}" destId="{12B30B29-31A6-8544-A2F3-70CE83DC6C02}" srcOrd="8" destOrd="0" presId="urn:microsoft.com/office/officeart/2005/8/layout/default"/>
    <dgm:cxn modelId="{24D0A4F7-1F31-BC4D-A2B0-DE4468E4D67F}" type="presParOf" srcId="{7D394A6F-D622-F349-BC04-EDC08C2C251D}" destId="{5021AD0F-F839-924A-A26E-3B9657483D4A}" srcOrd="9" destOrd="0" presId="urn:microsoft.com/office/officeart/2005/8/layout/default"/>
    <dgm:cxn modelId="{A4B44349-5D44-664F-843F-4DB61E30ADA4}" type="presParOf" srcId="{7D394A6F-D622-F349-BC04-EDC08C2C251D}" destId="{72B12A64-0EF1-E94D-907A-930B3995412A}" srcOrd="10" destOrd="0" presId="urn:microsoft.com/office/officeart/2005/8/layout/default"/>
    <dgm:cxn modelId="{95577767-A191-AF42-B60D-22DA328DBD6C}" type="presParOf" srcId="{7D394A6F-D622-F349-BC04-EDC08C2C251D}" destId="{8C097E9F-3699-4E4E-A247-1A9F2A685DAD}" srcOrd="11" destOrd="0" presId="urn:microsoft.com/office/officeart/2005/8/layout/default"/>
    <dgm:cxn modelId="{1DBBBAA3-A028-154D-82FC-B29BF43B660E}" type="presParOf" srcId="{7D394A6F-D622-F349-BC04-EDC08C2C251D}" destId="{8B92DF6B-2990-8B4D-8A39-98DB27B54B4E}"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ADEF2D-D59E-4B23-9DFC-C16CDE4A7C96}" type="doc">
      <dgm:prSet loTypeId="urn:microsoft.com/office/officeart/2005/8/layout/StepDownProcess" loCatId="process" qsTypeId="urn:microsoft.com/office/officeart/2005/8/quickstyle/simple1" qsCatId="simple" csTypeId="urn:microsoft.com/office/officeart/2005/8/colors/colorful1" csCatId="colorful" phldr="1"/>
      <dgm:spPr/>
    </dgm:pt>
    <dgm:pt modelId="{35099A6A-1937-4FBF-9BCA-947A1516CBE1}">
      <dgm:prSet phldrT="[Text]"/>
      <dgm:spPr/>
      <dgm:t>
        <a:bodyPr/>
        <a:lstStyle/>
        <a:p>
          <a:r>
            <a:rPr lang="en-US" dirty="0"/>
            <a:t>What are student needs?</a:t>
          </a:r>
        </a:p>
      </dgm:t>
    </dgm:pt>
    <dgm:pt modelId="{83C6C6A1-1C8C-45F3-A42B-08FC73C13B1E}" type="parTrans" cxnId="{C539EE9A-A22D-427A-B02E-0B643A2743C0}">
      <dgm:prSet/>
      <dgm:spPr/>
      <dgm:t>
        <a:bodyPr/>
        <a:lstStyle/>
        <a:p>
          <a:endParaRPr lang="en-US"/>
        </a:p>
      </dgm:t>
    </dgm:pt>
    <dgm:pt modelId="{D14A63F6-7E49-403E-BE6D-95A21723B471}" type="sibTrans" cxnId="{C539EE9A-A22D-427A-B02E-0B643A2743C0}">
      <dgm:prSet/>
      <dgm:spPr/>
      <dgm:t>
        <a:bodyPr/>
        <a:lstStyle/>
        <a:p>
          <a:endParaRPr lang="en-US"/>
        </a:p>
      </dgm:t>
    </dgm:pt>
    <dgm:pt modelId="{3C74FE75-BE52-436B-9F8D-9CE62157103E}">
      <dgm:prSet phldrT="[Text]"/>
      <dgm:spPr/>
      <dgm:t>
        <a:bodyPr/>
        <a:lstStyle/>
        <a:p>
          <a:r>
            <a:rPr lang="en-US" dirty="0"/>
            <a:t>How will we address the needs?</a:t>
          </a:r>
        </a:p>
      </dgm:t>
    </dgm:pt>
    <dgm:pt modelId="{BA028D49-8874-4B1C-AA1E-11F7DECB23A9}" type="parTrans" cxnId="{EDC2337E-ADD3-4BF7-AC6A-0E6B402E9908}">
      <dgm:prSet/>
      <dgm:spPr/>
      <dgm:t>
        <a:bodyPr/>
        <a:lstStyle/>
        <a:p>
          <a:endParaRPr lang="en-US"/>
        </a:p>
      </dgm:t>
    </dgm:pt>
    <dgm:pt modelId="{4593D3D2-714E-46BC-80AB-7EFAE0581874}" type="sibTrans" cxnId="{EDC2337E-ADD3-4BF7-AC6A-0E6B402E9908}">
      <dgm:prSet/>
      <dgm:spPr/>
      <dgm:t>
        <a:bodyPr/>
        <a:lstStyle/>
        <a:p>
          <a:endParaRPr lang="en-US"/>
        </a:p>
      </dgm:t>
    </dgm:pt>
    <dgm:pt modelId="{EB5F81B0-14A2-4DCB-A678-DAAD251C8E82}">
      <dgm:prSet phldrT="[Text]"/>
      <dgm:spPr/>
      <dgm:t>
        <a:bodyPr/>
        <a:lstStyle/>
        <a:p>
          <a:r>
            <a:rPr lang="en-US" dirty="0"/>
            <a:t>How do we know if what we’re doing works?</a:t>
          </a:r>
        </a:p>
      </dgm:t>
    </dgm:pt>
    <dgm:pt modelId="{67DD6539-FE21-4E9F-8031-C37DCE1F1A54}" type="parTrans" cxnId="{E23F9E0B-ED60-4162-8F67-5E8462B0F208}">
      <dgm:prSet/>
      <dgm:spPr/>
      <dgm:t>
        <a:bodyPr/>
        <a:lstStyle/>
        <a:p>
          <a:endParaRPr lang="en-US"/>
        </a:p>
      </dgm:t>
    </dgm:pt>
    <dgm:pt modelId="{DE5F3CA7-6211-44BD-8D18-795490E0E9F9}" type="sibTrans" cxnId="{E23F9E0B-ED60-4162-8F67-5E8462B0F208}">
      <dgm:prSet/>
      <dgm:spPr/>
      <dgm:t>
        <a:bodyPr/>
        <a:lstStyle/>
        <a:p>
          <a:endParaRPr lang="en-US"/>
        </a:p>
      </dgm:t>
    </dgm:pt>
    <dgm:pt modelId="{DB57C699-6404-4E16-8106-D717351B9DBA}">
      <dgm:prSet phldrT="[Text]" custT="1"/>
      <dgm:spPr/>
      <dgm:t>
        <a:bodyPr/>
        <a:lstStyle/>
        <a:p>
          <a:r>
            <a:rPr lang="en-US" sz="2400" dirty="0"/>
            <a:t>Concern statements</a:t>
          </a:r>
        </a:p>
      </dgm:t>
    </dgm:pt>
    <dgm:pt modelId="{FC46DBED-A65D-40CA-A65E-A9216BEA1406}" type="parTrans" cxnId="{6A49BEB6-E888-4F5E-BED7-ED7347D626EB}">
      <dgm:prSet/>
      <dgm:spPr/>
      <dgm:t>
        <a:bodyPr/>
        <a:lstStyle/>
        <a:p>
          <a:endParaRPr lang="en-US"/>
        </a:p>
      </dgm:t>
    </dgm:pt>
    <dgm:pt modelId="{1D6947D3-2E3A-470F-91F0-7ABB9F850914}" type="sibTrans" cxnId="{6A49BEB6-E888-4F5E-BED7-ED7347D626EB}">
      <dgm:prSet/>
      <dgm:spPr/>
      <dgm:t>
        <a:bodyPr/>
        <a:lstStyle/>
        <a:p>
          <a:endParaRPr lang="en-US"/>
        </a:p>
      </dgm:t>
    </dgm:pt>
    <dgm:pt modelId="{89F41E62-5118-4E5E-9C4C-BC58E5F8DD0A}">
      <dgm:prSet phldrT="[Text]" custT="1"/>
      <dgm:spPr/>
      <dgm:t>
        <a:bodyPr/>
        <a:lstStyle/>
        <a:p>
          <a:r>
            <a:rPr lang="en-US" sz="2800" dirty="0"/>
            <a:t>Strategies</a:t>
          </a:r>
        </a:p>
      </dgm:t>
    </dgm:pt>
    <dgm:pt modelId="{9119BE9C-852F-4D2D-85F0-24EED90D0FB6}" type="parTrans" cxnId="{806992EE-4AA5-49A0-A5C7-5F29E1773581}">
      <dgm:prSet/>
      <dgm:spPr/>
      <dgm:t>
        <a:bodyPr/>
        <a:lstStyle/>
        <a:p>
          <a:endParaRPr lang="en-US"/>
        </a:p>
      </dgm:t>
    </dgm:pt>
    <dgm:pt modelId="{9E45AEBE-E009-4766-A6FC-4F01EF8FC8DF}" type="sibTrans" cxnId="{806992EE-4AA5-49A0-A5C7-5F29E1773581}">
      <dgm:prSet/>
      <dgm:spPr/>
      <dgm:t>
        <a:bodyPr/>
        <a:lstStyle/>
        <a:p>
          <a:endParaRPr lang="en-US"/>
        </a:p>
      </dgm:t>
    </dgm:pt>
    <dgm:pt modelId="{4305224F-3996-4687-AE69-2801D77FA1D7}">
      <dgm:prSet phldrT="[Text]" custT="1"/>
      <dgm:spPr/>
      <dgm:t>
        <a:bodyPr/>
        <a:lstStyle/>
        <a:p>
          <a:r>
            <a:rPr lang="en-US" sz="2000" dirty="0"/>
            <a:t>MPOs</a:t>
          </a:r>
        </a:p>
      </dgm:t>
    </dgm:pt>
    <dgm:pt modelId="{2229740A-9990-4AA8-960E-982270532941}" type="parTrans" cxnId="{48C9842E-3441-4848-A098-858D53B2BFFD}">
      <dgm:prSet/>
      <dgm:spPr/>
      <dgm:t>
        <a:bodyPr/>
        <a:lstStyle/>
        <a:p>
          <a:endParaRPr lang="en-US"/>
        </a:p>
      </dgm:t>
    </dgm:pt>
    <dgm:pt modelId="{8F79E84B-FDD8-43BB-84D5-846E51F4F95E}" type="sibTrans" cxnId="{48C9842E-3441-4848-A098-858D53B2BFFD}">
      <dgm:prSet/>
      <dgm:spPr/>
      <dgm:t>
        <a:bodyPr/>
        <a:lstStyle/>
        <a:p>
          <a:endParaRPr lang="en-US"/>
        </a:p>
      </dgm:t>
    </dgm:pt>
    <dgm:pt modelId="{BCB9CC13-14C9-4052-A34B-0F414F9666C4}">
      <dgm:prSet phldrT="[Text]" custT="1"/>
      <dgm:spPr/>
      <dgm:t>
        <a:bodyPr/>
        <a:lstStyle/>
        <a:p>
          <a:r>
            <a:rPr lang="en-US" sz="1800" dirty="0"/>
            <a:t>Implementation outcomes</a:t>
          </a:r>
        </a:p>
      </dgm:t>
    </dgm:pt>
    <dgm:pt modelId="{ED235F4F-B54F-4215-A333-85AE3E79E485}" type="parTrans" cxnId="{5A82DBD0-D78A-426C-A9DB-A670B83E0E24}">
      <dgm:prSet/>
      <dgm:spPr/>
      <dgm:t>
        <a:bodyPr/>
        <a:lstStyle/>
        <a:p>
          <a:endParaRPr lang="en-US"/>
        </a:p>
      </dgm:t>
    </dgm:pt>
    <dgm:pt modelId="{56824837-7DB8-4809-A002-02142E8F7F53}" type="sibTrans" cxnId="{5A82DBD0-D78A-426C-A9DB-A670B83E0E24}">
      <dgm:prSet/>
      <dgm:spPr/>
      <dgm:t>
        <a:bodyPr/>
        <a:lstStyle/>
        <a:p>
          <a:endParaRPr lang="en-US"/>
        </a:p>
      </dgm:t>
    </dgm:pt>
    <dgm:pt modelId="{950E07EA-7C53-422D-89FD-22BE0487B448}" type="pres">
      <dgm:prSet presAssocID="{ACADEF2D-D59E-4B23-9DFC-C16CDE4A7C96}" presName="rootnode" presStyleCnt="0">
        <dgm:presLayoutVars>
          <dgm:chMax/>
          <dgm:chPref/>
          <dgm:dir/>
          <dgm:animLvl val="lvl"/>
        </dgm:presLayoutVars>
      </dgm:prSet>
      <dgm:spPr/>
    </dgm:pt>
    <dgm:pt modelId="{40420C31-280E-4BDC-B9B1-8F11FC2E5F56}" type="pres">
      <dgm:prSet presAssocID="{35099A6A-1937-4FBF-9BCA-947A1516CBE1}" presName="composite" presStyleCnt="0"/>
      <dgm:spPr/>
    </dgm:pt>
    <dgm:pt modelId="{1B2354B5-4A0D-4F75-838B-5F59C4A694BE}" type="pres">
      <dgm:prSet presAssocID="{35099A6A-1937-4FBF-9BCA-947A1516CBE1}" presName="bentUpArrow1" presStyleLbl="alignImgPlace1" presStyleIdx="0" presStyleCnt="2"/>
      <dgm:spPr>
        <a:solidFill>
          <a:schemeClr val="tx2"/>
        </a:solidFill>
      </dgm:spPr>
    </dgm:pt>
    <dgm:pt modelId="{4F96A176-4310-4FCC-9F60-984E5DC17C0F}" type="pres">
      <dgm:prSet presAssocID="{35099A6A-1937-4FBF-9BCA-947A1516CBE1}" presName="ParentText" presStyleLbl="node1" presStyleIdx="0" presStyleCnt="3">
        <dgm:presLayoutVars>
          <dgm:chMax val="1"/>
          <dgm:chPref val="1"/>
          <dgm:bulletEnabled val="1"/>
        </dgm:presLayoutVars>
      </dgm:prSet>
      <dgm:spPr/>
    </dgm:pt>
    <dgm:pt modelId="{C7E41972-9B0A-49C4-B765-87AA095D1080}" type="pres">
      <dgm:prSet presAssocID="{35099A6A-1937-4FBF-9BCA-947A1516CBE1}" presName="ChildText" presStyleLbl="revTx" presStyleIdx="0" presStyleCnt="3" custScaleX="225348" custLinFactNeighborX="62566" custLinFactNeighborY="-2597">
        <dgm:presLayoutVars>
          <dgm:chMax val="0"/>
          <dgm:chPref val="0"/>
          <dgm:bulletEnabled val="1"/>
        </dgm:presLayoutVars>
      </dgm:prSet>
      <dgm:spPr/>
    </dgm:pt>
    <dgm:pt modelId="{CE00F39F-21CB-4EF9-8539-471F4635A4D2}" type="pres">
      <dgm:prSet presAssocID="{D14A63F6-7E49-403E-BE6D-95A21723B471}" presName="sibTrans" presStyleCnt="0"/>
      <dgm:spPr/>
    </dgm:pt>
    <dgm:pt modelId="{310C5E3E-D4D5-4510-8C91-40B33EF0383B}" type="pres">
      <dgm:prSet presAssocID="{3C74FE75-BE52-436B-9F8D-9CE62157103E}" presName="composite" presStyleCnt="0"/>
      <dgm:spPr/>
    </dgm:pt>
    <dgm:pt modelId="{D080AE23-CAF9-4F14-80F6-B3B99BF2F225}" type="pres">
      <dgm:prSet presAssocID="{3C74FE75-BE52-436B-9F8D-9CE62157103E}" presName="bentUpArrow1" presStyleLbl="alignImgPlace1" presStyleIdx="1" presStyleCnt="2"/>
      <dgm:spPr>
        <a:solidFill>
          <a:schemeClr val="tx2"/>
        </a:solidFill>
      </dgm:spPr>
    </dgm:pt>
    <dgm:pt modelId="{5518124F-D88A-4182-83B8-CEEB82D1FD9A}" type="pres">
      <dgm:prSet presAssocID="{3C74FE75-BE52-436B-9F8D-9CE62157103E}" presName="ParentText" presStyleLbl="node1" presStyleIdx="1" presStyleCnt="3">
        <dgm:presLayoutVars>
          <dgm:chMax val="1"/>
          <dgm:chPref val="1"/>
          <dgm:bulletEnabled val="1"/>
        </dgm:presLayoutVars>
      </dgm:prSet>
      <dgm:spPr/>
    </dgm:pt>
    <dgm:pt modelId="{F7F8836F-3EC8-4B36-BB24-07BBA8D68342}" type="pres">
      <dgm:prSet presAssocID="{3C74FE75-BE52-436B-9F8D-9CE62157103E}" presName="ChildText" presStyleLbl="revTx" presStyleIdx="1" presStyleCnt="3" custScaleX="217120" custLinFactNeighborX="54814">
        <dgm:presLayoutVars>
          <dgm:chMax val="0"/>
          <dgm:chPref val="0"/>
          <dgm:bulletEnabled val="1"/>
        </dgm:presLayoutVars>
      </dgm:prSet>
      <dgm:spPr/>
    </dgm:pt>
    <dgm:pt modelId="{8855771A-0A6B-4EED-80CE-984BE7936CE8}" type="pres">
      <dgm:prSet presAssocID="{4593D3D2-714E-46BC-80AB-7EFAE0581874}" presName="sibTrans" presStyleCnt="0"/>
      <dgm:spPr/>
    </dgm:pt>
    <dgm:pt modelId="{E26C4898-E1D0-4EE2-ADEE-0D083B037692}" type="pres">
      <dgm:prSet presAssocID="{EB5F81B0-14A2-4DCB-A678-DAAD251C8E82}" presName="composite" presStyleCnt="0"/>
      <dgm:spPr/>
    </dgm:pt>
    <dgm:pt modelId="{24561A6B-9B8D-401E-912A-91420F83FB7D}" type="pres">
      <dgm:prSet presAssocID="{EB5F81B0-14A2-4DCB-A678-DAAD251C8E82}" presName="ParentText" presStyleLbl="node1" presStyleIdx="2" presStyleCnt="3">
        <dgm:presLayoutVars>
          <dgm:chMax val="1"/>
          <dgm:chPref val="1"/>
          <dgm:bulletEnabled val="1"/>
        </dgm:presLayoutVars>
      </dgm:prSet>
      <dgm:spPr/>
    </dgm:pt>
    <dgm:pt modelId="{553743FB-91AB-421A-80B6-1DE9E5567D47}" type="pres">
      <dgm:prSet presAssocID="{EB5F81B0-14A2-4DCB-A678-DAAD251C8E82}" presName="FinalChildText" presStyleLbl="revTx" presStyleIdx="2" presStyleCnt="3" custScaleX="201455" custScaleY="186869" custLinFactNeighborX="48513" custLinFactNeighborY="2444">
        <dgm:presLayoutVars>
          <dgm:chMax val="0"/>
          <dgm:chPref val="0"/>
          <dgm:bulletEnabled val="1"/>
        </dgm:presLayoutVars>
      </dgm:prSet>
      <dgm:spPr/>
    </dgm:pt>
  </dgm:ptLst>
  <dgm:cxnLst>
    <dgm:cxn modelId="{E23F9E0B-ED60-4162-8F67-5E8462B0F208}" srcId="{ACADEF2D-D59E-4B23-9DFC-C16CDE4A7C96}" destId="{EB5F81B0-14A2-4DCB-A678-DAAD251C8E82}" srcOrd="2" destOrd="0" parTransId="{67DD6539-FE21-4E9F-8031-C37DCE1F1A54}" sibTransId="{DE5F3CA7-6211-44BD-8D18-795490E0E9F9}"/>
    <dgm:cxn modelId="{48C9842E-3441-4848-A098-858D53B2BFFD}" srcId="{EB5F81B0-14A2-4DCB-A678-DAAD251C8E82}" destId="{4305224F-3996-4687-AE69-2801D77FA1D7}" srcOrd="0" destOrd="0" parTransId="{2229740A-9990-4AA8-960E-982270532941}" sibTransId="{8F79E84B-FDD8-43BB-84D5-846E51F4F95E}"/>
    <dgm:cxn modelId="{7C9EF12E-31BD-41D0-936B-0D103CC02E2F}" type="presOf" srcId="{BCB9CC13-14C9-4052-A34B-0F414F9666C4}" destId="{553743FB-91AB-421A-80B6-1DE9E5567D47}" srcOrd="0" destOrd="1" presId="urn:microsoft.com/office/officeart/2005/8/layout/StepDownProcess"/>
    <dgm:cxn modelId="{0FB5F15C-C676-4E32-A781-01A9B757F6BF}" type="presOf" srcId="{3C74FE75-BE52-436B-9F8D-9CE62157103E}" destId="{5518124F-D88A-4182-83B8-CEEB82D1FD9A}" srcOrd="0" destOrd="0" presId="urn:microsoft.com/office/officeart/2005/8/layout/StepDownProcess"/>
    <dgm:cxn modelId="{D6665160-6ABD-4EF3-8C61-0D02DC13A1A8}" type="presOf" srcId="{89F41E62-5118-4E5E-9C4C-BC58E5F8DD0A}" destId="{F7F8836F-3EC8-4B36-BB24-07BBA8D68342}" srcOrd="0" destOrd="0" presId="urn:microsoft.com/office/officeart/2005/8/layout/StepDownProcess"/>
    <dgm:cxn modelId="{84AF0A63-7F2D-448C-9260-3F99C042A927}" type="presOf" srcId="{35099A6A-1937-4FBF-9BCA-947A1516CBE1}" destId="{4F96A176-4310-4FCC-9F60-984E5DC17C0F}" srcOrd="0" destOrd="0" presId="urn:microsoft.com/office/officeart/2005/8/layout/StepDownProcess"/>
    <dgm:cxn modelId="{F3696164-8CD5-49FF-B959-FA9CF8814855}" type="presOf" srcId="{EB5F81B0-14A2-4DCB-A678-DAAD251C8E82}" destId="{24561A6B-9B8D-401E-912A-91420F83FB7D}" srcOrd="0" destOrd="0" presId="urn:microsoft.com/office/officeart/2005/8/layout/StepDownProcess"/>
    <dgm:cxn modelId="{707C3870-B043-45B1-BE26-D84E507430F4}" type="presOf" srcId="{4305224F-3996-4687-AE69-2801D77FA1D7}" destId="{553743FB-91AB-421A-80B6-1DE9E5567D47}" srcOrd="0" destOrd="0" presId="urn:microsoft.com/office/officeart/2005/8/layout/StepDownProcess"/>
    <dgm:cxn modelId="{EDC2337E-ADD3-4BF7-AC6A-0E6B402E9908}" srcId="{ACADEF2D-D59E-4B23-9DFC-C16CDE4A7C96}" destId="{3C74FE75-BE52-436B-9F8D-9CE62157103E}" srcOrd="1" destOrd="0" parTransId="{BA028D49-8874-4B1C-AA1E-11F7DECB23A9}" sibTransId="{4593D3D2-714E-46BC-80AB-7EFAE0581874}"/>
    <dgm:cxn modelId="{C539EE9A-A22D-427A-B02E-0B643A2743C0}" srcId="{ACADEF2D-D59E-4B23-9DFC-C16CDE4A7C96}" destId="{35099A6A-1937-4FBF-9BCA-947A1516CBE1}" srcOrd="0" destOrd="0" parTransId="{83C6C6A1-1C8C-45F3-A42B-08FC73C13B1E}" sibTransId="{D14A63F6-7E49-403E-BE6D-95A21723B471}"/>
    <dgm:cxn modelId="{6A49BEB6-E888-4F5E-BED7-ED7347D626EB}" srcId="{35099A6A-1937-4FBF-9BCA-947A1516CBE1}" destId="{DB57C699-6404-4E16-8106-D717351B9DBA}" srcOrd="0" destOrd="0" parTransId="{FC46DBED-A65D-40CA-A65E-A9216BEA1406}" sibTransId="{1D6947D3-2E3A-470F-91F0-7ABB9F850914}"/>
    <dgm:cxn modelId="{5A82DBD0-D78A-426C-A9DB-A670B83E0E24}" srcId="{EB5F81B0-14A2-4DCB-A678-DAAD251C8E82}" destId="{BCB9CC13-14C9-4052-A34B-0F414F9666C4}" srcOrd="1" destOrd="0" parTransId="{ED235F4F-B54F-4215-A333-85AE3E79E485}" sibTransId="{56824837-7DB8-4809-A002-02142E8F7F53}"/>
    <dgm:cxn modelId="{94A65DD6-99ED-4192-B0F0-EA071C59F173}" type="presOf" srcId="{ACADEF2D-D59E-4B23-9DFC-C16CDE4A7C96}" destId="{950E07EA-7C53-422D-89FD-22BE0487B448}" srcOrd="0" destOrd="0" presId="urn:microsoft.com/office/officeart/2005/8/layout/StepDownProcess"/>
    <dgm:cxn modelId="{4F4A45E8-8D2E-4787-83FA-79127184C638}" type="presOf" srcId="{DB57C699-6404-4E16-8106-D717351B9DBA}" destId="{C7E41972-9B0A-49C4-B765-87AA095D1080}" srcOrd="0" destOrd="0" presId="urn:microsoft.com/office/officeart/2005/8/layout/StepDownProcess"/>
    <dgm:cxn modelId="{806992EE-4AA5-49A0-A5C7-5F29E1773581}" srcId="{3C74FE75-BE52-436B-9F8D-9CE62157103E}" destId="{89F41E62-5118-4E5E-9C4C-BC58E5F8DD0A}" srcOrd="0" destOrd="0" parTransId="{9119BE9C-852F-4D2D-85F0-24EED90D0FB6}" sibTransId="{9E45AEBE-E009-4766-A6FC-4F01EF8FC8DF}"/>
    <dgm:cxn modelId="{1D720674-C59B-4475-BB85-E7F21B74B692}" type="presParOf" srcId="{950E07EA-7C53-422D-89FD-22BE0487B448}" destId="{40420C31-280E-4BDC-B9B1-8F11FC2E5F56}" srcOrd="0" destOrd="0" presId="urn:microsoft.com/office/officeart/2005/8/layout/StepDownProcess"/>
    <dgm:cxn modelId="{621DC7EF-A135-47E8-8842-DAC32CB9FCD0}" type="presParOf" srcId="{40420C31-280E-4BDC-B9B1-8F11FC2E5F56}" destId="{1B2354B5-4A0D-4F75-838B-5F59C4A694BE}" srcOrd="0" destOrd="0" presId="urn:microsoft.com/office/officeart/2005/8/layout/StepDownProcess"/>
    <dgm:cxn modelId="{71193BFA-7C97-457E-8BEA-7832A157F6F6}" type="presParOf" srcId="{40420C31-280E-4BDC-B9B1-8F11FC2E5F56}" destId="{4F96A176-4310-4FCC-9F60-984E5DC17C0F}" srcOrd="1" destOrd="0" presId="urn:microsoft.com/office/officeart/2005/8/layout/StepDownProcess"/>
    <dgm:cxn modelId="{1A778D76-A654-4EFA-A266-1392F79DE4B5}" type="presParOf" srcId="{40420C31-280E-4BDC-B9B1-8F11FC2E5F56}" destId="{C7E41972-9B0A-49C4-B765-87AA095D1080}" srcOrd="2" destOrd="0" presId="urn:microsoft.com/office/officeart/2005/8/layout/StepDownProcess"/>
    <dgm:cxn modelId="{C5D55217-8F84-4F06-9BCE-A759ECFE1474}" type="presParOf" srcId="{950E07EA-7C53-422D-89FD-22BE0487B448}" destId="{CE00F39F-21CB-4EF9-8539-471F4635A4D2}" srcOrd="1" destOrd="0" presId="urn:microsoft.com/office/officeart/2005/8/layout/StepDownProcess"/>
    <dgm:cxn modelId="{7A7F80F1-EDA8-4F72-B01D-85ABDE33371B}" type="presParOf" srcId="{950E07EA-7C53-422D-89FD-22BE0487B448}" destId="{310C5E3E-D4D5-4510-8C91-40B33EF0383B}" srcOrd="2" destOrd="0" presId="urn:microsoft.com/office/officeart/2005/8/layout/StepDownProcess"/>
    <dgm:cxn modelId="{784EF7CF-5460-48AF-BB9D-B5206926A5A1}" type="presParOf" srcId="{310C5E3E-D4D5-4510-8C91-40B33EF0383B}" destId="{D080AE23-CAF9-4F14-80F6-B3B99BF2F225}" srcOrd="0" destOrd="0" presId="urn:microsoft.com/office/officeart/2005/8/layout/StepDownProcess"/>
    <dgm:cxn modelId="{7BCE5384-D0D0-443B-9741-9E8B1919C8A5}" type="presParOf" srcId="{310C5E3E-D4D5-4510-8C91-40B33EF0383B}" destId="{5518124F-D88A-4182-83B8-CEEB82D1FD9A}" srcOrd="1" destOrd="0" presId="urn:microsoft.com/office/officeart/2005/8/layout/StepDownProcess"/>
    <dgm:cxn modelId="{C261E1DD-0345-40BC-9653-EFFF2AF88DAD}" type="presParOf" srcId="{310C5E3E-D4D5-4510-8C91-40B33EF0383B}" destId="{F7F8836F-3EC8-4B36-BB24-07BBA8D68342}" srcOrd="2" destOrd="0" presId="urn:microsoft.com/office/officeart/2005/8/layout/StepDownProcess"/>
    <dgm:cxn modelId="{EEE92DB4-D437-4047-8C2F-CD47AB811653}" type="presParOf" srcId="{950E07EA-7C53-422D-89FD-22BE0487B448}" destId="{8855771A-0A6B-4EED-80CE-984BE7936CE8}" srcOrd="3" destOrd="0" presId="urn:microsoft.com/office/officeart/2005/8/layout/StepDownProcess"/>
    <dgm:cxn modelId="{3BAA617A-C52D-4491-9DB5-4B4F42A3ED0E}" type="presParOf" srcId="{950E07EA-7C53-422D-89FD-22BE0487B448}" destId="{E26C4898-E1D0-4EE2-ADEE-0D083B037692}" srcOrd="4" destOrd="0" presId="urn:microsoft.com/office/officeart/2005/8/layout/StepDownProcess"/>
    <dgm:cxn modelId="{794EAF76-AAEE-4A36-B2C1-C34704E40B43}" type="presParOf" srcId="{E26C4898-E1D0-4EE2-ADEE-0D083B037692}" destId="{24561A6B-9B8D-401E-912A-91420F83FB7D}" srcOrd="0" destOrd="0" presId="urn:microsoft.com/office/officeart/2005/8/layout/StepDownProcess"/>
    <dgm:cxn modelId="{35F89CE8-7BB5-4797-8645-25AEF5AB85EA}" type="presParOf" srcId="{E26C4898-E1D0-4EE2-ADEE-0D083B037692}" destId="{553743FB-91AB-421A-80B6-1DE9E5567D47}"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471151-0C36-409D-8855-8042DC56F287}"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7303547C-C6C6-4EB5-98AA-28CDE094CE68}">
      <dgm:prSet/>
      <dgm:spPr/>
      <dgm:t>
        <a:bodyPr/>
        <a:lstStyle/>
        <a:p>
          <a:r>
            <a:rPr lang="en-US"/>
            <a:t>ISOSY</a:t>
          </a:r>
        </a:p>
      </dgm:t>
    </dgm:pt>
    <dgm:pt modelId="{57C3B8EA-E015-4EF4-908D-2673842BB7D8}" type="parTrans" cxnId="{82359CEB-1A48-42B2-9CF4-1575D6B3ED2E}">
      <dgm:prSet/>
      <dgm:spPr/>
      <dgm:t>
        <a:bodyPr/>
        <a:lstStyle/>
        <a:p>
          <a:endParaRPr lang="en-US"/>
        </a:p>
      </dgm:t>
    </dgm:pt>
    <dgm:pt modelId="{8113332D-AFEA-4D17-B7DE-16048A468488}" type="sibTrans" cxnId="{82359CEB-1A48-42B2-9CF4-1575D6B3ED2E}">
      <dgm:prSet/>
      <dgm:spPr/>
      <dgm:t>
        <a:bodyPr/>
        <a:lstStyle/>
        <a:p>
          <a:endParaRPr lang="en-US"/>
        </a:p>
      </dgm:t>
    </dgm:pt>
    <dgm:pt modelId="{951FEE13-3F78-434C-8C4A-7A6BA2863965}">
      <dgm:prSet/>
      <dgm:spPr/>
      <dgm:t>
        <a:bodyPr/>
        <a:lstStyle/>
        <a:p>
          <a:r>
            <a:rPr lang="en-US"/>
            <a:t>IDRC</a:t>
          </a:r>
        </a:p>
      </dgm:t>
    </dgm:pt>
    <dgm:pt modelId="{778C8BFD-0AFA-462E-98E3-AAD7696FB13A}" type="parTrans" cxnId="{01A20443-22FB-4109-8BBA-96DF19007993}">
      <dgm:prSet/>
      <dgm:spPr/>
      <dgm:t>
        <a:bodyPr/>
        <a:lstStyle/>
        <a:p>
          <a:endParaRPr lang="en-US"/>
        </a:p>
      </dgm:t>
    </dgm:pt>
    <dgm:pt modelId="{4AAD43BF-888A-46F8-A0B3-9D55A90A2CE8}" type="sibTrans" cxnId="{01A20443-22FB-4109-8BBA-96DF19007993}">
      <dgm:prSet/>
      <dgm:spPr/>
      <dgm:t>
        <a:bodyPr/>
        <a:lstStyle/>
        <a:p>
          <a:endParaRPr lang="en-US"/>
        </a:p>
      </dgm:t>
    </dgm:pt>
    <dgm:pt modelId="{EFF81AEB-712B-404A-8A8F-2A10A2F81881}">
      <dgm:prSet/>
      <dgm:spPr/>
      <dgm:t>
        <a:bodyPr/>
        <a:lstStyle/>
        <a:p>
          <a:r>
            <a:rPr lang="en-US"/>
            <a:t>I2MPACT</a:t>
          </a:r>
        </a:p>
      </dgm:t>
    </dgm:pt>
    <dgm:pt modelId="{D61954C1-A8B9-440C-A9FB-44A22437663F}" type="parTrans" cxnId="{2BE0411F-AA94-43CE-AEF4-4CB46016A0E4}">
      <dgm:prSet/>
      <dgm:spPr/>
      <dgm:t>
        <a:bodyPr/>
        <a:lstStyle/>
        <a:p>
          <a:endParaRPr lang="en-US"/>
        </a:p>
      </dgm:t>
    </dgm:pt>
    <dgm:pt modelId="{6D4AF89B-1C7F-4479-87D2-17A14BD7C630}" type="sibTrans" cxnId="{2BE0411F-AA94-43CE-AEF4-4CB46016A0E4}">
      <dgm:prSet/>
      <dgm:spPr/>
      <dgm:t>
        <a:bodyPr/>
        <a:lstStyle/>
        <a:p>
          <a:endParaRPr lang="en-US"/>
        </a:p>
      </dgm:t>
    </dgm:pt>
    <dgm:pt modelId="{A4A36FD3-FAD8-4DC3-9964-53ABE5C23460}">
      <dgm:prSet/>
      <dgm:spPr/>
      <dgm:t>
        <a:bodyPr/>
        <a:lstStyle/>
        <a:p>
          <a:r>
            <a:rPr lang="en-US"/>
            <a:t>MPEC</a:t>
          </a:r>
        </a:p>
      </dgm:t>
    </dgm:pt>
    <dgm:pt modelId="{668B2233-BA36-4FD8-A94A-A2F43BE763FA}" type="parTrans" cxnId="{80E0D666-A2AA-48F4-A951-7B72014E1667}">
      <dgm:prSet/>
      <dgm:spPr/>
      <dgm:t>
        <a:bodyPr/>
        <a:lstStyle/>
        <a:p>
          <a:endParaRPr lang="en-US"/>
        </a:p>
      </dgm:t>
    </dgm:pt>
    <dgm:pt modelId="{AE8895C1-ADE1-4CAA-A1C8-24EE0AE94B6C}" type="sibTrans" cxnId="{80E0D666-A2AA-48F4-A951-7B72014E1667}">
      <dgm:prSet/>
      <dgm:spPr/>
      <dgm:t>
        <a:bodyPr/>
        <a:lstStyle/>
        <a:p>
          <a:endParaRPr lang="en-US"/>
        </a:p>
      </dgm:t>
    </dgm:pt>
    <dgm:pt modelId="{0FF5EBD5-8747-9640-A003-8F609C25F3F3}" type="pres">
      <dgm:prSet presAssocID="{81471151-0C36-409D-8855-8042DC56F287}" presName="linear" presStyleCnt="0">
        <dgm:presLayoutVars>
          <dgm:dir/>
          <dgm:animLvl val="lvl"/>
          <dgm:resizeHandles val="exact"/>
        </dgm:presLayoutVars>
      </dgm:prSet>
      <dgm:spPr/>
    </dgm:pt>
    <dgm:pt modelId="{177C7AC9-0316-1943-AFD5-E6308B2FF925}" type="pres">
      <dgm:prSet presAssocID="{7303547C-C6C6-4EB5-98AA-28CDE094CE68}" presName="parentLin" presStyleCnt="0"/>
      <dgm:spPr/>
    </dgm:pt>
    <dgm:pt modelId="{06EE3061-74E3-594A-84EF-15E92322FCA7}" type="pres">
      <dgm:prSet presAssocID="{7303547C-C6C6-4EB5-98AA-28CDE094CE68}" presName="parentLeftMargin" presStyleLbl="node1" presStyleIdx="0" presStyleCnt="4"/>
      <dgm:spPr/>
    </dgm:pt>
    <dgm:pt modelId="{803D3E86-E84E-8043-898B-181C6C572826}" type="pres">
      <dgm:prSet presAssocID="{7303547C-C6C6-4EB5-98AA-28CDE094CE68}" presName="parentText" presStyleLbl="node1" presStyleIdx="0" presStyleCnt="4">
        <dgm:presLayoutVars>
          <dgm:chMax val="0"/>
          <dgm:bulletEnabled val="1"/>
        </dgm:presLayoutVars>
      </dgm:prSet>
      <dgm:spPr/>
    </dgm:pt>
    <dgm:pt modelId="{8DC2DB57-EB38-2641-81B4-7D9D87EFD1AE}" type="pres">
      <dgm:prSet presAssocID="{7303547C-C6C6-4EB5-98AA-28CDE094CE68}" presName="negativeSpace" presStyleCnt="0"/>
      <dgm:spPr/>
    </dgm:pt>
    <dgm:pt modelId="{7E925F4E-CE5D-5743-BC78-1A322B5612C4}" type="pres">
      <dgm:prSet presAssocID="{7303547C-C6C6-4EB5-98AA-28CDE094CE68}" presName="childText" presStyleLbl="conFgAcc1" presStyleIdx="0" presStyleCnt="4">
        <dgm:presLayoutVars>
          <dgm:bulletEnabled val="1"/>
        </dgm:presLayoutVars>
      </dgm:prSet>
      <dgm:spPr/>
    </dgm:pt>
    <dgm:pt modelId="{6FEC94CC-42A5-9B43-B14B-65BC8F14EA1E}" type="pres">
      <dgm:prSet presAssocID="{8113332D-AFEA-4D17-B7DE-16048A468488}" presName="spaceBetweenRectangles" presStyleCnt="0"/>
      <dgm:spPr/>
    </dgm:pt>
    <dgm:pt modelId="{535598A1-5F9E-AD41-A1AE-CFBEF0C307FF}" type="pres">
      <dgm:prSet presAssocID="{951FEE13-3F78-434C-8C4A-7A6BA2863965}" presName="parentLin" presStyleCnt="0"/>
      <dgm:spPr/>
    </dgm:pt>
    <dgm:pt modelId="{DA926988-8C5C-4342-BD10-71A8A816E38F}" type="pres">
      <dgm:prSet presAssocID="{951FEE13-3F78-434C-8C4A-7A6BA2863965}" presName="parentLeftMargin" presStyleLbl="node1" presStyleIdx="0" presStyleCnt="4"/>
      <dgm:spPr/>
    </dgm:pt>
    <dgm:pt modelId="{2961183C-29A0-8348-8A3E-72605F401F61}" type="pres">
      <dgm:prSet presAssocID="{951FEE13-3F78-434C-8C4A-7A6BA2863965}" presName="parentText" presStyleLbl="node1" presStyleIdx="1" presStyleCnt="4">
        <dgm:presLayoutVars>
          <dgm:chMax val="0"/>
          <dgm:bulletEnabled val="1"/>
        </dgm:presLayoutVars>
      </dgm:prSet>
      <dgm:spPr/>
    </dgm:pt>
    <dgm:pt modelId="{D53CD276-64C0-1B49-9F04-3406754A032A}" type="pres">
      <dgm:prSet presAssocID="{951FEE13-3F78-434C-8C4A-7A6BA2863965}" presName="negativeSpace" presStyleCnt="0"/>
      <dgm:spPr/>
    </dgm:pt>
    <dgm:pt modelId="{24B2D624-FEDE-D84C-8F0E-2C48069359B0}" type="pres">
      <dgm:prSet presAssocID="{951FEE13-3F78-434C-8C4A-7A6BA2863965}" presName="childText" presStyleLbl="conFgAcc1" presStyleIdx="1" presStyleCnt="4">
        <dgm:presLayoutVars>
          <dgm:bulletEnabled val="1"/>
        </dgm:presLayoutVars>
      </dgm:prSet>
      <dgm:spPr/>
    </dgm:pt>
    <dgm:pt modelId="{C11BF18D-F98F-2345-BCEF-0296AF79A41D}" type="pres">
      <dgm:prSet presAssocID="{4AAD43BF-888A-46F8-A0B3-9D55A90A2CE8}" presName="spaceBetweenRectangles" presStyleCnt="0"/>
      <dgm:spPr/>
    </dgm:pt>
    <dgm:pt modelId="{0363B4FD-BE98-5440-84E5-7EA14DD55AA1}" type="pres">
      <dgm:prSet presAssocID="{EFF81AEB-712B-404A-8A8F-2A10A2F81881}" presName="parentLin" presStyleCnt="0"/>
      <dgm:spPr/>
    </dgm:pt>
    <dgm:pt modelId="{AA2B4862-1CEC-AD41-A898-C8E7C600466C}" type="pres">
      <dgm:prSet presAssocID="{EFF81AEB-712B-404A-8A8F-2A10A2F81881}" presName="parentLeftMargin" presStyleLbl="node1" presStyleIdx="1" presStyleCnt="4"/>
      <dgm:spPr/>
    </dgm:pt>
    <dgm:pt modelId="{CA9EF648-CB34-8945-BE3E-103CF664CC13}" type="pres">
      <dgm:prSet presAssocID="{EFF81AEB-712B-404A-8A8F-2A10A2F81881}" presName="parentText" presStyleLbl="node1" presStyleIdx="2" presStyleCnt="4">
        <dgm:presLayoutVars>
          <dgm:chMax val="0"/>
          <dgm:bulletEnabled val="1"/>
        </dgm:presLayoutVars>
      </dgm:prSet>
      <dgm:spPr/>
    </dgm:pt>
    <dgm:pt modelId="{74FE1C44-6062-304D-9266-8C833CAA346A}" type="pres">
      <dgm:prSet presAssocID="{EFF81AEB-712B-404A-8A8F-2A10A2F81881}" presName="negativeSpace" presStyleCnt="0"/>
      <dgm:spPr/>
    </dgm:pt>
    <dgm:pt modelId="{7F6A2194-23C4-E148-93B1-A91744DCF970}" type="pres">
      <dgm:prSet presAssocID="{EFF81AEB-712B-404A-8A8F-2A10A2F81881}" presName="childText" presStyleLbl="conFgAcc1" presStyleIdx="2" presStyleCnt="4">
        <dgm:presLayoutVars>
          <dgm:bulletEnabled val="1"/>
        </dgm:presLayoutVars>
      </dgm:prSet>
      <dgm:spPr/>
    </dgm:pt>
    <dgm:pt modelId="{24C26C21-CF12-9E43-AA95-1BAA4CDD6C38}" type="pres">
      <dgm:prSet presAssocID="{6D4AF89B-1C7F-4479-87D2-17A14BD7C630}" presName="spaceBetweenRectangles" presStyleCnt="0"/>
      <dgm:spPr/>
    </dgm:pt>
    <dgm:pt modelId="{AA2495BC-08EB-FA4B-848E-431AAF39BE98}" type="pres">
      <dgm:prSet presAssocID="{A4A36FD3-FAD8-4DC3-9964-53ABE5C23460}" presName="parentLin" presStyleCnt="0"/>
      <dgm:spPr/>
    </dgm:pt>
    <dgm:pt modelId="{257190B7-BAEE-BA4E-9074-73C9298027D6}" type="pres">
      <dgm:prSet presAssocID="{A4A36FD3-FAD8-4DC3-9964-53ABE5C23460}" presName="parentLeftMargin" presStyleLbl="node1" presStyleIdx="2" presStyleCnt="4"/>
      <dgm:spPr/>
    </dgm:pt>
    <dgm:pt modelId="{B9BC8F09-621D-9647-A674-5B918E80F5F1}" type="pres">
      <dgm:prSet presAssocID="{A4A36FD3-FAD8-4DC3-9964-53ABE5C23460}" presName="parentText" presStyleLbl="node1" presStyleIdx="3" presStyleCnt="4">
        <dgm:presLayoutVars>
          <dgm:chMax val="0"/>
          <dgm:bulletEnabled val="1"/>
        </dgm:presLayoutVars>
      </dgm:prSet>
      <dgm:spPr/>
    </dgm:pt>
    <dgm:pt modelId="{90D3C8FB-908F-104F-AFDB-06E07B522451}" type="pres">
      <dgm:prSet presAssocID="{A4A36FD3-FAD8-4DC3-9964-53ABE5C23460}" presName="negativeSpace" presStyleCnt="0"/>
      <dgm:spPr/>
    </dgm:pt>
    <dgm:pt modelId="{BB061DC4-CFB7-5B4F-B434-62A4F4FAC9A2}" type="pres">
      <dgm:prSet presAssocID="{A4A36FD3-FAD8-4DC3-9964-53ABE5C23460}" presName="childText" presStyleLbl="conFgAcc1" presStyleIdx="3" presStyleCnt="4">
        <dgm:presLayoutVars>
          <dgm:bulletEnabled val="1"/>
        </dgm:presLayoutVars>
      </dgm:prSet>
      <dgm:spPr/>
    </dgm:pt>
  </dgm:ptLst>
  <dgm:cxnLst>
    <dgm:cxn modelId="{D4541508-3FE0-8A47-9B1E-285CD6D07BD6}" type="presOf" srcId="{EFF81AEB-712B-404A-8A8F-2A10A2F81881}" destId="{CA9EF648-CB34-8945-BE3E-103CF664CC13}" srcOrd="1" destOrd="0" presId="urn:microsoft.com/office/officeart/2005/8/layout/list1"/>
    <dgm:cxn modelId="{BF68D20E-72F2-5044-8720-F1D9C0D660C9}" type="presOf" srcId="{EFF81AEB-712B-404A-8A8F-2A10A2F81881}" destId="{AA2B4862-1CEC-AD41-A898-C8E7C600466C}" srcOrd="0" destOrd="0" presId="urn:microsoft.com/office/officeart/2005/8/layout/list1"/>
    <dgm:cxn modelId="{8B419F1C-5E82-8840-8971-54BF579DD663}" type="presOf" srcId="{951FEE13-3F78-434C-8C4A-7A6BA2863965}" destId="{2961183C-29A0-8348-8A3E-72605F401F61}" srcOrd="1" destOrd="0" presId="urn:microsoft.com/office/officeart/2005/8/layout/list1"/>
    <dgm:cxn modelId="{2BE0411F-AA94-43CE-AEF4-4CB46016A0E4}" srcId="{81471151-0C36-409D-8855-8042DC56F287}" destId="{EFF81AEB-712B-404A-8A8F-2A10A2F81881}" srcOrd="2" destOrd="0" parTransId="{D61954C1-A8B9-440C-A9FB-44A22437663F}" sibTransId="{6D4AF89B-1C7F-4479-87D2-17A14BD7C630}"/>
    <dgm:cxn modelId="{38E14D3E-D957-2B4B-A743-E1A86EB37A40}" type="presOf" srcId="{81471151-0C36-409D-8855-8042DC56F287}" destId="{0FF5EBD5-8747-9640-A003-8F609C25F3F3}" srcOrd="0" destOrd="0" presId="urn:microsoft.com/office/officeart/2005/8/layout/list1"/>
    <dgm:cxn modelId="{01A20443-22FB-4109-8BBA-96DF19007993}" srcId="{81471151-0C36-409D-8855-8042DC56F287}" destId="{951FEE13-3F78-434C-8C4A-7A6BA2863965}" srcOrd="1" destOrd="0" parTransId="{778C8BFD-0AFA-462E-98E3-AAD7696FB13A}" sibTransId="{4AAD43BF-888A-46F8-A0B3-9D55A90A2CE8}"/>
    <dgm:cxn modelId="{80E0D666-A2AA-48F4-A951-7B72014E1667}" srcId="{81471151-0C36-409D-8855-8042DC56F287}" destId="{A4A36FD3-FAD8-4DC3-9964-53ABE5C23460}" srcOrd="3" destOrd="0" parTransId="{668B2233-BA36-4FD8-A94A-A2F43BE763FA}" sibTransId="{AE8895C1-ADE1-4CAA-A1C8-24EE0AE94B6C}"/>
    <dgm:cxn modelId="{04509F8A-E64B-BE49-83AA-863D6705B64C}" type="presOf" srcId="{951FEE13-3F78-434C-8C4A-7A6BA2863965}" destId="{DA926988-8C5C-4342-BD10-71A8A816E38F}" srcOrd="0" destOrd="0" presId="urn:microsoft.com/office/officeart/2005/8/layout/list1"/>
    <dgm:cxn modelId="{75FFB394-2D76-5C45-BDB9-848096096235}" type="presOf" srcId="{A4A36FD3-FAD8-4DC3-9964-53ABE5C23460}" destId="{B9BC8F09-621D-9647-A674-5B918E80F5F1}" srcOrd="1" destOrd="0" presId="urn:microsoft.com/office/officeart/2005/8/layout/list1"/>
    <dgm:cxn modelId="{339212A6-F730-E941-A392-79FE89718DC2}" type="presOf" srcId="{A4A36FD3-FAD8-4DC3-9964-53ABE5C23460}" destId="{257190B7-BAEE-BA4E-9074-73C9298027D6}" srcOrd="0" destOrd="0" presId="urn:microsoft.com/office/officeart/2005/8/layout/list1"/>
    <dgm:cxn modelId="{D1B414C5-AD7F-1443-8BC6-FE4C66509514}" type="presOf" srcId="{7303547C-C6C6-4EB5-98AA-28CDE094CE68}" destId="{06EE3061-74E3-594A-84EF-15E92322FCA7}" srcOrd="0" destOrd="0" presId="urn:microsoft.com/office/officeart/2005/8/layout/list1"/>
    <dgm:cxn modelId="{95107FD8-3B3A-534E-A7E2-13D0699AFA00}" type="presOf" srcId="{7303547C-C6C6-4EB5-98AA-28CDE094CE68}" destId="{803D3E86-E84E-8043-898B-181C6C572826}" srcOrd="1" destOrd="0" presId="urn:microsoft.com/office/officeart/2005/8/layout/list1"/>
    <dgm:cxn modelId="{82359CEB-1A48-42B2-9CF4-1575D6B3ED2E}" srcId="{81471151-0C36-409D-8855-8042DC56F287}" destId="{7303547C-C6C6-4EB5-98AA-28CDE094CE68}" srcOrd="0" destOrd="0" parTransId="{57C3B8EA-E015-4EF4-908D-2673842BB7D8}" sibTransId="{8113332D-AFEA-4D17-B7DE-16048A468488}"/>
    <dgm:cxn modelId="{30E33D94-1D8E-624F-864E-AD1B3FA85D96}" type="presParOf" srcId="{0FF5EBD5-8747-9640-A003-8F609C25F3F3}" destId="{177C7AC9-0316-1943-AFD5-E6308B2FF925}" srcOrd="0" destOrd="0" presId="urn:microsoft.com/office/officeart/2005/8/layout/list1"/>
    <dgm:cxn modelId="{57DF6A17-87AE-314C-81B1-A8993515D35C}" type="presParOf" srcId="{177C7AC9-0316-1943-AFD5-E6308B2FF925}" destId="{06EE3061-74E3-594A-84EF-15E92322FCA7}" srcOrd="0" destOrd="0" presId="urn:microsoft.com/office/officeart/2005/8/layout/list1"/>
    <dgm:cxn modelId="{E782D2F0-87A4-EB45-AE2A-17AD753B9D50}" type="presParOf" srcId="{177C7AC9-0316-1943-AFD5-E6308B2FF925}" destId="{803D3E86-E84E-8043-898B-181C6C572826}" srcOrd="1" destOrd="0" presId="urn:microsoft.com/office/officeart/2005/8/layout/list1"/>
    <dgm:cxn modelId="{4B725162-830E-1A49-B262-5710B5C5960E}" type="presParOf" srcId="{0FF5EBD5-8747-9640-A003-8F609C25F3F3}" destId="{8DC2DB57-EB38-2641-81B4-7D9D87EFD1AE}" srcOrd="1" destOrd="0" presId="urn:microsoft.com/office/officeart/2005/8/layout/list1"/>
    <dgm:cxn modelId="{F1B2D8DE-46E4-AD48-91EC-7F2BC79EDDED}" type="presParOf" srcId="{0FF5EBD5-8747-9640-A003-8F609C25F3F3}" destId="{7E925F4E-CE5D-5743-BC78-1A322B5612C4}" srcOrd="2" destOrd="0" presId="urn:microsoft.com/office/officeart/2005/8/layout/list1"/>
    <dgm:cxn modelId="{C11CF97D-47F6-0141-AF79-FE175F481569}" type="presParOf" srcId="{0FF5EBD5-8747-9640-A003-8F609C25F3F3}" destId="{6FEC94CC-42A5-9B43-B14B-65BC8F14EA1E}" srcOrd="3" destOrd="0" presId="urn:microsoft.com/office/officeart/2005/8/layout/list1"/>
    <dgm:cxn modelId="{8EC76DB0-4BA4-4248-AD6D-B9DBDDED3BBA}" type="presParOf" srcId="{0FF5EBD5-8747-9640-A003-8F609C25F3F3}" destId="{535598A1-5F9E-AD41-A1AE-CFBEF0C307FF}" srcOrd="4" destOrd="0" presId="urn:microsoft.com/office/officeart/2005/8/layout/list1"/>
    <dgm:cxn modelId="{D867E49C-CF3A-C94A-83EF-6091F8A7B652}" type="presParOf" srcId="{535598A1-5F9E-AD41-A1AE-CFBEF0C307FF}" destId="{DA926988-8C5C-4342-BD10-71A8A816E38F}" srcOrd="0" destOrd="0" presId="urn:microsoft.com/office/officeart/2005/8/layout/list1"/>
    <dgm:cxn modelId="{0BA2ED2E-79CE-8941-915D-2A102057FCE1}" type="presParOf" srcId="{535598A1-5F9E-AD41-A1AE-CFBEF0C307FF}" destId="{2961183C-29A0-8348-8A3E-72605F401F61}" srcOrd="1" destOrd="0" presId="urn:microsoft.com/office/officeart/2005/8/layout/list1"/>
    <dgm:cxn modelId="{C8FEE8D1-7D35-9044-BE92-E0459C36D0B6}" type="presParOf" srcId="{0FF5EBD5-8747-9640-A003-8F609C25F3F3}" destId="{D53CD276-64C0-1B49-9F04-3406754A032A}" srcOrd="5" destOrd="0" presId="urn:microsoft.com/office/officeart/2005/8/layout/list1"/>
    <dgm:cxn modelId="{4909B08D-0AF4-AC45-810B-7E8AD5F7A8D3}" type="presParOf" srcId="{0FF5EBD5-8747-9640-A003-8F609C25F3F3}" destId="{24B2D624-FEDE-D84C-8F0E-2C48069359B0}" srcOrd="6" destOrd="0" presId="urn:microsoft.com/office/officeart/2005/8/layout/list1"/>
    <dgm:cxn modelId="{5E692514-CEC2-4147-8987-05E07E94BCF6}" type="presParOf" srcId="{0FF5EBD5-8747-9640-A003-8F609C25F3F3}" destId="{C11BF18D-F98F-2345-BCEF-0296AF79A41D}" srcOrd="7" destOrd="0" presId="urn:microsoft.com/office/officeart/2005/8/layout/list1"/>
    <dgm:cxn modelId="{02B2D68A-D56E-894D-B8E3-BB7CEC55D4A0}" type="presParOf" srcId="{0FF5EBD5-8747-9640-A003-8F609C25F3F3}" destId="{0363B4FD-BE98-5440-84E5-7EA14DD55AA1}" srcOrd="8" destOrd="0" presId="urn:microsoft.com/office/officeart/2005/8/layout/list1"/>
    <dgm:cxn modelId="{0DC22DB1-59D2-4449-996D-2C6552212332}" type="presParOf" srcId="{0363B4FD-BE98-5440-84E5-7EA14DD55AA1}" destId="{AA2B4862-1CEC-AD41-A898-C8E7C600466C}" srcOrd="0" destOrd="0" presId="urn:microsoft.com/office/officeart/2005/8/layout/list1"/>
    <dgm:cxn modelId="{1783DB4E-C860-FB4E-BDEE-5739A8DED911}" type="presParOf" srcId="{0363B4FD-BE98-5440-84E5-7EA14DD55AA1}" destId="{CA9EF648-CB34-8945-BE3E-103CF664CC13}" srcOrd="1" destOrd="0" presId="urn:microsoft.com/office/officeart/2005/8/layout/list1"/>
    <dgm:cxn modelId="{AB162A2E-8749-B14F-A476-87F2927BD28B}" type="presParOf" srcId="{0FF5EBD5-8747-9640-A003-8F609C25F3F3}" destId="{74FE1C44-6062-304D-9266-8C833CAA346A}" srcOrd="9" destOrd="0" presId="urn:microsoft.com/office/officeart/2005/8/layout/list1"/>
    <dgm:cxn modelId="{7C7DD9C4-340A-AC48-8AC3-B135C4ABEF78}" type="presParOf" srcId="{0FF5EBD5-8747-9640-A003-8F609C25F3F3}" destId="{7F6A2194-23C4-E148-93B1-A91744DCF970}" srcOrd="10" destOrd="0" presId="urn:microsoft.com/office/officeart/2005/8/layout/list1"/>
    <dgm:cxn modelId="{84951565-96C5-1348-9522-4E8B8749036F}" type="presParOf" srcId="{0FF5EBD5-8747-9640-A003-8F609C25F3F3}" destId="{24C26C21-CF12-9E43-AA95-1BAA4CDD6C38}" srcOrd="11" destOrd="0" presId="urn:microsoft.com/office/officeart/2005/8/layout/list1"/>
    <dgm:cxn modelId="{DE92AF42-CC17-914A-937B-A0009C3E0BF9}" type="presParOf" srcId="{0FF5EBD5-8747-9640-A003-8F609C25F3F3}" destId="{AA2495BC-08EB-FA4B-848E-431AAF39BE98}" srcOrd="12" destOrd="0" presId="urn:microsoft.com/office/officeart/2005/8/layout/list1"/>
    <dgm:cxn modelId="{99483297-4C5E-8D40-B2D2-9865C6BAF2D5}" type="presParOf" srcId="{AA2495BC-08EB-FA4B-848E-431AAF39BE98}" destId="{257190B7-BAEE-BA4E-9074-73C9298027D6}" srcOrd="0" destOrd="0" presId="urn:microsoft.com/office/officeart/2005/8/layout/list1"/>
    <dgm:cxn modelId="{B2670D38-51A1-8047-9C81-606BDCD3B8D9}" type="presParOf" srcId="{AA2495BC-08EB-FA4B-848E-431AAF39BE98}" destId="{B9BC8F09-621D-9647-A674-5B918E80F5F1}" srcOrd="1" destOrd="0" presId="urn:microsoft.com/office/officeart/2005/8/layout/list1"/>
    <dgm:cxn modelId="{5181E278-5146-2642-AF69-8FAECA928AC5}" type="presParOf" srcId="{0FF5EBD5-8747-9640-A003-8F609C25F3F3}" destId="{90D3C8FB-908F-104F-AFDB-06E07B522451}" srcOrd="13" destOrd="0" presId="urn:microsoft.com/office/officeart/2005/8/layout/list1"/>
    <dgm:cxn modelId="{091046C4-2B66-5D48-B243-01C0641235FF}" type="presParOf" srcId="{0FF5EBD5-8747-9640-A003-8F609C25F3F3}" destId="{BB061DC4-CFB7-5B4F-B434-62A4F4FAC9A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F35C1-914D-DA41-93EA-6D83AC03E3D7}">
      <dsp:nvSpPr>
        <dsp:cNvPr id="0" name=""/>
        <dsp:cNvSpPr/>
      </dsp:nvSpPr>
      <dsp:spPr>
        <a:xfrm>
          <a:off x="0" y="9829"/>
          <a:ext cx="7003777" cy="92985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 the past 15 years, Hunter has worked with Henderson Couty Public Schools’ MEP. </a:t>
          </a:r>
        </a:p>
      </dsp:txBody>
      <dsp:txXfrm>
        <a:off x="45392" y="55221"/>
        <a:ext cx="6912993" cy="839073"/>
      </dsp:txXfrm>
    </dsp:sp>
    <dsp:sp modelId="{D2819179-BCD3-F740-A605-FE1C49F45C63}">
      <dsp:nvSpPr>
        <dsp:cNvPr id="0" name=""/>
        <dsp:cNvSpPr/>
      </dsp:nvSpPr>
      <dsp:spPr>
        <a:xfrm>
          <a:off x="0" y="988647"/>
          <a:ext cx="7003777" cy="929857"/>
        </a:xfrm>
        <a:prstGeom prst="roundRect">
          <a:avLst/>
        </a:prstGeom>
        <a:solidFill>
          <a:schemeClr val="accent2">
            <a:hueOff val="596757"/>
            <a:satOff val="-1141"/>
            <a:lumOff val="-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Starting as a recruiter, he later became a OSY Team Leader.</a:t>
          </a:r>
        </a:p>
      </dsp:txBody>
      <dsp:txXfrm>
        <a:off x="45392" y="1034039"/>
        <a:ext cx="6912993" cy="839073"/>
      </dsp:txXfrm>
    </dsp:sp>
    <dsp:sp modelId="{0E276A44-0671-D545-814A-8B8A646C4469}">
      <dsp:nvSpPr>
        <dsp:cNvPr id="0" name=""/>
        <dsp:cNvSpPr/>
      </dsp:nvSpPr>
      <dsp:spPr>
        <a:xfrm>
          <a:off x="0" y="1967464"/>
          <a:ext cx="7003777" cy="929857"/>
        </a:xfrm>
        <a:prstGeom prst="roundRect">
          <a:avLst/>
        </a:prstGeom>
        <a:solidFill>
          <a:schemeClr val="accent2">
            <a:hueOff val="1193514"/>
            <a:satOff val="-2283"/>
            <a:lumOff val="-1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Most recently, Hunter has served as the MEP Coordinator for HCPS. </a:t>
          </a:r>
        </a:p>
      </dsp:txBody>
      <dsp:txXfrm>
        <a:off x="45392" y="2012856"/>
        <a:ext cx="6912993" cy="839073"/>
      </dsp:txXfrm>
    </dsp:sp>
    <dsp:sp modelId="{1F3B9173-1B49-904E-9B98-542CACF4ECDB}">
      <dsp:nvSpPr>
        <dsp:cNvPr id="0" name=""/>
        <dsp:cNvSpPr/>
      </dsp:nvSpPr>
      <dsp:spPr>
        <a:xfrm>
          <a:off x="0" y="2946282"/>
          <a:ext cx="7003777" cy="929857"/>
        </a:xfrm>
        <a:prstGeom prst="roundRect">
          <a:avLst/>
        </a:prstGeom>
        <a:solidFill>
          <a:schemeClr val="accent2">
            <a:hueOff val="1790271"/>
            <a:satOff val="-3424"/>
            <a:lumOff val="-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Before working with the MEP, Hunter lived and worked in Honduras for three years as a Peace Corps volunteer. </a:t>
          </a:r>
        </a:p>
      </dsp:txBody>
      <dsp:txXfrm>
        <a:off x="45392" y="2991674"/>
        <a:ext cx="6912993" cy="839073"/>
      </dsp:txXfrm>
    </dsp:sp>
    <dsp:sp modelId="{9B4B397E-20E5-5B43-816D-E244E6E344E4}">
      <dsp:nvSpPr>
        <dsp:cNvPr id="0" name=""/>
        <dsp:cNvSpPr/>
      </dsp:nvSpPr>
      <dsp:spPr>
        <a:xfrm>
          <a:off x="0" y="3925100"/>
          <a:ext cx="7003777" cy="929857"/>
        </a:xfrm>
        <a:prstGeom prst="roundRect">
          <a:avLst/>
        </a:prstGeom>
        <a:solidFill>
          <a:schemeClr val="accent2">
            <a:hueOff val="2387028"/>
            <a:satOff val="-4566"/>
            <a:lumOff val="-2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He has a Masters in Business Administration from Gardner-Webb University and a Masters in Adult Education from ECU. </a:t>
          </a:r>
        </a:p>
      </dsp:txBody>
      <dsp:txXfrm>
        <a:off x="45392" y="3970492"/>
        <a:ext cx="6912993" cy="839073"/>
      </dsp:txXfrm>
    </dsp:sp>
    <dsp:sp modelId="{CDF50038-9D25-8640-9F37-CAE5A6787674}">
      <dsp:nvSpPr>
        <dsp:cNvPr id="0" name=""/>
        <dsp:cNvSpPr/>
      </dsp:nvSpPr>
      <dsp:spPr>
        <a:xfrm>
          <a:off x="0" y="4903917"/>
          <a:ext cx="7003777" cy="929857"/>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His undergrad studies at UNC made him a true Tar Heel basketball fanatic. He likes to travel, enjoy any outdoor activities, and read during his free time.  </a:t>
          </a:r>
        </a:p>
      </dsp:txBody>
      <dsp:txXfrm>
        <a:off x="45392" y="4949309"/>
        <a:ext cx="6912993" cy="8390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CBB24-4738-B440-84AA-3AA49B7D2633}">
      <dsp:nvSpPr>
        <dsp:cNvPr id="0" name=""/>
        <dsp:cNvSpPr/>
      </dsp:nvSpPr>
      <dsp:spPr>
        <a:xfrm>
          <a:off x="0" y="1027302"/>
          <a:ext cx="7003777" cy="1890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3571" tIns="520700" rIns="543571"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Fixed and now has more accurate data</a:t>
          </a:r>
        </a:p>
        <a:p>
          <a:pPr marL="228600" lvl="1" indent="-228600" algn="l" defTabSz="1111250">
            <a:lnSpc>
              <a:spcPct val="90000"/>
            </a:lnSpc>
            <a:spcBef>
              <a:spcPct val="0"/>
            </a:spcBef>
            <a:spcAft>
              <a:spcPct val="15000"/>
            </a:spcAft>
            <a:buChar char="•"/>
          </a:pPr>
          <a:r>
            <a:rPr lang="en-US" sz="2500" kern="1200"/>
            <a:t>Move To NC – 3,119</a:t>
          </a:r>
        </a:p>
        <a:p>
          <a:pPr marL="228600" lvl="1" indent="-228600" algn="l" defTabSz="1111250">
            <a:lnSpc>
              <a:spcPct val="90000"/>
            </a:lnSpc>
            <a:spcBef>
              <a:spcPct val="0"/>
            </a:spcBef>
            <a:spcAft>
              <a:spcPct val="15000"/>
            </a:spcAft>
            <a:buChar char="•"/>
          </a:pPr>
          <a:r>
            <a:rPr lang="en-US" sz="2500" kern="1200"/>
            <a:t>Move From NC - 1584</a:t>
          </a:r>
        </a:p>
      </dsp:txBody>
      <dsp:txXfrm>
        <a:off x="0" y="1027302"/>
        <a:ext cx="7003777" cy="1890000"/>
      </dsp:txXfrm>
    </dsp:sp>
    <dsp:sp modelId="{80707D3C-FBDB-424C-8E6D-07357A0682CE}">
      <dsp:nvSpPr>
        <dsp:cNvPr id="0" name=""/>
        <dsp:cNvSpPr/>
      </dsp:nvSpPr>
      <dsp:spPr>
        <a:xfrm>
          <a:off x="350188" y="658302"/>
          <a:ext cx="4902643"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111250">
            <a:lnSpc>
              <a:spcPct val="90000"/>
            </a:lnSpc>
            <a:spcBef>
              <a:spcPct val="0"/>
            </a:spcBef>
            <a:spcAft>
              <a:spcPct val="35000"/>
            </a:spcAft>
            <a:buNone/>
          </a:pPr>
          <a:r>
            <a:rPr lang="en-US" sz="2500" kern="1200"/>
            <a:t>Move To &amp; Move From Report</a:t>
          </a:r>
        </a:p>
      </dsp:txBody>
      <dsp:txXfrm>
        <a:off x="386214" y="694328"/>
        <a:ext cx="4830591" cy="665948"/>
      </dsp:txXfrm>
    </dsp:sp>
    <dsp:sp modelId="{2E98135D-BF46-9C45-8C28-094C87A02B14}">
      <dsp:nvSpPr>
        <dsp:cNvPr id="0" name=""/>
        <dsp:cNvSpPr/>
      </dsp:nvSpPr>
      <dsp:spPr>
        <a:xfrm>
          <a:off x="0" y="3421302"/>
          <a:ext cx="7003777" cy="630000"/>
        </a:xfrm>
        <a:prstGeom prst="rect">
          <a:avLst/>
        </a:prstGeom>
        <a:solidFill>
          <a:schemeClr val="lt1">
            <a:alpha val="90000"/>
            <a:hueOff val="0"/>
            <a:satOff val="0"/>
            <a:lumOff val="0"/>
            <a:alphaOff val="0"/>
          </a:schemeClr>
        </a:solidFill>
        <a:ln w="12700" cap="flat" cmpd="sng" algn="ctr">
          <a:solidFill>
            <a:schemeClr val="accent2">
              <a:hueOff val="1491893"/>
              <a:satOff val="-2853"/>
              <a:lumOff val="-1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8BA0AB-5562-E64F-A771-F6D5C38AF99A}">
      <dsp:nvSpPr>
        <dsp:cNvPr id="0" name=""/>
        <dsp:cNvSpPr/>
      </dsp:nvSpPr>
      <dsp:spPr>
        <a:xfrm>
          <a:off x="350188" y="3052302"/>
          <a:ext cx="4902643" cy="738000"/>
        </a:xfrm>
        <a:prstGeom prst="roundRect">
          <a:avLst/>
        </a:prstGeom>
        <a:solidFill>
          <a:schemeClr val="accent2">
            <a:hueOff val="1491893"/>
            <a:satOff val="-2853"/>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111250">
            <a:lnSpc>
              <a:spcPct val="90000"/>
            </a:lnSpc>
            <a:spcBef>
              <a:spcPct val="0"/>
            </a:spcBef>
            <a:spcAft>
              <a:spcPct val="35000"/>
            </a:spcAft>
            <a:buNone/>
          </a:pPr>
          <a:r>
            <a:rPr lang="en-US" sz="2500" kern="1200"/>
            <a:t>My List</a:t>
          </a:r>
        </a:p>
      </dsp:txBody>
      <dsp:txXfrm>
        <a:off x="386214" y="3088328"/>
        <a:ext cx="4830591" cy="665948"/>
      </dsp:txXfrm>
    </dsp:sp>
    <dsp:sp modelId="{429C8F4E-07D9-8D48-B078-2BAEF67D0EAE}">
      <dsp:nvSpPr>
        <dsp:cNvPr id="0" name=""/>
        <dsp:cNvSpPr/>
      </dsp:nvSpPr>
      <dsp:spPr>
        <a:xfrm>
          <a:off x="0" y="4555302"/>
          <a:ext cx="7003777" cy="630000"/>
        </a:xfrm>
        <a:prstGeom prst="rect">
          <a:avLst/>
        </a:prstGeom>
        <a:solidFill>
          <a:schemeClr val="lt1">
            <a:alpha val="90000"/>
            <a:hueOff val="0"/>
            <a:satOff val="0"/>
            <a:lumOff val="0"/>
            <a:alphaOff val="0"/>
          </a:schemeClr>
        </a:solidFill>
        <a:ln w="12700" cap="flat" cmpd="sng" algn="ctr">
          <a:solidFill>
            <a:schemeClr val="accent2">
              <a:hueOff val="2983785"/>
              <a:satOff val="-5707"/>
              <a:lumOff val="-37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C41776-4E10-7545-B33B-1B2FD227C64D}">
      <dsp:nvSpPr>
        <dsp:cNvPr id="0" name=""/>
        <dsp:cNvSpPr/>
      </dsp:nvSpPr>
      <dsp:spPr>
        <a:xfrm>
          <a:off x="350188" y="4186302"/>
          <a:ext cx="4902643" cy="738000"/>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111250">
            <a:lnSpc>
              <a:spcPct val="90000"/>
            </a:lnSpc>
            <a:spcBef>
              <a:spcPct val="0"/>
            </a:spcBef>
            <a:spcAft>
              <a:spcPct val="35000"/>
            </a:spcAft>
            <a:buNone/>
          </a:pPr>
          <a:r>
            <a:rPr lang="en-US" sz="2500" kern="1200"/>
            <a:t>OME MSIX Updates - Changes</a:t>
          </a:r>
        </a:p>
      </dsp:txBody>
      <dsp:txXfrm>
        <a:off x="386214" y="4222328"/>
        <a:ext cx="4830591" cy="6659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18E66-AC78-4BB1-95EC-EF140B1A018C}">
      <dsp:nvSpPr>
        <dsp:cNvPr id="0" name=""/>
        <dsp:cNvSpPr/>
      </dsp:nvSpPr>
      <dsp:spPr>
        <a:xfrm>
          <a:off x="0" y="1890"/>
          <a:ext cx="7003777" cy="8054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E0EA5E-8A6B-47CA-B1FC-68639E4794AD}">
      <dsp:nvSpPr>
        <dsp:cNvPr id="0" name=""/>
        <dsp:cNvSpPr/>
      </dsp:nvSpPr>
      <dsp:spPr>
        <a:xfrm>
          <a:off x="243661" y="183126"/>
          <a:ext cx="443021" cy="4430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D081A5-0879-4A98-B379-12E1617FDDBD}">
      <dsp:nvSpPr>
        <dsp:cNvPr id="0" name=""/>
        <dsp:cNvSpPr/>
      </dsp:nvSpPr>
      <dsp:spPr>
        <a:xfrm>
          <a:off x="930344" y="1890"/>
          <a:ext cx="6073432" cy="80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48" tIns="85248" rIns="85248" bIns="85248" numCol="1" spcCol="1270" anchor="ctr" anchorCtr="0">
          <a:noAutofit/>
        </a:bodyPr>
        <a:lstStyle/>
        <a:p>
          <a:pPr marL="0" lvl="0" indent="0" algn="l" defTabSz="711200">
            <a:lnSpc>
              <a:spcPct val="100000"/>
            </a:lnSpc>
            <a:spcBef>
              <a:spcPct val="0"/>
            </a:spcBef>
            <a:spcAft>
              <a:spcPct val="35000"/>
            </a:spcAft>
            <a:buNone/>
          </a:pPr>
          <a:r>
            <a:rPr lang="en-US" sz="1600" kern="1200"/>
            <a:t>Re-Interview summer 2021 will be conducted by the NC MEP DPI</a:t>
          </a:r>
        </a:p>
      </dsp:txBody>
      <dsp:txXfrm>
        <a:off x="930344" y="1890"/>
        <a:ext cx="6073432" cy="805493"/>
      </dsp:txXfrm>
    </dsp:sp>
    <dsp:sp modelId="{1163655D-EBE9-456A-BF57-AF2352B55EF1}">
      <dsp:nvSpPr>
        <dsp:cNvPr id="0" name=""/>
        <dsp:cNvSpPr/>
      </dsp:nvSpPr>
      <dsp:spPr>
        <a:xfrm>
          <a:off x="0" y="1008756"/>
          <a:ext cx="7003777" cy="8054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B1FDFC-4D0D-42DF-8A34-C92C82B31158}">
      <dsp:nvSpPr>
        <dsp:cNvPr id="0" name=""/>
        <dsp:cNvSpPr/>
      </dsp:nvSpPr>
      <dsp:spPr>
        <a:xfrm>
          <a:off x="243661" y="1189992"/>
          <a:ext cx="443021" cy="4430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CC8318-FA99-41D7-89C6-77D44D837709}">
      <dsp:nvSpPr>
        <dsp:cNvPr id="0" name=""/>
        <dsp:cNvSpPr/>
      </dsp:nvSpPr>
      <dsp:spPr>
        <a:xfrm>
          <a:off x="930344" y="1008756"/>
          <a:ext cx="6073432" cy="80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48" tIns="85248" rIns="85248" bIns="85248" numCol="1" spcCol="1270" anchor="ctr" anchorCtr="0">
          <a:noAutofit/>
        </a:bodyPr>
        <a:lstStyle/>
        <a:p>
          <a:pPr marL="0" lvl="0" indent="0" algn="l" defTabSz="711200">
            <a:lnSpc>
              <a:spcPct val="100000"/>
            </a:lnSpc>
            <a:spcBef>
              <a:spcPct val="0"/>
            </a:spcBef>
            <a:spcAft>
              <a:spcPct val="35000"/>
            </a:spcAft>
            <a:buNone/>
          </a:pPr>
          <a:r>
            <a:rPr lang="en-US" sz="1600" kern="1200"/>
            <a:t>Re-interview process will be in person </a:t>
          </a:r>
        </a:p>
      </dsp:txBody>
      <dsp:txXfrm>
        <a:off x="930344" y="1008756"/>
        <a:ext cx="6073432" cy="805493"/>
      </dsp:txXfrm>
    </dsp:sp>
    <dsp:sp modelId="{AA2DBCD1-B0AE-44F2-B7DD-67F076AC1121}">
      <dsp:nvSpPr>
        <dsp:cNvPr id="0" name=""/>
        <dsp:cNvSpPr/>
      </dsp:nvSpPr>
      <dsp:spPr>
        <a:xfrm>
          <a:off x="0" y="2015622"/>
          <a:ext cx="7003777" cy="8054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75D56E-8A85-4705-9DF9-72B6EA491AE6}">
      <dsp:nvSpPr>
        <dsp:cNvPr id="0" name=""/>
        <dsp:cNvSpPr/>
      </dsp:nvSpPr>
      <dsp:spPr>
        <a:xfrm>
          <a:off x="243661" y="2196858"/>
          <a:ext cx="443021" cy="4430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3D9EB-DCB3-4D93-AB50-FF6A50DFBC98}">
      <dsp:nvSpPr>
        <dsp:cNvPr id="0" name=""/>
        <dsp:cNvSpPr/>
      </dsp:nvSpPr>
      <dsp:spPr>
        <a:xfrm>
          <a:off x="930344" y="2015622"/>
          <a:ext cx="6073432" cy="80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48" tIns="85248" rIns="85248" bIns="85248" numCol="1" spcCol="1270" anchor="ctr" anchorCtr="0">
          <a:noAutofit/>
        </a:bodyPr>
        <a:lstStyle/>
        <a:p>
          <a:pPr marL="0" lvl="0" indent="0" algn="l" defTabSz="711200">
            <a:lnSpc>
              <a:spcPct val="100000"/>
            </a:lnSpc>
            <a:spcBef>
              <a:spcPct val="0"/>
            </a:spcBef>
            <a:spcAft>
              <a:spcPct val="35000"/>
            </a:spcAft>
            <a:buNone/>
          </a:pPr>
          <a:r>
            <a:rPr lang="en-US" sz="1600" kern="1200"/>
            <a:t>Using NC MEP Re-interview questionnaire </a:t>
          </a:r>
        </a:p>
      </dsp:txBody>
      <dsp:txXfrm>
        <a:off x="930344" y="2015622"/>
        <a:ext cx="6073432" cy="805493"/>
      </dsp:txXfrm>
    </dsp:sp>
    <dsp:sp modelId="{BC6ADA7B-900D-4B34-8534-863D62FC1ADC}">
      <dsp:nvSpPr>
        <dsp:cNvPr id="0" name=""/>
        <dsp:cNvSpPr/>
      </dsp:nvSpPr>
      <dsp:spPr>
        <a:xfrm>
          <a:off x="0" y="3022489"/>
          <a:ext cx="7003777" cy="8054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6E870-751D-42B7-9022-4F23BFFBE9F0}">
      <dsp:nvSpPr>
        <dsp:cNvPr id="0" name=""/>
        <dsp:cNvSpPr/>
      </dsp:nvSpPr>
      <dsp:spPr>
        <a:xfrm>
          <a:off x="243661" y="3203725"/>
          <a:ext cx="443021" cy="4430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199506-D42A-419B-9E1E-2132DE64D7C3}">
      <dsp:nvSpPr>
        <dsp:cNvPr id="0" name=""/>
        <dsp:cNvSpPr/>
      </dsp:nvSpPr>
      <dsp:spPr>
        <a:xfrm>
          <a:off x="930344" y="3022489"/>
          <a:ext cx="6073432" cy="80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48" tIns="85248" rIns="85248" bIns="85248" numCol="1" spcCol="1270" anchor="ctr" anchorCtr="0">
          <a:noAutofit/>
        </a:bodyPr>
        <a:lstStyle/>
        <a:p>
          <a:pPr marL="0" lvl="0" indent="0" algn="l" defTabSz="711200">
            <a:lnSpc>
              <a:spcPct val="100000"/>
            </a:lnSpc>
            <a:spcBef>
              <a:spcPct val="0"/>
            </a:spcBef>
            <a:spcAft>
              <a:spcPct val="35000"/>
            </a:spcAft>
            <a:buNone/>
          </a:pPr>
          <a:r>
            <a:rPr lang="en-US" sz="1600" kern="1200" dirty="0"/>
            <a:t>Form includes name of the recruiter who completed the COE who should accompany the person conducting the re-interview</a:t>
          </a:r>
        </a:p>
      </dsp:txBody>
      <dsp:txXfrm>
        <a:off x="930344" y="3022489"/>
        <a:ext cx="6073432" cy="805493"/>
      </dsp:txXfrm>
    </dsp:sp>
    <dsp:sp modelId="{82909F88-D475-4F67-861A-4B60B05462F2}">
      <dsp:nvSpPr>
        <dsp:cNvPr id="0" name=""/>
        <dsp:cNvSpPr/>
      </dsp:nvSpPr>
      <dsp:spPr>
        <a:xfrm>
          <a:off x="0" y="4029355"/>
          <a:ext cx="7003777" cy="8054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29961-9744-4C47-AA3D-1141D94FB415}">
      <dsp:nvSpPr>
        <dsp:cNvPr id="0" name=""/>
        <dsp:cNvSpPr/>
      </dsp:nvSpPr>
      <dsp:spPr>
        <a:xfrm>
          <a:off x="243661" y="4210591"/>
          <a:ext cx="443021" cy="4430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38BAE-27DE-4496-896F-16B1E305E91A}">
      <dsp:nvSpPr>
        <dsp:cNvPr id="0" name=""/>
        <dsp:cNvSpPr/>
      </dsp:nvSpPr>
      <dsp:spPr>
        <a:xfrm>
          <a:off x="930344" y="4029355"/>
          <a:ext cx="6073432" cy="80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48" tIns="85248" rIns="85248" bIns="85248" numCol="1" spcCol="1270" anchor="ctr" anchorCtr="0">
          <a:noAutofit/>
        </a:bodyPr>
        <a:lstStyle/>
        <a:p>
          <a:pPr marL="0" lvl="0" indent="0" algn="l" defTabSz="711200">
            <a:lnSpc>
              <a:spcPct val="100000"/>
            </a:lnSpc>
            <a:spcBef>
              <a:spcPct val="0"/>
            </a:spcBef>
            <a:spcAft>
              <a:spcPct val="35000"/>
            </a:spcAft>
            <a:buNone/>
          </a:pPr>
          <a:r>
            <a:rPr lang="en-US" sz="1600" kern="1200" dirty="0"/>
            <a:t>RHM, work history, type of work, when, MC</a:t>
          </a:r>
        </a:p>
      </dsp:txBody>
      <dsp:txXfrm>
        <a:off x="930344" y="4029355"/>
        <a:ext cx="6073432" cy="805493"/>
      </dsp:txXfrm>
    </dsp:sp>
    <dsp:sp modelId="{DC39B4C9-70B6-4DB0-8821-393946A3DDB7}">
      <dsp:nvSpPr>
        <dsp:cNvPr id="0" name=""/>
        <dsp:cNvSpPr/>
      </dsp:nvSpPr>
      <dsp:spPr>
        <a:xfrm>
          <a:off x="0" y="5036221"/>
          <a:ext cx="7003777" cy="8054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7BB59-18A6-4ECB-AF66-ECCA883CE94B}">
      <dsp:nvSpPr>
        <dsp:cNvPr id="0" name=""/>
        <dsp:cNvSpPr/>
      </dsp:nvSpPr>
      <dsp:spPr>
        <a:xfrm>
          <a:off x="243661" y="5217457"/>
          <a:ext cx="443021" cy="4430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13D81-8809-436B-8AF2-62F6B9715B11}">
      <dsp:nvSpPr>
        <dsp:cNvPr id="0" name=""/>
        <dsp:cNvSpPr/>
      </dsp:nvSpPr>
      <dsp:spPr>
        <a:xfrm>
          <a:off x="930344" y="5036221"/>
          <a:ext cx="6073432" cy="805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248" tIns="85248" rIns="85248" bIns="85248" numCol="1" spcCol="1270" anchor="ctr" anchorCtr="0">
          <a:noAutofit/>
        </a:bodyPr>
        <a:lstStyle/>
        <a:p>
          <a:pPr marL="0" lvl="0" indent="0" algn="l" defTabSz="711200">
            <a:lnSpc>
              <a:spcPct val="100000"/>
            </a:lnSpc>
            <a:spcBef>
              <a:spcPct val="0"/>
            </a:spcBef>
            <a:spcAft>
              <a:spcPct val="35000"/>
            </a:spcAft>
            <a:buNone/>
          </a:pPr>
          <a:r>
            <a:rPr lang="en-US" sz="1600" kern="1200" dirty="0"/>
            <a:t>Final report in Fall MEP meeting</a:t>
          </a:r>
        </a:p>
      </dsp:txBody>
      <dsp:txXfrm>
        <a:off x="930344" y="5036221"/>
        <a:ext cx="6073432" cy="8054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DF636-54F7-4566-BF26-D1FE16A3F598}">
      <dsp:nvSpPr>
        <dsp:cNvPr id="0" name=""/>
        <dsp:cNvSpPr/>
      </dsp:nvSpPr>
      <dsp:spPr>
        <a:xfrm>
          <a:off x="0" y="15166"/>
          <a:ext cx="7003777" cy="9136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Using 1 digit for dates in general Ex: 4/6/2010</a:t>
          </a:r>
        </a:p>
      </dsp:txBody>
      <dsp:txXfrm>
        <a:off x="44602" y="59768"/>
        <a:ext cx="6914573" cy="824474"/>
      </dsp:txXfrm>
    </dsp:sp>
    <dsp:sp modelId="{056E4D97-5D06-4C85-A75E-BD70309243B4}">
      <dsp:nvSpPr>
        <dsp:cNvPr id="0" name=""/>
        <dsp:cNvSpPr/>
      </dsp:nvSpPr>
      <dsp:spPr>
        <a:xfrm>
          <a:off x="0" y="995085"/>
          <a:ext cx="7003777" cy="913678"/>
        </a:xfrm>
        <a:prstGeom prst="roundRect">
          <a:avLst/>
        </a:prstGeom>
        <a:solidFill>
          <a:schemeClr val="accent2">
            <a:hueOff val="596757"/>
            <a:satOff val="-1141"/>
            <a:lumOff val="-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Missing dashes (---) in boxes or spaces not used </a:t>
          </a:r>
        </a:p>
      </dsp:txBody>
      <dsp:txXfrm>
        <a:off x="44602" y="1039687"/>
        <a:ext cx="6914573" cy="824474"/>
      </dsp:txXfrm>
    </dsp:sp>
    <dsp:sp modelId="{B86AC796-D159-4472-8D0A-AE6201DF0F30}">
      <dsp:nvSpPr>
        <dsp:cNvPr id="0" name=""/>
        <dsp:cNvSpPr/>
      </dsp:nvSpPr>
      <dsp:spPr>
        <a:xfrm>
          <a:off x="0" y="1975003"/>
          <a:ext cx="7003777" cy="913678"/>
        </a:xfrm>
        <a:prstGeom prst="roundRect">
          <a:avLst/>
        </a:prstGeom>
        <a:solidFill>
          <a:schemeClr val="accent2">
            <a:hueOff val="1193514"/>
            <a:satOff val="-2283"/>
            <a:lumOff val="-1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Grade level: OS for children under 5 YO not enrolled in a school program. </a:t>
          </a:r>
        </a:p>
      </dsp:txBody>
      <dsp:txXfrm>
        <a:off x="44602" y="2019605"/>
        <a:ext cx="6914573" cy="824474"/>
      </dsp:txXfrm>
    </dsp:sp>
    <dsp:sp modelId="{B13B74F3-F478-46B8-9C46-029323374393}">
      <dsp:nvSpPr>
        <dsp:cNvPr id="0" name=""/>
        <dsp:cNvSpPr/>
      </dsp:nvSpPr>
      <dsp:spPr>
        <a:xfrm>
          <a:off x="0" y="2954922"/>
          <a:ext cx="7003777" cy="913678"/>
        </a:xfrm>
        <a:prstGeom prst="roundRect">
          <a:avLst/>
        </a:prstGeom>
        <a:solidFill>
          <a:schemeClr val="accent2">
            <a:hueOff val="1790271"/>
            <a:satOff val="-3424"/>
            <a:lumOff val="-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OSY for children16 YO and older not enrolled in a school program</a:t>
          </a:r>
        </a:p>
      </dsp:txBody>
      <dsp:txXfrm>
        <a:off x="44602" y="2999524"/>
        <a:ext cx="6914573" cy="824474"/>
      </dsp:txXfrm>
    </dsp:sp>
    <dsp:sp modelId="{ED526B07-CC05-459A-8929-51B020FBD6FF}">
      <dsp:nvSpPr>
        <dsp:cNvPr id="0" name=""/>
        <dsp:cNvSpPr/>
      </dsp:nvSpPr>
      <dsp:spPr>
        <a:xfrm>
          <a:off x="0" y="3934841"/>
          <a:ext cx="7003777" cy="913678"/>
        </a:xfrm>
        <a:prstGeom prst="roundRect">
          <a:avLst/>
        </a:prstGeom>
        <a:solidFill>
          <a:schemeClr val="accent2">
            <a:hueOff val="2387028"/>
            <a:satOff val="-4566"/>
            <a:lumOff val="-2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All others: PK, K, 1 – 12. </a:t>
          </a:r>
        </a:p>
      </dsp:txBody>
      <dsp:txXfrm>
        <a:off x="44602" y="3979443"/>
        <a:ext cx="6914573" cy="824474"/>
      </dsp:txXfrm>
    </dsp:sp>
    <dsp:sp modelId="{43D2947F-155F-48A7-85E6-9BA71885F95C}">
      <dsp:nvSpPr>
        <dsp:cNvPr id="0" name=""/>
        <dsp:cNvSpPr/>
      </dsp:nvSpPr>
      <dsp:spPr>
        <a:xfrm>
          <a:off x="0" y="4914759"/>
          <a:ext cx="7003777" cy="913678"/>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Multiple Birth: Y or N, (N/A as response is incorrect)</a:t>
          </a:r>
        </a:p>
      </dsp:txBody>
      <dsp:txXfrm>
        <a:off x="44602" y="4959361"/>
        <a:ext cx="6914573" cy="8244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EF0ED-FB60-4C2B-A89E-0D36231D2BCE}">
      <dsp:nvSpPr>
        <dsp:cNvPr id="0" name=""/>
        <dsp:cNvSpPr/>
      </dsp:nvSpPr>
      <dsp:spPr>
        <a:xfrm>
          <a:off x="0" y="267917"/>
          <a:ext cx="7003777" cy="8342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Race code/indicator</a:t>
          </a:r>
        </a:p>
      </dsp:txBody>
      <dsp:txXfrm>
        <a:off x="40724" y="308641"/>
        <a:ext cx="6922329" cy="752780"/>
      </dsp:txXfrm>
    </dsp:sp>
    <dsp:sp modelId="{4BDD1D37-BDF6-4967-8ABA-A1032AB15206}">
      <dsp:nvSpPr>
        <dsp:cNvPr id="0" name=""/>
        <dsp:cNvSpPr/>
      </dsp:nvSpPr>
      <dsp:spPr>
        <a:xfrm>
          <a:off x="0" y="1162625"/>
          <a:ext cx="7003777" cy="834228"/>
        </a:xfrm>
        <a:prstGeom prst="roundRect">
          <a:avLst/>
        </a:prstGeom>
        <a:solidFill>
          <a:schemeClr val="accent2">
            <a:hueOff val="596757"/>
            <a:satOff val="-1141"/>
            <a:lumOff val="-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Temp work: timeframe comment needed</a:t>
          </a:r>
        </a:p>
      </dsp:txBody>
      <dsp:txXfrm>
        <a:off x="40724" y="1203349"/>
        <a:ext cx="6922329" cy="752780"/>
      </dsp:txXfrm>
    </dsp:sp>
    <dsp:sp modelId="{091341B6-CFB3-4B75-83D1-EE8239C97662}">
      <dsp:nvSpPr>
        <dsp:cNvPr id="0" name=""/>
        <dsp:cNvSpPr/>
      </dsp:nvSpPr>
      <dsp:spPr>
        <a:xfrm>
          <a:off x="0" y="2057334"/>
          <a:ext cx="7003777" cy="834228"/>
        </a:xfrm>
        <a:prstGeom prst="roundRect">
          <a:avLst/>
        </a:prstGeom>
        <a:solidFill>
          <a:schemeClr val="accent2">
            <a:hueOff val="1193514"/>
            <a:satOff val="-2283"/>
            <a:lumOff val="-1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QW description: start this with an action verb: Picking, cutting, packing, planting, and a noun: strawberries</a:t>
          </a:r>
        </a:p>
      </dsp:txBody>
      <dsp:txXfrm>
        <a:off x="40724" y="2098058"/>
        <a:ext cx="6922329" cy="752780"/>
      </dsp:txXfrm>
    </dsp:sp>
    <dsp:sp modelId="{70B558A9-2851-46C2-9A12-43B0D8E8FEAC}">
      <dsp:nvSpPr>
        <dsp:cNvPr id="0" name=""/>
        <dsp:cNvSpPr/>
      </dsp:nvSpPr>
      <dsp:spPr>
        <a:xfrm>
          <a:off x="0" y="2952042"/>
          <a:ext cx="7003777" cy="834228"/>
        </a:xfrm>
        <a:prstGeom prst="roundRect">
          <a:avLst/>
        </a:prstGeom>
        <a:solidFill>
          <a:schemeClr val="accent2">
            <a:hueOff val="1790271"/>
            <a:satOff val="-3424"/>
            <a:lumOff val="-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Comment section: please include the followings: 2bi, 4, 5, 6a if comment is needed </a:t>
          </a:r>
        </a:p>
      </dsp:txBody>
      <dsp:txXfrm>
        <a:off x="40724" y="2992766"/>
        <a:ext cx="6922329" cy="752780"/>
      </dsp:txXfrm>
    </dsp:sp>
    <dsp:sp modelId="{FA7806AE-37F0-42C3-AA4B-F13099F47279}">
      <dsp:nvSpPr>
        <dsp:cNvPr id="0" name=""/>
        <dsp:cNvSpPr/>
      </dsp:nvSpPr>
      <dsp:spPr>
        <a:xfrm>
          <a:off x="0" y="3846750"/>
          <a:ext cx="7003777" cy="834228"/>
        </a:xfrm>
        <a:prstGeom prst="roundRect">
          <a:avLst/>
        </a:prstGeom>
        <a:solidFill>
          <a:schemeClr val="accent2">
            <a:hueOff val="2387028"/>
            <a:satOff val="-4566"/>
            <a:lumOff val="-2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Signatures: Required for multiple COE’s for the same family. COVID comment when necessary</a:t>
          </a:r>
        </a:p>
      </dsp:txBody>
      <dsp:txXfrm>
        <a:off x="40724" y="3887474"/>
        <a:ext cx="6922329" cy="752780"/>
      </dsp:txXfrm>
    </dsp:sp>
    <dsp:sp modelId="{13B6D378-31D8-420F-83A7-1DDD3FBB4256}">
      <dsp:nvSpPr>
        <dsp:cNvPr id="0" name=""/>
        <dsp:cNvSpPr/>
      </dsp:nvSpPr>
      <dsp:spPr>
        <a:xfrm>
          <a:off x="0" y="4741459"/>
          <a:ext cx="7003777" cy="834228"/>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Corrections made by recruiters but no initials-no date</a:t>
          </a:r>
        </a:p>
      </dsp:txBody>
      <dsp:txXfrm>
        <a:off x="40724" y="4782183"/>
        <a:ext cx="6922329" cy="7527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911A9-A205-445F-B6E9-5AF0A9BBEAE0}">
      <dsp:nvSpPr>
        <dsp:cNvPr id="0" name=""/>
        <dsp:cNvSpPr/>
      </dsp:nvSpPr>
      <dsp:spPr>
        <a:xfrm>
          <a:off x="1259585" y="1472"/>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Check DOL website for H2A</a:t>
          </a:r>
        </a:p>
      </dsp:txBody>
      <dsp:txXfrm>
        <a:off x="1259585" y="1472"/>
        <a:ext cx="2736075" cy="1641645"/>
      </dsp:txXfrm>
    </dsp:sp>
    <dsp:sp modelId="{7DCC8685-5D0B-4145-9DC8-90D18B134A3D}">
      <dsp:nvSpPr>
        <dsp:cNvPr id="0" name=""/>
        <dsp:cNvSpPr/>
      </dsp:nvSpPr>
      <dsp:spPr>
        <a:xfrm>
          <a:off x="4269268" y="1472"/>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PPE, facemask, hand sanitizer, extra pens</a:t>
          </a:r>
        </a:p>
      </dsp:txBody>
      <dsp:txXfrm>
        <a:off x="4269268" y="1472"/>
        <a:ext cx="2736075" cy="1641645"/>
      </dsp:txXfrm>
    </dsp:sp>
    <dsp:sp modelId="{68B85977-0A37-4516-8809-60F495B8147E}">
      <dsp:nvSpPr>
        <dsp:cNvPr id="0" name=""/>
        <dsp:cNvSpPr/>
      </dsp:nvSpPr>
      <dsp:spPr>
        <a:xfrm>
          <a:off x="7278951" y="1472"/>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Make sure you have a plan. Put it on your maps</a:t>
          </a:r>
        </a:p>
      </dsp:txBody>
      <dsp:txXfrm>
        <a:off x="7278951" y="1472"/>
        <a:ext cx="2736075" cy="1641645"/>
      </dsp:txXfrm>
    </dsp:sp>
    <dsp:sp modelId="{34FEC651-BF6C-4A15-BA62-230EC3678986}">
      <dsp:nvSpPr>
        <dsp:cNvPr id="0" name=""/>
        <dsp:cNvSpPr/>
      </dsp:nvSpPr>
      <dsp:spPr>
        <a:xfrm>
          <a:off x="1259585" y="1916724"/>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Write on your calendar where you will visit (safety) time for recruiting </a:t>
          </a:r>
        </a:p>
      </dsp:txBody>
      <dsp:txXfrm>
        <a:off x="1259585" y="1916724"/>
        <a:ext cx="2736075" cy="1641645"/>
      </dsp:txXfrm>
    </dsp:sp>
    <dsp:sp modelId="{0E11F2A4-F4CE-4531-AD21-9CCB2A51F6C3}">
      <dsp:nvSpPr>
        <dsp:cNvPr id="0" name=""/>
        <dsp:cNvSpPr/>
      </dsp:nvSpPr>
      <dsp:spPr>
        <a:xfrm>
          <a:off x="4269268" y="1916724"/>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Communication with growers, local partner agencies, network</a:t>
          </a:r>
        </a:p>
      </dsp:txBody>
      <dsp:txXfrm>
        <a:off x="4269268" y="1916724"/>
        <a:ext cx="2736075" cy="1641645"/>
      </dsp:txXfrm>
    </dsp:sp>
    <dsp:sp modelId="{CD565E3E-2DDE-48D1-8EDC-F6B9BB57E715}">
      <dsp:nvSpPr>
        <dsp:cNvPr id="0" name=""/>
        <dsp:cNvSpPr/>
      </dsp:nvSpPr>
      <dsp:spPr>
        <a:xfrm>
          <a:off x="7278951" y="1916724"/>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Signature is not needed still but make sure there's the COVID statement. </a:t>
          </a:r>
        </a:p>
      </dsp:txBody>
      <dsp:txXfrm>
        <a:off x="7278951" y="1916724"/>
        <a:ext cx="2736075" cy="1641645"/>
      </dsp:txXfrm>
    </dsp:sp>
    <dsp:sp modelId="{30FAB2BF-2BA2-4062-8E49-58878CC0BF94}">
      <dsp:nvSpPr>
        <dsp:cNvPr id="0" name=""/>
        <dsp:cNvSpPr/>
      </dsp:nvSpPr>
      <dsp:spPr>
        <a:xfrm>
          <a:off x="1259585" y="3831977"/>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If any of your families is moving out: notify your data manager/MSIX/interstate/in state</a:t>
          </a:r>
        </a:p>
      </dsp:txBody>
      <dsp:txXfrm>
        <a:off x="1259585" y="3831977"/>
        <a:ext cx="2736075" cy="1641645"/>
      </dsp:txXfrm>
    </dsp:sp>
    <dsp:sp modelId="{B78DA6A2-D424-4A60-89E7-A23F1D22A3C7}">
      <dsp:nvSpPr>
        <dsp:cNvPr id="0" name=""/>
        <dsp:cNvSpPr/>
      </dsp:nvSpPr>
      <dsp:spPr>
        <a:xfrm>
          <a:off x="4269268" y="3831977"/>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Have some goodies, hats, books, notebooks, dictionaries, etc. </a:t>
          </a:r>
        </a:p>
      </dsp:txBody>
      <dsp:txXfrm>
        <a:off x="4269268" y="3831977"/>
        <a:ext cx="2736075" cy="1641645"/>
      </dsp:txXfrm>
    </dsp:sp>
    <dsp:sp modelId="{7A4E9206-B803-49B8-B966-AFF8CB0825D6}">
      <dsp:nvSpPr>
        <dsp:cNvPr id="0" name=""/>
        <dsp:cNvSpPr/>
      </dsp:nvSpPr>
      <dsp:spPr>
        <a:xfrm>
          <a:off x="7278951" y="3831977"/>
          <a:ext cx="2736075" cy="16416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Follow the safety guidelines - Including transportation</a:t>
          </a:r>
        </a:p>
      </dsp:txBody>
      <dsp:txXfrm>
        <a:off x="7278951" y="3831977"/>
        <a:ext cx="2736075" cy="164164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ECF15-60D8-A044-9F8E-4BF826CD6E8E}">
      <dsp:nvSpPr>
        <dsp:cNvPr id="0" name=""/>
        <dsp:cNvSpPr/>
      </dsp:nvSpPr>
      <dsp:spPr>
        <a:xfrm>
          <a:off x="0" y="2756854"/>
          <a:ext cx="10515600" cy="904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Total Available </a:t>
          </a:r>
          <a:r>
            <a:rPr lang="en-US" sz="3200" kern="1200"/>
            <a:t>= </a:t>
          </a:r>
          <a:r>
            <a:rPr lang="en-US" sz="3200" b="1" kern="1200"/>
            <a:t>$6,727,028</a:t>
          </a:r>
          <a:endParaRPr lang="en-US" sz="3200" kern="1200" dirty="0"/>
        </a:p>
      </dsp:txBody>
      <dsp:txXfrm>
        <a:off x="0" y="2756854"/>
        <a:ext cx="10515600" cy="904861"/>
      </dsp:txXfrm>
    </dsp:sp>
    <dsp:sp modelId="{78A58A4B-B1D6-424C-A4C1-0BB8B4EF5569}">
      <dsp:nvSpPr>
        <dsp:cNvPr id="0" name=""/>
        <dsp:cNvSpPr/>
      </dsp:nvSpPr>
      <dsp:spPr>
        <a:xfrm rot="10800000">
          <a:off x="0" y="1378750"/>
          <a:ext cx="10515600" cy="1391676"/>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Carried over – $2,180,626 (48%) from SY19-20</a:t>
          </a:r>
        </a:p>
      </dsp:txBody>
      <dsp:txXfrm rot="10800000">
        <a:off x="0" y="1378750"/>
        <a:ext cx="10515600" cy="904269"/>
      </dsp:txXfrm>
    </dsp:sp>
    <dsp:sp modelId="{B1F76C16-9607-6D43-A329-657E70EAB2FF}">
      <dsp:nvSpPr>
        <dsp:cNvPr id="0" name=""/>
        <dsp:cNvSpPr/>
      </dsp:nvSpPr>
      <dsp:spPr>
        <a:xfrm rot="10800000">
          <a:off x="0" y="647"/>
          <a:ext cx="10515600" cy="1391676"/>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Total allotment – SY20-21 $4,546,402 </a:t>
          </a:r>
        </a:p>
      </dsp:txBody>
      <dsp:txXfrm rot="10800000">
        <a:off x="0" y="647"/>
        <a:ext cx="10515600" cy="90426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9C486-6976-2D41-B582-FFA008BDE875}">
      <dsp:nvSpPr>
        <dsp:cNvPr id="0" name=""/>
        <dsp:cNvSpPr/>
      </dsp:nvSpPr>
      <dsp:spPr>
        <a:xfrm>
          <a:off x="0" y="315739"/>
          <a:ext cx="10515600" cy="9354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Y-T-D expenditures = $2,587,111.03</a:t>
          </a:r>
        </a:p>
      </dsp:txBody>
      <dsp:txXfrm>
        <a:off x="45663" y="361402"/>
        <a:ext cx="10424274" cy="844089"/>
      </dsp:txXfrm>
    </dsp:sp>
    <dsp:sp modelId="{FF918C1C-1830-9742-BC4D-51544B58E874}">
      <dsp:nvSpPr>
        <dsp:cNvPr id="0" name=""/>
        <dsp:cNvSpPr/>
      </dsp:nvSpPr>
      <dsp:spPr>
        <a:xfrm>
          <a:off x="0" y="1363474"/>
          <a:ext cx="10515600" cy="935415"/>
        </a:xfrm>
        <a:prstGeom prst="roundRect">
          <a:avLst/>
        </a:prstGeom>
        <a:solidFill>
          <a:schemeClr val="accent2">
            <a:hueOff val="1491893"/>
            <a:satOff val="-2853"/>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Balance as of March 9-2021 = $4,199,066.96</a:t>
          </a:r>
        </a:p>
      </dsp:txBody>
      <dsp:txXfrm>
        <a:off x="45663" y="1409137"/>
        <a:ext cx="10424274" cy="844089"/>
      </dsp:txXfrm>
    </dsp:sp>
    <dsp:sp modelId="{F192173F-61A4-6342-8486-896988E6B456}">
      <dsp:nvSpPr>
        <dsp:cNvPr id="0" name=""/>
        <dsp:cNvSpPr/>
      </dsp:nvSpPr>
      <dsp:spPr>
        <a:xfrm>
          <a:off x="0" y="2411209"/>
          <a:ext cx="10515600" cy="935415"/>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Percentage spent as of March 9-2021 = 38%</a:t>
          </a:r>
        </a:p>
      </dsp:txBody>
      <dsp:txXfrm>
        <a:off x="45663" y="2456872"/>
        <a:ext cx="10424274" cy="84408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19C9F-C0D3-9C49-AF57-A2793E666FB5}">
      <dsp:nvSpPr>
        <dsp:cNvPr id="0" name=""/>
        <dsp:cNvSpPr/>
      </dsp:nvSpPr>
      <dsp:spPr>
        <a:xfrm>
          <a:off x="0" y="28128"/>
          <a:ext cx="5626542" cy="1099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Cat 2 (Summer Intersession) Re-enrollment verification: start June 16</a:t>
          </a:r>
          <a:r>
            <a:rPr lang="en-US" sz="2000" kern="1200" baseline="30000"/>
            <a:t>th</a:t>
          </a:r>
          <a:r>
            <a:rPr lang="en-US" sz="2000" kern="1200"/>
            <a:t> Completed by July 9th </a:t>
          </a:r>
        </a:p>
      </dsp:txBody>
      <dsp:txXfrm>
        <a:off x="53688" y="81816"/>
        <a:ext cx="5519166" cy="992424"/>
      </dsp:txXfrm>
    </dsp:sp>
    <dsp:sp modelId="{0210DE37-2560-DB40-A305-8EF399B391EC}">
      <dsp:nvSpPr>
        <dsp:cNvPr id="0" name=""/>
        <dsp:cNvSpPr/>
      </dsp:nvSpPr>
      <dsp:spPr>
        <a:xfrm>
          <a:off x="0" y="1185528"/>
          <a:ext cx="5626542" cy="1099800"/>
        </a:xfrm>
        <a:prstGeom prst="roundRect">
          <a:avLst/>
        </a:prstGeom>
        <a:solidFill>
          <a:schemeClr val="accent2">
            <a:hueOff val="745946"/>
            <a:satOff val="-1427"/>
            <a:lumOff val="-9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Summer Re-interview </a:t>
          </a:r>
        </a:p>
      </dsp:txBody>
      <dsp:txXfrm>
        <a:off x="53688" y="1239216"/>
        <a:ext cx="5519166" cy="992424"/>
      </dsp:txXfrm>
    </dsp:sp>
    <dsp:sp modelId="{03EA2E8E-1049-E34D-8FF4-6ECCF8B4CFDD}">
      <dsp:nvSpPr>
        <dsp:cNvPr id="0" name=""/>
        <dsp:cNvSpPr/>
      </dsp:nvSpPr>
      <dsp:spPr>
        <a:xfrm>
          <a:off x="0" y="2342929"/>
          <a:ext cx="5626542" cy="1099800"/>
        </a:xfrm>
        <a:prstGeom prst="roundRect">
          <a:avLst/>
        </a:prstGeom>
        <a:solidFill>
          <a:schemeClr val="accent2">
            <a:hueOff val="1491893"/>
            <a:satOff val="-2853"/>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Summit May 18</a:t>
          </a:r>
          <a:r>
            <a:rPr lang="en-US" sz="2000" kern="1200" baseline="30000" dirty="0"/>
            <a:t>th</a:t>
          </a:r>
          <a:r>
            <a:rPr lang="en-US" sz="2000" kern="1200" dirty="0"/>
            <a:t> </a:t>
          </a:r>
        </a:p>
      </dsp:txBody>
      <dsp:txXfrm>
        <a:off x="53688" y="2396617"/>
        <a:ext cx="5519166" cy="992424"/>
      </dsp:txXfrm>
    </dsp:sp>
    <dsp:sp modelId="{78BFBF39-E658-734C-8B26-94D4DD66032E}">
      <dsp:nvSpPr>
        <dsp:cNvPr id="0" name=""/>
        <dsp:cNvSpPr/>
      </dsp:nvSpPr>
      <dsp:spPr>
        <a:xfrm>
          <a:off x="0" y="3500329"/>
          <a:ext cx="5626542" cy="1099800"/>
        </a:xfrm>
        <a:prstGeom prst="roundRect">
          <a:avLst/>
        </a:prstGeom>
        <a:solidFill>
          <a:schemeClr val="accent2">
            <a:hueOff val="2237839"/>
            <a:satOff val="-4280"/>
            <a:lumOff val="-2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OSY Webinar</a:t>
          </a:r>
        </a:p>
      </dsp:txBody>
      <dsp:txXfrm>
        <a:off x="53688" y="3554017"/>
        <a:ext cx="5519166" cy="992424"/>
      </dsp:txXfrm>
    </dsp:sp>
    <dsp:sp modelId="{F6CF5762-737F-EC42-BB2E-21F1C08741C8}">
      <dsp:nvSpPr>
        <dsp:cNvPr id="0" name=""/>
        <dsp:cNvSpPr/>
      </dsp:nvSpPr>
      <dsp:spPr>
        <a:xfrm>
          <a:off x="0" y="4657729"/>
          <a:ext cx="5626542" cy="1099800"/>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Essay &amp; Art Contest </a:t>
          </a:r>
        </a:p>
        <a:p>
          <a:pPr marL="0" lvl="0" indent="0" algn="l" defTabSz="889000">
            <a:lnSpc>
              <a:spcPct val="90000"/>
            </a:lnSpc>
            <a:spcBef>
              <a:spcPct val="0"/>
            </a:spcBef>
            <a:spcAft>
              <a:spcPct val="35000"/>
            </a:spcAft>
            <a:buNone/>
          </a:pPr>
          <a:r>
            <a:rPr lang="en-US" sz="2000" kern="1200" dirty="0">
              <a:hlinkClick xmlns:r="http://schemas.openxmlformats.org/officeDocument/2006/relationships" r:id="rId1"/>
            </a:rPr>
            <a:t>https://bit.ly/2P641qk</a:t>
          </a:r>
          <a:endParaRPr lang="en-US" sz="2000" kern="1200" dirty="0"/>
        </a:p>
      </dsp:txBody>
      <dsp:txXfrm>
        <a:off x="53688" y="4711417"/>
        <a:ext cx="5519166" cy="9924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93308-B2E0-9C4C-A9B6-451407CDB40E}">
      <dsp:nvSpPr>
        <dsp:cNvPr id="0" name=""/>
        <dsp:cNvSpPr/>
      </dsp:nvSpPr>
      <dsp:spPr>
        <a:xfrm>
          <a:off x="0" y="0"/>
          <a:ext cx="8938260" cy="1098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Updated - </a:t>
          </a:r>
          <a:r>
            <a:rPr lang="en-US" sz="27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https://bit.ly/38bdC5W</a:t>
          </a:r>
          <a:endParaRPr lang="en-US" sz="2700" kern="1200" dirty="0">
            <a:solidFill>
              <a:schemeClr val="bg1"/>
            </a:solidFill>
          </a:endParaRPr>
        </a:p>
        <a:p>
          <a:pPr marL="228600" lvl="1" indent="-228600" algn="l" defTabSz="933450">
            <a:lnSpc>
              <a:spcPct val="90000"/>
            </a:lnSpc>
            <a:spcBef>
              <a:spcPct val="0"/>
            </a:spcBef>
            <a:spcAft>
              <a:spcPct val="15000"/>
            </a:spcAft>
            <a:buChar char="•"/>
          </a:pPr>
          <a:r>
            <a:rPr lang="en-US" sz="2100" kern="1200"/>
            <a:t>PQR Instrument Visit</a:t>
          </a:r>
        </a:p>
      </dsp:txBody>
      <dsp:txXfrm>
        <a:off x="32180" y="32180"/>
        <a:ext cx="7752667" cy="1034348"/>
      </dsp:txXfrm>
    </dsp:sp>
    <dsp:sp modelId="{DB323B14-E2AA-1E46-BA72-7CD2E4F05E05}">
      <dsp:nvSpPr>
        <dsp:cNvPr id="0" name=""/>
        <dsp:cNvSpPr/>
      </dsp:nvSpPr>
      <dsp:spPr>
        <a:xfrm>
          <a:off x="788669" y="1281827"/>
          <a:ext cx="8938260" cy="1098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Forms fillable</a:t>
          </a:r>
        </a:p>
      </dsp:txBody>
      <dsp:txXfrm>
        <a:off x="820849" y="1314007"/>
        <a:ext cx="7371069" cy="1034348"/>
      </dsp:txXfrm>
    </dsp:sp>
    <dsp:sp modelId="{0204B913-3B32-084C-AFF4-50122231808A}">
      <dsp:nvSpPr>
        <dsp:cNvPr id="0" name=""/>
        <dsp:cNvSpPr/>
      </dsp:nvSpPr>
      <dsp:spPr>
        <a:xfrm>
          <a:off x="1577339" y="2563654"/>
          <a:ext cx="8938260" cy="10987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Work in progress</a:t>
          </a:r>
        </a:p>
      </dsp:txBody>
      <dsp:txXfrm>
        <a:off x="1609519" y="2595834"/>
        <a:ext cx="7371069" cy="1034348"/>
      </dsp:txXfrm>
    </dsp:sp>
    <dsp:sp modelId="{8B5D60AA-E385-9644-B9F6-711BE4D46A5D}">
      <dsp:nvSpPr>
        <dsp:cNvPr id="0" name=""/>
        <dsp:cNvSpPr/>
      </dsp:nvSpPr>
      <dsp:spPr>
        <a:xfrm>
          <a:off x="8224099" y="833187"/>
          <a:ext cx="714160" cy="7141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384785" y="833187"/>
        <a:ext cx="392788" cy="537405"/>
      </dsp:txXfrm>
    </dsp:sp>
    <dsp:sp modelId="{80035C24-772E-FC41-A6AB-8F9DDE814C4E}">
      <dsp:nvSpPr>
        <dsp:cNvPr id="0" name=""/>
        <dsp:cNvSpPr/>
      </dsp:nvSpPr>
      <dsp:spPr>
        <a:xfrm>
          <a:off x="9012769" y="2107689"/>
          <a:ext cx="714160" cy="7141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173455" y="2107689"/>
        <a:ext cx="392788" cy="5374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0B295-7CF6-5A46-92A7-280C56410124}">
      <dsp:nvSpPr>
        <dsp:cNvPr id="0" name=""/>
        <dsp:cNvSpPr/>
      </dsp:nvSpPr>
      <dsp:spPr>
        <a:xfrm>
          <a:off x="0" y="311216"/>
          <a:ext cx="10515600" cy="7654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Amber Abunassar – MEP Recruiter</a:t>
          </a:r>
        </a:p>
      </dsp:txBody>
      <dsp:txXfrm>
        <a:off x="0" y="311216"/>
        <a:ext cx="10515600" cy="765450"/>
      </dsp:txXfrm>
    </dsp:sp>
    <dsp:sp modelId="{1D164558-0276-0E4F-8754-58502F31C60D}">
      <dsp:nvSpPr>
        <dsp:cNvPr id="0" name=""/>
        <dsp:cNvSpPr/>
      </dsp:nvSpPr>
      <dsp:spPr>
        <a:xfrm>
          <a:off x="525780" y="45536"/>
          <a:ext cx="7360920"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Buncombe County</a:t>
          </a:r>
        </a:p>
      </dsp:txBody>
      <dsp:txXfrm>
        <a:off x="551719" y="71475"/>
        <a:ext cx="7309042" cy="479482"/>
      </dsp:txXfrm>
    </dsp:sp>
    <dsp:sp modelId="{7454F7CA-6998-5842-AF21-BB0B473F6C38}">
      <dsp:nvSpPr>
        <dsp:cNvPr id="0" name=""/>
        <dsp:cNvSpPr/>
      </dsp:nvSpPr>
      <dsp:spPr>
        <a:xfrm>
          <a:off x="0" y="1439546"/>
          <a:ext cx="10515600" cy="1048950"/>
        </a:xfrm>
        <a:prstGeom prst="rect">
          <a:avLst/>
        </a:prstGeom>
        <a:solidFill>
          <a:schemeClr val="lt1">
            <a:alpha val="90000"/>
            <a:hueOff val="0"/>
            <a:satOff val="0"/>
            <a:lumOff val="0"/>
            <a:alphaOff val="0"/>
          </a:schemeClr>
        </a:solidFill>
        <a:ln w="12700" cap="flat" cmpd="sng" algn="ctr">
          <a:solidFill>
            <a:schemeClr val="accent5">
              <a:hueOff val="752212"/>
              <a:satOff val="3234"/>
              <a:lumOff val="-18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Elsa Armijos – MEP Coordinator</a:t>
          </a:r>
        </a:p>
        <a:p>
          <a:pPr marL="171450" lvl="1" indent="-171450" algn="l" defTabSz="800100">
            <a:lnSpc>
              <a:spcPct val="90000"/>
            </a:lnSpc>
            <a:spcBef>
              <a:spcPct val="0"/>
            </a:spcBef>
            <a:spcAft>
              <a:spcPct val="15000"/>
            </a:spcAft>
            <a:buChar char="•"/>
          </a:pPr>
          <a:r>
            <a:rPr lang="en-US" sz="1800" kern="1200"/>
            <a:t>Dr. Karen Baker – MEP Director</a:t>
          </a:r>
        </a:p>
      </dsp:txBody>
      <dsp:txXfrm>
        <a:off x="0" y="1439546"/>
        <a:ext cx="10515600" cy="1048950"/>
      </dsp:txXfrm>
    </dsp:sp>
    <dsp:sp modelId="{BC1A72F3-D174-DC4A-8E08-AC6E6D3B74B2}">
      <dsp:nvSpPr>
        <dsp:cNvPr id="0" name=""/>
        <dsp:cNvSpPr/>
      </dsp:nvSpPr>
      <dsp:spPr>
        <a:xfrm>
          <a:off x="525780" y="1173866"/>
          <a:ext cx="7360920" cy="531360"/>
        </a:xfrm>
        <a:prstGeom prst="roundRect">
          <a:avLst/>
        </a:prstGeom>
        <a:solidFill>
          <a:schemeClr val="accent5">
            <a:hueOff val="752212"/>
            <a:satOff val="3234"/>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Brunswick County </a:t>
          </a:r>
        </a:p>
      </dsp:txBody>
      <dsp:txXfrm>
        <a:off x="551719" y="1199805"/>
        <a:ext cx="7309042" cy="479482"/>
      </dsp:txXfrm>
    </dsp:sp>
    <dsp:sp modelId="{D08DEB39-486B-8C4F-BAED-5C275346B564}">
      <dsp:nvSpPr>
        <dsp:cNvPr id="0" name=""/>
        <dsp:cNvSpPr/>
      </dsp:nvSpPr>
      <dsp:spPr>
        <a:xfrm>
          <a:off x="0" y="2851376"/>
          <a:ext cx="10515600" cy="765450"/>
        </a:xfrm>
        <a:prstGeom prst="rect">
          <a:avLst/>
        </a:prstGeom>
        <a:solidFill>
          <a:schemeClr val="lt1">
            <a:alpha val="90000"/>
            <a:hueOff val="0"/>
            <a:satOff val="0"/>
            <a:lumOff val="0"/>
            <a:alphaOff val="0"/>
          </a:schemeClr>
        </a:solidFill>
        <a:ln w="12700" cap="flat" cmpd="sng" algn="ctr">
          <a:solidFill>
            <a:schemeClr val="accent5">
              <a:hueOff val="1504424"/>
              <a:satOff val="6468"/>
              <a:lumOff val="-37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Areli Perez – MEP Coordinator</a:t>
          </a:r>
        </a:p>
      </dsp:txBody>
      <dsp:txXfrm>
        <a:off x="0" y="2851376"/>
        <a:ext cx="10515600" cy="765450"/>
      </dsp:txXfrm>
    </dsp:sp>
    <dsp:sp modelId="{CB20D206-AF0D-2D47-932F-4301C50CE457}">
      <dsp:nvSpPr>
        <dsp:cNvPr id="0" name=""/>
        <dsp:cNvSpPr/>
      </dsp:nvSpPr>
      <dsp:spPr>
        <a:xfrm>
          <a:off x="525780" y="2585696"/>
          <a:ext cx="7360920" cy="531360"/>
        </a:xfrm>
        <a:prstGeom prst="roundRect">
          <a:avLst/>
        </a:prstGeom>
        <a:solidFill>
          <a:schemeClr val="accent5">
            <a:hueOff val="1504424"/>
            <a:satOff val="6468"/>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en-US" sz="1800" kern="1200"/>
            <a:t>Henderson County</a:t>
          </a:r>
        </a:p>
      </dsp:txBody>
      <dsp:txXfrm>
        <a:off x="551719" y="2611635"/>
        <a:ext cx="730904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8A09E-B27A-7C49-B22D-104DEDC680FA}">
      <dsp:nvSpPr>
        <dsp:cNvPr id="0" name=""/>
        <dsp:cNvSpPr/>
      </dsp:nvSpPr>
      <dsp:spPr>
        <a:xfrm>
          <a:off x="0" y="0"/>
          <a:ext cx="700377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5FF5E-B18D-2E4C-97A9-87EFE7EE7207}">
      <dsp:nvSpPr>
        <dsp:cNvPr id="0" name=""/>
        <dsp:cNvSpPr/>
      </dsp:nvSpPr>
      <dsp:spPr>
        <a:xfrm>
          <a:off x="0" y="0"/>
          <a:ext cx="7003777" cy="1460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Buncombe County</a:t>
          </a:r>
          <a:r>
            <a:rPr lang="en-US" sz="3500" kern="1200">
              <a:latin typeface="Sabon Next LT"/>
            </a:rPr>
            <a:t> -</a:t>
          </a:r>
          <a:r>
            <a:rPr lang="en-US" sz="3500" kern="1200"/>
            <a:t> MEP Coordinator</a:t>
          </a:r>
        </a:p>
      </dsp:txBody>
      <dsp:txXfrm>
        <a:off x="0" y="0"/>
        <a:ext cx="7003777" cy="1460901"/>
      </dsp:txXfrm>
    </dsp:sp>
    <dsp:sp modelId="{60B6EEA6-8313-6747-92BA-AD954419536B}">
      <dsp:nvSpPr>
        <dsp:cNvPr id="0" name=""/>
        <dsp:cNvSpPr/>
      </dsp:nvSpPr>
      <dsp:spPr>
        <a:xfrm>
          <a:off x="0" y="1460901"/>
          <a:ext cx="70037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58D60-F6FF-C84C-975A-B8B90C1754EF}">
      <dsp:nvSpPr>
        <dsp:cNvPr id="0" name=""/>
        <dsp:cNvSpPr/>
      </dsp:nvSpPr>
      <dsp:spPr>
        <a:xfrm>
          <a:off x="0" y="1460901"/>
          <a:ext cx="7003777" cy="1460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Pender County </a:t>
          </a:r>
          <a:r>
            <a:rPr lang="en-US" sz="3500" kern="1200">
              <a:latin typeface="Sabon Next LT"/>
            </a:rPr>
            <a:t>- Recruiter</a:t>
          </a:r>
          <a:endParaRPr lang="en-US" sz="3500" kern="1200"/>
        </a:p>
      </dsp:txBody>
      <dsp:txXfrm>
        <a:off x="0" y="1460901"/>
        <a:ext cx="7003777" cy="1460901"/>
      </dsp:txXfrm>
    </dsp:sp>
    <dsp:sp modelId="{9BF95D6D-86A2-8E40-B632-3312E7911075}">
      <dsp:nvSpPr>
        <dsp:cNvPr id="0" name=""/>
        <dsp:cNvSpPr/>
      </dsp:nvSpPr>
      <dsp:spPr>
        <a:xfrm>
          <a:off x="0" y="2921802"/>
          <a:ext cx="700377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BB4EEE-2A1E-3C48-AB99-CE4498E7D80B}">
      <dsp:nvSpPr>
        <dsp:cNvPr id="0" name=""/>
        <dsp:cNvSpPr/>
      </dsp:nvSpPr>
      <dsp:spPr>
        <a:xfrm>
          <a:off x="0" y="2921802"/>
          <a:ext cx="7003777" cy="1460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Henderson County</a:t>
          </a:r>
          <a:r>
            <a:rPr lang="en-US" sz="3500" kern="1200">
              <a:latin typeface="Sabon Next LT"/>
            </a:rPr>
            <a:t> -</a:t>
          </a:r>
          <a:r>
            <a:rPr lang="en-US" sz="3500" kern="1200"/>
            <a:t> </a:t>
          </a:r>
          <a:r>
            <a:rPr lang="en-US" sz="3500" kern="1200">
              <a:latin typeface="Sabon Next LT"/>
            </a:rPr>
            <a:t>Seasonal</a:t>
          </a:r>
          <a:r>
            <a:rPr lang="en-US" sz="3500" kern="1200"/>
            <a:t> </a:t>
          </a:r>
          <a:r>
            <a:rPr lang="en-US" sz="3500" kern="1200">
              <a:latin typeface="Sabon Next LT"/>
            </a:rPr>
            <a:t>Recruiter</a:t>
          </a:r>
          <a:endParaRPr lang="en-US" sz="3500" kern="1200"/>
        </a:p>
      </dsp:txBody>
      <dsp:txXfrm>
        <a:off x="0" y="2921802"/>
        <a:ext cx="7003777" cy="1460901"/>
      </dsp:txXfrm>
    </dsp:sp>
    <dsp:sp modelId="{EE0731D1-3829-1843-8B67-A568902BCDA9}">
      <dsp:nvSpPr>
        <dsp:cNvPr id="0" name=""/>
        <dsp:cNvSpPr/>
      </dsp:nvSpPr>
      <dsp:spPr>
        <a:xfrm>
          <a:off x="0" y="4382703"/>
          <a:ext cx="700377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EBF81E-E3EE-6E4C-872E-1AC96DF2F231}">
      <dsp:nvSpPr>
        <dsp:cNvPr id="0" name=""/>
        <dsp:cNvSpPr/>
      </dsp:nvSpPr>
      <dsp:spPr>
        <a:xfrm>
          <a:off x="0" y="4382703"/>
          <a:ext cx="7003777" cy="1460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rtl="0">
            <a:lnSpc>
              <a:spcPct val="90000"/>
            </a:lnSpc>
            <a:spcBef>
              <a:spcPct val="0"/>
            </a:spcBef>
            <a:spcAft>
              <a:spcPct val="35000"/>
            </a:spcAft>
            <a:buNone/>
          </a:pPr>
          <a:r>
            <a:rPr lang="en-US" sz="3500" kern="1200"/>
            <a:t>Mitchell </a:t>
          </a:r>
          <a:r>
            <a:rPr lang="en-US" sz="3500" kern="1200">
              <a:latin typeface="Sabon Next LT"/>
            </a:rPr>
            <a:t>County</a:t>
          </a:r>
          <a:r>
            <a:rPr lang="en-US" sz="3500" kern="1200"/>
            <a:t> </a:t>
          </a:r>
          <a:r>
            <a:rPr lang="en-US" sz="3500" kern="1200">
              <a:latin typeface="Sabon Next LT"/>
            </a:rPr>
            <a:t>- Recruiter</a:t>
          </a:r>
          <a:endParaRPr lang="en-US" sz="3500" kern="1200"/>
        </a:p>
      </dsp:txBody>
      <dsp:txXfrm>
        <a:off x="0" y="4382703"/>
        <a:ext cx="7003777" cy="14609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9D6E8-26EA-8147-A603-41FA56EDB0FC}">
      <dsp:nvSpPr>
        <dsp:cNvPr id="0" name=""/>
        <dsp:cNvSpPr/>
      </dsp:nvSpPr>
      <dsp:spPr>
        <a:xfrm>
          <a:off x="0" y="235689"/>
          <a:ext cx="7003777" cy="170818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Compliance Coordinator</a:t>
          </a:r>
        </a:p>
      </dsp:txBody>
      <dsp:txXfrm>
        <a:off x="83387" y="319076"/>
        <a:ext cx="6837003" cy="1541407"/>
      </dsp:txXfrm>
    </dsp:sp>
    <dsp:sp modelId="{6560DF59-0BFD-0D47-BCF2-6540BAA23335}">
      <dsp:nvSpPr>
        <dsp:cNvPr id="0" name=""/>
        <dsp:cNvSpPr/>
      </dsp:nvSpPr>
      <dsp:spPr>
        <a:xfrm>
          <a:off x="0" y="2067711"/>
          <a:ext cx="7003777" cy="1708181"/>
        </a:xfrm>
        <a:prstGeom prst="roundRect">
          <a:avLst/>
        </a:prstGeom>
        <a:solidFill>
          <a:schemeClr val="accent2">
            <a:hueOff val="1491893"/>
            <a:satOff val="-2853"/>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ID &amp; R Coordinator</a:t>
          </a:r>
        </a:p>
      </dsp:txBody>
      <dsp:txXfrm>
        <a:off x="83387" y="2151098"/>
        <a:ext cx="6837003" cy="1541407"/>
      </dsp:txXfrm>
    </dsp:sp>
    <dsp:sp modelId="{53E1548A-C040-AC46-9E8E-14E5A808A7C0}">
      <dsp:nvSpPr>
        <dsp:cNvPr id="0" name=""/>
        <dsp:cNvSpPr/>
      </dsp:nvSpPr>
      <dsp:spPr>
        <a:xfrm>
          <a:off x="0" y="3899733"/>
          <a:ext cx="7003777" cy="1708181"/>
        </a:xfrm>
        <a:prstGeom prst="roundRect">
          <a:avLst/>
        </a:prstGeom>
        <a:solidFill>
          <a:schemeClr val="accent2">
            <a:hueOff val="2983785"/>
            <a:satOff val="-5707"/>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Data/Parent and Family Engagement Coordinator</a:t>
          </a:r>
        </a:p>
      </dsp:txBody>
      <dsp:txXfrm>
        <a:off x="83387" y="3983120"/>
        <a:ext cx="6837003" cy="1541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A9AD6-1011-B246-B445-9831312972AF}">
      <dsp:nvSpPr>
        <dsp:cNvPr id="0" name=""/>
        <dsp:cNvSpPr/>
      </dsp:nvSpPr>
      <dsp:spPr>
        <a:xfrm>
          <a:off x="3594" y="566280"/>
          <a:ext cx="1946002" cy="116760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CCIP MEP Application and Budget Review / Feedback to Consolidated PAs </a:t>
          </a:r>
        </a:p>
      </dsp:txBody>
      <dsp:txXfrm>
        <a:off x="3594" y="566280"/>
        <a:ext cx="1946002" cy="1167601"/>
      </dsp:txXfrm>
    </dsp:sp>
    <dsp:sp modelId="{1CD7C2E0-B248-5643-BEC5-9967A6D4BEBE}">
      <dsp:nvSpPr>
        <dsp:cNvPr id="0" name=""/>
        <dsp:cNvSpPr/>
      </dsp:nvSpPr>
      <dsp:spPr>
        <a:xfrm>
          <a:off x="2144196" y="566280"/>
          <a:ext cx="1946002" cy="1167601"/>
        </a:xfrm>
        <a:prstGeom prst="rect">
          <a:avLst/>
        </a:prstGeom>
        <a:solidFill>
          <a:schemeClr val="accent5">
            <a:hueOff val="188053"/>
            <a:satOff val="809"/>
            <a:lumOff val="-4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Technical Assistance for subgrantees re: applications, allowability of expenditures, services provided, etc.  </a:t>
          </a:r>
        </a:p>
      </dsp:txBody>
      <dsp:txXfrm>
        <a:off x="2144196" y="566280"/>
        <a:ext cx="1946002" cy="1167601"/>
      </dsp:txXfrm>
    </dsp:sp>
    <dsp:sp modelId="{6D8B6792-CFA6-7346-8D60-7078190FAD4C}">
      <dsp:nvSpPr>
        <dsp:cNvPr id="0" name=""/>
        <dsp:cNvSpPr/>
      </dsp:nvSpPr>
      <dsp:spPr>
        <a:xfrm>
          <a:off x="4284798" y="566280"/>
          <a:ext cx="1946002" cy="1167601"/>
        </a:xfrm>
        <a:prstGeom prst="rect">
          <a:avLst/>
        </a:prstGeom>
        <a:solidFill>
          <a:schemeClr val="accent5">
            <a:hueOff val="376106"/>
            <a:satOff val="1617"/>
            <a:lumOff val="-9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Review and approve subgrantee annual evaluations</a:t>
          </a:r>
        </a:p>
      </dsp:txBody>
      <dsp:txXfrm>
        <a:off x="4284798" y="566280"/>
        <a:ext cx="1946002" cy="1167601"/>
      </dsp:txXfrm>
    </dsp:sp>
    <dsp:sp modelId="{46D79389-C798-F841-B87C-A10CC5A618BA}">
      <dsp:nvSpPr>
        <dsp:cNvPr id="0" name=""/>
        <dsp:cNvSpPr/>
      </dsp:nvSpPr>
      <dsp:spPr>
        <a:xfrm>
          <a:off x="6425401" y="566280"/>
          <a:ext cx="1946002" cy="1167601"/>
        </a:xfrm>
        <a:prstGeom prst="rect">
          <a:avLst/>
        </a:prstGeom>
        <a:solidFill>
          <a:schemeClr val="accent5">
            <a:hueOff val="564159"/>
            <a:satOff val="2426"/>
            <a:lumOff val="-1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MEP PQR Notifications, Procedures, and Reports</a:t>
          </a:r>
        </a:p>
      </dsp:txBody>
      <dsp:txXfrm>
        <a:off x="6425401" y="566280"/>
        <a:ext cx="1946002" cy="1167601"/>
      </dsp:txXfrm>
    </dsp:sp>
    <dsp:sp modelId="{B4F28957-B38A-D04D-9D79-71300741AB2B}">
      <dsp:nvSpPr>
        <dsp:cNvPr id="0" name=""/>
        <dsp:cNvSpPr/>
      </dsp:nvSpPr>
      <dsp:spPr>
        <a:xfrm>
          <a:off x="8566003" y="566280"/>
          <a:ext cx="1946002" cy="1167601"/>
        </a:xfrm>
        <a:prstGeom prst="rect">
          <a:avLst/>
        </a:prstGeom>
        <a:solidFill>
          <a:schemeClr val="accent5">
            <a:hueOff val="752212"/>
            <a:satOff val="3234"/>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Secondary on Consolidated Monitorings of Subgrantee Districts</a:t>
          </a:r>
        </a:p>
      </dsp:txBody>
      <dsp:txXfrm>
        <a:off x="8566003" y="566280"/>
        <a:ext cx="1946002" cy="1167601"/>
      </dsp:txXfrm>
    </dsp:sp>
    <dsp:sp modelId="{2AF780D5-BA4D-9749-B550-684618786480}">
      <dsp:nvSpPr>
        <dsp:cNvPr id="0" name=""/>
        <dsp:cNvSpPr/>
      </dsp:nvSpPr>
      <dsp:spPr>
        <a:xfrm>
          <a:off x="1073895" y="1928481"/>
          <a:ext cx="1946002" cy="1167601"/>
        </a:xfrm>
        <a:prstGeom prst="rect">
          <a:avLst/>
        </a:prstGeom>
        <a:solidFill>
          <a:schemeClr val="accent5">
            <a:hueOff val="940265"/>
            <a:satOff val="4043"/>
            <a:lumOff val="-23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Training and TA to new MEP Directors/Coordinators</a:t>
          </a:r>
        </a:p>
      </dsp:txBody>
      <dsp:txXfrm>
        <a:off x="1073895" y="1928481"/>
        <a:ext cx="1946002" cy="1167601"/>
      </dsp:txXfrm>
    </dsp:sp>
    <dsp:sp modelId="{DAF8BBE9-1D32-994E-979D-64251783A43A}">
      <dsp:nvSpPr>
        <dsp:cNvPr id="0" name=""/>
        <dsp:cNvSpPr/>
      </dsp:nvSpPr>
      <dsp:spPr>
        <a:xfrm>
          <a:off x="3214497" y="1928481"/>
          <a:ext cx="1946002" cy="1167601"/>
        </a:xfrm>
        <a:prstGeom prst="rect">
          <a:avLst/>
        </a:prstGeom>
        <a:solidFill>
          <a:schemeClr val="accent5">
            <a:hueOff val="1128318"/>
            <a:satOff val="4851"/>
            <a:lumOff val="-2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Lead ~ iSOSY Grant </a:t>
          </a:r>
        </a:p>
      </dsp:txBody>
      <dsp:txXfrm>
        <a:off x="3214497" y="1928481"/>
        <a:ext cx="1946002" cy="1167601"/>
      </dsp:txXfrm>
    </dsp:sp>
    <dsp:sp modelId="{0CDBB2DA-FA92-4847-BBB1-C3C6DF89AE65}">
      <dsp:nvSpPr>
        <dsp:cNvPr id="0" name=""/>
        <dsp:cNvSpPr/>
      </dsp:nvSpPr>
      <dsp:spPr>
        <a:xfrm>
          <a:off x="5355100" y="1928481"/>
          <a:ext cx="1946002" cy="1167601"/>
        </a:xfrm>
        <a:prstGeom prst="rect">
          <a:avLst/>
        </a:prstGeom>
        <a:solidFill>
          <a:schemeClr val="accent5">
            <a:hueOff val="1316371"/>
            <a:satOff val="5660"/>
            <a:lumOff val="-32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Co-Lead ~ Comprehensive Needs Assessment (CNA) Process</a:t>
          </a:r>
        </a:p>
      </dsp:txBody>
      <dsp:txXfrm>
        <a:off x="5355100" y="1928481"/>
        <a:ext cx="1946002" cy="1167601"/>
      </dsp:txXfrm>
    </dsp:sp>
    <dsp:sp modelId="{D0097465-82D2-6342-9C90-CD6232D565F8}">
      <dsp:nvSpPr>
        <dsp:cNvPr id="0" name=""/>
        <dsp:cNvSpPr/>
      </dsp:nvSpPr>
      <dsp:spPr>
        <a:xfrm>
          <a:off x="7495702" y="1928481"/>
          <a:ext cx="1946002" cy="1167601"/>
        </a:xfrm>
        <a:prstGeom prst="rect">
          <a:avLst/>
        </a:prstGeom>
        <a:solidFill>
          <a:schemeClr val="accent5">
            <a:hueOff val="1504424"/>
            <a:satOff val="6468"/>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Lead ~ Service Delivery Plan (SDP)</a:t>
          </a:r>
        </a:p>
      </dsp:txBody>
      <dsp:txXfrm>
        <a:off x="7495702" y="1928481"/>
        <a:ext cx="1946002" cy="11676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8EFEF-4690-914D-9152-C029F0EB1514}">
      <dsp:nvSpPr>
        <dsp:cNvPr id="0" name=""/>
        <dsp:cNvSpPr/>
      </dsp:nvSpPr>
      <dsp:spPr>
        <a:xfrm>
          <a:off x="3080" y="242545"/>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PFS Form Review for Regional Recruiters </a:t>
          </a:r>
        </a:p>
      </dsp:txBody>
      <dsp:txXfrm>
        <a:off x="3080" y="242545"/>
        <a:ext cx="2444055" cy="1466433"/>
      </dsp:txXfrm>
    </dsp:sp>
    <dsp:sp modelId="{7F338338-B0AD-724F-AC57-BD784CDC2849}">
      <dsp:nvSpPr>
        <dsp:cNvPr id="0" name=""/>
        <dsp:cNvSpPr/>
      </dsp:nvSpPr>
      <dsp:spPr>
        <a:xfrm>
          <a:off x="2691541" y="242545"/>
          <a:ext cx="2444055" cy="1466433"/>
        </a:xfrm>
        <a:prstGeom prst="rect">
          <a:avLst/>
        </a:prstGeom>
        <a:solidFill>
          <a:schemeClr val="accent5">
            <a:hueOff val="214918"/>
            <a:satOff val="924"/>
            <a:lumOff val="-5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COE Review for Regional Recruiters</a:t>
          </a:r>
        </a:p>
      </dsp:txBody>
      <dsp:txXfrm>
        <a:off x="2691541" y="242545"/>
        <a:ext cx="2444055" cy="1466433"/>
      </dsp:txXfrm>
    </dsp:sp>
    <dsp:sp modelId="{A172C51C-BD43-E345-A17D-83EDA1D17E2C}">
      <dsp:nvSpPr>
        <dsp:cNvPr id="0" name=""/>
        <dsp:cNvSpPr/>
      </dsp:nvSpPr>
      <dsp:spPr>
        <a:xfrm>
          <a:off x="5380002" y="242545"/>
          <a:ext cx="2444055" cy="1466433"/>
        </a:xfrm>
        <a:prstGeom prst="rect">
          <a:avLst/>
        </a:prstGeom>
        <a:solidFill>
          <a:schemeClr val="accent5">
            <a:hueOff val="429835"/>
            <a:satOff val="1848"/>
            <a:lumOff val="-10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Review and approve ID&amp;R Plans for Subgrantees </a:t>
          </a:r>
        </a:p>
      </dsp:txBody>
      <dsp:txXfrm>
        <a:off x="5380002" y="242545"/>
        <a:ext cx="2444055" cy="1466433"/>
      </dsp:txXfrm>
    </dsp:sp>
    <dsp:sp modelId="{C47D3FBB-824A-EC4D-99F3-EBD8464C7D7F}">
      <dsp:nvSpPr>
        <dsp:cNvPr id="0" name=""/>
        <dsp:cNvSpPr/>
      </dsp:nvSpPr>
      <dsp:spPr>
        <a:xfrm>
          <a:off x="8068463" y="242545"/>
          <a:ext cx="2444055" cy="1466433"/>
        </a:xfrm>
        <a:prstGeom prst="rect">
          <a:avLst/>
        </a:prstGeom>
        <a:solidFill>
          <a:schemeClr val="accent5">
            <a:hueOff val="644753"/>
            <a:satOff val="2772"/>
            <a:lumOff val="-1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Technical assistance for subgrantees re: student eligibility</a:t>
          </a:r>
        </a:p>
      </dsp:txBody>
      <dsp:txXfrm>
        <a:off x="8068463" y="242545"/>
        <a:ext cx="2444055" cy="1466433"/>
      </dsp:txXfrm>
    </dsp:sp>
    <dsp:sp modelId="{ADE82D37-D8BC-5F4A-82FC-85F0E19F54F2}">
      <dsp:nvSpPr>
        <dsp:cNvPr id="0" name=""/>
        <dsp:cNvSpPr/>
      </dsp:nvSpPr>
      <dsp:spPr>
        <a:xfrm>
          <a:off x="3080" y="1953384"/>
          <a:ext cx="2444055" cy="1466433"/>
        </a:xfrm>
        <a:prstGeom prst="rect">
          <a:avLst/>
        </a:prstGeom>
        <a:solidFill>
          <a:schemeClr val="accent5">
            <a:hueOff val="859671"/>
            <a:satOff val="3696"/>
            <a:lumOff val="-21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Provide ID &amp;R Training</a:t>
          </a:r>
        </a:p>
      </dsp:txBody>
      <dsp:txXfrm>
        <a:off x="3080" y="1953384"/>
        <a:ext cx="2444055" cy="1466433"/>
      </dsp:txXfrm>
    </dsp:sp>
    <dsp:sp modelId="{39FC71C5-32DA-9841-B232-BC700DA63211}">
      <dsp:nvSpPr>
        <dsp:cNvPr id="0" name=""/>
        <dsp:cNvSpPr/>
      </dsp:nvSpPr>
      <dsp:spPr>
        <a:xfrm>
          <a:off x="2691541" y="1953384"/>
          <a:ext cx="2444055" cy="1466433"/>
        </a:xfrm>
        <a:prstGeom prst="rect">
          <a:avLst/>
        </a:prstGeom>
        <a:solidFill>
          <a:schemeClr val="accent5">
            <a:hueOff val="1074588"/>
            <a:satOff val="4620"/>
            <a:lumOff val="-2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Lead ~ Farmworker Advocacy Network (FAN)</a:t>
          </a:r>
        </a:p>
      </dsp:txBody>
      <dsp:txXfrm>
        <a:off x="2691541" y="1953384"/>
        <a:ext cx="2444055" cy="1466433"/>
      </dsp:txXfrm>
    </dsp:sp>
    <dsp:sp modelId="{AE239A18-7831-A04A-8CA8-526613073EBB}">
      <dsp:nvSpPr>
        <dsp:cNvPr id="0" name=""/>
        <dsp:cNvSpPr/>
      </dsp:nvSpPr>
      <dsp:spPr>
        <a:xfrm>
          <a:off x="5380002" y="1953384"/>
          <a:ext cx="2444055" cy="1466433"/>
        </a:xfrm>
        <a:prstGeom prst="rect">
          <a:avLst/>
        </a:prstGeom>
        <a:solidFill>
          <a:schemeClr val="accent5">
            <a:hueOff val="1289506"/>
            <a:satOff val="5544"/>
            <a:lumOff val="-31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Lead ~ Reinterview Process</a:t>
          </a:r>
        </a:p>
      </dsp:txBody>
      <dsp:txXfrm>
        <a:off x="5380002" y="1953384"/>
        <a:ext cx="2444055" cy="1466433"/>
      </dsp:txXfrm>
    </dsp:sp>
    <dsp:sp modelId="{4C013842-A04A-E348-98AB-0A6171AE12FE}">
      <dsp:nvSpPr>
        <dsp:cNvPr id="0" name=""/>
        <dsp:cNvSpPr/>
      </dsp:nvSpPr>
      <dsp:spPr>
        <a:xfrm>
          <a:off x="8068463" y="1953384"/>
          <a:ext cx="2444055" cy="1466433"/>
        </a:xfrm>
        <a:prstGeom prst="rect">
          <a:avLst/>
        </a:prstGeom>
        <a:solidFill>
          <a:schemeClr val="accent5">
            <a:hueOff val="1504424"/>
            <a:satOff val="6468"/>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Co-Lead Comprehensive Needs Assessment (CNA) Process</a:t>
          </a:r>
        </a:p>
      </dsp:txBody>
      <dsp:txXfrm>
        <a:off x="8068463" y="1953384"/>
        <a:ext cx="2444055" cy="14664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F1983-6E7F-7A4A-B64B-0B68BC1B1D06}">
      <dsp:nvSpPr>
        <dsp:cNvPr id="0" name=""/>
        <dsp:cNvSpPr/>
      </dsp:nvSpPr>
      <dsp:spPr>
        <a:xfrm>
          <a:off x="54" y="147912"/>
          <a:ext cx="2589644" cy="155378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MEP Headcount/Data for Allotments</a:t>
          </a:r>
        </a:p>
      </dsp:txBody>
      <dsp:txXfrm>
        <a:off x="54" y="147912"/>
        <a:ext cx="2589644" cy="1553786"/>
      </dsp:txXfrm>
    </dsp:sp>
    <dsp:sp modelId="{5A1C1591-FCDA-964B-B8D8-513F852531C5}">
      <dsp:nvSpPr>
        <dsp:cNvPr id="0" name=""/>
        <dsp:cNvSpPr/>
      </dsp:nvSpPr>
      <dsp:spPr>
        <a:xfrm>
          <a:off x="2848663" y="147912"/>
          <a:ext cx="2589644" cy="1553786"/>
        </a:xfrm>
        <a:prstGeom prst="rect">
          <a:avLst/>
        </a:prstGeom>
        <a:solidFill>
          <a:schemeClr val="accent5">
            <a:hueOff val="250737"/>
            <a:satOff val="1078"/>
            <a:lumOff val="-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Troubleshoot and provide training on Migrant School within PS statewide and to regional recruiters and data specialists</a:t>
          </a:r>
        </a:p>
      </dsp:txBody>
      <dsp:txXfrm>
        <a:off x="2848663" y="147912"/>
        <a:ext cx="2589644" cy="1553786"/>
      </dsp:txXfrm>
    </dsp:sp>
    <dsp:sp modelId="{6CDD74C5-231B-A547-97E5-D9A0E2218A75}">
      <dsp:nvSpPr>
        <dsp:cNvPr id="0" name=""/>
        <dsp:cNvSpPr/>
      </dsp:nvSpPr>
      <dsp:spPr>
        <a:xfrm>
          <a:off x="5697272" y="147912"/>
          <a:ext cx="2589644" cy="1553786"/>
        </a:xfrm>
        <a:prstGeom prst="rect">
          <a:avLst/>
        </a:prstGeom>
        <a:solidFill>
          <a:schemeClr val="accent5">
            <a:hueOff val="501475"/>
            <a:satOff val="2156"/>
            <a:lumOff val="-1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Provide/Disaggregate Data for Annual MEP Evaluation</a:t>
          </a:r>
        </a:p>
      </dsp:txBody>
      <dsp:txXfrm>
        <a:off x="5697272" y="147912"/>
        <a:ext cx="2589644" cy="1553786"/>
      </dsp:txXfrm>
    </dsp:sp>
    <dsp:sp modelId="{64C26D8E-D3FF-9A42-9C27-19A44EFF5278}">
      <dsp:nvSpPr>
        <dsp:cNvPr id="0" name=""/>
        <dsp:cNvSpPr/>
      </dsp:nvSpPr>
      <dsp:spPr>
        <a:xfrm>
          <a:off x="8545881" y="132328"/>
          <a:ext cx="2537851" cy="1584955"/>
        </a:xfrm>
        <a:prstGeom prst="rect">
          <a:avLst/>
        </a:prstGeom>
        <a:solidFill>
          <a:schemeClr val="accent5">
            <a:hueOff val="752212"/>
            <a:satOff val="3234"/>
            <a:lumOff val="-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Lead ~ MSIX, including providing trainings throughout the state and troubleshooting account access issues and distributing move notifications</a:t>
          </a:r>
        </a:p>
      </dsp:txBody>
      <dsp:txXfrm>
        <a:off x="8545881" y="132328"/>
        <a:ext cx="2537851" cy="1584955"/>
      </dsp:txXfrm>
    </dsp:sp>
    <dsp:sp modelId="{12B30B29-31A6-8544-A2F3-70CE83DC6C02}">
      <dsp:nvSpPr>
        <dsp:cNvPr id="0" name=""/>
        <dsp:cNvSpPr/>
      </dsp:nvSpPr>
      <dsp:spPr>
        <a:xfrm>
          <a:off x="1398462" y="1976248"/>
          <a:ext cx="2589644" cy="1553786"/>
        </a:xfrm>
        <a:prstGeom prst="rect">
          <a:avLst/>
        </a:prstGeom>
        <a:solidFill>
          <a:schemeClr val="accent5">
            <a:hueOff val="1002949"/>
            <a:satOff val="4312"/>
            <a:lumOff val="-24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Lead ~ MEP State PAC – </a:t>
          </a:r>
          <a:r>
            <a:rPr lang="en-US" sz="1700" kern="1200">
              <a:latin typeface="Sabon Next LT"/>
            </a:rPr>
            <a:t>including</a:t>
          </a:r>
          <a:r>
            <a:rPr lang="en-US" sz="1700" kern="1200"/>
            <a:t> TA to districts/programs regarding parent and family engagement</a:t>
          </a:r>
        </a:p>
      </dsp:txBody>
      <dsp:txXfrm>
        <a:off x="1398462" y="1976248"/>
        <a:ext cx="2589644" cy="1553786"/>
      </dsp:txXfrm>
    </dsp:sp>
    <dsp:sp modelId="{72B12A64-0EF1-E94D-907A-930B3995412A}">
      <dsp:nvSpPr>
        <dsp:cNvPr id="0" name=""/>
        <dsp:cNvSpPr/>
      </dsp:nvSpPr>
      <dsp:spPr>
        <a:xfrm>
          <a:off x="4247071" y="1976248"/>
          <a:ext cx="2589644" cy="1553786"/>
        </a:xfrm>
        <a:prstGeom prst="rect">
          <a:avLst/>
        </a:prstGeom>
        <a:solidFill>
          <a:schemeClr val="accent5">
            <a:hueOff val="1253687"/>
            <a:satOff val="5390"/>
            <a:lumOff val="-31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Lead ~ Annual MEP Summit</a:t>
          </a:r>
        </a:p>
      </dsp:txBody>
      <dsp:txXfrm>
        <a:off x="4247071" y="1976248"/>
        <a:ext cx="2589644" cy="1553786"/>
      </dsp:txXfrm>
    </dsp:sp>
    <dsp:sp modelId="{8B92DF6B-2990-8B4D-8A39-98DB27B54B4E}">
      <dsp:nvSpPr>
        <dsp:cNvPr id="0" name=""/>
        <dsp:cNvSpPr/>
      </dsp:nvSpPr>
      <dsp:spPr>
        <a:xfrm>
          <a:off x="7095680" y="1976248"/>
          <a:ext cx="2589644" cy="1553786"/>
        </a:xfrm>
        <a:prstGeom prst="rect">
          <a:avLst/>
        </a:prstGeom>
        <a:solidFill>
          <a:schemeClr val="accent5">
            <a:hueOff val="1504424"/>
            <a:satOff val="6468"/>
            <a:lumOff val="-3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Co-Lead ~ Comprehensive Needs Assessment (CNA) Process</a:t>
          </a:r>
        </a:p>
      </dsp:txBody>
      <dsp:txXfrm>
        <a:off x="7095680" y="1976248"/>
        <a:ext cx="2589644" cy="15537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354B5-4A0D-4F75-838B-5F59C4A694BE}">
      <dsp:nvSpPr>
        <dsp:cNvPr id="0" name=""/>
        <dsp:cNvSpPr/>
      </dsp:nvSpPr>
      <dsp:spPr>
        <a:xfrm rot="5400000">
          <a:off x="2204244" y="1230483"/>
          <a:ext cx="1087196" cy="1237734"/>
        </a:xfrm>
        <a:prstGeom prst="bentUpArrow">
          <a:avLst>
            <a:gd name="adj1" fmla="val 32840"/>
            <a:gd name="adj2" fmla="val 25000"/>
            <a:gd name="adj3" fmla="val 3578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96A176-4310-4FCC-9F60-984E5DC17C0F}">
      <dsp:nvSpPr>
        <dsp:cNvPr id="0" name=""/>
        <dsp:cNvSpPr/>
      </dsp:nvSpPr>
      <dsp:spPr>
        <a:xfrm>
          <a:off x="1916203" y="25304"/>
          <a:ext cx="1830198" cy="1281079"/>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are student needs?</a:t>
          </a:r>
        </a:p>
      </dsp:txBody>
      <dsp:txXfrm>
        <a:off x="1978751" y="87852"/>
        <a:ext cx="1705102" cy="1155983"/>
      </dsp:txXfrm>
    </dsp:sp>
    <dsp:sp modelId="{C7E41972-9B0A-49C4-B765-87AA095D1080}">
      <dsp:nvSpPr>
        <dsp:cNvPr id="0" name=""/>
        <dsp:cNvSpPr/>
      </dsp:nvSpPr>
      <dsp:spPr>
        <a:xfrm>
          <a:off x="3744964" y="120594"/>
          <a:ext cx="2999633" cy="103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Concern statements</a:t>
          </a:r>
        </a:p>
      </dsp:txBody>
      <dsp:txXfrm>
        <a:off x="3744964" y="120594"/>
        <a:ext cx="2999633" cy="1035424"/>
      </dsp:txXfrm>
    </dsp:sp>
    <dsp:sp modelId="{D080AE23-CAF9-4F14-80F6-B3B99BF2F225}">
      <dsp:nvSpPr>
        <dsp:cNvPr id="0" name=""/>
        <dsp:cNvSpPr/>
      </dsp:nvSpPr>
      <dsp:spPr>
        <a:xfrm rot="5400000">
          <a:off x="4122118" y="2669558"/>
          <a:ext cx="1087196" cy="1237734"/>
        </a:xfrm>
        <a:prstGeom prst="bentUpArrow">
          <a:avLst>
            <a:gd name="adj1" fmla="val 32840"/>
            <a:gd name="adj2" fmla="val 25000"/>
            <a:gd name="adj3" fmla="val 3578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8124F-D88A-4182-83B8-CEEB82D1FD9A}">
      <dsp:nvSpPr>
        <dsp:cNvPr id="0" name=""/>
        <dsp:cNvSpPr/>
      </dsp:nvSpPr>
      <dsp:spPr>
        <a:xfrm>
          <a:off x="3834077" y="1464379"/>
          <a:ext cx="1830198" cy="1281079"/>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How will we address the needs?</a:t>
          </a:r>
        </a:p>
      </dsp:txBody>
      <dsp:txXfrm>
        <a:off x="3896625" y="1526927"/>
        <a:ext cx="1705102" cy="1155983"/>
      </dsp:txXfrm>
    </dsp:sp>
    <dsp:sp modelId="{F7F8836F-3EC8-4B36-BB24-07BBA8D68342}">
      <dsp:nvSpPr>
        <dsp:cNvPr id="0" name=""/>
        <dsp:cNvSpPr/>
      </dsp:nvSpPr>
      <dsp:spPr>
        <a:xfrm>
          <a:off x="5614412" y="1586559"/>
          <a:ext cx="2890109" cy="1035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Strategies</a:t>
          </a:r>
        </a:p>
      </dsp:txBody>
      <dsp:txXfrm>
        <a:off x="5614412" y="1586559"/>
        <a:ext cx="2890109" cy="1035424"/>
      </dsp:txXfrm>
    </dsp:sp>
    <dsp:sp modelId="{24561A6B-9B8D-401E-912A-91420F83FB7D}">
      <dsp:nvSpPr>
        <dsp:cNvPr id="0" name=""/>
        <dsp:cNvSpPr/>
      </dsp:nvSpPr>
      <dsp:spPr>
        <a:xfrm>
          <a:off x="5751951" y="3231005"/>
          <a:ext cx="1830198" cy="1281079"/>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How do we know if what we’re doing works?</a:t>
          </a:r>
        </a:p>
      </dsp:txBody>
      <dsp:txXfrm>
        <a:off x="5814499" y="3293553"/>
        <a:ext cx="1705102" cy="1155983"/>
      </dsp:txXfrm>
    </dsp:sp>
    <dsp:sp modelId="{553743FB-91AB-421A-80B6-1DE9E5567D47}">
      <dsp:nvSpPr>
        <dsp:cNvPr id="0" name=""/>
        <dsp:cNvSpPr/>
      </dsp:nvSpPr>
      <dsp:spPr>
        <a:xfrm>
          <a:off x="7552672" y="2928758"/>
          <a:ext cx="2681591" cy="1934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MPOs</a:t>
          </a:r>
        </a:p>
        <a:p>
          <a:pPr marL="171450" lvl="1" indent="-171450" algn="l" defTabSz="800100">
            <a:lnSpc>
              <a:spcPct val="90000"/>
            </a:lnSpc>
            <a:spcBef>
              <a:spcPct val="0"/>
            </a:spcBef>
            <a:spcAft>
              <a:spcPct val="15000"/>
            </a:spcAft>
            <a:buChar char="•"/>
          </a:pPr>
          <a:r>
            <a:rPr lang="en-US" sz="1800" kern="1200" dirty="0"/>
            <a:t>Implementation outcomes</a:t>
          </a:r>
        </a:p>
      </dsp:txBody>
      <dsp:txXfrm>
        <a:off x="7552672" y="2928758"/>
        <a:ext cx="2681591" cy="19348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25F4E-CE5D-5743-BC78-1A322B5612C4}">
      <dsp:nvSpPr>
        <dsp:cNvPr id="0" name=""/>
        <dsp:cNvSpPr/>
      </dsp:nvSpPr>
      <dsp:spPr>
        <a:xfrm>
          <a:off x="0" y="504222"/>
          <a:ext cx="7003777" cy="831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3D3E86-E84E-8043-898B-181C6C572826}">
      <dsp:nvSpPr>
        <dsp:cNvPr id="0" name=""/>
        <dsp:cNvSpPr/>
      </dsp:nvSpPr>
      <dsp:spPr>
        <a:xfrm>
          <a:off x="350188" y="17142"/>
          <a:ext cx="4902643"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466850">
            <a:lnSpc>
              <a:spcPct val="90000"/>
            </a:lnSpc>
            <a:spcBef>
              <a:spcPct val="0"/>
            </a:spcBef>
            <a:spcAft>
              <a:spcPct val="35000"/>
            </a:spcAft>
            <a:buNone/>
          </a:pPr>
          <a:r>
            <a:rPr lang="en-US" sz="3300" kern="1200"/>
            <a:t>ISOSY</a:t>
          </a:r>
        </a:p>
      </dsp:txBody>
      <dsp:txXfrm>
        <a:off x="397743" y="64697"/>
        <a:ext cx="4807533" cy="879050"/>
      </dsp:txXfrm>
    </dsp:sp>
    <dsp:sp modelId="{24B2D624-FEDE-D84C-8F0E-2C48069359B0}">
      <dsp:nvSpPr>
        <dsp:cNvPr id="0" name=""/>
        <dsp:cNvSpPr/>
      </dsp:nvSpPr>
      <dsp:spPr>
        <a:xfrm>
          <a:off x="0" y="2001102"/>
          <a:ext cx="7003777" cy="83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61183C-29A0-8348-8A3E-72605F401F61}">
      <dsp:nvSpPr>
        <dsp:cNvPr id="0" name=""/>
        <dsp:cNvSpPr/>
      </dsp:nvSpPr>
      <dsp:spPr>
        <a:xfrm>
          <a:off x="350188" y="1514022"/>
          <a:ext cx="4902643" cy="974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466850">
            <a:lnSpc>
              <a:spcPct val="90000"/>
            </a:lnSpc>
            <a:spcBef>
              <a:spcPct val="0"/>
            </a:spcBef>
            <a:spcAft>
              <a:spcPct val="35000"/>
            </a:spcAft>
            <a:buNone/>
          </a:pPr>
          <a:r>
            <a:rPr lang="en-US" sz="3300" kern="1200"/>
            <a:t>IDRC</a:t>
          </a:r>
        </a:p>
      </dsp:txBody>
      <dsp:txXfrm>
        <a:off x="397743" y="1561577"/>
        <a:ext cx="4807533" cy="879050"/>
      </dsp:txXfrm>
    </dsp:sp>
    <dsp:sp modelId="{7F6A2194-23C4-E148-93B1-A91744DCF970}">
      <dsp:nvSpPr>
        <dsp:cNvPr id="0" name=""/>
        <dsp:cNvSpPr/>
      </dsp:nvSpPr>
      <dsp:spPr>
        <a:xfrm>
          <a:off x="0" y="3497982"/>
          <a:ext cx="7003777" cy="831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9EF648-CB34-8945-BE3E-103CF664CC13}">
      <dsp:nvSpPr>
        <dsp:cNvPr id="0" name=""/>
        <dsp:cNvSpPr/>
      </dsp:nvSpPr>
      <dsp:spPr>
        <a:xfrm>
          <a:off x="350188" y="3010902"/>
          <a:ext cx="4902643" cy="974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466850">
            <a:lnSpc>
              <a:spcPct val="90000"/>
            </a:lnSpc>
            <a:spcBef>
              <a:spcPct val="0"/>
            </a:spcBef>
            <a:spcAft>
              <a:spcPct val="35000"/>
            </a:spcAft>
            <a:buNone/>
          </a:pPr>
          <a:r>
            <a:rPr lang="en-US" sz="3300" kern="1200"/>
            <a:t>I2MPACT</a:t>
          </a:r>
        </a:p>
      </dsp:txBody>
      <dsp:txXfrm>
        <a:off x="397743" y="3058457"/>
        <a:ext cx="4807533" cy="879050"/>
      </dsp:txXfrm>
    </dsp:sp>
    <dsp:sp modelId="{BB061DC4-CFB7-5B4F-B434-62A4F4FAC9A2}">
      <dsp:nvSpPr>
        <dsp:cNvPr id="0" name=""/>
        <dsp:cNvSpPr/>
      </dsp:nvSpPr>
      <dsp:spPr>
        <a:xfrm>
          <a:off x="0" y="4994862"/>
          <a:ext cx="7003777" cy="831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BC8F09-621D-9647-A674-5B918E80F5F1}">
      <dsp:nvSpPr>
        <dsp:cNvPr id="0" name=""/>
        <dsp:cNvSpPr/>
      </dsp:nvSpPr>
      <dsp:spPr>
        <a:xfrm>
          <a:off x="350188" y="4507782"/>
          <a:ext cx="4902643" cy="974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308" tIns="0" rIns="185308" bIns="0" numCol="1" spcCol="1270" anchor="ctr" anchorCtr="0">
          <a:noAutofit/>
        </a:bodyPr>
        <a:lstStyle/>
        <a:p>
          <a:pPr marL="0" lvl="0" indent="0" algn="l" defTabSz="1466850">
            <a:lnSpc>
              <a:spcPct val="90000"/>
            </a:lnSpc>
            <a:spcBef>
              <a:spcPct val="0"/>
            </a:spcBef>
            <a:spcAft>
              <a:spcPct val="35000"/>
            </a:spcAft>
            <a:buNone/>
          </a:pPr>
          <a:r>
            <a:rPr lang="en-US" sz="3300" kern="1200"/>
            <a:t>MPEC</a:t>
          </a:r>
        </a:p>
      </dsp:txBody>
      <dsp:txXfrm>
        <a:off x="397743" y="4555337"/>
        <a:ext cx="4807533"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8C23A-D896-5E4E-864C-382A9ABC7F2C}" type="datetimeFigureOut">
              <a:rPr lang="en-US" smtClean="0"/>
              <a:t>4/13/21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7C00D-5064-3B4C-BE15-0D2D461A070A}" type="slidenum">
              <a:rPr lang="en-US" smtClean="0"/>
              <a:t>‹#›</a:t>
            </a:fld>
            <a:endParaRPr lang="en-US"/>
          </a:p>
        </p:txBody>
      </p:sp>
    </p:spTree>
    <p:extLst>
      <p:ext uri="{BB962C8B-B14F-4D97-AF65-F5344CB8AC3E}">
        <p14:creationId xmlns:p14="http://schemas.microsoft.com/office/powerpoint/2010/main" val="43751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forms.gle/u2hcdGYQJL1Pu1DX9"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bit.ly/32jfJkr"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2</a:t>
            </a:fld>
            <a:endParaRPr lang="en-US"/>
          </a:p>
        </p:txBody>
      </p:sp>
    </p:spTree>
    <p:extLst>
      <p:ext uri="{BB962C8B-B14F-4D97-AF65-F5344CB8AC3E}">
        <p14:creationId xmlns:p14="http://schemas.microsoft.com/office/powerpoint/2010/main" val="373198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701042" y="4415790"/>
            <a:ext cx="5608319" cy="418338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9252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18</a:t>
            </a:fld>
            <a:endParaRPr lang="en-US"/>
          </a:p>
        </p:txBody>
      </p:sp>
    </p:spTree>
    <p:extLst>
      <p:ext uri="{BB962C8B-B14F-4D97-AF65-F5344CB8AC3E}">
        <p14:creationId xmlns:p14="http://schemas.microsoft.com/office/powerpoint/2010/main" val="1583284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19</a:t>
            </a:fld>
            <a:endParaRPr lang="en-US"/>
          </a:p>
        </p:txBody>
      </p:sp>
    </p:spTree>
    <p:extLst>
      <p:ext uri="{BB962C8B-B14F-4D97-AF65-F5344CB8AC3E}">
        <p14:creationId xmlns:p14="http://schemas.microsoft.com/office/powerpoint/2010/main" val="243496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23</a:t>
            </a:fld>
            <a:endParaRPr lang="en-US"/>
          </a:p>
        </p:txBody>
      </p:sp>
    </p:spTree>
    <p:extLst>
      <p:ext uri="{BB962C8B-B14F-4D97-AF65-F5344CB8AC3E}">
        <p14:creationId xmlns:p14="http://schemas.microsoft.com/office/powerpoint/2010/main" val="2027617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24</a:t>
            </a:fld>
            <a:endParaRPr lang="en-US"/>
          </a:p>
        </p:txBody>
      </p:sp>
    </p:spTree>
    <p:extLst>
      <p:ext uri="{BB962C8B-B14F-4D97-AF65-F5344CB8AC3E}">
        <p14:creationId xmlns:p14="http://schemas.microsoft.com/office/powerpoint/2010/main" val="27061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Heriberto – I will now turn the presentation over to Hunter Ogletree who will provide us with information on the Consortium Incentive Grants.</a:t>
            </a:r>
          </a:p>
        </p:txBody>
      </p:sp>
      <p:sp>
        <p:nvSpPr>
          <p:cNvPr id="4" name="Slide Number Placeholder 3"/>
          <p:cNvSpPr>
            <a:spLocks noGrp="1"/>
          </p:cNvSpPr>
          <p:nvPr>
            <p:ph type="sldNum" sz="quarter" idx="5"/>
          </p:nvPr>
        </p:nvSpPr>
        <p:spPr/>
        <p:txBody>
          <a:bodyPr/>
          <a:lstStyle/>
          <a:p>
            <a:fld id="{69D7C00D-5064-3B4C-BE15-0D2D461A070A}" type="slidenum">
              <a:rPr lang="en-US" smtClean="0"/>
              <a:t>25</a:t>
            </a:fld>
            <a:endParaRPr lang="en-US"/>
          </a:p>
        </p:txBody>
      </p:sp>
    </p:spTree>
    <p:extLst>
      <p:ext uri="{BB962C8B-B14F-4D97-AF65-F5344CB8AC3E}">
        <p14:creationId xmlns:p14="http://schemas.microsoft.com/office/powerpoint/2010/main" val="2345917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26</a:t>
            </a:fld>
            <a:endParaRPr lang="en-US"/>
          </a:p>
        </p:txBody>
      </p:sp>
    </p:spTree>
    <p:extLst>
      <p:ext uri="{BB962C8B-B14F-4D97-AF65-F5344CB8AC3E}">
        <p14:creationId xmlns:p14="http://schemas.microsoft.com/office/powerpoint/2010/main" val="328794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seven workgroups are: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Career Awareness and Goal Setting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Personal Wellness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Professional Learning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Pathways Working Group – Hunter is a member of this Workgroup.</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Curriculum – Hope is part of this Workgroup.</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Technology and Student Portal Workgroup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Mentor Working Group – Hunter is a part of this Workgroup.</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8A8ACE-1FFC-2847-AAB1-CF2EA112201C}" type="slidenum">
              <a:rPr lang="en-US" smtClean="0"/>
              <a:t>27</a:t>
            </a:fld>
            <a:endParaRPr lang="en-US"/>
          </a:p>
        </p:txBody>
      </p:sp>
    </p:spTree>
    <p:extLst>
      <p:ext uri="{BB962C8B-B14F-4D97-AF65-F5344CB8AC3E}">
        <p14:creationId xmlns:p14="http://schemas.microsoft.com/office/powerpoint/2010/main" val="3430905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A8ACE-1FFC-2847-AAB1-CF2EA112201C}" type="slidenum">
              <a:rPr lang="en-US" smtClean="0"/>
              <a:t>29</a:t>
            </a:fld>
            <a:endParaRPr lang="en-US"/>
          </a:p>
        </p:txBody>
      </p:sp>
    </p:spTree>
    <p:extLst>
      <p:ext uri="{BB962C8B-B14F-4D97-AF65-F5344CB8AC3E}">
        <p14:creationId xmlns:p14="http://schemas.microsoft.com/office/powerpoint/2010/main" val="3759755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31</a:t>
            </a:fld>
            <a:endParaRPr lang="en-US"/>
          </a:p>
        </p:txBody>
      </p:sp>
    </p:spTree>
    <p:extLst>
      <p:ext uri="{BB962C8B-B14F-4D97-AF65-F5344CB8AC3E}">
        <p14:creationId xmlns:p14="http://schemas.microsoft.com/office/powerpoint/2010/main" val="367474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3</a:t>
            </a:fld>
            <a:endParaRPr lang="en-US"/>
          </a:p>
        </p:txBody>
      </p:sp>
    </p:spTree>
    <p:extLst>
      <p:ext uri="{BB962C8B-B14F-4D97-AF65-F5344CB8AC3E}">
        <p14:creationId xmlns:p14="http://schemas.microsoft.com/office/powerpoint/2010/main" val="207848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38</a:t>
            </a:fld>
            <a:endParaRPr lang="en-US"/>
          </a:p>
        </p:txBody>
      </p:sp>
    </p:spTree>
    <p:extLst>
      <p:ext uri="{BB962C8B-B14F-4D97-AF65-F5344CB8AC3E}">
        <p14:creationId xmlns:p14="http://schemas.microsoft.com/office/powerpoint/2010/main" val="135778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39</a:t>
            </a:fld>
            <a:endParaRPr lang="en-US"/>
          </a:p>
        </p:txBody>
      </p:sp>
    </p:spTree>
    <p:extLst>
      <p:ext uri="{BB962C8B-B14F-4D97-AF65-F5344CB8AC3E}">
        <p14:creationId xmlns:p14="http://schemas.microsoft.com/office/powerpoint/2010/main" val="1180535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40</a:t>
            </a:fld>
            <a:endParaRPr lang="en-US"/>
          </a:p>
        </p:txBody>
      </p:sp>
    </p:spTree>
    <p:extLst>
      <p:ext uri="{BB962C8B-B14F-4D97-AF65-F5344CB8AC3E}">
        <p14:creationId xmlns:p14="http://schemas.microsoft.com/office/powerpoint/2010/main" val="2727291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41</a:t>
            </a:fld>
            <a:endParaRPr lang="en-US"/>
          </a:p>
        </p:txBody>
      </p:sp>
    </p:spTree>
    <p:extLst>
      <p:ext uri="{BB962C8B-B14F-4D97-AF65-F5344CB8AC3E}">
        <p14:creationId xmlns:p14="http://schemas.microsoft.com/office/powerpoint/2010/main" val="300232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42</a:t>
            </a:fld>
            <a:endParaRPr lang="en-US"/>
          </a:p>
        </p:txBody>
      </p:sp>
    </p:spTree>
    <p:extLst>
      <p:ext uri="{BB962C8B-B14F-4D97-AF65-F5344CB8AC3E}">
        <p14:creationId xmlns:p14="http://schemas.microsoft.com/office/powerpoint/2010/main" val="3538807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Susan – Welcome back everyone. Thank you Dr. Corral for providing such detailed information on the C.N.A process and for the updates on </a:t>
            </a:r>
            <a:r>
              <a:rPr lang="en-US" err="1">
                <a:cs typeface="Calibri"/>
              </a:rPr>
              <a:t>powerschool</a:t>
            </a:r>
            <a:r>
              <a:rPr lang="en-US">
                <a:cs typeface="Calibri"/>
              </a:rPr>
              <a:t> and MSIX. And thank you Hunter for sharing information about the Consortium Incentive Grants.  I will now turn the presentation over to Juan Carlos Alvarez who will provide you with some take </a:t>
            </a:r>
            <a:r>
              <a:rPr lang="en-US" err="1">
                <a:cs typeface="Calibri"/>
              </a:rPr>
              <a:t>aways</a:t>
            </a:r>
            <a:r>
              <a:rPr lang="en-US">
                <a:cs typeface="Calibri"/>
              </a:rPr>
              <a:t> from the IDRC Summer Institute and walk us through the summer reinterview process.</a:t>
            </a:r>
          </a:p>
        </p:txBody>
      </p:sp>
      <p:sp>
        <p:nvSpPr>
          <p:cNvPr id="4" name="Slide Number Placeholder 3"/>
          <p:cNvSpPr>
            <a:spLocks noGrp="1"/>
          </p:cNvSpPr>
          <p:nvPr>
            <p:ph type="sldNum" sz="quarter" idx="5"/>
          </p:nvPr>
        </p:nvSpPr>
        <p:spPr/>
        <p:txBody>
          <a:bodyPr/>
          <a:lstStyle/>
          <a:p>
            <a:fld id="{69D7C00D-5064-3B4C-BE15-0D2D461A070A}" type="slidenum">
              <a:rPr lang="en-US" smtClean="0"/>
              <a:t>43</a:t>
            </a:fld>
            <a:endParaRPr lang="en-US"/>
          </a:p>
        </p:txBody>
      </p:sp>
    </p:spTree>
    <p:extLst>
      <p:ext uri="{BB962C8B-B14F-4D97-AF65-F5344CB8AC3E}">
        <p14:creationId xmlns:p14="http://schemas.microsoft.com/office/powerpoint/2010/main" val="3762927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44</a:t>
            </a:fld>
            <a:endParaRPr lang="en-US"/>
          </a:p>
        </p:txBody>
      </p:sp>
    </p:spTree>
    <p:extLst>
      <p:ext uri="{BB962C8B-B14F-4D97-AF65-F5344CB8AC3E}">
        <p14:creationId xmlns:p14="http://schemas.microsoft.com/office/powerpoint/2010/main" val="1508395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45</a:t>
            </a:fld>
            <a:endParaRPr lang="en-US"/>
          </a:p>
        </p:txBody>
      </p:sp>
    </p:spTree>
    <p:extLst>
      <p:ext uri="{BB962C8B-B14F-4D97-AF65-F5344CB8AC3E}">
        <p14:creationId xmlns:p14="http://schemas.microsoft.com/office/powerpoint/2010/main" val="1250605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46</a:t>
            </a:fld>
            <a:endParaRPr lang="en-US"/>
          </a:p>
        </p:txBody>
      </p:sp>
    </p:spTree>
    <p:extLst>
      <p:ext uri="{BB962C8B-B14F-4D97-AF65-F5344CB8AC3E}">
        <p14:creationId xmlns:p14="http://schemas.microsoft.com/office/powerpoint/2010/main" val="967043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47</a:t>
            </a:fld>
            <a:endParaRPr lang="en-US"/>
          </a:p>
        </p:txBody>
      </p:sp>
    </p:spTree>
    <p:extLst>
      <p:ext uri="{BB962C8B-B14F-4D97-AF65-F5344CB8AC3E}">
        <p14:creationId xmlns:p14="http://schemas.microsoft.com/office/powerpoint/2010/main" val="66944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Dr. Townsend will bring greetings and then turn it over to Susan</a:t>
            </a:r>
          </a:p>
          <a:p>
            <a:endParaRPr lang="en-US" dirty="0">
              <a:cs typeface="Calibri"/>
            </a:endParaRPr>
          </a:p>
          <a:p>
            <a:r>
              <a:rPr lang="en-US" dirty="0">
                <a:cs typeface="Calibri"/>
              </a:rPr>
              <a:t>Susan – Good morning everyone and thank you for joining us today.  I am Susan </a:t>
            </a:r>
            <a:r>
              <a:rPr lang="en-US" dirty="0" err="1">
                <a:cs typeface="Calibri"/>
              </a:rPr>
              <a:t>Brigman</a:t>
            </a:r>
            <a:r>
              <a:rPr lang="en-US" dirty="0">
                <a:cs typeface="Calibri"/>
              </a:rPr>
              <a:t>, the Section Chief ~ Specialty programs which includes oversight of the Migrant Education Program.  We want to begin with welcoming some of our newest MEP staff both at the state and local level. And then I also want to provide you with some clarity on the responsibilities for each of our State MEP staff.</a:t>
            </a:r>
          </a:p>
        </p:txBody>
      </p:sp>
      <p:sp>
        <p:nvSpPr>
          <p:cNvPr id="4" name="Slide Number Placeholder 3"/>
          <p:cNvSpPr>
            <a:spLocks noGrp="1"/>
          </p:cNvSpPr>
          <p:nvPr>
            <p:ph type="sldNum" sz="quarter" idx="5"/>
          </p:nvPr>
        </p:nvSpPr>
        <p:spPr/>
        <p:txBody>
          <a:bodyPr/>
          <a:lstStyle/>
          <a:p>
            <a:fld id="{69D7C00D-5064-3B4C-BE15-0D2D461A070A}" type="slidenum">
              <a:rPr lang="en-US" smtClean="0"/>
              <a:t>4</a:t>
            </a:fld>
            <a:endParaRPr lang="en-US"/>
          </a:p>
        </p:txBody>
      </p:sp>
    </p:spTree>
    <p:extLst>
      <p:ext uri="{BB962C8B-B14F-4D97-AF65-F5344CB8AC3E}">
        <p14:creationId xmlns:p14="http://schemas.microsoft.com/office/powerpoint/2010/main" val="405473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7C00D-5064-3B4C-BE15-0D2D461A070A}" type="slidenum">
              <a:rPr lang="en-US" smtClean="0"/>
              <a:t>48</a:t>
            </a:fld>
            <a:endParaRPr lang="en-US"/>
          </a:p>
        </p:txBody>
      </p:sp>
    </p:spTree>
    <p:extLst>
      <p:ext uri="{BB962C8B-B14F-4D97-AF65-F5344CB8AC3E}">
        <p14:creationId xmlns:p14="http://schemas.microsoft.com/office/powerpoint/2010/main" val="2991007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49</a:t>
            </a:fld>
            <a:endParaRPr lang="en-US"/>
          </a:p>
        </p:txBody>
      </p:sp>
    </p:spTree>
    <p:extLst>
      <p:ext uri="{BB962C8B-B14F-4D97-AF65-F5344CB8AC3E}">
        <p14:creationId xmlns:p14="http://schemas.microsoft.com/office/powerpoint/2010/main" val="792964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53</a:t>
            </a:fld>
            <a:endParaRPr lang="en-US"/>
          </a:p>
        </p:txBody>
      </p:sp>
    </p:spTree>
    <p:extLst>
      <p:ext uri="{BB962C8B-B14F-4D97-AF65-F5344CB8AC3E}">
        <p14:creationId xmlns:p14="http://schemas.microsoft.com/office/powerpoint/2010/main" val="4257281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54</a:t>
            </a:fld>
            <a:endParaRPr lang="en-US"/>
          </a:p>
        </p:txBody>
      </p:sp>
    </p:spTree>
    <p:extLst>
      <p:ext uri="{BB962C8B-B14F-4D97-AF65-F5344CB8AC3E}">
        <p14:creationId xmlns:p14="http://schemas.microsoft.com/office/powerpoint/2010/main" val="2948238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59</a:t>
            </a:fld>
            <a:endParaRPr lang="en-US"/>
          </a:p>
        </p:txBody>
      </p:sp>
    </p:spTree>
    <p:extLst>
      <p:ext uri="{BB962C8B-B14F-4D97-AF65-F5344CB8AC3E}">
        <p14:creationId xmlns:p14="http://schemas.microsoft.com/office/powerpoint/2010/main" val="1625495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60</a:t>
            </a:fld>
            <a:endParaRPr lang="en-US"/>
          </a:p>
        </p:txBody>
      </p:sp>
    </p:spTree>
    <p:extLst>
      <p:ext uri="{BB962C8B-B14F-4D97-AF65-F5344CB8AC3E}">
        <p14:creationId xmlns:p14="http://schemas.microsoft.com/office/powerpoint/2010/main" val="279237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61</a:t>
            </a:fld>
            <a:endParaRPr lang="en-US"/>
          </a:p>
        </p:txBody>
      </p:sp>
    </p:spTree>
    <p:extLst>
      <p:ext uri="{BB962C8B-B14F-4D97-AF65-F5344CB8AC3E}">
        <p14:creationId xmlns:p14="http://schemas.microsoft.com/office/powerpoint/2010/main" val="2637690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62</a:t>
            </a:fld>
            <a:endParaRPr lang="en-US"/>
          </a:p>
        </p:txBody>
      </p:sp>
    </p:spTree>
    <p:extLst>
      <p:ext uri="{BB962C8B-B14F-4D97-AF65-F5344CB8AC3E}">
        <p14:creationId xmlns:p14="http://schemas.microsoft.com/office/powerpoint/2010/main" val="2681928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65</a:t>
            </a:fld>
            <a:endParaRPr lang="en-US"/>
          </a:p>
        </p:txBody>
      </p:sp>
    </p:spTree>
    <p:extLst>
      <p:ext uri="{BB962C8B-B14F-4D97-AF65-F5344CB8AC3E}">
        <p14:creationId xmlns:p14="http://schemas.microsoft.com/office/powerpoint/2010/main" val="487097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66</a:t>
            </a:fld>
            <a:endParaRPr lang="en-US"/>
          </a:p>
        </p:txBody>
      </p:sp>
    </p:spTree>
    <p:extLst>
      <p:ext uri="{BB962C8B-B14F-4D97-AF65-F5344CB8AC3E}">
        <p14:creationId xmlns:p14="http://schemas.microsoft.com/office/powerpoint/2010/main" val="3388743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cs typeface="Calibri"/>
              </a:rPr>
              <a:t>Hunter is our newest state MEP staff member. He officially starts working at DPI on Monday, May 3rd as our MEP Compliance Coordinator. </a:t>
            </a:r>
            <a:endParaRPr lang="en-US"/>
          </a:p>
        </p:txBody>
      </p:sp>
      <p:sp>
        <p:nvSpPr>
          <p:cNvPr id="4" name="Slide Number Placeholder 3"/>
          <p:cNvSpPr>
            <a:spLocks noGrp="1"/>
          </p:cNvSpPr>
          <p:nvPr>
            <p:ph type="sldNum" sz="quarter" idx="5"/>
          </p:nvPr>
        </p:nvSpPr>
        <p:spPr/>
        <p:txBody>
          <a:bodyPr/>
          <a:lstStyle/>
          <a:p>
            <a:fld id="{69D7C00D-5064-3B4C-BE15-0D2D461A070A}" type="slidenum">
              <a:rPr lang="en-US" smtClean="0"/>
              <a:t>5</a:t>
            </a:fld>
            <a:endParaRPr lang="en-US"/>
          </a:p>
        </p:txBody>
      </p:sp>
    </p:spTree>
    <p:extLst>
      <p:ext uri="{BB962C8B-B14F-4D97-AF65-F5344CB8AC3E}">
        <p14:creationId xmlns:p14="http://schemas.microsoft.com/office/powerpoint/2010/main" val="2953253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67</a:t>
            </a:fld>
            <a:endParaRPr lang="en-US"/>
          </a:p>
        </p:txBody>
      </p:sp>
    </p:spTree>
    <p:extLst>
      <p:ext uri="{BB962C8B-B14F-4D97-AF65-F5344CB8AC3E}">
        <p14:creationId xmlns:p14="http://schemas.microsoft.com/office/powerpoint/2010/main" val="2939554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68</a:t>
            </a:fld>
            <a:endParaRPr lang="en-US"/>
          </a:p>
        </p:txBody>
      </p:sp>
    </p:spTree>
    <p:extLst>
      <p:ext uri="{BB962C8B-B14F-4D97-AF65-F5344CB8AC3E}">
        <p14:creationId xmlns:p14="http://schemas.microsoft.com/office/powerpoint/2010/main" val="1007306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69</a:t>
            </a:fld>
            <a:endParaRPr lang="en-US"/>
          </a:p>
        </p:txBody>
      </p:sp>
    </p:spTree>
    <p:extLst>
      <p:ext uri="{BB962C8B-B14F-4D97-AF65-F5344CB8AC3E}">
        <p14:creationId xmlns:p14="http://schemas.microsoft.com/office/powerpoint/2010/main" val="4098098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Susan – As you know, we asked each of you to complete a survey on the utilization of carryover funds. We received 25 responses.  The majority ….</a:t>
            </a:r>
          </a:p>
        </p:txBody>
      </p:sp>
      <p:sp>
        <p:nvSpPr>
          <p:cNvPr id="4" name="Slide Number Placeholder 3"/>
          <p:cNvSpPr>
            <a:spLocks noGrp="1"/>
          </p:cNvSpPr>
          <p:nvPr>
            <p:ph type="sldNum" sz="quarter" idx="5"/>
          </p:nvPr>
        </p:nvSpPr>
        <p:spPr/>
        <p:txBody>
          <a:bodyPr/>
          <a:lstStyle/>
          <a:p>
            <a:fld id="{69D7C00D-5064-3B4C-BE15-0D2D461A070A}" type="slidenum">
              <a:rPr lang="en-US" smtClean="0"/>
              <a:t>70</a:t>
            </a:fld>
            <a:endParaRPr lang="en-US"/>
          </a:p>
        </p:txBody>
      </p:sp>
    </p:spTree>
    <p:extLst>
      <p:ext uri="{BB962C8B-B14F-4D97-AF65-F5344CB8AC3E}">
        <p14:creationId xmlns:p14="http://schemas.microsoft.com/office/powerpoint/2010/main" val="494670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Susan – there were two responses that really interested me....one was from Hunter Ogletree and HCPS who listed a High School Leadership Retreat.  I would like to ask Hunter to take a few minutes to provide us with more information about this....</a:t>
            </a:r>
          </a:p>
          <a:p>
            <a:endParaRPr lang="en-US">
              <a:cs typeface="Calibri"/>
            </a:endParaRPr>
          </a:p>
          <a:p>
            <a:r>
              <a:rPr lang="en-US">
                <a:cs typeface="Calibri"/>
              </a:rPr>
              <a:t>The other response that was of great interest to me was from Serilda Goodwin with PSRC who listed a Garden Based Reading Program.  Serilda if you are on the line , would you please share a little more information about this?</a:t>
            </a:r>
          </a:p>
          <a:p>
            <a:endParaRPr lang="en-US">
              <a:cs typeface="Calibri"/>
            </a:endParaRPr>
          </a:p>
          <a:p>
            <a:r>
              <a:rPr lang="en-US">
                <a:cs typeface="Calibri"/>
              </a:rPr>
              <a:t>Thank you to everyone who completed a survey. We will send the survey responses out to you in the in the next week. At this time I will turn the presentation back over to Dr. Corral.</a:t>
            </a:r>
          </a:p>
        </p:txBody>
      </p:sp>
      <p:sp>
        <p:nvSpPr>
          <p:cNvPr id="4" name="Slide Number Placeholder 3"/>
          <p:cNvSpPr>
            <a:spLocks noGrp="1"/>
          </p:cNvSpPr>
          <p:nvPr>
            <p:ph type="sldNum" sz="quarter" idx="5"/>
          </p:nvPr>
        </p:nvSpPr>
        <p:spPr/>
        <p:txBody>
          <a:bodyPr/>
          <a:lstStyle/>
          <a:p>
            <a:fld id="{69D7C00D-5064-3B4C-BE15-0D2D461A070A}" type="slidenum">
              <a:rPr lang="en-US" smtClean="0"/>
              <a:t>71</a:t>
            </a:fld>
            <a:endParaRPr lang="en-US"/>
          </a:p>
        </p:txBody>
      </p:sp>
    </p:spTree>
    <p:extLst>
      <p:ext uri="{BB962C8B-B14F-4D97-AF65-F5344CB8AC3E}">
        <p14:creationId xmlns:p14="http://schemas.microsoft.com/office/powerpoint/2010/main" val="3312711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a:t>
            </a:r>
            <a:r>
              <a:rPr lang="en-US" baseline="0" dirty="0"/>
              <a:t> open discussion around this question. </a:t>
            </a:r>
          </a:p>
          <a:p>
            <a:r>
              <a:rPr lang="en-US" baseline="0" dirty="0"/>
              <a:t>Close the discussion highlighting the fact that summer programs are important, highly recommended and suggested. Summer programs, especially this particular summer, will help migratory students overcome learning loss, both from an academic and instructional standpoint but just as important from a socio-emotional standpoint from COVID school closures and remote learning. </a:t>
            </a:r>
            <a:endParaRPr lang="en-US" dirty="0"/>
          </a:p>
        </p:txBody>
      </p:sp>
      <p:sp>
        <p:nvSpPr>
          <p:cNvPr id="4" name="Slide Number Placeholder 3"/>
          <p:cNvSpPr>
            <a:spLocks noGrp="1"/>
          </p:cNvSpPr>
          <p:nvPr>
            <p:ph type="sldNum" sz="quarter" idx="10"/>
          </p:nvPr>
        </p:nvSpPr>
        <p:spPr/>
        <p:txBody>
          <a:bodyPr/>
          <a:lstStyle/>
          <a:p>
            <a:fld id="{D78A8ACE-1FFC-2847-AAB1-CF2EA112201C}" type="slidenum">
              <a:rPr lang="en-US" smtClean="0"/>
              <a:t>72</a:t>
            </a:fld>
            <a:endParaRPr lang="en-US"/>
          </a:p>
        </p:txBody>
      </p:sp>
    </p:spTree>
    <p:extLst>
      <p:ext uri="{BB962C8B-B14F-4D97-AF65-F5344CB8AC3E}">
        <p14:creationId xmlns:p14="http://schemas.microsoft.com/office/powerpoint/2010/main" val="2888628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a:t>
            </a:r>
            <a:r>
              <a:rPr lang="en-US" baseline="0" dirty="0"/>
              <a:t> is geared toward at-risk students, but attendance is voluntary and is open to any student.” (April 1</a:t>
            </a:r>
            <a:r>
              <a:rPr lang="en-US" baseline="30000" dirty="0"/>
              <a:t>st</a:t>
            </a:r>
            <a:r>
              <a:rPr lang="en-US" baseline="0" dirty="0"/>
              <a:t> News and Observer</a:t>
            </a:r>
          </a:p>
          <a:p>
            <a:endParaRPr lang="en-US" baseline="0" dirty="0"/>
          </a:p>
          <a:p>
            <a:r>
              <a:rPr lang="en-US" baseline="0" dirty="0"/>
              <a:t>Ask this open question in an effort to see if local programs know about the Summer Learning Choice for NC Families Act and to see if local programs have started to think about how their local MEP can supplement it. </a:t>
            </a:r>
          </a:p>
          <a:p>
            <a:endParaRPr lang="en-US" baseline="0" dirty="0"/>
          </a:p>
          <a:p>
            <a:r>
              <a:rPr lang="en-US" baseline="0" dirty="0"/>
              <a:t>Quickly reinforce fact that the Act requires the local Summer School be available to all students in the district. </a:t>
            </a:r>
          </a:p>
          <a:p>
            <a:endParaRPr lang="en-US" baseline="0" dirty="0"/>
          </a:p>
          <a:p>
            <a:r>
              <a:rPr lang="en-US" baseline="0" dirty="0"/>
              <a:t>Transition to next slide. </a:t>
            </a:r>
            <a:endParaRPr lang="en-US" dirty="0"/>
          </a:p>
        </p:txBody>
      </p:sp>
      <p:sp>
        <p:nvSpPr>
          <p:cNvPr id="4" name="Slide Number Placeholder 3"/>
          <p:cNvSpPr>
            <a:spLocks noGrp="1"/>
          </p:cNvSpPr>
          <p:nvPr>
            <p:ph type="sldNum" sz="quarter" idx="10"/>
          </p:nvPr>
        </p:nvSpPr>
        <p:spPr/>
        <p:txBody>
          <a:bodyPr/>
          <a:lstStyle/>
          <a:p>
            <a:fld id="{D78A8ACE-1FFC-2847-AAB1-CF2EA112201C}" type="slidenum">
              <a:rPr lang="en-US" smtClean="0"/>
              <a:t>73</a:t>
            </a:fld>
            <a:endParaRPr lang="en-US"/>
          </a:p>
        </p:txBody>
      </p:sp>
    </p:spTree>
    <p:extLst>
      <p:ext uri="{BB962C8B-B14F-4D97-AF65-F5344CB8AC3E}">
        <p14:creationId xmlns:p14="http://schemas.microsoft.com/office/powerpoint/2010/main" val="2888628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A8ACE-1FFC-2847-AAB1-CF2EA112201C}" type="slidenum">
              <a:rPr lang="en-US" smtClean="0"/>
              <a:t>74</a:t>
            </a:fld>
            <a:endParaRPr lang="en-US"/>
          </a:p>
        </p:txBody>
      </p:sp>
    </p:spTree>
    <p:extLst>
      <p:ext uri="{BB962C8B-B14F-4D97-AF65-F5344CB8AC3E}">
        <p14:creationId xmlns:p14="http://schemas.microsoft.com/office/powerpoint/2010/main" val="11092571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these open questions</a:t>
            </a:r>
            <a:r>
              <a:rPr lang="en-US" baseline="0" dirty="0"/>
              <a:t> to reinforce the importance of summer programming/services for Pre-K and OSY</a:t>
            </a:r>
            <a:r>
              <a:rPr lang="mr-IN" baseline="0" dirty="0"/>
              <a:t>……</a:t>
            </a:r>
            <a:r>
              <a:rPr lang="en-US" baseline="0" dirty="0"/>
              <a:t> We can’t forgot about these two important populations</a:t>
            </a:r>
            <a:r>
              <a:rPr lang="mr-IN" baseline="0" dirty="0"/>
              <a:t>…</a:t>
            </a:r>
            <a:r>
              <a:rPr lang="en-US" baseline="0" dirty="0"/>
              <a:t>..</a:t>
            </a:r>
          </a:p>
          <a:p>
            <a:endParaRPr lang="en-US" baseline="0" dirty="0"/>
          </a:p>
          <a:p>
            <a:r>
              <a:rPr lang="en-US" baseline="0" dirty="0"/>
              <a:t>Quickly show high-qualify quick and easy, and free recourses from </a:t>
            </a:r>
            <a:r>
              <a:rPr lang="en-US" baseline="0" dirty="0" err="1"/>
              <a:t>iSOSY</a:t>
            </a:r>
            <a:r>
              <a:rPr lang="en-US" baseline="0" dirty="0"/>
              <a:t> </a:t>
            </a:r>
            <a:r>
              <a:rPr lang="en-US" baseline="0" dirty="0" err="1"/>
              <a:t>Consorutium</a:t>
            </a:r>
            <a:r>
              <a:rPr lang="en-US" baseline="0" dirty="0"/>
              <a:t> to implement with OSY. https://</a:t>
            </a:r>
            <a:r>
              <a:rPr lang="en-US" baseline="0" dirty="0" err="1"/>
              <a:t>osymigrant.org</a:t>
            </a:r>
            <a:endParaRPr lang="en-US" baseline="0" dirty="0"/>
          </a:p>
          <a:p>
            <a:endParaRPr lang="en-US" baseline="0" dirty="0"/>
          </a:p>
          <a:p>
            <a:r>
              <a:rPr lang="en-US" baseline="0" dirty="0"/>
              <a:t>Quickly show high-qualify, quick and easy, and free resources from http://</a:t>
            </a:r>
            <a:r>
              <a:rPr lang="en-US" baseline="0" dirty="0" err="1"/>
              <a:t>www.preschoolinitiative.org</a:t>
            </a:r>
            <a:r>
              <a:rPr lang="en-US" baseline="0" dirty="0"/>
              <a:t> This is the website for the Migrant Pre-K consortium that no longer exist to my knowledge put the website and resources created under the consortium are still active. </a:t>
            </a:r>
          </a:p>
          <a:p>
            <a:endParaRPr lang="en-US" baseline="0" dirty="0"/>
          </a:p>
          <a:p>
            <a:r>
              <a:rPr lang="en-US" baseline="0" dirty="0"/>
              <a:t>Is there an interest among local programs to do a virtual </a:t>
            </a:r>
            <a:r>
              <a:rPr lang="en-US" baseline="0" dirty="0" err="1"/>
              <a:t>Abriendo</a:t>
            </a:r>
            <a:r>
              <a:rPr lang="en-US" baseline="0" dirty="0"/>
              <a:t> </a:t>
            </a:r>
            <a:r>
              <a:rPr lang="en-US" baseline="0" dirty="0" err="1"/>
              <a:t>Puertos</a:t>
            </a:r>
            <a:r>
              <a:rPr lang="en-US" baseline="0" dirty="0"/>
              <a:t> workshop for multiple LEA this summer?</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78A8ACE-1FFC-2847-AAB1-CF2EA112201C}" type="slidenum">
              <a:rPr lang="en-US" smtClean="0"/>
              <a:t>75</a:t>
            </a:fld>
            <a:endParaRPr lang="en-US"/>
          </a:p>
        </p:txBody>
      </p:sp>
    </p:spTree>
    <p:extLst>
      <p:ext uri="{BB962C8B-B14F-4D97-AF65-F5344CB8AC3E}">
        <p14:creationId xmlns:p14="http://schemas.microsoft.com/office/powerpoint/2010/main" val="1255444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76</a:t>
            </a:fld>
            <a:endParaRPr lang="en-US"/>
          </a:p>
        </p:txBody>
      </p:sp>
    </p:spTree>
    <p:extLst>
      <p:ext uri="{BB962C8B-B14F-4D97-AF65-F5344CB8AC3E}">
        <p14:creationId xmlns:p14="http://schemas.microsoft.com/office/powerpoint/2010/main" val="3202223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also want to welcome new MEP staff across the state.....</a:t>
            </a:r>
          </a:p>
        </p:txBody>
      </p:sp>
      <p:sp>
        <p:nvSpPr>
          <p:cNvPr id="4" name="Slide Number Placeholder 3"/>
          <p:cNvSpPr>
            <a:spLocks noGrp="1"/>
          </p:cNvSpPr>
          <p:nvPr>
            <p:ph type="sldNum" sz="quarter" idx="5"/>
          </p:nvPr>
        </p:nvSpPr>
        <p:spPr/>
        <p:txBody>
          <a:bodyPr/>
          <a:lstStyle/>
          <a:p>
            <a:fld id="{69D7C00D-5064-3B4C-BE15-0D2D461A070A}" type="slidenum">
              <a:rPr lang="en-US" smtClean="0"/>
              <a:t>6</a:t>
            </a:fld>
            <a:endParaRPr lang="en-US"/>
          </a:p>
        </p:txBody>
      </p:sp>
    </p:spTree>
    <p:extLst>
      <p:ext uri="{BB962C8B-B14F-4D97-AF65-F5344CB8AC3E}">
        <p14:creationId xmlns:p14="http://schemas.microsoft.com/office/powerpoint/2010/main" val="1599302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77</a:t>
            </a:fld>
            <a:endParaRPr lang="en-US"/>
          </a:p>
        </p:txBody>
      </p:sp>
    </p:spTree>
    <p:extLst>
      <p:ext uri="{BB962C8B-B14F-4D97-AF65-F5344CB8AC3E}">
        <p14:creationId xmlns:p14="http://schemas.microsoft.com/office/powerpoint/2010/main" val="132643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etc.ch</a:t>
            </a:r>
            <a:r>
              <a:rPr lang="en-US" dirty="0"/>
              <a:t>/2wzS = to participate of the poll</a:t>
            </a:r>
          </a:p>
          <a:p>
            <a:endParaRPr lang="en-US" dirty="0"/>
          </a:p>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78</a:t>
            </a:fld>
            <a:endParaRPr lang="en-US"/>
          </a:p>
        </p:txBody>
      </p:sp>
    </p:spTree>
    <p:extLst>
      <p:ext uri="{BB962C8B-B14F-4D97-AF65-F5344CB8AC3E}">
        <p14:creationId xmlns:p14="http://schemas.microsoft.com/office/powerpoint/2010/main" val="3290339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https://forms.gle/u2hcdGYQJL1Pu1DX9</a:t>
            </a:r>
            <a:endParaRPr lang="en-US" dirty="0"/>
          </a:p>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79</a:t>
            </a:fld>
            <a:endParaRPr lang="en-US"/>
          </a:p>
        </p:txBody>
      </p:sp>
    </p:spTree>
    <p:extLst>
      <p:ext uri="{BB962C8B-B14F-4D97-AF65-F5344CB8AC3E}">
        <p14:creationId xmlns:p14="http://schemas.microsoft.com/office/powerpoint/2010/main" val="2724450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80</a:t>
            </a:fld>
            <a:endParaRPr lang="en-US"/>
          </a:p>
        </p:txBody>
      </p:sp>
    </p:spTree>
    <p:extLst>
      <p:ext uri="{BB962C8B-B14F-4D97-AF65-F5344CB8AC3E}">
        <p14:creationId xmlns:p14="http://schemas.microsoft.com/office/powerpoint/2010/main" val="40502594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81</a:t>
            </a:fld>
            <a:endParaRPr lang="en-US"/>
          </a:p>
        </p:txBody>
      </p:sp>
    </p:spTree>
    <p:extLst>
      <p:ext uri="{BB962C8B-B14F-4D97-AF65-F5344CB8AC3E}">
        <p14:creationId xmlns:p14="http://schemas.microsoft.com/office/powerpoint/2010/main" val="1812612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82</a:t>
            </a:fld>
            <a:endParaRPr lang="en-US"/>
          </a:p>
        </p:txBody>
      </p:sp>
    </p:spTree>
    <p:extLst>
      <p:ext uri="{BB962C8B-B14F-4D97-AF65-F5344CB8AC3E}">
        <p14:creationId xmlns:p14="http://schemas.microsoft.com/office/powerpoint/2010/main" val="5788873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hlinkClick r:id="rId3">
                  <a:extLst>
                    <a:ext uri="{A12FA001-AC4F-418D-AE19-62706E023703}">
                      <ahyp:hlinkClr xmlns:ahyp="http://schemas.microsoft.com/office/drawing/2018/hyperlinkcolor" val="tx"/>
                    </a:ext>
                  </a:extLst>
                </a:hlinkClick>
              </a:rPr>
              <a:t>https://bit.ly/32jfJkr</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83</a:t>
            </a:fld>
            <a:endParaRPr lang="en-US"/>
          </a:p>
        </p:txBody>
      </p:sp>
    </p:spTree>
    <p:extLst>
      <p:ext uri="{BB962C8B-B14F-4D97-AF65-F5344CB8AC3E}">
        <p14:creationId xmlns:p14="http://schemas.microsoft.com/office/powerpoint/2010/main" val="589382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84</a:t>
            </a:fld>
            <a:endParaRPr lang="en-US"/>
          </a:p>
        </p:txBody>
      </p:sp>
    </p:spTree>
    <p:extLst>
      <p:ext uri="{BB962C8B-B14F-4D97-AF65-F5344CB8AC3E}">
        <p14:creationId xmlns:p14="http://schemas.microsoft.com/office/powerpoint/2010/main" val="6969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the next few minutes, I would like to share with you the major responsibilities of the state MEP staff to help ensure you direct any questions you have to the appropriate staff person.</a:t>
            </a:r>
          </a:p>
        </p:txBody>
      </p:sp>
      <p:sp>
        <p:nvSpPr>
          <p:cNvPr id="4" name="Slide Number Placeholder 3"/>
          <p:cNvSpPr>
            <a:spLocks noGrp="1"/>
          </p:cNvSpPr>
          <p:nvPr>
            <p:ph type="sldNum" sz="quarter" idx="5"/>
          </p:nvPr>
        </p:nvSpPr>
        <p:spPr/>
        <p:txBody>
          <a:bodyPr/>
          <a:lstStyle/>
          <a:p>
            <a:fld id="{69D7C00D-5064-3B4C-BE15-0D2D461A070A}" type="slidenum">
              <a:rPr lang="en-US" smtClean="0"/>
              <a:t>8</a:t>
            </a:fld>
            <a:endParaRPr lang="en-US"/>
          </a:p>
        </p:txBody>
      </p:sp>
    </p:spTree>
    <p:extLst>
      <p:ext uri="{BB962C8B-B14F-4D97-AF65-F5344CB8AC3E}">
        <p14:creationId xmlns:p14="http://schemas.microsoft.com/office/powerpoint/2010/main" val="72100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9</a:t>
            </a:fld>
            <a:endParaRPr lang="en-US"/>
          </a:p>
        </p:txBody>
      </p:sp>
    </p:spTree>
    <p:extLst>
      <p:ext uri="{BB962C8B-B14F-4D97-AF65-F5344CB8AC3E}">
        <p14:creationId xmlns:p14="http://schemas.microsoft.com/office/powerpoint/2010/main" val="376628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will now turn the presentation over to Dr. Heriberto Corral who will share information on the MEP </a:t>
            </a:r>
            <a:r>
              <a:rPr lang="en-US" dirty="0" err="1">
                <a:cs typeface="Calibri"/>
              </a:rPr>
              <a:t>CNAprocess</a:t>
            </a:r>
            <a:r>
              <a:rPr lang="en-US" dirty="0">
                <a:cs typeface="Calibri"/>
              </a:rPr>
              <a:t>.</a:t>
            </a:r>
          </a:p>
        </p:txBody>
      </p:sp>
      <p:sp>
        <p:nvSpPr>
          <p:cNvPr id="4" name="Slide Number Placeholder 3"/>
          <p:cNvSpPr>
            <a:spLocks noGrp="1"/>
          </p:cNvSpPr>
          <p:nvPr>
            <p:ph type="sldNum" sz="quarter" idx="5"/>
          </p:nvPr>
        </p:nvSpPr>
        <p:spPr/>
        <p:txBody>
          <a:bodyPr/>
          <a:lstStyle/>
          <a:p>
            <a:fld id="{69D7C00D-5064-3B4C-BE15-0D2D461A070A}" type="slidenum">
              <a:rPr lang="en-US" smtClean="0"/>
              <a:t>11</a:t>
            </a:fld>
            <a:endParaRPr lang="en-US"/>
          </a:p>
        </p:txBody>
      </p:sp>
    </p:spTree>
    <p:extLst>
      <p:ext uri="{BB962C8B-B14F-4D97-AF65-F5344CB8AC3E}">
        <p14:creationId xmlns:p14="http://schemas.microsoft.com/office/powerpoint/2010/main" val="323968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7C00D-5064-3B4C-BE15-0D2D461A070A}" type="slidenum">
              <a:rPr lang="en-US" smtClean="0"/>
              <a:t>12</a:t>
            </a:fld>
            <a:endParaRPr lang="en-US"/>
          </a:p>
        </p:txBody>
      </p:sp>
    </p:spTree>
    <p:extLst>
      <p:ext uri="{BB962C8B-B14F-4D97-AF65-F5344CB8AC3E}">
        <p14:creationId xmlns:p14="http://schemas.microsoft.com/office/powerpoint/2010/main" val="732556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4/12/21</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26366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4/12/21</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20916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4/12/21</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3949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61"/>
        <p:cNvGrpSpPr/>
        <p:nvPr/>
      </p:nvGrpSpPr>
      <p:grpSpPr>
        <a:xfrm>
          <a:off x="0" y="0"/>
          <a:ext cx="0" cy="0"/>
          <a:chOff x="0" y="0"/>
          <a:chExt cx="0" cy="0"/>
        </a:xfrm>
      </p:grpSpPr>
      <p:grpSp>
        <p:nvGrpSpPr>
          <p:cNvPr id="62" name="Shape 62"/>
          <p:cNvGrpSpPr/>
          <p:nvPr/>
        </p:nvGrpSpPr>
        <p:grpSpPr>
          <a:xfrm>
            <a:off x="-4" y="53"/>
            <a:ext cx="9429907" cy="1769752"/>
            <a:chOff x="-3" y="40"/>
            <a:chExt cx="7072430" cy="1327314"/>
          </a:xfrm>
        </p:grpSpPr>
        <p:sp>
          <p:nvSpPr>
            <p:cNvPr id="63" name="Shape 63"/>
            <p:cNvSpPr/>
            <p:nvPr/>
          </p:nvSpPr>
          <p:spPr>
            <a:xfrm>
              <a:off x="6292649" y="126425"/>
              <a:ext cx="779700" cy="259800"/>
            </a:xfrm>
            <a:prstGeom prst="triangle">
              <a:avLst>
                <a:gd name="adj" fmla="val 32425"/>
              </a:avLst>
            </a:prstGeom>
            <a:solidFill>
              <a:srgbClr val="263248"/>
            </a:solidFill>
            <a:ln>
              <a:noFill/>
            </a:ln>
          </p:spPr>
          <p:txBody>
            <a:bodyPr lIns="91425" tIns="91425" rIns="91425" bIns="91425" anchor="ctr" anchorCtr="0">
              <a:noAutofit/>
            </a:bodyPr>
            <a:lstStyle/>
            <a:p>
              <a:pPr lvl="0" rtl="0">
                <a:spcBef>
                  <a:spcPts val="0"/>
                </a:spcBef>
                <a:buNone/>
              </a:pPr>
              <a:endParaRPr sz="2400">
                <a:latin typeface="Arvo"/>
                <a:ea typeface="Arvo"/>
                <a:cs typeface="Arvo"/>
                <a:sym typeface="Arvo"/>
              </a:endParaRPr>
            </a:p>
          </p:txBody>
        </p:sp>
        <p:grpSp>
          <p:nvGrpSpPr>
            <p:cNvPr id="64" name="Shape 64"/>
            <p:cNvGrpSpPr/>
            <p:nvPr/>
          </p:nvGrpSpPr>
          <p:grpSpPr>
            <a:xfrm rot="10800000" flipH="1">
              <a:off x="2" y="40"/>
              <a:ext cx="6756167" cy="1327314"/>
              <a:chOff x="-2168137" y="330075"/>
              <a:chExt cx="8650662" cy="1699506"/>
            </a:xfrm>
          </p:grpSpPr>
          <p:sp>
            <p:nvSpPr>
              <p:cNvPr id="65" name="Shape 65"/>
              <p:cNvSpPr/>
              <p:nvPr/>
            </p:nvSpPr>
            <p:spPr>
              <a:xfrm>
                <a:off x="-2168137" y="330081"/>
                <a:ext cx="69582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sz="2400">
                  <a:latin typeface="Arvo"/>
                  <a:ea typeface="Arvo"/>
                  <a:cs typeface="Arvo"/>
                  <a:sym typeface="Arvo"/>
                </a:endParaRPr>
              </a:p>
            </p:txBody>
          </p:sp>
          <p:sp>
            <p:nvSpPr>
              <p:cNvPr id="66" name="Shape 66"/>
              <p:cNvSpPr/>
              <p:nvPr/>
            </p:nvSpPr>
            <p:spPr>
              <a:xfrm>
                <a:off x="4783024" y="330075"/>
                <a:ext cx="1699500" cy="1699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sz="2400">
                  <a:latin typeface="Arvo"/>
                  <a:ea typeface="Arvo"/>
                  <a:cs typeface="Arvo"/>
                  <a:sym typeface="Arvo"/>
                </a:endParaRPr>
              </a:p>
            </p:txBody>
          </p:sp>
        </p:grpSp>
        <p:grpSp>
          <p:nvGrpSpPr>
            <p:cNvPr id="67" name="Shape 67"/>
            <p:cNvGrpSpPr/>
            <p:nvPr/>
          </p:nvGrpSpPr>
          <p:grpSpPr>
            <a:xfrm rot="10800000" flipH="1">
              <a:off x="-3" y="381007"/>
              <a:ext cx="7072430" cy="771743"/>
              <a:chOff x="-9092084" y="330075"/>
              <a:chExt cx="15574609" cy="1699501"/>
            </a:xfrm>
          </p:grpSpPr>
          <p:sp>
            <p:nvSpPr>
              <p:cNvPr id="68" name="Shape 68"/>
              <p:cNvSpPr/>
              <p:nvPr/>
            </p:nvSpPr>
            <p:spPr>
              <a:xfrm>
                <a:off x="-9092084" y="330076"/>
                <a:ext cx="13882200" cy="16995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sz="2400">
                  <a:latin typeface="Arvo"/>
                  <a:ea typeface="Arvo"/>
                  <a:cs typeface="Arvo"/>
                  <a:sym typeface="Arvo"/>
                </a:endParaRPr>
              </a:p>
            </p:txBody>
          </p:sp>
          <p:sp>
            <p:nvSpPr>
              <p:cNvPr id="69" name="Shape 69"/>
              <p:cNvSpPr/>
              <p:nvPr/>
            </p:nvSpPr>
            <p:spPr>
              <a:xfrm>
                <a:off x="4783024" y="330075"/>
                <a:ext cx="1699500" cy="1699500"/>
              </a:xfrm>
              <a:prstGeom prst="rtTriangle">
                <a:avLst/>
              </a:prstGeom>
              <a:solidFill>
                <a:srgbClr val="3F5378"/>
              </a:solidFill>
              <a:ln>
                <a:noFill/>
              </a:ln>
            </p:spPr>
            <p:txBody>
              <a:bodyPr lIns="91425" tIns="91425" rIns="91425" bIns="91425" anchor="ctr" anchorCtr="0">
                <a:noAutofit/>
              </a:bodyPr>
              <a:lstStyle/>
              <a:p>
                <a:pPr lvl="0" rtl="0">
                  <a:spcBef>
                    <a:spcPts val="0"/>
                  </a:spcBef>
                  <a:buNone/>
                </a:pPr>
                <a:endParaRPr sz="2400">
                  <a:latin typeface="Arvo"/>
                  <a:ea typeface="Arvo"/>
                  <a:cs typeface="Arvo"/>
                  <a:sym typeface="Arvo"/>
                </a:endParaRPr>
              </a:p>
            </p:txBody>
          </p:sp>
        </p:grpSp>
      </p:grpSp>
      <p:grpSp>
        <p:nvGrpSpPr>
          <p:cNvPr id="70" name="Shape 70"/>
          <p:cNvGrpSpPr/>
          <p:nvPr/>
        </p:nvGrpSpPr>
        <p:grpSpPr>
          <a:xfrm>
            <a:off x="9262456" y="5963629"/>
            <a:ext cx="2937105" cy="894392"/>
            <a:chOff x="5575241" y="4472722"/>
            <a:chExt cx="2202829" cy="670794"/>
          </a:xfrm>
        </p:grpSpPr>
        <p:sp>
          <p:nvSpPr>
            <p:cNvPr id="71" name="Shape 71"/>
            <p:cNvSpPr/>
            <p:nvPr/>
          </p:nvSpPr>
          <p:spPr>
            <a:xfrm rot="10800000">
              <a:off x="5575241"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sz="2400"/>
            </a:p>
          </p:txBody>
        </p:sp>
        <p:grpSp>
          <p:nvGrpSpPr>
            <p:cNvPr id="72" name="Shape 72"/>
            <p:cNvGrpSpPr/>
            <p:nvPr/>
          </p:nvGrpSpPr>
          <p:grpSpPr>
            <a:xfrm flipH="1">
              <a:off x="5734850" y="4472722"/>
              <a:ext cx="2040836" cy="670794"/>
              <a:chOff x="1297953" y="330075"/>
              <a:chExt cx="5169293" cy="1699505"/>
            </a:xfrm>
          </p:grpSpPr>
          <p:sp>
            <p:nvSpPr>
              <p:cNvPr id="73" name="Shape 73"/>
              <p:cNvSpPr/>
              <p:nvPr/>
            </p:nvSpPr>
            <p:spPr>
              <a:xfrm>
                <a:off x="1297953" y="330080"/>
                <a:ext cx="34767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sz="2400"/>
              </a:p>
            </p:txBody>
          </p:sp>
          <p:sp>
            <p:nvSpPr>
              <p:cNvPr id="74" name="Shape 74"/>
              <p:cNvSpPr/>
              <p:nvPr/>
            </p:nvSpPr>
            <p:spPr>
              <a:xfrm>
                <a:off x="4767747" y="330075"/>
                <a:ext cx="1699500" cy="1699500"/>
              </a:xfrm>
              <a:prstGeom prst="rtTriangle">
                <a:avLst/>
              </a:prstGeom>
              <a:solidFill>
                <a:srgbClr val="C7D3E6"/>
              </a:solidFill>
              <a:ln>
                <a:noFill/>
              </a:ln>
            </p:spPr>
            <p:txBody>
              <a:bodyPr lIns="91425" tIns="91425" rIns="91425" bIns="91425" anchor="ctr" anchorCtr="0">
                <a:noAutofit/>
              </a:bodyPr>
              <a:lstStyle/>
              <a:p>
                <a:pPr lvl="0">
                  <a:spcBef>
                    <a:spcPts val="0"/>
                  </a:spcBef>
                  <a:buNone/>
                </a:pPr>
                <a:endParaRPr sz="2400"/>
              </a:p>
            </p:txBody>
          </p:sp>
        </p:grpSp>
        <p:grpSp>
          <p:nvGrpSpPr>
            <p:cNvPr id="75" name="Shape 75"/>
            <p:cNvGrpSpPr/>
            <p:nvPr/>
          </p:nvGrpSpPr>
          <p:grpSpPr>
            <a:xfrm flipH="1">
              <a:off x="5578208" y="4646737"/>
              <a:ext cx="2199862" cy="304562"/>
              <a:chOff x="-5827152" y="330075"/>
              <a:chExt cx="12276018" cy="1699568"/>
            </a:xfrm>
          </p:grpSpPr>
          <p:sp>
            <p:nvSpPr>
              <p:cNvPr id="76" name="Shape 76"/>
              <p:cNvSpPr/>
              <p:nvPr/>
            </p:nvSpPr>
            <p:spPr>
              <a:xfrm>
                <a:off x="-5827152" y="330143"/>
                <a:ext cx="106122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sz="2400"/>
              </a:p>
            </p:txBody>
          </p:sp>
          <p:sp>
            <p:nvSpPr>
              <p:cNvPr id="77" name="Shape 77"/>
              <p:cNvSpPr/>
              <p:nvPr/>
            </p:nvSpPr>
            <p:spPr>
              <a:xfrm>
                <a:off x="4749365"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sz="2400"/>
              </a:p>
            </p:txBody>
          </p:sp>
        </p:grpSp>
      </p:grpSp>
      <p:sp>
        <p:nvSpPr>
          <p:cNvPr id="78" name="Shape 78"/>
          <p:cNvSpPr txBox="1">
            <a:spLocks noGrp="1"/>
          </p:cNvSpPr>
          <p:nvPr>
            <p:ph type="title"/>
          </p:nvPr>
        </p:nvSpPr>
        <p:spPr>
          <a:xfrm>
            <a:off x="1085700" y="523433"/>
            <a:ext cx="7323200" cy="10216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9" name="Shape 79"/>
          <p:cNvSpPr txBox="1">
            <a:spLocks noGrp="1"/>
          </p:cNvSpPr>
          <p:nvPr>
            <p:ph type="body" idx="1"/>
          </p:nvPr>
        </p:nvSpPr>
        <p:spPr>
          <a:xfrm>
            <a:off x="1085700" y="1769800"/>
            <a:ext cx="8176800" cy="41940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sldNum" idx="12"/>
          </p:nvPr>
        </p:nvSpPr>
        <p:spPr>
          <a:xfrm>
            <a:off x="10157333" y="6182000"/>
            <a:ext cx="1983200" cy="420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6579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4/12/21</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9720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4/12/21</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23841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4/12/21</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1032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4/12/21</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065560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4/12/21</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1330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4/12/21</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9348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4/12/21</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4357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4/12/21</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546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4/12/21</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4">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50331898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01" r:id="rId7"/>
    <p:sldLayoutId id="2147483702" r:id="rId8"/>
    <p:sldLayoutId id="2147483703" r:id="rId9"/>
    <p:sldLayoutId id="2147483704" r:id="rId10"/>
    <p:sldLayoutId id="2147483711" r:id="rId11"/>
    <p:sldLayoutId id="2147483713" r:id="rId12"/>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8.png"/><Relationship Id="rId7" Type="http://schemas.openxmlformats.org/officeDocument/2006/relationships/diagramColors" Target="../diagrams/colors6.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7.png"/><Relationship Id="rId7" Type="http://schemas.openxmlformats.org/officeDocument/2006/relationships/diagramQuickStyle" Target="../diagrams/quickStyle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8.pn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forms.gle/2NPg9j5y5nF3HZWV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osymigrant.or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i2mpact.org/" TargetMode="External"/><Relationship Id="rId5" Type="http://schemas.openxmlformats.org/officeDocument/2006/relationships/image" Target="../media/image23.png"/><Relationship Id="rId4" Type="http://schemas.openxmlformats.org/officeDocument/2006/relationships/hyperlink" Target="http://www.idr-consortium.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hyperlink" Target="http://www.migrantliteracynet.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8" Type="http://schemas.openxmlformats.org/officeDocument/2006/relationships/hyperlink" Target="https://www.ams.usda.gov/local-food-directories/onfarm" TargetMode="External"/><Relationship Id="rId3" Type="http://schemas.openxmlformats.org/officeDocument/2006/relationships/image" Target="../media/image35.png"/><Relationship Id="rId7" Type="http://schemas.openxmlformats.org/officeDocument/2006/relationships/hyperlink" Target="https://farm.ewg.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nass.usda.gov/AgCensus/" TargetMode="External"/><Relationship Id="rId5" Type="http://schemas.openxmlformats.org/officeDocument/2006/relationships/hyperlink" Target="https://www.nass.usda.gov/Publications/AgCensus/2017/Full_Report/Census_by_State/North_Carolina/" TargetMode="External"/><Relationship Id="rId10" Type="http://schemas.openxmlformats.org/officeDocument/2006/relationships/hyperlink" Target="https://nassgeodata.gmu.edu/CropScape/" TargetMode="External"/><Relationship Id="rId4" Type="http://schemas.openxmlformats.org/officeDocument/2006/relationships/image" Target="../media/image36.svg"/><Relationship Id="rId9" Type="http://schemas.openxmlformats.org/officeDocument/2006/relationships/hyperlink" Target="https://www.nass.usda.gov/Quick_Stats/CDQT/chapter/1/table/1"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png"/><Relationship Id="rId4" Type="http://schemas.openxmlformats.org/officeDocument/2006/relationships/hyperlink" Target="https://directpoll.com/r?XDbzPBdEt8j1rJsoZKMiC7b9j84MCRpUuT9ZkOrQy"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7.tiff"/><Relationship Id="rId4" Type="http://schemas.openxmlformats.org/officeDocument/2006/relationships/hyperlink" Target="https://forms.gle/u2hcdGYQJL1Pu1DX9" TargetMode="Externa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3.png"/><Relationship Id="rId7" Type="http://schemas.openxmlformats.org/officeDocument/2006/relationships/diagramColors" Target="../diagrams/colors17.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7.png"/><Relationship Id="rId7" Type="http://schemas.openxmlformats.org/officeDocument/2006/relationships/diagramQuickStyle" Target="../diagrams/quickStyle18.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8.png"/><Relationship Id="rId9" Type="http://schemas.microsoft.com/office/2007/relationships/diagramDrawing" Target="../diagrams/drawing18.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bit.ly/32jfJkr"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0.jpeg"/><Relationship Id="rId4" Type="http://schemas.openxmlformats.org/officeDocument/2006/relationships/image" Target="../media/image69.tiff"/></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png"/><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9" name="Rectangle 21">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Small plant growing on soil">
            <a:extLst>
              <a:ext uri="{FF2B5EF4-FFF2-40B4-BE49-F238E27FC236}">
                <a16:creationId xmlns:a16="http://schemas.microsoft.com/office/drawing/2014/main" id="{2E739173-A2E1-4468-BA67-22332D2FED86}"/>
              </a:ext>
            </a:extLst>
          </p:cNvPr>
          <p:cNvPicPr>
            <a:picLocks noChangeAspect="1"/>
          </p:cNvPicPr>
          <p:nvPr/>
        </p:nvPicPr>
        <p:blipFill rotWithShape="1">
          <a:blip r:embed="rId2">
            <a:alphaModFix/>
          </a:blip>
          <a:srcRect t="14452" b="1279"/>
          <a:stretch/>
        </p:blipFill>
        <p:spPr>
          <a:xfrm>
            <a:off x="20" y="10"/>
            <a:ext cx="12191980" cy="6857990"/>
          </a:xfrm>
          <a:prstGeom prst="rect">
            <a:avLst/>
          </a:prstGeom>
        </p:spPr>
      </p:pic>
      <p:sp>
        <p:nvSpPr>
          <p:cNvPr id="31" name="Frame 23">
            <a:extLst>
              <a:ext uri="{FF2B5EF4-FFF2-40B4-BE49-F238E27FC236}">
                <a16:creationId xmlns:a16="http://schemas.microsoft.com/office/drawing/2014/main" id="{1DF53E4F-F248-41DA-B87A-B7539C6CF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92000" cy="6858000"/>
          </a:xfrm>
          <a:prstGeom prst="frame">
            <a:avLst>
              <a:gd name="adj1" fmla="val 97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Frame 25">
            <a:extLst>
              <a:ext uri="{FF2B5EF4-FFF2-40B4-BE49-F238E27FC236}">
                <a16:creationId xmlns:a16="http://schemas.microsoft.com/office/drawing/2014/main" id="{5724E74D-9688-4ED9-86E6-D0C3F23DD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frame">
            <a:avLst>
              <a:gd name="adj1" fmla="val 9763"/>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4824485D-EB4B-BF42-92C8-5179FC73832B}"/>
              </a:ext>
            </a:extLst>
          </p:cNvPr>
          <p:cNvSpPr>
            <a:spLocks noGrp="1"/>
          </p:cNvSpPr>
          <p:nvPr>
            <p:ph type="subTitle" idx="1"/>
          </p:nvPr>
        </p:nvSpPr>
        <p:spPr>
          <a:xfrm>
            <a:off x="996276" y="3962400"/>
            <a:ext cx="10128924" cy="762000"/>
          </a:xfrm>
        </p:spPr>
        <p:txBody>
          <a:bodyPr anchor="t">
            <a:normAutofit/>
          </a:bodyPr>
          <a:lstStyle/>
          <a:p>
            <a:r>
              <a:rPr lang="en-US" sz="2200">
                <a:solidFill>
                  <a:srgbClr val="FFFFFF"/>
                </a:solidFill>
              </a:rPr>
              <a:t>APRIL  2021</a:t>
            </a:r>
            <a:endParaRPr lang="en-US" sz="2200" dirty="0">
              <a:solidFill>
                <a:srgbClr val="FFFFFF"/>
              </a:solidFill>
            </a:endParaRPr>
          </a:p>
        </p:txBody>
      </p:sp>
      <p:sp>
        <p:nvSpPr>
          <p:cNvPr id="2" name="Title 1">
            <a:extLst>
              <a:ext uri="{FF2B5EF4-FFF2-40B4-BE49-F238E27FC236}">
                <a16:creationId xmlns:a16="http://schemas.microsoft.com/office/drawing/2014/main" id="{E56B1ADD-44AE-1441-9A18-7B8AFCE084FB}"/>
              </a:ext>
            </a:extLst>
          </p:cNvPr>
          <p:cNvSpPr>
            <a:spLocks noGrp="1"/>
          </p:cNvSpPr>
          <p:nvPr>
            <p:ph type="ctrTitle"/>
          </p:nvPr>
        </p:nvSpPr>
        <p:spPr>
          <a:xfrm>
            <a:off x="996275" y="2362200"/>
            <a:ext cx="10128925" cy="1447800"/>
          </a:xfrm>
        </p:spPr>
        <p:txBody>
          <a:bodyPr anchor="b">
            <a:normAutofit/>
          </a:bodyPr>
          <a:lstStyle/>
          <a:p>
            <a:r>
              <a:rPr lang="en-US">
                <a:solidFill>
                  <a:srgbClr val="FFFFFF"/>
                </a:solidFill>
              </a:rPr>
              <a:t>NC MEP SPRING MEETING</a:t>
            </a:r>
          </a:p>
        </p:txBody>
      </p:sp>
      <p:pic>
        <p:nvPicPr>
          <p:cNvPr id="28" name="Picture 27">
            <a:extLst>
              <a:ext uri="{FF2B5EF4-FFF2-40B4-BE49-F238E27FC236}">
                <a16:creationId xmlns:a16="http://schemas.microsoft.com/office/drawing/2014/main" id="{118F7743-9D11-4179-BEB4-EC2B1C2650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829"/>
          <a:stretch>
            <a:fillRect/>
          </a:stretch>
        </p:blipFill>
        <p:spPr>
          <a:xfrm>
            <a:off x="0" y="692701"/>
            <a:ext cx="5193553" cy="6165298"/>
          </a:xfrm>
          <a:custGeom>
            <a:avLst/>
            <a:gdLst>
              <a:gd name="connsiteX0" fmla="*/ 0 w 5193553"/>
              <a:gd name="connsiteY0" fmla="*/ 0 h 6165298"/>
              <a:gd name="connsiteX1" fmla="*/ 669547 w 5193553"/>
              <a:gd name="connsiteY1" fmla="*/ 0 h 6165298"/>
              <a:gd name="connsiteX2" fmla="*/ 669547 w 5193553"/>
              <a:gd name="connsiteY2" fmla="*/ 5504304 h 6165298"/>
              <a:gd name="connsiteX3" fmla="*/ 5193553 w 5193553"/>
              <a:gd name="connsiteY3" fmla="*/ 5504304 h 6165298"/>
              <a:gd name="connsiteX4" fmla="*/ 5193553 w 5193553"/>
              <a:gd name="connsiteY4" fmla="*/ 6165298 h 6165298"/>
              <a:gd name="connsiteX5" fmla="*/ 0 w 5193553"/>
              <a:gd name="connsiteY5" fmla="*/ 6165298 h 61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3553" h="6165298">
                <a:moveTo>
                  <a:pt x="0" y="0"/>
                </a:moveTo>
                <a:lnTo>
                  <a:pt x="669547" y="0"/>
                </a:lnTo>
                <a:lnTo>
                  <a:pt x="669547" y="5504304"/>
                </a:lnTo>
                <a:lnTo>
                  <a:pt x="5193553" y="5504304"/>
                </a:lnTo>
                <a:lnTo>
                  <a:pt x="5193553" y="6165298"/>
                </a:lnTo>
                <a:lnTo>
                  <a:pt x="0" y="6165298"/>
                </a:lnTo>
                <a:close/>
              </a:path>
            </a:pathLst>
          </a:custGeom>
        </p:spPr>
      </p:pic>
      <p:pic>
        <p:nvPicPr>
          <p:cNvPr id="30" name="Picture 29">
            <a:extLst>
              <a:ext uri="{FF2B5EF4-FFF2-40B4-BE49-F238E27FC236}">
                <a16:creationId xmlns:a16="http://schemas.microsoft.com/office/drawing/2014/main" id="{05D29D54-E14A-4679-95CF-25E6EC2BD5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rcRect l="19483" b="19117"/>
          <a:stretch/>
        </p:blipFill>
        <p:spPr>
          <a:xfrm rot="5400000">
            <a:off x="381678" y="-381678"/>
            <a:ext cx="4180119" cy="4943475"/>
          </a:xfrm>
          <a:custGeom>
            <a:avLst/>
            <a:gdLst>
              <a:gd name="connsiteX0" fmla="*/ 0 w 4180119"/>
              <a:gd name="connsiteY0" fmla="*/ 4943475 h 4943475"/>
              <a:gd name="connsiteX1" fmla="*/ 0 w 4180119"/>
              <a:gd name="connsiteY1" fmla="*/ 0 h 4943475"/>
              <a:gd name="connsiteX2" fmla="*/ 669547 w 4180119"/>
              <a:gd name="connsiteY2" fmla="*/ 0 h 4943475"/>
              <a:gd name="connsiteX3" fmla="*/ 669547 w 4180119"/>
              <a:gd name="connsiteY3" fmla="*/ 4276977 h 4943475"/>
              <a:gd name="connsiteX4" fmla="*/ 4180119 w 4180119"/>
              <a:gd name="connsiteY4" fmla="*/ 4276977 h 4943475"/>
              <a:gd name="connsiteX5" fmla="*/ 4180119 w 4180119"/>
              <a:gd name="connsiteY5" fmla="*/ 4943475 h 4943475"/>
              <a:gd name="connsiteX6" fmla="*/ 0 w 4180119"/>
              <a:gd name="connsiteY6" fmla="*/ 4943475 h 49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119" h="4943475">
                <a:moveTo>
                  <a:pt x="0" y="4943475"/>
                </a:moveTo>
                <a:lnTo>
                  <a:pt x="0" y="0"/>
                </a:lnTo>
                <a:lnTo>
                  <a:pt x="669547" y="0"/>
                </a:lnTo>
                <a:lnTo>
                  <a:pt x="669547" y="4276977"/>
                </a:lnTo>
                <a:lnTo>
                  <a:pt x="4180119" y="4276977"/>
                </a:lnTo>
                <a:lnTo>
                  <a:pt x="4180119" y="4943475"/>
                </a:lnTo>
                <a:lnTo>
                  <a:pt x="0" y="4943475"/>
                </a:lnTo>
                <a:close/>
              </a:path>
            </a:pathLst>
          </a:custGeom>
        </p:spPr>
      </p:pic>
    </p:spTree>
    <p:extLst>
      <p:ext uri="{BB962C8B-B14F-4D97-AF65-F5344CB8AC3E}">
        <p14:creationId xmlns:p14="http://schemas.microsoft.com/office/powerpoint/2010/main" val="9433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700"/>
                                        <p:tgtEl>
                                          <p:spTgt spid="30"/>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28"/>
                                        </p:tgtEl>
                                        <p:attrNameLst>
                                          <p:attrName>style.visibility</p:attrName>
                                        </p:attrNameLst>
                                      </p:cBhvr>
                                      <p:to>
                                        <p:strVal val="visible"/>
                                      </p:to>
                                    </p:set>
                                    <p:animEffect transition="in" filter="fade">
                                      <p:cBhvr>
                                        <p:cTn id="10" dur="700"/>
                                        <p:tgtEl>
                                          <p:spTgt spid="28"/>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400"/>
                                        <p:tgtEl>
                                          <p:spTgt spid="3">
                                            <p:txEl>
                                              <p:pRg st="0" end="0"/>
                                            </p:txEl>
                                          </p:spTgt>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712635C1-4D86-4661-A3A1-53E8BFD48B29}"/>
              </a:ext>
            </a:extLst>
          </p:cNvPr>
          <p:cNvSpPr>
            <a:spLocks noGrp="1"/>
          </p:cNvSpPr>
          <p:nvPr>
            <p:ph type="title"/>
          </p:nvPr>
        </p:nvSpPr>
        <p:spPr>
          <a:xfrm>
            <a:off x="763712" y="381000"/>
            <a:ext cx="10333897" cy="2057400"/>
          </a:xfrm>
        </p:spPr>
        <p:txBody>
          <a:bodyPr>
            <a:normAutofit/>
          </a:bodyPr>
          <a:lstStyle/>
          <a:p>
            <a:pPr algn="ctr"/>
            <a:r>
              <a:rPr lang="en-US">
                <a:cs typeface="Sabon Next LT"/>
              </a:rPr>
              <a:t>ID &amp; R Coordinator – Juan Carlos Alvarez</a:t>
            </a:r>
            <a:endParaRPr lang="en-US"/>
          </a:p>
        </p:txBody>
      </p:sp>
      <p:graphicFrame>
        <p:nvGraphicFramePr>
          <p:cNvPr id="5" name="Content Placeholder 2">
            <a:extLst>
              <a:ext uri="{FF2B5EF4-FFF2-40B4-BE49-F238E27FC236}">
                <a16:creationId xmlns:a16="http://schemas.microsoft.com/office/drawing/2014/main" id="{164DBDE5-85A6-4AD1-8242-D1676936BF33}"/>
              </a:ext>
            </a:extLst>
          </p:cNvPr>
          <p:cNvGraphicFramePr>
            <a:graphicFrameLocks noGrp="1"/>
          </p:cNvGraphicFramePr>
          <p:nvPr>
            <p:ph idx="1"/>
            <p:extLst>
              <p:ext uri="{D42A27DB-BD31-4B8C-83A1-F6EECF244321}">
                <p14:modId xmlns:p14="http://schemas.microsoft.com/office/powerpoint/2010/main" val="3516963047"/>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672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48C9E37-FE6E-49E0-B8F0-A5F3941E89F9}"/>
              </a:ext>
            </a:extLst>
          </p:cNvPr>
          <p:cNvSpPr>
            <a:spLocks noGrp="1"/>
          </p:cNvSpPr>
          <p:nvPr>
            <p:ph type="title"/>
          </p:nvPr>
        </p:nvSpPr>
        <p:spPr>
          <a:xfrm>
            <a:off x="1094391" y="381000"/>
            <a:ext cx="10003218" cy="2057400"/>
          </a:xfrm>
        </p:spPr>
        <p:txBody>
          <a:bodyPr>
            <a:normAutofit/>
          </a:bodyPr>
          <a:lstStyle/>
          <a:p>
            <a:pPr algn="ctr"/>
            <a:r>
              <a:rPr lang="en-US">
                <a:cs typeface="Sabon Next LT"/>
              </a:rPr>
              <a:t>Data/Parent &amp; Family Engagement Coordinator – Dr. Heriberto Corral</a:t>
            </a:r>
            <a:endParaRPr lang="en-US"/>
          </a:p>
        </p:txBody>
      </p:sp>
      <p:graphicFrame>
        <p:nvGraphicFramePr>
          <p:cNvPr id="5" name="Content Placeholder 2">
            <a:extLst>
              <a:ext uri="{FF2B5EF4-FFF2-40B4-BE49-F238E27FC236}">
                <a16:creationId xmlns:a16="http://schemas.microsoft.com/office/drawing/2014/main" id="{C041F984-8D16-4134-8C2C-450A46FD84F3}"/>
              </a:ext>
            </a:extLst>
          </p:cNvPr>
          <p:cNvGraphicFramePr>
            <a:graphicFrameLocks noGrp="1"/>
          </p:cNvGraphicFramePr>
          <p:nvPr>
            <p:ph idx="1"/>
            <p:extLst>
              <p:ext uri="{D42A27DB-BD31-4B8C-83A1-F6EECF244321}">
                <p14:modId xmlns:p14="http://schemas.microsoft.com/office/powerpoint/2010/main" val="4150345244"/>
              </p:ext>
            </p:extLst>
          </p:nvPr>
        </p:nvGraphicFramePr>
        <p:xfrm>
          <a:off x="838199" y="2514600"/>
          <a:ext cx="11083787" cy="3662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54084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 name="Content Placeholder 2">
            <a:extLst>
              <a:ext uri="{FF2B5EF4-FFF2-40B4-BE49-F238E27FC236}">
                <a16:creationId xmlns:a16="http://schemas.microsoft.com/office/drawing/2014/main" id="{6374BDC2-6C96-824D-A242-065D608A237B}"/>
              </a:ext>
            </a:extLst>
          </p:cNvPr>
          <p:cNvSpPr>
            <a:spLocks noGrp="1"/>
          </p:cNvSpPr>
          <p:nvPr>
            <p:ph idx="1"/>
          </p:nvPr>
        </p:nvSpPr>
        <p:spPr>
          <a:xfrm>
            <a:off x="1524" y="1850917"/>
            <a:ext cx="6858000" cy="3156166"/>
          </a:xfrm>
        </p:spPr>
        <p:txBody>
          <a:bodyPr anchor="ctr">
            <a:noAutofit/>
          </a:bodyPr>
          <a:lstStyle/>
          <a:p>
            <a:pPr marL="0" indent="0" algn="ctr">
              <a:buNone/>
            </a:pPr>
            <a:r>
              <a:rPr lang="en-US" sz="4800" b="1" dirty="0"/>
              <a:t>Comprehensive Needs Assessment </a:t>
            </a:r>
          </a:p>
          <a:p>
            <a:pPr marL="0" indent="0" algn="ctr">
              <a:buNone/>
            </a:pPr>
            <a:r>
              <a:rPr lang="en-US" sz="4800" b="1" dirty="0"/>
              <a:t>(CNA)</a:t>
            </a:r>
          </a:p>
        </p:txBody>
      </p:sp>
      <p:pic>
        <p:nvPicPr>
          <p:cNvPr id="6" name="Picture 4" descr="Exclamation mark on a yellow background">
            <a:extLst>
              <a:ext uri="{FF2B5EF4-FFF2-40B4-BE49-F238E27FC236}">
                <a16:creationId xmlns:a16="http://schemas.microsoft.com/office/drawing/2014/main" id="{39379460-42E9-4E66-BD9B-B1F925C0DDA0}"/>
              </a:ext>
            </a:extLst>
          </p:cNvPr>
          <p:cNvPicPr>
            <a:picLocks noChangeAspect="1"/>
          </p:cNvPicPr>
          <p:nvPr/>
        </p:nvPicPr>
        <p:blipFill rotWithShape="1">
          <a:blip r:embed="rId5"/>
          <a:srcRect l="27309" r="14391"/>
          <a:stretch/>
        </p:blipFill>
        <p:spPr>
          <a:xfrm>
            <a:off x="6861048" y="1"/>
            <a:ext cx="5330952" cy="6858000"/>
          </a:xfrm>
          <a:prstGeom prst="rect">
            <a:avLst/>
          </a:prstGeom>
        </p:spPr>
      </p:pic>
    </p:spTree>
    <p:extLst>
      <p:ext uri="{BB962C8B-B14F-4D97-AF65-F5344CB8AC3E}">
        <p14:creationId xmlns:p14="http://schemas.microsoft.com/office/powerpoint/2010/main" val="291788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1085700" y="523433"/>
            <a:ext cx="7323200" cy="1021600"/>
          </a:xfrm>
          <a:prstGeom prst="rect">
            <a:avLst/>
          </a:prstGeom>
        </p:spPr>
        <p:txBody>
          <a:bodyPr vert="horz" lIns="121900" tIns="121900" rIns="121900" bIns="121900" rtlCol="0" anchor="ctr" anchorCtr="0">
            <a:noAutofit/>
          </a:bodyPr>
          <a:lstStyle/>
          <a:p>
            <a:r>
              <a:rPr lang="en-US" sz="4267" dirty="0"/>
              <a:t>Overall Objective of the CNA</a:t>
            </a:r>
            <a:endParaRPr lang="en" sz="4267" dirty="0"/>
          </a:p>
        </p:txBody>
      </p:sp>
      <p:sp>
        <p:nvSpPr>
          <p:cNvPr id="238" name="Shape 238"/>
          <p:cNvSpPr txBox="1">
            <a:spLocks noGrp="1"/>
          </p:cNvSpPr>
          <p:nvPr>
            <p:ph type="body" idx="1"/>
          </p:nvPr>
        </p:nvSpPr>
        <p:spPr>
          <a:xfrm>
            <a:off x="1085700" y="1769800"/>
            <a:ext cx="8176800" cy="4833000"/>
          </a:xfrm>
          <a:prstGeom prst="rect">
            <a:avLst/>
          </a:prstGeom>
        </p:spPr>
        <p:txBody>
          <a:bodyPr vert="horz" lIns="121900" tIns="121900" rIns="121900" bIns="121900" rtlCol="0" anchor="ctr" anchorCtr="0">
            <a:normAutofit fontScale="92500"/>
          </a:bodyPr>
          <a:lstStyle/>
          <a:p>
            <a:pPr eaLnBrk="1" hangingPunct="1">
              <a:buNone/>
            </a:pPr>
            <a:r>
              <a:rPr lang="en-US" sz="5333" dirty="0"/>
              <a:t>Informs and guides all aspects of MEP planning because migratory students need to meet State performance targets</a:t>
            </a:r>
          </a:p>
        </p:txBody>
      </p:sp>
      <p:sp>
        <p:nvSpPr>
          <p:cNvPr id="239" name="Shape 239"/>
          <p:cNvSpPr txBox="1">
            <a:spLocks noGrp="1"/>
          </p:cNvSpPr>
          <p:nvPr>
            <p:ph type="sldNum" idx="12"/>
          </p:nvPr>
        </p:nvSpPr>
        <p:spPr>
          <a:xfrm>
            <a:off x="10157333" y="6182000"/>
            <a:ext cx="1983200" cy="420800"/>
          </a:xfrm>
          <a:prstGeom prst="rect">
            <a:avLst/>
          </a:prstGeom>
        </p:spPr>
        <p:txBody>
          <a:bodyPr vert="horz" lIns="121900" tIns="121900" rIns="121900" bIns="121900" rtlCol="0" anchor="ctr" anchorCtr="0">
            <a:noAutofit/>
          </a:bodyPr>
          <a:lstStyle/>
          <a:p>
            <a:fld id="{00000000-1234-1234-1234-123412341234}" type="slidenum">
              <a:rPr lang="en"/>
              <a:pPr/>
              <a:t>13</a:t>
            </a:fld>
            <a:endParaRPr lang="en"/>
          </a:p>
        </p:txBody>
      </p:sp>
      <p:grpSp>
        <p:nvGrpSpPr>
          <p:cNvPr id="240" name="Shape 240"/>
          <p:cNvGrpSpPr/>
          <p:nvPr/>
        </p:nvGrpSpPr>
        <p:grpSpPr>
          <a:xfrm>
            <a:off x="376287" y="787891"/>
            <a:ext cx="492672" cy="492672"/>
            <a:chOff x="2594050" y="1631825"/>
            <a:chExt cx="439625" cy="439625"/>
          </a:xfrm>
        </p:grpSpPr>
        <p:sp>
          <p:nvSpPr>
            <p:cNvPr id="241" name="Shape 241"/>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med" len="med"/>
              <a:tailEnd type="none" w="med" len="med"/>
            </a:ln>
          </p:spPr>
          <p:txBody>
            <a:bodyPr lIns="121900" tIns="121900" rIns="121900" bIns="121900" anchor="ctr" anchorCtr="0">
              <a:noAutofit/>
            </a:bodyPr>
            <a:lstStyle/>
            <a:p>
              <a:endParaRPr sz="2400"/>
            </a:p>
          </p:txBody>
        </p:sp>
        <p:sp>
          <p:nvSpPr>
            <p:cNvPr id="242" name="Shape 242"/>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med" len="med"/>
              <a:tailEnd type="none" w="med" len="med"/>
            </a:ln>
          </p:spPr>
          <p:txBody>
            <a:bodyPr lIns="121900" tIns="121900" rIns="121900" bIns="121900" anchor="ctr" anchorCtr="0">
              <a:noAutofit/>
            </a:bodyPr>
            <a:lstStyle/>
            <a:p>
              <a:endParaRPr sz="2400"/>
            </a:p>
          </p:txBody>
        </p:sp>
        <p:sp>
          <p:nvSpPr>
            <p:cNvPr id="243" name="Shape 243"/>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med" len="med"/>
              <a:tailEnd type="none" w="med" len="med"/>
            </a:ln>
          </p:spPr>
          <p:txBody>
            <a:bodyPr lIns="121900" tIns="121900" rIns="121900" bIns="121900" anchor="ctr" anchorCtr="0">
              <a:noAutofit/>
            </a:bodyPr>
            <a:lstStyle/>
            <a:p>
              <a:endParaRPr sz="2400"/>
            </a:p>
          </p:txBody>
        </p:sp>
        <p:sp>
          <p:nvSpPr>
            <p:cNvPr id="244" name="Shape 244"/>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12175" cap="rnd" cmpd="sng">
              <a:solidFill>
                <a:srgbClr val="FF9800"/>
              </a:solidFill>
              <a:prstDash val="solid"/>
              <a:round/>
              <a:headEnd type="none" w="med" len="med"/>
              <a:tailEnd type="none" w="med" len="med"/>
            </a:ln>
          </p:spPr>
          <p:txBody>
            <a:bodyPr lIns="121900" tIns="121900" rIns="121900" bIns="121900" anchor="ctr" anchorCtr="0">
              <a:noAutofit/>
            </a:bodyPr>
            <a:lstStyle/>
            <a:p>
              <a:endParaRPr sz="2400"/>
            </a:p>
          </p:txBody>
        </p:sp>
      </p:grpSp>
      <p:sp>
        <p:nvSpPr>
          <p:cNvPr id="18" name="Shape 769">
            <a:extLst>
              <a:ext uri="{FF2B5EF4-FFF2-40B4-BE49-F238E27FC236}">
                <a16:creationId xmlns:a16="http://schemas.microsoft.com/office/drawing/2014/main" id="{66AD4394-C69B-4DD3-A484-C453EC057D15}"/>
              </a:ext>
            </a:extLst>
          </p:cNvPr>
          <p:cNvSpPr/>
          <p:nvPr/>
        </p:nvSpPr>
        <p:spPr>
          <a:xfrm>
            <a:off x="8687841" y="2180908"/>
            <a:ext cx="2418459" cy="2508323"/>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38100" cap="rnd" cmpd="sng">
            <a:solidFill>
              <a:srgbClr val="00B050"/>
            </a:solidFill>
            <a:prstDash val="solid"/>
            <a:round/>
            <a:headEnd type="none" w="med" len="med"/>
            <a:tailEnd type="none" w="med" len="med"/>
          </a:ln>
        </p:spPr>
        <p:txBody>
          <a:bodyPr lIns="121900" tIns="121900" rIns="121900" bIns="121900" anchor="ctr" anchorCtr="0">
            <a:noAutofit/>
          </a:bodyPr>
          <a:lstStyle/>
          <a:p>
            <a:endParaRPr sz="2400"/>
          </a:p>
        </p:txBody>
      </p:sp>
    </p:spTree>
    <p:extLst>
      <p:ext uri="{BB962C8B-B14F-4D97-AF65-F5344CB8AC3E}">
        <p14:creationId xmlns:p14="http://schemas.microsoft.com/office/powerpoint/2010/main" val="327717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dirty="0"/>
              <a:t>Improvement Process</a:t>
            </a:r>
          </a:p>
        </p:txBody>
      </p:sp>
      <p:sp>
        <p:nvSpPr>
          <p:cNvPr id="4" name="Slide Number Placeholder 3"/>
          <p:cNvSpPr>
            <a:spLocks noGrp="1"/>
          </p:cNvSpPr>
          <p:nvPr>
            <p:ph type="sldNum" idx="12"/>
          </p:nvPr>
        </p:nvSpPr>
        <p:spPr/>
        <p:txBody>
          <a:bodyPr/>
          <a:lstStyle/>
          <a:p>
            <a:fld id="{00000000-1234-1234-1234-123412341234}" type="slidenum">
              <a:rPr lang="en" smtClean="0"/>
              <a:pPr/>
              <a:t>14</a:t>
            </a:fld>
            <a:endParaRPr lang="en"/>
          </a:p>
        </p:txBody>
      </p:sp>
      <p:pic>
        <p:nvPicPr>
          <p:cNvPr id="6" name="Picture 5" descr="Diagram showing 3 circles that show a cycle from the Comprehensive Needs Assessment to the Service Delivery Plan to Program Evaluation and then back to the CNA. Around this is another cycle that shows plan, do, study, and act. From act, the cycle is completed or it goes back to plan.  ">
            <a:extLst>
              <a:ext uri="{FF2B5EF4-FFF2-40B4-BE49-F238E27FC236}">
                <a16:creationId xmlns:a16="http://schemas.microsoft.com/office/drawing/2014/main" id="{5ED09D21-D63B-48C5-ABC3-0454D32318C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082080" y="1930401"/>
            <a:ext cx="4570745" cy="4404167"/>
          </a:xfrm>
          <a:prstGeom prst="rect">
            <a:avLst/>
          </a:prstGeom>
        </p:spPr>
      </p:pic>
    </p:spTree>
    <p:extLst>
      <p:ext uri="{BB962C8B-B14F-4D97-AF65-F5344CB8AC3E}">
        <p14:creationId xmlns:p14="http://schemas.microsoft.com/office/powerpoint/2010/main" val="246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F836-45FB-4BA2-B9C0-D623C3AB60C5}"/>
              </a:ext>
            </a:extLst>
          </p:cNvPr>
          <p:cNvSpPr>
            <a:spLocks noGrp="1"/>
          </p:cNvSpPr>
          <p:nvPr>
            <p:ph type="title"/>
          </p:nvPr>
        </p:nvSpPr>
        <p:spPr/>
        <p:txBody>
          <a:bodyPr/>
          <a:lstStyle/>
          <a:p>
            <a:r>
              <a:rPr lang="en-US" dirty="0"/>
              <a:t>Another way to look at it…</a:t>
            </a:r>
          </a:p>
        </p:txBody>
      </p:sp>
      <p:sp>
        <p:nvSpPr>
          <p:cNvPr id="4" name="Slide Number Placeholder 3">
            <a:extLst>
              <a:ext uri="{FF2B5EF4-FFF2-40B4-BE49-F238E27FC236}">
                <a16:creationId xmlns:a16="http://schemas.microsoft.com/office/drawing/2014/main" id="{EA7E4B88-F6D7-47FE-85A8-A58C478796C6}"/>
              </a:ext>
            </a:extLst>
          </p:cNvPr>
          <p:cNvSpPr>
            <a:spLocks noGrp="1"/>
          </p:cNvSpPr>
          <p:nvPr>
            <p:ph type="sldNum" idx="12"/>
          </p:nvPr>
        </p:nvSpPr>
        <p:spPr/>
        <p:txBody>
          <a:bodyPr/>
          <a:lstStyle/>
          <a:p>
            <a:fld id="{00000000-1234-1234-1234-123412341234}" type="slidenum">
              <a:rPr lang="en" smtClean="0"/>
              <a:pPr/>
              <a:t>15</a:t>
            </a:fld>
            <a:endParaRPr lang="en"/>
          </a:p>
        </p:txBody>
      </p:sp>
      <p:graphicFrame>
        <p:nvGraphicFramePr>
          <p:cNvPr id="5" name="Diagram 4">
            <a:extLst>
              <a:ext uri="{FF2B5EF4-FFF2-40B4-BE49-F238E27FC236}">
                <a16:creationId xmlns:a16="http://schemas.microsoft.com/office/drawing/2014/main" id="{F536D7B2-F93C-4B07-A833-E34EC8AAA0FE}"/>
              </a:ext>
            </a:extLst>
          </p:cNvPr>
          <p:cNvGraphicFramePr/>
          <p:nvPr/>
        </p:nvGraphicFramePr>
        <p:xfrm>
          <a:off x="343648" y="1739154"/>
          <a:ext cx="11504705" cy="4863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386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1B832-115E-4016-BFEE-6B80B9185603}"/>
              </a:ext>
            </a:extLst>
          </p:cNvPr>
          <p:cNvSpPr>
            <a:spLocks noGrp="1"/>
          </p:cNvSpPr>
          <p:nvPr>
            <p:ph type="title"/>
          </p:nvPr>
        </p:nvSpPr>
        <p:spPr/>
        <p:txBody>
          <a:bodyPr/>
          <a:lstStyle/>
          <a:p>
            <a:r>
              <a:rPr lang="en-US" sz="4267" dirty="0"/>
              <a:t>Where are we with the CNA?</a:t>
            </a:r>
          </a:p>
        </p:txBody>
      </p:sp>
      <p:sp>
        <p:nvSpPr>
          <p:cNvPr id="3" name="Text Placeholder 2">
            <a:extLst>
              <a:ext uri="{FF2B5EF4-FFF2-40B4-BE49-F238E27FC236}">
                <a16:creationId xmlns:a16="http://schemas.microsoft.com/office/drawing/2014/main" id="{A5B5338D-B9F0-4DFB-AF4D-37F0A821BC23}"/>
              </a:ext>
            </a:extLst>
          </p:cNvPr>
          <p:cNvSpPr>
            <a:spLocks noGrp="1"/>
          </p:cNvSpPr>
          <p:nvPr>
            <p:ph type="body" idx="1"/>
          </p:nvPr>
        </p:nvSpPr>
        <p:spPr>
          <a:xfrm>
            <a:off x="816759" y="1783977"/>
            <a:ext cx="8176800" cy="4984376"/>
          </a:xfrm>
          <a:ln w="19050">
            <a:solidFill>
              <a:schemeClr val="tx1"/>
            </a:solidFill>
          </a:ln>
        </p:spPr>
        <p:txBody>
          <a:bodyPr>
            <a:normAutofit fontScale="92500"/>
          </a:bodyPr>
          <a:lstStyle/>
          <a:p>
            <a:pPr>
              <a:spcAft>
                <a:spcPts val="1600"/>
              </a:spcAft>
            </a:pPr>
            <a:r>
              <a:rPr lang="en-US" sz="2667" dirty="0"/>
              <a:t>The previous </a:t>
            </a:r>
            <a:r>
              <a:rPr lang="en-US" sz="3733" b="1" dirty="0"/>
              <a:t>CNA</a:t>
            </a:r>
            <a:r>
              <a:rPr lang="en-US" sz="2400" dirty="0"/>
              <a:t> </a:t>
            </a:r>
            <a:r>
              <a:rPr lang="en-US" sz="2667" dirty="0"/>
              <a:t>was completed in 2017.</a:t>
            </a:r>
          </a:p>
          <a:p>
            <a:pPr>
              <a:spcAft>
                <a:spcPts val="1600"/>
              </a:spcAft>
            </a:pPr>
            <a:r>
              <a:rPr lang="en-US" sz="2667" dirty="0"/>
              <a:t>Due to changes in student demographics (and changes in needs), the OME requires states to update their CNA regularly (about every three years) </a:t>
            </a:r>
          </a:p>
          <a:p>
            <a:pPr>
              <a:spcAft>
                <a:spcPts val="1600"/>
              </a:spcAft>
            </a:pPr>
            <a:r>
              <a:rPr lang="en-US" sz="2667" dirty="0"/>
              <a:t>We will be following the guidance provided in the OME’s </a:t>
            </a:r>
            <a:r>
              <a:rPr lang="en-US" b="1" dirty="0"/>
              <a:t>CNA Toolkit</a:t>
            </a:r>
          </a:p>
          <a:p>
            <a:pPr>
              <a:spcAft>
                <a:spcPts val="1600"/>
              </a:spcAft>
            </a:pPr>
            <a:r>
              <a:rPr lang="en-US" sz="2667" dirty="0"/>
              <a:t>We have scheduled </a:t>
            </a:r>
            <a:r>
              <a:rPr lang="en-US" b="1" dirty="0"/>
              <a:t>3 more virtual meetings </a:t>
            </a:r>
            <a:r>
              <a:rPr lang="en-US" sz="2667" dirty="0"/>
              <a:t>with the Needs Assessment Committee (NAC) to update the CNA</a:t>
            </a:r>
          </a:p>
        </p:txBody>
      </p:sp>
      <p:sp>
        <p:nvSpPr>
          <p:cNvPr id="4" name="Slide Number Placeholder 3">
            <a:extLst>
              <a:ext uri="{FF2B5EF4-FFF2-40B4-BE49-F238E27FC236}">
                <a16:creationId xmlns:a16="http://schemas.microsoft.com/office/drawing/2014/main" id="{7AA841A5-833A-4918-9D9D-93A501ED2D2F}"/>
              </a:ext>
            </a:extLst>
          </p:cNvPr>
          <p:cNvSpPr>
            <a:spLocks noGrp="1"/>
          </p:cNvSpPr>
          <p:nvPr>
            <p:ph type="sldNum" idx="12"/>
          </p:nvPr>
        </p:nvSpPr>
        <p:spPr/>
        <p:txBody>
          <a:bodyPr/>
          <a:lstStyle/>
          <a:p>
            <a:fld id="{00000000-1234-1234-1234-123412341234}" type="slidenum">
              <a:rPr lang="en" smtClean="0"/>
              <a:pPr/>
              <a:t>16</a:t>
            </a:fld>
            <a:endParaRPr lang="en"/>
          </a:p>
        </p:txBody>
      </p:sp>
    </p:spTree>
    <p:extLst>
      <p:ext uri="{BB962C8B-B14F-4D97-AF65-F5344CB8AC3E}">
        <p14:creationId xmlns:p14="http://schemas.microsoft.com/office/powerpoint/2010/main" val="3339094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7EFCC1-A671-4305-8EDF-8840ADD29FEE}"/>
              </a:ext>
            </a:extLst>
          </p:cNvPr>
          <p:cNvSpPr>
            <a:spLocks noGrp="1"/>
          </p:cNvSpPr>
          <p:nvPr>
            <p:ph type="title"/>
          </p:nvPr>
        </p:nvSpPr>
        <p:spPr/>
        <p:txBody>
          <a:bodyPr>
            <a:normAutofit fontScale="90000"/>
          </a:bodyPr>
          <a:lstStyle/>
          <a:p>
            <a:r>
              <a:rPr lang="en-US" sz="4800" dirty="0"/>
              <a:t>Elements of the CNA Report</a:t>
            </a:r>
          </a:p>
        </p:txBody>
      </p:sp>
      <p:sp>
        <p:nvSpPr>
          <p:cNvPr id="4" name="Text Placeholder 3">
            <a:extLst>
              <a:ext uri="{FF2B5EF4-FFF2-40B4-BE49-F238E27FC236}">
                <a16:creationId xmlns:a16="http://schemas.microsoft.com/office/drawing/2014/main" id="{432D7A9A-E9BF-4878-8ACF-AE75A6D3C8C1}"/>
              </a:ext>
            </a:extLst>
          </p:cNvPr>
          <p:cNvSpPr>
            <a:spLocks noGrp="1"/>
          </p:cNvSpPr>
          <p:nvPr>
            <p:ph type="body" idx="1"/>
          </p:nvPr>
        </p:nvSpPr>
        <p:spPr/>
        <p:txBody>
          <a:bodyPr/>
          <a:lstStyle/>
          <a:p>
            <a:pPr marL="457189" indent="-457189">
              <a:buFont typeface="Rockwell" panose="02060603020205020403" pitchFamily="18" charset="0"/>
              <a:buChar char="√"/>
            </a:pPr>
            <a:r>
              <a:rPr lang="en-US" dirty="0"/>
              <a:t>Migratory Student Profile</a:t>
            </a:r>
          </a:p>
          <a:p>
            <a:pPr marL="457189" indent="-457189">
              <a:buFont typeface="Rockwell" panose="02060603020205020403" pitchFamily="18" charset="0"/>
              <a:buChar char="√"/>
            </a:pPr>
            <a:r>
              <a:rPr lang="en-US" dirty="0"/>
              <a:t>Concern Statements</a:t>
            </a:r>
          </a:p>
          <a:p>
            <a:pPr marL="457189" indent="-457189">
              <a:buFont typeface="Rockwell" panose="02060603020205020403" pitchFamily="18" charset="0"/>
              <a:buChar char="√"/>
            </a:pPr>
            <a:r>
              <a:rPr lang="en-US" dirty="0"/>
              <a:t>Need Indicators</a:t>
            </a:r>
          </a:p>
          <a:p>
            <a:pPr marL="457189" indent="-457189">
              <a:buFont typeface="Rockwell" panose="02060603020205020403" pitchFamily="18" charset="0"/>
              <a:buChar char="√"/>
            </a:pPr>
            <a:r>
              <a:rPr lang="en-US" dirty="0"/>
              <a:t>Need Statements</a:t>
            </a:r>
          </a:p>
          <a:p>
            <a:r>
              <a:rPr lang="en-US" dirty="0"/>
              <a:t>Solution Strategies</a:t>
            </a:r>
          </a:p>
          <a:p>
            <a:r>
              <a:rPr lang="en-US" dirty="0"/>
              <a:t>Prioritized Concerns</a:t>
            </a:r>
          </a:p>
        </p:txBody>
      </p:sp>
      <p:sp>
        <p:nvSpPr>
          <p:cNvPr id="2" name="Slide Number Placeholder 1">
            <a:extLst>
              <a:ext uri="{FF2B5EF4-FFF2-40B4-BE49-F238E27FC236}">
                <a16:creationId xmlns:a16="http://schemas.microsoft.com/office/drawing/2014/main" id="{3551AC58-6E12-4310-B3A8-E5C1222AF1EF}"/>
              </a:ext>
            </a:extLst>
          </p:cNvPr>
          <p:cNvSpPr>
            <a:spLocks noGrp="1"/>
          </p:cNvSpPr>
          <p:nvPr>
            <p:ph type="sldNum" idx="12"/>
          </p:nvPr>
        </p:nvSpPr>
        <p:spPr/>
        <p:txBody>
          <a:bodyPr/>
          <a:lstStyle/>
          <a:p>
            <a:fld id="{00000000-1234-1234-1234-123412341234}" type="slidenum">
              <a:rPr lang="en" smtClean="0"/>
              <a:pPr/>
              <a:t>17</a:t>
            </a:fld>
            <a:endParaRPr lang="en"/>
          </a:p>
        </p:txBody>
      </p:sp>
    </p:spTree>
    <p:extLst>
      <p:ext uri="{BB962C8B-B14F-4D97-AF65-F5344CB8AC3E}">
        <p14:creationId xmlns:p14="http://schemas.microsoft.com/office/powerpoint/2010/main" val="3940578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8ED5E97A-D21B-4AA4-83CF-DA3A380E30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14" name="Picture 13">
              <a:extLst>
                <a:ext uri="{FF2B5EF4-FFF2-40B4-BE49-F238E27FC236}">
                  <a16:creationId xmlns:a16="http://schemas.microsoft.com/office/drawing/2014/main" id="{8AF5706D-4464-450F-93F4-853EDF68CE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E0FB244-C158-43A9-AD7A-05DC5BBF6D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3" name="Content Placeholder 2">
            <a:extLst>
              <a:ext uri="{FF2B5EF4-FFF2-40B4-BE49-F238E27FC236}">
                <a16:creationId xmlns:a16="http://schemas.microsoft.com/office/drawing/2014/main" id="{85C71933-7CB9-2246-BD1A-7D628D95AC9B}"/>
              </a:ext>
            </a:extLst>
          </p:cNvPr>
          <p:cNvSpPr>
            <a:spLocks noGrp="1"/>
          </p:cNvSpPr>
          <p:nvPr>
            <p:ph idx="1"/>
          </p:nvPr>
        </p:nvSpPr>
        <p:spPr>
          <a:xfrm>
            <a:off x="-71460" y="1850917"/>
            <a:ext cx="6858000" cy="3156166"/>
          </a:xfrm>
        </p:spPr>
        <p:txBody>
          <a:bodyPr anchor="ctr">
            <a:normAutofit/>
          </a:bodyPr>
          <a:lstStyle/>
          <a:p>
            <a:pPr marL="0" indent="0" algn="ctr">
              <a:buNone/>
            </a:pPr>
            <a:r>
              <a:rPr lang="en-US" sz="3200" dirty="0"/>
              <a:t>POWERSCHOOL IMPROVEMENTS </a:t>
            </a:r>
          </a:p>
          <a:p>
            <a:pPr marL="0" indent="0" algn="ctr">
              <a:buNone/>
            </a:pPr>
            <a:r>
              <a:rPr lang="en-US" sz="3200" dirty="0"/>
              <a:t>&amp; </a:t>
            </a:r>
          </a:p>
          <a:p>
            <a:pPr marL="0" indent="0" algn="ctr">
              <a:buNone/>
            </a:pPr>
            <a:r>
              <a:rPr lang="en-US" sz="3200" dirty="0"/>
              <a:t>CHANGES</a:t>
            </a:r>
          </a:p>
        </p:txBody>
      </p:sp>
      <p:pic>
        <p:nvPicPr>
          <p:cNvPr id="5" name="Picture 4" descr="Arrows pointing up">
            <a:extLst>
              <a:ext uri="{FF2B5EF4-FFF2-40B4-BE49-F238E27FC236}">
                <a16:creationId xmlns:a16="http://schemas.microsoft.com/office/drawing/2014/main" id="{25BE5057-8BDE-4D01-BE41-BFC72AF8E421}"/>
              </a:ext>
            </a:extLst>
          </p:cNvPr>
          <p:cNvPicPr>
            <a:picLocks noChangeAspect="1"/>
          </p:cNvPicPr>
          <p:nvPr/>
        </p:nvPicPr>
        <p:blipFill rotWithShape="1">
          <a:blip r:embed="rId5"/>
          <a:srcRect l="9798" r="12663"/>
          <a:stretch/>
        </p:blipFill>
        <p:spPr>
          <a:xfrm>
            <a:off x="6861048" y="1"/>
            <a:ext cx="5330952" cy="6858000"/>
          </a:xfrm>
          <a:prstGeom prst="rect">
            <a:avLst/>
          </a:prstGeom>
        </p:spPr>
      </p:pic>
    </p:spTree>
    <p:extLst>
      <p:ext uri="{BB962C8B-B14F-4D97-AF65-F5344CB8AC3E}">
        <p14:creationId xmlns:p14="http://schemas.microsoft.com/office/powerpoint/2010/main" val="3861117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3CEF-2FC6-5345-A117-5564A365F86E}"/>
              </a:ext>
            </a:extLst>
          </p:cNvPr>
          <p:cNvSpPr>
            <a:spLocks noGrp="1"/>
          </p:cNvSpPr>
          <p:nvPr>
            <p:ph type="title"/>
          </p:nvPr>
        </p:nvSpPr>
        <p:spPr>
          <a:xfrm>
            <a:off x="458694" y="56230"/>
            <a:ext cx="11274612" cy="823913"/>
          </a:xfrm>
        </p:spPr>
        <p:txBody>
          <a:bodyPr/>
          <a:lstStyle/>
          <a:p>
            <a:r>
              <a:rPr lang="en-US" dirty="0"/>
              <a:t>Where MEP Information is in PS</a:t>
            </a:r>
          </a:p>
        </p:txBody>
      </p:sp>
      <p:sp>
        <p:nvSpPr>
          <p:cNvPr id="3" name="Text Placeholder 2">
            <a:extLst>
              <a:ext uri="{FF2B5EF4-FFF2-40B4-BE49-F238E27FC236}">
                <a16:creationId xmlns:a16="http://schemas.microsoft.com/office/drawing/2014/main" id="{EF92BFDA-BD98-A74F-93D6-B2C914F0BBCC}"/>
              </a:ext>
            </a:extLst>
          </p:cNvPr>
          <p:cNvSpPr>
            <a:spLocks noGrp="1"/>
          </p:cNvSpPr>
          <p:nvPr>
            <p:ph type="body" idx="1"/>
          </p:nvPr>
        </p:nvSpPr>
        <p:spPr>
          <a:xfrm>
            <a:off x="458694" y="1164125"/>
            <a:ext cx="5532319" cy="534770"/>
          </a:xfrm>
        </p:spPr>
        <p:txBody>
          <a:bodyPr/>
          <a:lstStyle/>
          <a:p>
            <a:r>
              <a:rPr lang="en-US" dirty="0"/>
              <a:t>Current Path</a:t>
            </a:r>
          </a:p>
        </p:txBody>
      </p:sp>
      <p:sp>
        <p:nvSpPr>
          <p:cNvPr id="5" name="Text Placeholder 4">
            <a:extLst>
              <a:ext uri="{FF2B5EF4-FFF2-40B4-BE49-F238E27FC236}">
                <a16:creationId xmlns:a16="http://schemas.microsoft.com/office/drawing/2014/main" id="{057C0A3A-8BCA-BF48-945A-74136A95349F}"/>
              </a:ext>
            </a:extLst>
          </p:cNvPr>
          <p:cNvSpPr>
            <a:spLocks noGrp="1"/>
          </p:cNvSpPr>
          <p:nvPr>
            <p:ph type="body" sz="quarter" idx="3"/>
          </p:nvPr>
        </p:nvSpPr>
        <p:spPr>
          <a:xfrm>
            <a:off x="6096000" y="1159232"/>
            <a:ext cx="5561106" cy="539663"/>
          </a:xfrm>
        </p:spPr>
        <p:txBody>
          <a:bodyPr/>
          <a:lstStyle/>
          <a:p>
            <a:r>
              <a:rPr lang="en-US" dirty="0"/>
              <a:t>Propose Path</a:t>
            </a:r>
          </a:p>
        </p:txBody>
      </p:sp>
      <p:pic>
        <p:nvPicPr>
          <p:cNvPr id="7" name="Content Placeholder 6">
            <a:extLst>
              <a:ext uri="{FF2B5EF4-FFF2-40B4-BE49-F238E27FC236}">
                <a16:creationId xmlns:a16="http://schemas.microsoft.com/office/drawing/2014/main" id="{3E21D0C2-D1BF-1844-B3BF-DD1CBCEEA358}"/>
              </a:ext>
            </a:extLst>
          </p:cNvPr>
          <p:cNvPicPr>
            <a:picLocks noGrp="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991013" y="1837623"/>
            <a:ext cx="6078525" cy="3522663"/>
          </a:xfrm>
          <a:prstGeom prst="rect">
            <a:avLst/>
          </a:prstGeom>
          <a:noFill/>
          <a:ln>
            <a:solidFill>
              <a:schemeClr val="accent1"/>
            </a:solidFill>
          </a:ln>
        </p:spPr>
      </p:pic>
      <p:pic>
        <p:nvPicPr>
          <p:cNvPr id="13" name="Content Placeholder 12" descr="Table&#10;&#10;Description automatically generated">
            <a:extLst>
              <a:ext uri="{FF2B5EF4-FFF2-40B4-BE49-F238E27FC236}">
                <a16:creationId xmlns:a16="http://schemas.microsoft.com/office/drawing/2014/main" id="{5F34DD8C-FB0D-8B4F-B73A-3BC673701F0C}"/>
              </a:ext>
            </a:extLst>
          </p:cNvPr>
          <p:cNvPicPr>
            <a:picLocks noGrp="1" noChangeAspect="1"/>
          </p:cNvPicPr>
          <p:nvPr>
            <p:ph sz="half" idx="2"/>
          </p:nvPr>
        </p:nvPicPr>
        <p:blipFill>
          <a:blip r:embed="rId4"/>
          <a:stretch>
            <a:fillRect/>
          </a:stretch>
        </p:blipFill>
        <p:spPr>
          <a:xfrm>
            <a:off x="458694" y="1802734"/>
            <a:ext cx="5532437" cy="1817439"/>
          </a:xfrm>
        </p:spPr>
      </p:pic>
      <p:sp>
        <p:nvSpPr>
          <p:cNvPr id="17" name="TextBox 16">
            <a:extLst>
              <a:ext uri="{FF2B5EF4-FFF2-40B4-BE49-F238E27FC236}">
                <a16:creationId xmlns:a16="http://schemas.microsoft.com/office/drawing/2014/main" id="{F7C2FC1A-3528-EC42-9E91-D055489B6085}"/>
              </a:ext>
            </a:extLst>
          </p:cNvPr>
          <p:cNvSpPr txBox="1"/>
          <p:nvPr/>
        </p:nvSpPr>
        <p:spPr>
          <a:xfrm>
            <a:off x="613775" y="5636712"/>
            <a:ext cx="10759858" cy="461665"/>
          </a:xfrm>
          <a:prstGeom prst="rect">
            <a:avLst/>
          </a:prstGeom>
          <a:noFill/>
        </p:spPr>
        <p:txBody>
          <a:bodyPr wrap="square" rtlCol="0">
            <a:spAutoFit/>
          </a:bodyPr>
          <a:lstStyle/>
          <a:p>
            <a:pPr algn="ctr"/>
            <a:r>
              <a:rPr lang="en-US" sz="2400" b="1" dirty="0"/>
              <a:t>It means quicker access and consistency in NC PS for MEP</a:t>
            </a:r>
          </a:p>
        </p:txBody>
      </p:sp>
      <p:pic>
        <p:nvPicPr>
          <p:cNvPr id="18" name="Content Placeholder 7" descr="Table&#10;&#10;Description automatically generated">
            <a:extLst>
              <a:ext uri="{FF2B5EF4-FFF2-40B4-BE49-F238E27FC236}">
                <a16:creationId xmlns:a16="http://schemas.microsoft.com/office/drawing/2014/main" id="{4B6A40FA-408E-DB49-AF83-705EDD1F1D84}"/>
              </a:ext>
            </a:extLst>
          </p:cNvPr>
          <p:cNvPicPr>
            <a:picLocks noChangeAspect="1"/>
          </p:cNvPicPr>
          <p:nvPr/>
        </p:nvPicPr>
        <p:blipFill>
          <a:blip r:embed="rId5"/>
          <a:stretch>
            <a:fillRect/>
          </a:stretch>
        </p:blipFill>
        <p:spPr>
          <a:xfrm>
            <a:off x="465138" y="3240385"/>
            <a:ext cx="5532437" cy="2119901"/>
          </a:xfrm>
          <a:prstGeom prst="rect">
            <a:avLst/>
          </a:prstGeom>
        </p:spPr>
      </p:pic>
      <p:sp>
        <p:nvSpPr>
          <p:cNvPr id="19" name="Left Arrow 18">
            <a:extLst>
              <a:ext uri="{FF2B5EF4-FFF2-40B4-BE49-F238E27FC236}">
                <a16:creationId xmlns:a16="http://schemas.microsoft.com/office/drawing/2014/main" id="{A2A19854-741F-884D-B8DC-5CE2D26CE2FC}"/>
              </a:ext>
            </a:extLst>
          </p:cNvPr>
          <p:cNvSpPr/>
          <p:nvPr/>
        </p:nvSpPr>
        <p:spPr>
          <a:xfrm>
            <a:off x="6829426" y="4643438"/>
            <a:ext cx="957262" cy="2000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a:extLst>
              <a:ext uri="{FF2B5EF4-FFF2-40B4-BE49-F238E27FC236}">
                <a16:creationId xmlns:a16="http://schemas.microsoft.com/office/drawing/2014/main" id="{DB5BF477-C1F7-8E4C-A781-34B9A1D8B29F}"/>
              </a:ext>
            </a:extLst>
          </p:cNvPr>
          <p:cNvSpPr/>
          <p:nvPr/>
        </p:nvSpPr>
        <p:spPr>
          <a:xfrm>
            <a:off x="2371726" y="4300335"/>
            <a:ext cx="145732" cy="343103"/>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5832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7" grpId="0"/>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8B7CC9ED-57A2-429E-8FD9-D55F47275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EF0E40-AEB8-4DF7-A67A-7317B3BF9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7208672-FFA4-4C49-AA15-0D2C24F1A003}"/>
              </a:ext>
            </a:extLst>
          </p:cNvPr>
          <p:cNvSpPr>
            <a:spLocks noGrp="1"/>
          </p:cNvSpPr>
          <p:nvPr>
            <p:ph type="title"/>
          </p:nvPr>
        </p:nvSpPr>
        <p:spPr>
          <a:xfrm>
            <a:off x="838200" y="586992"/>
            <a:ext cx="4953000" cy="2308608"/>
          </a:xfrm>
        </p:spPr>
        <p:txBody>
          <a:bodyPr>
            <a:normAutofit/>
          </a:bodyPr>
          <a:lstStyle/>
          <a:p>
            <a:r>
              <a:rPr lang="en-US">
                <a:solidFill>
                  <a:srgbClr val="FFFFFF"/>
                </a:solidFill>
              </a:rPr>
              <a:t>PLEASE SIGN-IN</a:t>
            </a:r>
          </a:p>
        </p:txBody>
      </p:sp>
      <p:sp>
        <p:nvSpPr>
          <p:cNvPr id="3" name="Content Placeholder 2">
            <a:extLst>
              <a:ext uri="{FF2B5EF4-FFF2-40B4-BE49-F238E27FC236}">
                <a16:creationId xmlns:a16="http://schemas.microsoft.com/office/drawing/2014/main" id="{0CDFB9D4-F811-714B-A51C-B47FC74E1391}"/>
              </a:ext>
            </a:extLst>
          </p:cNvPr>
          <p:cNvSpPr>
            <a:spLocks noGrp="1"/>
          </p:cNvSpPr>
          <p:nvPr>
            <p:ph idx="1"/>
          </p:nvPr>
        </p:nvSpPr>
        <p:spPr>
          <a:xfrm>
            <a:off x="-3049" y="2819400"/>
            <a:ext cx="6181389" cy="3460964"/>
          </a:xfrm>
        </p:spPr>
        <p:txBody>
          <a:bodyPr anchor="ctr">
            <a:normAutofit/>
          </a:bodyPr>
          <a:lstStyle/>
          <a:p>
            <a:r>
              <a:rPr lang="en-US" sz="2400" dirty="0">
                <a:solidFill>
                  <a:schemeClr val="bg1"/>
                </a:solidFill>
                <a:hlinkClick r:id="rId3">
                  <a:extLst>
                    <a:ext uri="{A12FA001-AC4F-418D-AE19-62706E023703}">
                      <ahyp:hlinkClr xmlns:ahyp="http://schemas.microsoft.com/office/drawing/2018/hyperlinkcolor" val="tx"/>
                    </a:ext>
                  </a:extLst>
                </a:hlinkClick>
              </a:rPr>
              <a:t>https://forms.gle/2NPg9j5y5nF3HZWV7</a:t>
            </a:r>
            <a:endParaRPr lang="en-US" sz="2400" dirty="0">
              <a:solidFill>
                <a:schemeClr val="bg1"/>
              </a:solidFill>
            </a:endParaRPr>
          </a:p>
          <a:p>
            <a:endParaRPr lang="en-US" sz="1800" dirty="0">
              <a:solidFill>
                <a:srgbClr val="FFFFFF"/>
              </a:solidFill>
            </a:endParaRPr>
          </a:p>
          <a:p>
            <a:endParaRPr lang="en-US" sz="1800" dirty="0">
              <a:solidFill>
                <a:srgbClr val="FFFFFF"/>
              </a:solidFill>
            </a:endParaRPr>
          </a:p>
          <a:p>
            <a:endParaRPr lang="en-US" sz="1800" dirty="0">
              <a:solidFill>
                <a:srgbClr val="FFFFFF"/>
              </a:solidFill>
            </a:endParaRPr>
          </a:p>
        </p:txBody>
      </p:sp>
      <p:grpSp>
        <p:nvGrpSpPr>
          <p:cNvPr id="15" name="Group 14">
            <a:extLst>
              <a:ext uri="{FF2B5EF4-FFF2-40B4-BE49-F238E27FC236}">
                <a16:creationId xmlns:a16="http://schemas.microsoft.com/office/drawing/2014/main" id="{739BAE37-B96C-4F71-BC0F-C5F3C7DFDE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16" name="Picture 15">
              <a:extLst>
                <a:ext uri="{FF2B5EF4-FFF2-40B4-BE49-F238E27FC236}">
                  <a16:creationId xmlns:a16="http://schemas.microsoft.com/office/drawing/2014/main" id="{F586E638-2324-405E-9DF6-E3DDA81B8D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7" name="Picture 16">
              <a:extLst>
                <a:ext uri="{FF2B5EF4-FFF2-40B4-BE49-F238E27FC236}">
                  <a16:creationId xmlns:a16="http://schemas.microsoft.com/office/drawing/2014/main" id="{2954E671-967A-4B9A-8F60-B0834D0792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4" name="Picture 3">
            <a:extLst>
              <a:ext uri="{FF2B5EF4-FFF2-40B4-BE49-F238E27FC236}">
                <a16:creationId xmlns:a16="http://schemas.microsoft.com/office/drawing/2014/main" id="{9223BF42-DFE1-5B47-B3B7-A3DD10D49F60}"/>
              </a:ext>
            </a:extLst>
          </p:cNvPr>
          <p:cNvPicPr>
            <a:picLocks noChangeAspect="1"/>
          </p:cNvPicPr>
          <p:nvPr/>
        </p:nvPicPr>
        <p:blipFill>
          <a:blip r:embed="rId5"/>
          <a:stretch>
            <a:fillRect/>
          </a:stretch>
        </p:blipFill>
        <p:spPr>
          <a:xfrm>
            <a:off x="6181388" y="422591"/>
            <a:ext cx="6010611" cy="6010611"/>
          </a:xfrm>
          <a:prstGeom prst="rect">
            <a:avLst/>
          </a:prstGeom>
        </p:spPr>
      </p:pic>
    </p:spTree>
    <p:extLst>
      <p:ext uri="{BB962C8B-B14F-4D97-AF65-F5344CB8AC3E}">
        <p14:creationId xmlns:p14="http://schemas.microsoft.com/office/powerpoint/2010/main" val="280435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07D3-C489-5147-823F-7CDB1E391284}"/>
              </a:ext>
            </a:extLst>
          </p:cNvPr>
          <p:cNvSpPr>
            <a:spLocks noGrp="1"/>
          </p:cNvSpPr>
          <p:nvPr>
            <p:ph type="title"/>
          </p:nvPr>
        </p:nvSpPr>
        <p:spPr>
          <a:xfrm>
            <a:off x="458788" y="867621"/>
            <a:ext cx="10895106" cy="1034416"/>
          </a:xfrm>
        </p:spPr>
        <p:txBody>
          <a:bodyPr/>
          <a:lstStyle/>
          <a:p>
            <a:r>
              <a:rPr lang="en-US" dirty="0"/>
              <a:t>Non-Eligible MEP in PS</a:t>
            </a:r>
          </a:p>
        </p:txBody>
      </p:sp>
      <p:pic>
        <p:nvPicPr>
          <p:cNvPr id="7" name="Content Placeholder 6" descr="Graphical user interface, application&#10;&#10;Description automatically generated">
            <a:extLst>
              <a:ext uri="{FF2B5EF4-FFF2-40B4-BE49-F238E27FC236}">
                <a16:creationId xmlns:a16="http://schemas.microsoft.com/office/drawing/2014/main" id="{07A39962-D45E-1747-81B0-A237A2C2FB8A}"/>
              </a:ext>
            </a:extLst>
          </p:cNvPr>
          <p:cNvPicPr>
            <a:picLocks noGrp="1" noChangeAspect="1"/>
          </p:cNvPicPr>
          <p:nvPr>
            <p:ph idx="1"/>
          </p:nvPr>
        </p:nvPicPr>
        <p:blipFill>
          <a:blip r:embed="rId2"/>
          <a:stretch>
            <a:fillRect/>
          </a:stretch>
        </p:blipFill>
        <p:spPr>
          <a:xfrm>
            <a:off x="458788" y="2271714"/>
            <a:ext cx="11274425" cy="3718665"/>
          </a:xfrm>
          <a:solidFill>
            <a:schemeClr val="accent4"/>
          </a:solidFill>
        </p:spPr>
      </p:pic>
      <p:sp>
        <p:nvSpPr>
          <p:cNvPr id="10" name="Right Brace 9">
            <a:extLst>
              <a:ext uri="{FF2B5EF4-FFF2-40B4-BE49-F238E27FC236}">
                <a16:creationId xmlns:a16="http://schemas.microsoft.com/office/drawing/2014/main" id="{00DD4625-7C36-ED46-9F74-79B73A7B4535}"/>
              </a:ext>
            </a:extLst>
          </p:cNvPr>
          <p:cNvSpPr/>
          <p:nvPr/>
        </p:nvSpPr>
        <p:spPr>
          <a:xfrm>
            <a:off x="5461348" y="4684734"/>
            <a:ext cx="444993" cy="688932"/>
          </a:xfrm>
          <a:prstGeom prst="rightBrace">
            <a:avLst/>
          </a:prstGeom>
          <a:ln w="5715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59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29DC-5474-F140-A04F-ED11EDE118DF}"/>
              </a:ext>
            </a:extLst>
          </p:cNvPr>
          <p:cNvSpPr>
            <a:spLocks noGrp="1"/>
          </p:cNvSpPr>
          <p:nvPr>
            <p:ph type="title"/>
          </p:nvPr>
        </p:nvSpPr>
        <p:spPr>
          <a:xfrm>
            <a:off x="458694" y="365760"/>
            <a:ext cx="10895106" cy="1087259"/>
          </a:xfrm>
        </p:spPr>
        <p:txBody>
          <a:bodyPr/>
          <a:lstStyle/>
          <a:p>
            <a:r>
              <a:rPr lang="en-US" dirty="0"/>
              <a:t>Non-Eligible MEP in PS – Cont.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B8CE0C0C-CB58-1940-9DCF-93426E13BC4D}"/>
              </a:ext>
            </a:extLst>
          </p:cNvPr>
          <p:cNvPicPr>
            <a:picLocks noGrp="1" noChangeAspect="1"/>
          </p:cNvPicPr>
          <p:nvPr>
            <p:ph idx="1"/>
          </p:nvPr>
        </p:nvPicPr>
        <p:blipFill>
          <a:blip r:embed="rId2"/>
          <a:stretch>
            <a:fillRect/>
          </a:stretch>
        </p:blipFill>
        <p:spPr>
          <a:xfrm>
            <a:off x="1799579" y="1453019"/>
            <a:ext cx="8313100" cy="4195763"/>
          </a:xfrm>
        </p:spPr>
      </p:pic>
      <p:sp>
        <p:nvSpPr>
          <p:cNvPr id="6" name="Rectangle 5">
            <a:extLst>
              <a:ext uri="{FF2B5EF4-FFF2-40B4-BE49-F238E27FC236}">
                <a16:creationId xmlns:a16="http://schemas.microsoft.com/office/drawing/2014/main" id="{49A79A8F-3E4F-FC48-BF2D-6FE8A727BC7F}"/>
              </a:ext>
            </a:extLst>
          </p:cNvPr>
          <p:cNvSpPr/>
          <p:nvPr/>
        </p:nvSpPr>
        <p:spPr>
          <a:xfrm>
            <a:off x="1908136" y="4158641"/>
            <a:ext cx="1265128" cy="135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2DCF31-5F87-834E-B4C3-33973F781F17}"/>
              </a:ext>
            </a:extLst>
          </p:cNvPr>
          <p:cNvSpPr/>
          <p:nvPr/>
        </p:nvSpPr>
        <p:spPr>
          <a:xfrm>
            <a:off x="4345487" y="4158641"/>
            <a:ext cx="551145" cy="135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B3C8A6-87A4-264C-B718-95121D7F588E}"/>
              </a:ext>
            </a:extLst>
          </p:cNvPr>
          <p:cNvSpPr/>
          <p:nvPr/>
        </p:nvSpPr>
        <p:spPr>
          <a:xfrm>
            <a:off x="5436821" y="4158641"/>
            <a:ext cx="688932" cy="135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327A6D-E782-8341-9181-DAD39F29A006}"/>
              </a:ext>
            </a:extLst>
          </p:cNvPr>
          <p:cNvSpPr txBox="1"/>
          <p:nvPr/>
        </p:nvSpPr>
        <p:spPr>
          <a:xfrm>
            <a:off x="1799579" y="5905044"/>
            <a:ext cx="8313100" cy="461665"/>
          </a:xfrm>
          <a:prstGeom prst="rect">
            <a:avLst/>
          </a:prstGeom>
          <a:noFill/>
        </p:spPr>
        <p:txBody>
          <a:bodyPr wrap="square" rtlCol="0">
            <a:spAutoFit/>
          </a:bodyPr>
          <a:lstStyle/>
          <a:p>
            <a:r>
              <a:rPr lang="en-US" sz="2400" b="1" dirty="0"/>
              <a:t>Why are these migrant children not eligible anymore?</a:t>
            </a:r>
          </a:p>
        </p:txBody>
      </p:sp>
    </p:spTree>
    <p:extLst>
      <p:ext uri="{BB962C8B-B14F-4D97-AF65-F5344CB8AC3E}">
        <p14:creationId xmlns:p14="http://schemas.microsoft.com/office/powerpoint/2010/main" val="254093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9"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60D82D56-D377-48D4-8DE9-6A0A8DB5E3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2"/>
            <a:ext cx="2696853" cy="4598233"/>
            <a:chOff x="8059620" y="41922"/>
            <a:chExt cx="3997615" cy="6816077"/>
          </a:xfrm>
        </p:grpSpPr>
        <p:pic>
          <p:nvPicPr>
            <p:cNvPr id="6" name="Picture 12">
              <a:extLst>
                <a:ext uri="{FF2B5EF4-FFF2-40B4-BE49-F238E27FC236}">
                  <a16:creationId xmlns:a16="http://schemas.microsoft.com/office/drawing/2014/main" id="{6D8CD235-5DAC-4779-B652-AEF90B984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4" name="Picture 13">
              <a:extLst>
                <a:ext uri="{FF2B5EF4-FFF2-40B4-BE49-F238E27FC236}">
                  <a16:creationId xmlns:a16="http://schemas.microsoft.com/office/drawing/2014/main" id="{9048802B-B281-498F-88C5-E240B74438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2EB4A932-BF64-274C-9969-0937C9BCE403}"/>
              </a:ext>
            </a:extLst>
          </p:cNvPr>
          <p:cNvSpPr>
            <a:spLocks noGrp="1"/>
          </p:cNvSpPr>
          <p:nvPr>
            <p:ph type="title"/>
          </p:nvPr>
        </p:nvSpPr>
        <p:spPr>
          <a:xfrm>
            <a:off x="609601" y="559813"/>
            <a:ext cx="5181599" cy="5612387"/>
          </a:xfrm>
        </p:spPr>
        <p:txBody>
          <a:bodyPr anchor="ctr">
            <a:normAutofit/>
          </a:bodyPr>
          <a:lstStyle/>
          <a:p>
            <a:r>
              <a:rPr lang="en-US"/>
              <a:t>PS FRIENDLY REMINDERS…</a:t>
            </a:r>
            <a:endParaRPr lang="en-US" dirty="0"/>
          </a:p>
        </p:txBody>
      </p:sp>
      <p:sp>
        <p:nvSpPr>
          <p:cNvPr id="3" name="Content Placeholder 2">
            <a:extLst>
              <a:ext uri="{FF2B5EF4-FFF2-40B4-BE49-F238E27FC236}">
                <a16:creationId xmlns:a16="http://schemas.microsoft.com/office/drawing/2014/main" id="{5FB773E8-D214-B544-9DCD-E4F7790A25B4}"/>
              </a:ext>
            </a:extLst>
          </p:cNvPr>
          <p:cNvSpPr>
            <a:spLocks noGrp="1"/>
          </p:cNvSpPr>
          <p:nvPr>
            <p:ph idx="1"/>
          </p:nvPr>
        </p:nvSpPr>
        <p:spPr>
          <a:xfrm>
            <a:off x="6477000" y="559813"/>
            <a:ext cx="5180106" cy="5612387"/>
          </a:xfrm>
        </p:spPr>
        <p:txBody>
          <a:bodyPr anchor="ctr">
            <a:normAutofit/>
          </a:bodyPr>
          <a:lstStyle/>
          <a:p>
            <a:r>
              <a:rPr lang="en-US" sz="1800"/>
              <a:t>Send monthly withdrawals to your Data Specialist</a:t>
            </a:r>
          </a:p>
          <a:p>
            <a:r>
              <a:rPr lang="en-US" sz="1800"/>
              <a:t>Check the CFDC Migrant Roster at least every other month</a:t>
            </a:r>
          </a:p>
          <a:p>
            <a:r>
              <a:rPr lang="en-US" sz="1800"/>
              <a:t>Compare PS with MSIX for accuracy and discrepancies</a:t>
            </a:r>
          </a:p>
          <a:p>
            <a:pPr lvl="1"/>
            <a:r>
              <a:rPr lang="en-US" sz="1800"/>
              <a:t>Direct PS ID Duplicates to your district’s PS director or coordinator</a:t>
            </a:r>
          </a:p>
          <a:p>
            <a:pPr lvl="1"/>
            <a:r>
              <a:rPr lang="en-US" sz="1800"/>
              <a:t>Direct MSIX ID Duplicates to NC MSIX Lead (Dr. Corral)</a:t>
            </a:r>
          </a:p>
          <a:p>
            <a:r>
              <a:rPr lang="en-US" sz="1800"/>
              <a:t>Check the CFDC Migrant – Program Services every other month</a:t>
            </a:r>
          </a:p>
          <a:p>
            <a:pPr lvl="1"/>
            <a:r>
              <a:rPr lang="en-US" sz="1800"/>
              <a:t>Report any discrepancies to your Data Specialist &amp; cc Dr. Corral</a:t>
            </a:r>
          </a:p>
          <a:p>
            <a:pPr lvl="1"/>
            <a:r>
              <a:rPr lang="en-US" sz="1800"/>
              <a:t>Remember to </a:t>
            </a:r>
            <a:r>
              <a:rPr lang="en-US" sz="1800" b="1" u="sng"/>
              <a:t>only</a:t>
            </a:r>
            <a:r>
              <a:rPr lang="en-US" sz="1800"/>
              <a:t> report services for current migrant children</a:t>
            </a:r>
          </a:p>
        </p:txBody>
      </p:sp>
    </p:spTree>
    <p:extLst>
      <p:ext uri="{BB962C8B-B14F-4D97-AF65-F5344CB8AC3E}">
        <p14:creationId xmlns:p14="http://schemas.microsoft.com/office/powerpoint/2010/main" val="346034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1" name="Picture 3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3" name="Rectangle 32">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34">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46EC9A64-1A87-7B48-8407-D6A3AE421B8F}"/>
              </a:ext>
            </a:extLst>
          </p:cNvPr>
          <p:cNvSpPr>
            <a:spLocks noGrp="1"/>
          </p:cNvSpPr>
          <p:nvPr>
            <p:ph type="title"/>
          </p:nvPr>
        </p:nvSpPr>
        <p:spPr>
          <a:xfrm>
            <a:off x="-20782" y="737686"/>
            <a:ext cx="4785546" cy="3155419"/>
          </a:xfrm>
        </p:spPr>
        <p:txBody>
          <a:bodyPr vert="horz" lIns="91440" tIns="45720" rIns="91440" bIns="45720" rtlCol="0" anchor="b">
            <a:normAutofit/>
          </a:bodyPr>
          <a:lstStyle/>
          <a:p>
            <a:r>
              <a:rPr lang="en-US" sz="4000" dirty="0">
                <a:solidFill>
                  <a:srgbClr val="FFFFFF"/>
                </a:solidFill>
              </a:rPr>
              <a:t>OME Preliminary Data</a:t>
            </a:r>
          </a:p>
        </p:txBody>
      </p:sp>
      <p:grpSp>
        <p:nvGrpSpPr>
          <p:cNvPr id="39" name="Group 38">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40" name="Picture 39">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41" name="Picture 40">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9" name="Content Placeholder 8" descr="Diagram&#10;&#10;Description automatically generated">
            <a:extLst>
              <a:ext uri="{FF2B5EF4-FFF2-40B4-BE49-F238E27FC236}">
                <a16:creationId xmlns:a16="http://schemas.microsoft.com/office/drawing/2014/main" id="{A8B429CA-A739-6544-9EBE-D0D269ED04B7}"/>
              </a:ext>
            </a:extLst>
          </p:cNvPr>
          <p:cNvPicPr>
            <a:picLocks noGrp="1" noChangeAspect="1"/>
          </p:cNvPicPr>
          <p:nvPr>
            <p:ph idx="1"/>
          </p:nvPr>
        </p:nvPicPr>
        <p:blipFill>
          <a:blip r:embed="rId5"/>
          <a:stretch>
            <a:fillRect/>
          </a:stretch>
        </p:blipFill>
        <p:spPr>
          <a:xfrm>
            <a:off x="4047344" y="32929"/>
            <a:ext cx="8120825" cy="6151524"/>
          </a:xfrm>
          <a:prstGeom prst="rect">
            <a:avLst/>
          </a:prstGeom>
        </p:spPr>
      </p:pic>
    </p:spTree>
    <p:extLst>
      <p:ext uri="{BB962C8B-B14F-4D97-AF65-F5344CB8AC3E}">
        <p14:creationId xmlns:p14="http://schemas.microsoft.com/office/powerpoint/2010/main" val="29714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4" name="Picture 3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45" name="Rectangle 33">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6" name="Rectangle 35">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7" name="Group 37">
            <a:extLst>
              <a:ext uri="{FF2B5EF4-FFF2-40B4-BE49-F238E27FC236}">
                <a16:creationId xmlns:a16="http://schemas.microsoft.com/office/drawing/2014/main" id="{CBAB4265-79FB-414E-A5E5-7E39755069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2"/>
            <a:ext cx="2696853" cy="4598233"/>
            <a:chOff x="8059620" y="41922"/>
            <a:chExt cx="3997615" cy="6816077"/>
          </a:xfrm>
        </p:grpSpPr>
        <p:pic>
          <p:nvPicPr>
            <p:cNvPr id="48" name="Picture 38">
              <a:extLst>
                <a:ext uri="{FF2B5EF4-FFF2-40B4-BE49-F238E27FC236}">
                  <a16:creationId xmlns:a16="http://schemas.microsoft.com/office/drawing/2014/main" id="{2BEC49AF-BD24-4CF3-B3E7-B4E5C24BC0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49" name="Picture 39">
              <a:extLst>
                <a:ext uri="{FF2B5EF4-FFF2-40B4-BE49-F238E27FC236}">
                  <a16:creationId xmlns:a16="http://schemas.microsoft.com/office/drawing/2014/main" id="{371E67C7-5F4E-4F22-A3A9-D94B12126B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42" name="Rectangle 41">
            <a:extLst>
              <a:ext uri="{FF2B5EF4-FFF2-40B4-BE49-F238E27FC236}">
                <a16:creationId xmlns:a16="http://schemas.microsoft.com/office/drawing/2014/main" id="{8E6613BA-415A-4A35-90E0-E031E5096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9030" y="0"/>
            <a:ext cx="62029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1683095E-B7D2-904C-80CA-D64F57DEED9D}"/>
              </a:ext>
            </a:extLst>
          </p:cNvPr>
          <p:cNvSpPr>
            <a:spLocks noGrp="1"/>
          </p:cNvSpPr>
          <p:nvPr>
            <p:ph type="title"/>
          </p:nvPr>
        </p:nvSpPr>
        <p:spPr>
          <a:xfrm>
            <a:off x="7194155" y="777826"/>
            <a:ext cx="4919472" cy="3155419"/>
          </a:xfrm>
        </p:spPr>
        <p:txBody>
          <a:bodyPr vert="horz" lIns="91440" tIns="45720" rIns="91440" bIns="45720" rtlCol="0" anchor="b">
            <a:normAutofit/>
          </a:bodyPr>
          <a:lstStyle/>
          <a:p>
            <a:pPr algn="r"/>
            <a:r>
              <a:rPr lang="en-US" sz="4000" dirty="0">
                <a:solidFill>
                  <a:srgbClr val="FFFFFF"/>
                </a:solidFill>
              </a:rPr>
              <a:t>OME Preliminary Data - Cont.</a:t>
            </a:r>
          </a:p>
        </p:txBody>
      </p:sp>
      <p:pic>
        <p:nvPicPr>
          <p:cNvPr id="5" name="Content Placeholder 4" descr="Diagram&#10;&#10;Description automatically generated">
            <a:extLst>
              <a:ext uri="{FF2B5EF4-FFF2-40B4-BE49-F238E27FC236}">
                <a16:creationId xmlns:a16="http://schemas.microsoft.com/office/drawing/2014/main" id="{A0AEA3F2-39E1-664B-8AB3-8756B7106A06}"/>
              </a:ext>
            </a:extLst>
          </p:cNvPr>
          <p:cNvPicPr>
            <a:picLocks noChangeAspect="1"/>
          </p:cNvPicPr>
          <p:nvPr/>
        </p:nvPicPr>
        <p:blipFill>
          <a:blip r:embed="rId5"/>
          <a:stretch>
            <a:fillRect/>
          </a:stretch>
        </p:blipFill>
        <p:spPr>
          <a:xfrm>
            <a:off x="34102" y="744905"/>
            <a:ext cx="8074459" cy="5909455"/>
          </a:xfrm>
          <a:prstGeom prst="rect">
            <a:avLst/>
          </a:prstGeom>
        </p:spPr>
      </p:pic>
    </p:spTree>
    <p:extLst>
      <p:ext uri="{BB962C8B-B14F-4D97-AF65-F5344CB8AC3E}">
        <p14:creationId xmlns:p14="http://schemas.microsoft.com/office/powerpoint/2010/main" val="22930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53D9F01-8DFC-D143-BEE1-B4D953743279}"/>
              </a:ext>
            </a:extLst>
          </p:cNvPr>
          <p:cNvSpPr>
            <a:spLocks noGrp="1"/>
          </p:cNvSpPr>
          <p:nvPr>
            <p:ph type="title"/>
          </p:nvPr>
        </p:nvSpPr>
        <p:spPr>
          <a:xfrm>
            <a:off x="-61443" y="819859"/>
            <a:ext cx="4785546" cy="3155419"/>
          </a:xfrm>
        </p:spPr>
        <p:txBody>
          <a:bodyPr vert="horz" lIns="91440" tIns="45720" rIns="91440" bIns="45720" rtlCol="0" anchor="b">
            <a:normAutofit/>
          </a:bodyPr>
          <a:lstStyle/>
          <a:p>
            <a:r>
              <a:rPr lang="en-US" dirty="0">
                <a:solidFill>
                  <a:srgbClr val="FFFFFF"/>
                </a:solidFill>
              </a:rPr>
              <a:t>OME Preliminary Data - Cont.</a:t>
            </a:r>
          </a:p>
        </p:txBody>
      </p:sp>
      <p:grpSp>
        <p:nvGrpSpPr>
          <p:cNvPr id="20" name="Group 19">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21" name="Picture 20">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5" name="Content Placeholder 4" descr="Chart, bar chart&#10;&#10;Description automatically generated">
            <a:extLst>
              <a:ext uri="{FF2B5EF4-FFF2-40B4-BE49-F238E27FC236}">
                <a16:creationId xmlns:a16="http://schemas.microsoft.com/office/drawing/2014/main" id="{41BAF57B-C213-7244-923C-8CCBC6400547}"/>
              </a:ext>
            </a:extLst>
          </p:cNvPr>
          <p:cNvPicPr>
            <a:picLocks noGrp="1" noChangeAspect="1"/>
          </p:cNvPicPr>
          <p:nvPr>
            <p:ph idx="1"/>
          </p:nvPr>
        </p:nvPicPr>
        <p:blipFill>
          <a:blip r:embed="rId5"/>
          <a:stretch>
            <a:fillRect/>
          </a:stretch>
        </p:blipFill>
        <p:spPr>
          <a:xfrm>
            <a:off x="4646927" y="692701"/>
            <a:ext cx="7521243" cy="5678539"/>
          </a:xfrm>
          <a:prstGeom prst="rect">
            <a:avLst/>
          </a:prstGeom>
        </p:spPr>
      </p:pic>
    </p:spTree>
    <p:extLst>
      <p:ext uri="{BB962C8B-B14F-4D97-AF65-F5344CB8AC3E}">
        <p14:creationId xmlns:p14="http://schemas.microsoft.com/office/powerpoint/2010/main" val="9621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762B8753-20E7-904B-AC8D-5DC4EB6B8F65}"/>
              </a:ext>
            </a:extLst>
          </p:cNvPr>
          <p:cNvSpPr>
            <a:spLocks noGrp="1"/>
          </p:cNvSpPr>
          <p:nvPr>
            <p:ph type="title"/>
          </p:nvPr>
        </p:nvSpPr>
        <p:spPr>
          <a:xfrm>
            <a:off x="838201" y="559813"/>
            <a:ext cx="3352799" cy="5577934"/>
          </a:xfrm>
        </p:spPr>
        <p:txBody>
          <a:bodyPr>
            <a:normAutofit/>
          </a:bodyPr>
          <a:lstStyle/>
          <a:p>
            <a:r>
              <a:rPr lang="en-US" sz="4000"/>
              <a:t>Consortium Incentive Grants (CIGs)</a:t>
            </a:r>
          </a:p>
        </p:txBody>
      </p:sp>
      <p:graphicFrame>
        <p:nvGraphicFramePr>
          <p:cNvPr id="5" name="Content Placeholder 2">
            <a:extLst>
              <a:ext uri="{FF2B5EF4-FFF2-40B4-BE49-F238E27FC236}">
                <a16:creationId xmlns:a16="http://schemas.microsoft.com/office/drawing/2014/main" id="{DD38B5B9-9CA4-4555-A5F2-4E796D2B393D}"/>
              </a:ext>
            </a:extLst>
          </p:cNvPr>
          <p:cNvGraphicFramePr>
            <a:graphicFrameLocks noGrp="1"/>
          </p:cNvGraphicFramePr>
          <p:nvPr>
            <p:ph idx="1"/>
            <p:extLst>
              <p:ext uri="{D42A27DB-BD31-4B8C-83A1-F6EECF244321}">
                <p14:modId xmlns:p14="http://schemas.microsoft.com/office/powerpoint/2010/main" val="119953620"/>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284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07D3-C489-5147-823F-7CDB1E391284}"/>
              </a:ext>
            </a:extLst>
          </p:cNvPr>
          <p:cNvSpPr>
            <a:spLocks noGrp="1"/>
          </p:cNvSpPr>
          <p:nvPr>
            <p:ph type="title"/>
          </p:nvPr>
        </p:nvSpPr>
        <p:spPr/>
        <p:txBody>
          <a:bodyPr>
            <a:normAutofit fontScale="90000"/>
          </a:bodyPr>
          <a:lstStyle/>
          <a:p>
            <a:r>
              <a:rPr lang="en-US" dirty="0"/>
              <a:t> 						OSY/Secondary Youth 						Consortium </a:t>
            </a:r>
          </a:p>
        </p:txBody>
      </p:sp>
      <p:pic>
        <p:nvPicPr>
          <p:cNvPr id="5" name="Content Placeholder 4" descr="A picture containing text, clipart&#10;&#10;Description automatically generated">
            <a:extLst>
              <a:ext uri="{FF2B5EF4-FFF2-40B4-BE49-F238E27FC236}">
                <a16:creationId xmlns:a16="http://schemas.microsoft.com/office/drawing/2014/main" id="{F65FAB98-42AF-D14D-96B3-F173D4EEAE41}"/>
              </a:ext>
            </a:extLst>
          </p:cNvPr>
          <p:cNvPicPr>
            <a:picLocks noGrp="1" noChangeAspect="1"/>
          </p:cNvPicPr>
          <p:nvPr>
            <p:ph idx="1"/>
          </p:nvPr>
        </p:nvPicPr>
        <p:blipFill>
          <a:blip r:embed="rId3"/>
          <a:stretch>
            <a:fillRect/>
          </a:stretch>
        </p:blipFill>
        <p:spPr>
          <a:xfrm>
            <a:off x="704849" y="365760"/>
            <a:ext cx="4482967" cy="1577340"/>
          </a:xfrm>
        </p:spPr>
      </p:pic>
      <p:sp>
        <p:nvSpPr>
          <p:cNvPr id="7" name="TextBox 6">
            <a:extLst>
              <a:ext uri="{FF2B5EF4-FFF2-40B4-BE49-F238E27FC236}">
                <a16:creationId xmlns:a16="http://schemas.microsoft.com/office/drawing/2014/main" id="{5CAF1FDA-64F9-6647-AFF5-E6665ADA3E65}"/>
              </a:ext>
            </a:extLst>
          </p:cNvPr>
          <p:cNvSpPr txBox="1"/>
          <p:nvPr/>
        </p:nvSpPr>
        <p:spPr>
          <a:xfrm>
            <a:off x="704848" y="2524124"/>
            <a:ext cx="10648952" cy="3416320"/>
          </a:xfrm>
          <a:prstGeom prst="rect">
            <a:avLst/>
          </a:prstGeom>
          <a:noFill/>
        </p:spPr>
        <p:txBody>
          <a:bodyPr wrap="square" rtlCol="0">
            <a:spAutoFit/>
          </a:bodyPr>
          <a:lstStyle/>
          <a:p>
            <a:r>
              <a:rPr lang="en-US" dirty="0"/>
              <a:t>North Carolina is a member state – Hope Derry and Hunter Ogletree – NC Reps in the Consortium </a:t>
            </a:r>
          </a:p>
          <a:p>
            <a:endParaRPr lang="en-US" dirty="0"/>
          </a:p>
          <a:p>
            <a:r>
              <a:rPr lang="en-US" dirty="0"/>
              <a:t>Main goal is to increase state and staff capability to provide instruction that will </a:t>
            </a:r>
            <a:r>
              <a:rPr lang="en-US" b="1" dirty="0"/>
              <a:t>improve the educational attainment </a:t>
            </a:r>
            <a:r>
              <a:rPr lang="en-US" dirty="0"/>
              <a:t>of </a:t>
            </a:r>
            <a:r>
              <a:rPr lang="en-US" u="sng" dirty="0"/>
              <a:t>OSY and at-risk secondary students</a:t>
            </a:r>
            <a:r>
              <a:rPr lang="en-US" dirty="0"/>
              <a:t>.</a:t>
            </a:r>
          </a:p>
          <a:p>
            <a:endParaRPr lang="en-US" dirty="0"/>
          </a:p>
          <a:p>
            <a:r>
              <a:rPr lang="en-US" dirty="0">
                <a:hlinkClick r:id="rId4"/>
              </a:rPr>
              <a:t>www.OSYMigrant.org</a:t>
            </a:r>
            <a:r>
              <a:rPr lang="en-US" dirty="0"/>
              <a:t> – Website gives you access to high-quality, easy-to-use, and free material to serve OSY and secondary students. </a:t>
            </a:r>
          </a:p>
          <a:p>
            <a:endParaRPr lang="en-US" dirty="0"/>
          </a:p>
          <a:p>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3737974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97BD-7EF7-FD47-A5F1-68EE6BF98979}"/>
              </a:ext>
            </a:extLst>
          </p:cNvPr>
          <p:cNvSpPr>
            <a:spLocks noGrp="1"/>
          </p:cNvSpPr>
          <p:nvPr>
            <p:ph type="title"/>
          </p:nvPr>
        </p:nvSpPr>
        <p:spPr/>
        <p:txBody>
          <a:bodyPr/>
          <a:lstStyle/>
          <a:p>
            <a:r>
              <a:rPr lang="en-US" dirty="0"/>
              <a:t>OSY Student Profile	</a:t>
            </a:r>
          </a:p>
        </p:txBody>
      </p:sp>
      <p:sp>
        <p:nvSpPr>
          <p:cNvPr id="3" name="Content Placeholder 2">
            <a:extLst>
              <a:ext uri="{FF2B5EF4-FFF2-40B4-BE49-F238E27FC236}">
                <a16:creationId xmlns:a16="http://schemas.microsoft.com/office/drawing/2014/main" id="{8C6F10A4-C060-C944-970E-075F340FA208}"/>
              </a:ext>
            </a:extLst>
          </p:cNvPr>
          <p:cNvSpPr>
            <a:spLocks noGrp="1"/>
          </p:cNvSpPr>
          <p:nvPr>
            <p:ph idx="1"/>
          </p:nvPr>
        </p:nvSpPr>
        <p:spPr>
          <a:xfrm>
            <a:off x="458694" y="1691323"/>
            <a:ext cx="4256181" cy="4195763"/>
          </a:xfrm>
        </p:spPr>
        <p:txBody>
          <a:bodyPr>
            <a:normAutofit fontScale="62500" lnSpcReduction="20000"/>
          </a:bodyPr>
          <a:lstStyle/>
          <a:p>
            <a:r>
              <a:rPr lang="en-US" dirty="0"/>
              <a:t>Required to complete OSY Student Profile for all OSY and submit to DPI.</a:t>
            </a:r>
          </a:p>
          <a:p>
            <a:r>
              <a:rPr lang="en-US" dirty="0"/>
              <a:t>Upcoming June webinar a best-practices/strategies for easily completing OSY Student Profile.</a:t>
            </a:r>
          </a:p>
          <a:p>
            <a:r>
              <a:rPr lang="en-US" dirty="0"/>
              <a:t>Benefits of completing  OSY Profile: </a:t>
            </a:r>
          </a:p>
          <a:p>
            <a:pPr marL="742950" lvl="1" indent="-285750"/>
            <a:r>
              <a:rPr lang="en-US" dirty="0"/>
              <a:t>Able to provide a Needs Assessment 029 service code upon completion.  </a:t>
            </a:r>
          </a:p>
          <a:p>
            <a:pPr marL="742950" lvl="1" indent="-285750"/>
            <a:r>
              <a:rPr lang="en-US" dirty="0"/>
              <a:t>Better able to target individual needs of OSY to better target services.</a:t>
            </a:r>
          </a:p>
          <a:p>
            <a:pPr marL="742950" lvl="1" indent="-285750"/>
            <a:r>
              <a:rPr lang="en-US" dirty="0"/>
              <a:t>Able to aggregate the data from the OSY Profiles to better understand overall OSY population in your area </a:t>
            </a:r>
          </a:p>
          <a:p>
            <a:pPr marL="742950" lvl="1" indent="-285750"/>
            <a:endParaRPr lang="en-US" dirty="0"/>
          </a:p>
          <a:p>
            <a:endParaRPr lang="en-US" dirty="0"/>
          </a:p>
          <a:p>
            <a:endParaRPr lang="en-US" dirty="0"/>
          </a:p>
        </p:txBody>
      </p:sp>
      <p:pic>
        <p:nvPicPr>
          <p:cNvPr id="5" name="Picture 4" descr="Table&#10;&#10;Description automatically generated">
            <a:extLst>
              <a:ext uri="{FF2B5EF4-FFF2-40B4-BE49-F238E27FC236}">
                <a16:creationId xmlns:a16="http://schemas.microsoft.com/office/drawing/2014/main" id="{D4060931-567D-9C4C-9BD7-388EE15F3BAA}"/>
              </a:ext>
            </a:extLst>
          </p:cNvPr>
          <p:cNvPicPr>
            <a:picLocks noChangeAspect="1"/>
          </p:cNvPicPr>
          <p:nvPr/>
        </p:nvPicPr>
        <p:blipFill>
          <a:blip r:embed="rId2"/>
          <a:stretch>
            <a:fillRect/>
          </a:stretch>
        </p:blipFill>
        <p:spPr>
          <a:xfrm>
            <a:off x="4840125" y="1314450"/>
            <a:ext cx="7082326" cy="5414962"/>
          </a:xfrm>
          <a:prstGeom prst="rect">
            <a:avLst/>
          </a:prstGeom>
        </p:spPr>
      </p:pic>
    </p:spTree>
    <p:extLst>
      <p:ext uri="{BB962C8B-B14F-4D97-AF65-F5344CB8AC3E}">
        <p14:creationId xmlns:p14="http://schemas.microsoft.com/office/powerpoint/2010/main" val="3609862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ompany name&#10;&#10;Description automatically generated with medium confidence">
            <a:extLst>
              <a:ext uri="{FF2B5EF4-FFF2-40B4-BE49-F238E27FC236}">
                <a16:creationId xmlns:a16="http://schemas.microsoft.com/office/drawing/2014/main" id="{A59DBABA-95CE-1045-96EE-BD1DE6D50831}"/>
              </a:ext>
            </a:extLst>
          </p:cNvPr>
          <p:cNvPicPr>
            <a:picLocks noGrp="1" noChangeAspect="1"/>
          </p:cNvPicPr>
          <p:nvPr>
            <p:ph idx="1"/>
          </p:nvPr>
        </p:nvPicPr>
        <p:blipFill>
          <a:blip r:embed="rId3"/>
          <a:stretch>
            <a:fillRect/>
          </a:stretch>
        </p:blipFill>
        <p:spPr>
          <a:xfrm>
            <a:off x="539750" y="357981"/>
            <a:ext cx="4178300" cy="1854200"/>
          </a:xfrm>
        </p:spPr>
      </p:pic>
      <p:sp>
        <p:nvSpPr>
          <p:cNvPr id="6" name="TextBox 5">
            <a:extLst>
              <a:ext uri="{FF2B5EF4-FFF2-40B4-BE49-F238E27FC236}">
                <a16:creationId xmlns:a16="http://schemas.microsoft.com/office/drawing/2014/main" id="{484ABA65-B4BF-DA4F-9EB4-6BCAC65A56C3}"/>
              </a:ext>
            </a:extLst>
          </p:cNvPr>
          <p:cNvSpPr txBox="1"/>
          <p:nvPr/>
        </p:nvSpPr>
        <p:spPr>
          <a:xfrm>
            <a:off x="723900" y="2514600"/>
            <a:ext cx="3994150" cy="3970318"/>
          </a:xfrm>
          <a:prstGeom prst="rect">
            <a:avLst/>
          </a:prstGeom>
          <a:noFill/>
        </p:spPr>
        <p:txBody>
          <a:bodyPr wrap="square" rtlCol="0">
            <a:spAutoFit/>
          </a:bodyPr>
          <a:lstStyle/>
          <a:p>
            <a:r>
              <a:rPr lang="en-US" dirty="0"/>
              <a:t>ID&amp;R Consortium </a:t>
            </a:r>
          </a:p>
          <a:p>
            <a:endParaRPr lang="en-US" dirty="0"/>
          </a:p>
          <a:p>
            <a:r>
              <a:rPr lang="en-US" dirty="0"/>
              <a:t>Goal is to improve the proper and timely identification of all migrant children.</a:t>
            </a:r>
          </a:p>
          <a:p>
            <a:endParaRPr lang="en-US" dirty="0"/>
          </a:p>
          <a:p>
            <a:r>
              <a:rPr lang="en-US" dirty="0"/>
              <a:t>NC is not a member state. </a:t>
            </a:r>
          </a:p>
          <a:p>
            <a:endParaRPr lang="en-US" dirty="0"/>
          </a:p>
          <a:p>
            <a:r>
              <a:rPr lang="en-US" dirty="0"/>
              <a:t>Free trainings and professional development around ID&amp;R on a continuous basis. </a:t>
            </a:r>
          </a:p>
          <a:p>
            <a:endParaRPr lang="en-US" dirty="0"/>
          </a:p>
          <a:p>
            <a:r>
              <a:rPr lang="en-US" dirty="0">
                <a:hlinkClick r:id="rId4"/>
              </a:rPr>
              <a:t>www.idr-consortium.net</a:t>
            </a:r>
            <a:endParaRPr lang="en-US" dirty="0"/>
          </a:p>
          <a:p>
            <a:endParaRPr lang="en-US" dirty="0"/>
          </a:p>
        </p:txBody>
      </p:sp>
      <p:pic>
        <p:nvPicPr>
          <p:cNvPr id="8" name="Picture 7" descr="Icon&#10;&#10;Description automatically generated with low confidence">
            <a:extLst>
              <a:ext uri="{FF2B5EF4-FFF2-40B4-BE49-F238E27FC236}">
                <a16:creationId xmlns:a16="http://schemas.microsoft.com/office/drawing/2014/main" id="{17B9CB63-6EB6-084D-A2E4-C043AF112543}"/>
              </a:ext>
            </a:extLst>
          </p:cNvPr>
          <p:cNvPicPr>
            <a:picLocks noChangeAspect="1"/>
          </p:cNvPicPr>
          <p:nvPr/>
        </p:nvPicPr>
        <p:blipFill>
          <a:blip r:embed="rId5"/>
          <a:stretch>
            <a:fillRect/>
          </a:stretch>
        </p:blipFill>
        <p:spPr>
          <a:xfrm>
            <a:off x="5715000" y="357981"/>
            <a:ext cx="5429250" cy="1776442"/>
          </a:xfrm>
          <a:prstGeom prst="rect">
            <a:avLst/>
          </a:prstGeom>
        </p:spPr>
      </p:pic>
      <p:sp>
        <p:nvSpPr>
          <p:cNvPr id="9" name="TextBox 8">
            <a:extLst>
              <a:ext uri="{FF2B5EF4-FFF2-40B4-BE49-F238E27FC236}">
                <a16:creationId xmlns:a16="http://schemas.microsoft.com/office/drawing/2014/main" id="{FE8005BD-FBBF-1044-9AB2-0C727856B133}"/>
              </a:ext>
            </a:extLst>
          </p:cNvPr>
          <p:cNvSpPr txBox="1"/>
          <p:nvPr/>
        </p:nvSpPr>
        <p:spPr>
          <a:xfrm>
            <a:off x="6432550" y="2514599"/>
            <a:ext cx="5429250" cy="4801314"/>
          </a:xfrm>
          <a:prstGeom prst="rect">
            <a:avLst/>
          </a:prstGeom>
          <a:noFill/>
        </p:spPr>
        <p:txBody>
          <a:bodyPr wrap="square" rtlCol="0">
            <a:spAutoFit/>
          </a:bodyPr>
          <a:lstStyle/>
          <a:p>
            <a:r>
              <a:rPr lang="en-US" dirty="0"/>
              <a:t>Inspire and Innovate: the Migratory Parent Action Consortium.</a:t>
            </a:r>
          </a:p>
          <a:p>
            <a:endParaRPr lang="en-US" b="1" dirty="0"/>
          </a:p>
          <a:p>
            <a:r>
              <a:rPr lang="en-US" dirty="0"/>
              <a:t>Goal is to support MEPs to increase parent involvement through an expanded understanding of parent involvement and enhanced parent involvement activities.</a:t>
            </a:r>
          </a:p>
          <a:p>
            <a:r>
              <a:rPr lang="en-US" b="1" dirty="0"/>
              <a:t> </a:t>
            </a:r>
          </a:p>
          <a:p>
            <a:r>
              <a:rPr lang="en-US" dirty="0"/>
              <a:t>NC is not a member state. </a:t>
            </a:r>
          </a:p>
          <a:p>
            <a:endParaRPr lang="en-US" dirty="0"/>
          </a:p>
          <a:p>
            <a:r>
              <a:rPr lang="en-US" dirty="0"/>
              <a:t>High-quality, easy-to-use, and free parent engagement and family literacy resources.</a:t>
            </a:r>
          </a:p>
          <a:p>
            <a:endParaRPr lang="en-US" dirty="0"/>
          </a:p>
          <a:p>
            <a:r>
              <a:rPr lang="en-US" dirty="0">
                <a:hlinkClick r:id="rId6"/>
              </a:rPr>
              <a:t>www.i2mpact.org</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012693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2" name="Picture 2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4" name="Rectangle 23">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6" name="Rectangle 25">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One in a crowd">
            <a:extLst>
              <a:ext uri="{FF2B5EF4-FFF2-40B4-BE49-F238E27FC236}">
                <a16:creationId xmlns:a16="http://schemas.microsoft.com/office/drawing/2014/main" id="{3CD5B5E4-E769-42F4-A206-463F0EA6836C}"/>
              </a:ext>
            </a:extLst>
          </p:cNvPr>
          <p:cNvPicPr>
            <a:picLocks noChangeAspect="1"/>
          </p:cNvPicPr>
          <p:nvPr/>
        </p:nvPicPr>
        <p:blipFill rotWithShape="1">
          <a:blip r:embed="rId4">
            <a:alphaModFix amt="60000"/>
          </a:blip>
          <a:srcRect t="8193" b="16822"/>
          <a:stretch/>
        </p:blipFill>
        <p:spPr>
          <a:xfrm>
            <a:off x="20" y="10"/>
            <a:ext cx="12191980" cy="6856614"/>
          </a:xfrm>
          <a:prstGeom prst="rect">
            <a:avLst/>
          </a:prstGeom>
        </p:spPr>
      </p:pic>
      <p:sp>
        <p:nvSpPr>
          <p:cNvPr id="2" name="Title 1">
            <a:extLst>
              <a:ext uri="{FF2B5EF4-FFF2-40B4-BE49-F238E27FC236}">
                <a16:creationId xmlns:a16="http://schemas.microsoft.com/office/drawing/2014/main" id="{27CD5257-5814-2242-8706-6080C0897301}"/>
              </a:ext>
            </a:extLst>
          </p:cNvPr>
          <p:cNvSpPr>
            <a:spLocks noGrp="1"/>
          </p:cNvSpPr>
          <p:nvPr>
            <p:ph type="title"/>
          </p:nvPr>
        </p:nvSpPr>
        <p:spPr>
          <a:xfrm>
            <a:off x="838200" y="740211"/>
            <a:ext cx="7530685" cy="3163864"/>
          </a:xfrm>
        </p:spPr>
        <p:txBody>
          <a:bodyPr vert="horz" lIns="91440" tIns="45720" rIns="91440" bIns="45720" rtlCol="0" anchor="b">
            <a:normAutofit/>
          </a:bodyPr>
          <a:lstStyle/>
          <a:p>
            <a:r>
              <a:rPr lang="en-US" sz="5200" dirty="0">
                <a:solidFill>
                  <a:srgbClr val="FFFFFF"/>
                </a:solidFill>
              </a:rPr>
              <a:t>Welcome MEP Family!</a:t>
            </a:r>
          </a:p>
        </p:txBody>
      </p:sp>
    </p:spTree>
    <p:extLst>
      <p:ext uri="{BB962C8B-B14F-4D97-AF65-F5344CB8AC3E}">
        <p14:creationId xmlns:p14="http://schemas.microsoft.com/office/powerpoint/2010/main" val="36516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22"/>
                                        </p:tgtEl>
                                        <p:attrNameLst>
                                          <p:attrName>style.visibility</p:attrName>
                                        </p:attrNameLst>
                                      </p:cBhvr>
                                      <p:to>
                                        <p:strVal val="visible"/>
                                      </p:to>
                                    </p:set>
                                    <p:animEffect transition="in" filter="fade">
                                      <p:cBhvr>
                                        <p:cTn id="13"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9E15-2F9A-214C-AD3F-A630701A3D5B}"/>
              </a:ext>
            </a:extLst>
          </p:cNvPr>
          <p:cNvSpPr>
            <a:spLocks noGrp="1"/>
          </p:cNvSpPr>
          <p:nvPr>
            <p:ph type="title"/>
          </p:nvPr>
        </p:nvSpPr>
        <p:spPr/>
        <p:txBody>
          <a:bodyPr>
            <a:normAutofit fontScale="90000"/>
          </a:bodyPr>
          <a:lstStyle/>
          <a:p>
            <a:r>
              <a:rPr lang="en-US" dirty="0"/>
              <a:t>Migrant Parent Empowerment Consortium (MPEC) </a:t>
            </a:r>
          </a:p>
        </p:txBody>
      </p:sp>
      <p:sp>
        <p:nvSpPr>
          <p:cNvPr id="3" name="Content Placeholder 2">
            <a:extLst>
              <a:ext uri="{FF2B5EF4-FFF2-40B4-BE49-F238E27FC236}">
                <a16:creationId xmlns:a16="http://schemas.microsoft.com/office/drawing/2014/main" id="{24D41E05-49B0-C94C-9F3F-D4E9BE3184A9}"/>
              </a:ext>
            </a:extLst>
          </p:cNvPr>
          <p:cNvSpPr>
            <a:spLocks noGrp="1"/>
          </p:cNvSpPr>
          <p:nvPr>
            <p:ph idx="1"/>
          </p:nvPr>
        </p:nvSpPr>
        <p:spPr/>
        <p:txBody>
          <a:bodyPr/>
          <a:lstStyle/>
          <a:p>
            <a:r>
              <a:rPr lang="en-US" dirty="0"/>
              <a:t>Goal is to strengthen the involvement of migratory parents in the education of their children, including supporting their children’s mathematics skills needed to be successful in science, technology, engineering, and mathematics (STEM) fields.</a:t>
            </a:r>
          </a:p>
          <a:p>
            <a:endParaRPr lang="en-US" dirty="0"/>
          </a:p>
          <a:p>
            <a:r>
              <a:rPr lang="en-US" dirty="0">
                <a:hlinkClick r:id="rId2"/>
              </a:rPr>
              <a:t>www.MigrantLiteracyNet.com</a:t>
            </a:r>
            <a:r>
              <a:rPr lang="en-US" dirty="0"/>
              <a:t> – Wide range of free, high-quality, ready-to-go lesson plans for K-12 students to use in MEP instructional activities, such as summer programs. </a:t>
            </a:r>
          </a:p>
        </p:txBody>
      </p:sp>
    </p:spTree>
    <p:extLst>
      <p:ext uri="{BB962C8B-B14F-4D97-AF65-F5344CB8AC3E}">
        <p14:creationId xmlns:p14="http://schemas.microsoft.com/office/powerpoint/2010/main" val="2662289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1AC73954-43BB-0A4B-B31F-98C9BF59F65B}"/>
              </a:ext>
            </a:extLst>
          </p:cNvPr>
          <p:cNvSpPr>
            <a:spLocks noGrp="1"/>
          </p:cNvSpPr>
          <p:nvPr>
            <p:ph type="title"/>
          </p:nvPr>
        </p:nvSpPr>
        <p:spPr>
          <a:xfrm>
            <a:off x="838201" y="559813"/>
            <a:ext cx="3352799" cy="5577934"/>
          </a:xfrm>
        </p:spPr>
        <p:txBody>
          <a:bodyPr>
            <a:normAutofit/>
          </a:bodyPr>
          <a:lstStyle/>
          <a:p>
            <a:r>
              <a:rPr lang="en-US" sz="4000"/>
              <a:t>MSIX</a:t>
            </a:r>
          </a:p>
        </p:txBody>
      </p:sp>
      <p:graphicFrame>
        <p:nvGraphicFramePr>
          <p:cNvPr id="5" name="Content Placeholder 2">
            <a:extLst>
              <a:ext uri="{FF2B5EF4-FFF2-40B4-BE49-F238E27FC236}">
                <a16:creationId xmlns:a16="http://schemas.microsoft.com/office/drawing/2014/main" id="{E0DFBDBC-7062-4188-B1B4-3E5EF83FF083}"/>
              </a:ext>
            </a:extLst>
          </p:cNvPr>
          <p:cNvGraphicFramePr>
            <a:graphicFrameLocks noGrp="1"/>
          </p:cNvGraphicFramePr>
          <p:nvPr>
            <p:ph idx="1"/>
            <p:extLst>
              <p:ext uri="{D42A27DB-BD31-4B8C-83A1-F6EECF244321}">
                <p14:modId xmlns:p14="http://schemas.microsoft.com/office/powerpoint/2010/main" val="1735850855"/>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33030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8" name="Rectangle 17">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 name="Rectangle 19">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2" name="Group 21">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23" name="Picture 22">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4" name="Picture 23">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B564207-4941-DE41-B4D4-853C7A999309}"/>
              </a:ext>
            </a:extLst>
          </p:cNvPr>
          <p:cNvSpPr>
            <a:spLocks noGrp="1"/>
          </p:cNvSpPr>
          <p:nvPr>
            <p:ph type="title"/>
          </p:nvPr>
        </p:nvSpPr>
        <p:spPr>
          <a:xfrm>
            <a:off x="7409930" y="744909"/>
            <a:ext cx="4323376" cy="2912691"/>
          </a:xfrm>
        </p:spPr>
        <p:txBody>
          <a:bodyPr vert="horz" lIns="91440" tIns="45720" rIns="91440" bIns="45720" rtlCol="0" anchor="b">
            <a:normAutofit/>
          </a:bodyPr>
          <a:lstStyle/>
          <a:p>
            <a:r>
              <a:rPr lang="en-US" dirty="0"/>
              <a:t>“Move To” Filter</a:t>
            </a:r>
          </a:p>
        </p:txBody>
      </p:sp>
      <p:pic>
        <p:nvPicPr>
          <p:cNvPr id="9" name="Content Placeholder 8" descr="Graphical user interface, text, application, chat or text message&#10;&#10;Description automatically generated">
            <a:extLst>
              <a:ext uri="{FF2B5EF4-FFF2-40B4-BE49-F238E27FC236}">
                <a16:creationId xmlns:a16="http://schemas.microsoft.com/office/drawing/2014/main" id="{EC8BDED1-4C56-F149-AB92-FE76C15D2137}"/>
              </a:ext>
            </a:extLst>
          </p:cNvPr>
          <p:cNvPicPr>
            <a:picLocks noGrp="1" noChangeAspect="1"/>
          </p:cNvPicPr>
          <p:nvPr>
            <p:ph idx="1"/>
          </p:nvPr>
        </p:nvPicPr>
        <p:blipFill>
          <a:blip r:embed="rId5"/>
          <a:stretch>
            <a:fillRect/>
          </a:stretch>
        </p:blipFill>
        <p:spPr>
          <a:xfrm>
            <a:off x="603229" y="881493"/>
            <a:ext cx="6402214" cy="5089759"/>
          </a:xfrm>
          <a:prstGeom prst="rect">
            <a:avLst/>
          </a:prstGeom>
        </p:spPr>
      </p:pic>
    </p:spTree>
    <p:extLst>
      <p:ext uri="{BB962C8B-B14F-4D97-AF65-F5344CB8AC3E}">
        <p14:creationId xmlns:p14="http://schemas.microsoft.com/office/powerpoint/2010/main" val="234563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BA78-62B2-6D40-93E3-FDE824553D4E}"/>
              </a:ext>
            </a:extLst>
          </p:cNvPr>
          <p:cNvSpPr>
            <a:spLocks noGrp="1"/>
          </p:cNvSpPr>
          <p:nvPr>
            <p:ph type="title"/>
          </p:nvPr>
        </p:nvSpPr>
        <p:spPr/>
        <p:txBody>
          <a:bodyPr/>
          <a:lstStyle/>
          <a:p>
            <a:r>
              <a:rPr lang="en-US" dirty="0"/>
              <a:t>Move To by Country &amp; State</a:t>
            </a:r>
          </a:p>
        </p:txBody>
      </p:sp>
      <p:pic>
        <p:nvPicPr>
          <p:cNvPr id="5" name="Content Placeholder 4" descr="Graphical user interface, application, table&#10;&#10;Description automatically generated">
            <a:extLst>
              <a:ext uri="{FF2B5EF4-FFF2-40B4-BE49-F238E27FC236}">
                <a16:creationId xmlns:a16="http://schemas.microsoft.com/office/drawing/2014/main" id="{8C2475AE-A2CE-5E4B-8779-73B5C578972D}"/>
              </a:ext>
            </a:extLst>
          </p:cNvPr>
          <p:cNvPicPr>
            <a:picLocks noGrp="1" noChangeAspect="1"/>
          </p:cNvPicPr>
          <p:nvPr>
            <p:ph idx="1"/>
          </p:nvPr>
        </p:nvPicPr>
        <p:blipFill>
          <a:blip r:embed="rId2"/>
          <a:stretch>
            <a:fillRect/>
          </a:stretch>
        </p:blipFill>
        <p:spPr>
          <a:xfrm>
            <a:off x="1375767" y="1949450"/>
            <a:ext cx="9440466" cy="4195763"/>
          </a:xfrm>
        </p:spPr>
      </p:pic>
    </p:spTree>
    <p:extLst>
      <p:ext uri="{BB962C8B-B14F-4D97-AF65-F5344CB8AC3E}">
        <p14:creationId xmlns:p14="http://schemas.microsoft.com/office/powerpoint/2010/main" val="316125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8"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9"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FB401999-5720-4575-98E2-EEB6FBF2F7D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67025" y="0"/>
            <a:ext cx="3997615" cy="6816079"/>
            <a:chOff x="8059620" y="41922"/>
            <a:chExt cx="3997615" cy="6816077"/>
          </a:xfrm>
        </p:grpSpPr>
        <p:pic>
          <p:nvPicPr>
            <p:cNvPr id="19" name="Picture 18">
              <a:extLst>
                <a:ext uri="{FF2B5EF4-FFF2-40B4-BE49-F238E27FC236}">
                  <a16:creationId xmlns:a16="http://schemas.microsoft.com/office/drawing/2014/main" id="{B6D8AE7E-E070-48A0-8121-AF9231A29B0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0" name="Picture 19">
              <a:extLst>
                <a:ext uri="{FF2B5EF4-FFF2-40B4-BE49-F238E27FC236}">
                  <a16:creationId xmlns:a16="http://schemas.microsoft.com/office/drawing/2014/main" id="{A63E7FD8-D40B-42E4-94BB-840789AD9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3F0125C5-8DC1-4C4C-B42E-D76A4EA23303}"/>
              </a:ext>
            </a:extLst>
          </p:cNvPr>
          <p:cNvSpPr>
            <a:spLocks noGrp="1"/>
          </p:cNvSpPr>
          <p:nvPr>
            <p:ph type="title"/>
          </p:nvPr>
        </p:nvSpPr>
        <p:spPr>
          <a:xfrm>
            <a:off x="838199" y="1447800"/>
            <a:ext cx="10895107" cy="1312491"/>
          </a:xfrm>
        </p:spPr>
        <p:txBody>
          <a:bodyPr vert="horz" lIns="91440" tIns="45720" rIns="91440" bIns="45720" rtlCol="0" anchor="t">
            <a:normAutofit/>
          </a:bodyPr>
          <a:lstStyle/>
          <a:p>
            <a:r>
              <a:rPr lang="en-US" dirty="0"/>
              <a:t>Select to NC from NC</a:t>
            </a:r>
          </a:p>
        </p:txBody>
      </p:sp>
      <p:pic>
        <p:nvPicPr>
          <p:cNvPr id="5" name="Content Placeholder 4" descr="Graphical user interface&#10;&#10;Description automatically generated">
            <a:extLst>
              <a:ext uri="{FF2B5EF4-FFF2-40B4-BE49-F238E27FC236}">
                <a16:creationId xmlns:a16="http://schemas.microsoft.com/office/drawing/2014/main" id="{69641546-1A24-7946-A2F2-907097219B60}"/>
              </a:ext>
            </a:extLst>
          </p:cNvPr>
          <p:cNvPicPr>
            <a:picLocks noGrp="1" noChangeAspect="1"/>
          </p:cNvPicPr>
          <p:nvPr>
            <p:ph idx="1"/>
          </p:nvPr>
        </p:nvPicPr>
        <p:blipFill rotWithShape="1">
          <a:blip r:embed="rId4"/>
          <a:srcRect t="2385" b="31865"/>
          <a:stretch/>
        </p:blipFill>
        <p:spPr>
          <a:xfrm>
            <a:off x="5255" y="2971800"/>
            <a:ext cx="12186745" cy="3886200"/>
          </a:xfrm>
          <a:prstGeom prst="rect">
            <a:avLst/>
          </a:prstGeom>
        </p:spPr>
      </p:pic>
    </p:spTree>
    <p:extLst>
      <p:ext uri="{BB962C8B-B14F-4D97-AF65-F5344CB8AC3E}">
        <p14:creationId xmlns:p14="http://schemas.microsoft.com/office/powerpoint/2010/main" val="602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7DA29CF3-8B8B-4DDF-A19B-72E0059DD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8" name="Group 17">
            <a:extLst>
              <a:ext uri="{FF2B5EF4-FFF2-40B4-BE49-F238E27FC236}">
                <a16:creationId xmlns:a16="http://schemas.microsoft.com/office/drawing/2014/main" id="{7AFE7A50-2D5F-4DF3-B28D-A8F7E624D8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9" name="Picture 18">
              <a:extLst>
                <a:ext uri="{FF2B5EF4-FFF2-40B4-BE49-F238E27FC236}">
                  <a16:creationId xmlns:a16="http://schemas.microsoft.com/office/drawing/2014/main" id="{326F236B-5DB7-4DCD-947A-8DDD0C76992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20" name="Picture 19">
              <a:extLst>
                <a:ext uri="{FF2B5EF4-FFF2-40B4-BE49-F238E27FC236}">
                  <a16:creationId xmlns:a16="http://schemas.microsoft.com/office/drawing/2014/main" id="{6CC716D4-FE59-42BE-AA9B-254EF6C1BC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B564207-4941-DE41-B4D4-853C7A999309}"/>
              </a:ext>
            </a:extLst>
          </p:cNvPr>
          <p:cNvSpPr>
            <a:spLocks noGrp="1"/>
          </p:cNvSpPr>
          <p:nvPr>
            <p:ph type="title"/>
          </p:nvPr>
        </p:nvSpPr>
        <p:spPr>
          <a:xfrm>
            <a:off x="838200" y="744909"/>
            <a:ext cx="5562600" cy="2607891"/>
          </a:xfrm>
        </p:spPr>
        <p:txBody>
          <a:bodyPr vert="horz" lIns="91440" tIns="45720" rIns="91440" bIns="45720" rtlCol="0" anchor="b">
            <a:normAutofit/>
          </a:bodyPr>
          <a:lstStyle/>
          <a:p>
            <a:r>
              <a:rPr lang="en-US" dirty="0"/>
              <a:t>Move From NC Filter</a:t>
            </a:r>
          </a:p>
        </p:txBody>
      </p:sp>
      <p:pic>
        <p:nvPicPr>
          <p:cNvPr id="5" name="Content Placeholder 4" descr="Graphical user interface, text, application&#10;&#10;Description automatically generated">
            <a:extLst>
              <a:ext uri="{FF2B5EF4-FFF2-40B4-BE49-F238E27FC236}">
                <a16:creationId xmlns:a16="http://schemas.microsoft.com/office/drawing/2014/main" id="{F6AC3CA8-FCE4-894C-9FAD-7F94AE083057}"/>
              </a:ext>
            </a:extLst>
          </p:cNvPr>
          <p:cNvPicPr>
            <a:picLocks noGrp="1" noChangeAspect="1"/>
          </p:cNvPicPr>
          <p:nvPr>
            <p:ph idx="1"/>
          </p:nvPr>
        </p:nvPicPr>
        <p:blipFill>
          <a:blip r:embed="rId5">
            <a:alphaModFix/>
          </a:blip>
          <a:stretch>
            <a:fillRect/>
          </a:stretch>
        </p:blipFill>
        <p:spPr>
          <a:xfrm>
            <a:off x="6629400" y="1544823"/>
            <a:ext cx="4817466" cy="3769666"/>
          </a:xfrm>
          <a:prstGeom prst="rect">
            <a:avLst/>
          </a:prstGeom>
        </p:spPr>
      </p:pic>
    </p:spTree>
    <p:extLst>
      <p:ext uri="{BB962C8B-B14F-4D97-AF65-F5344CB8AC3E}">
        <p14:creationId xmlns:p14="http://schemas.microsoft.com/office/powerpoint/2010/main" val="1235864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C1533-52AA-4049-A594-E88797FC51D9}"/>
              </a:ext>
            </a:extLst>
          </p:cNvPr>
          <p:cNvSpPr>
            <a:spLocks noGrp="1"/>
          </p:cNvSpPr>
          <p:nvPr>
            <p:ph type="title"/>
          </p:nvPr>
        </p:nvSpPr>
        <p:spPr/>
        <p:txBody>
          <a:bodyPr/>
          <a:lstStyle/>
          <a:p>
            <a:r>
              <a:rPr lang="en-US"/>
              <a:t>Select From NC To NC</a:t>
            </a:r>
            <a:endParaRPr lang="en-US" dirty="0"/>
          </a:p>
        </p:txBody>
      </p:sp>
      <p:pic>
        <p:nvPicPr>
          <p:cNvPr id="5" name="Content Placeholder 4" descr="Graphical user interface&#10;&#10;Description automatically generated">
            <a:extLst>
              <a:ext uri="{FF2B5EF4-FFF2-40B4-BE49-F238E27FC236}">
                <a16:creationId xmlns:a16="http://schemas.microsoft.com/office/drawing/2014/main" id="{FD145F9B-C38D-1049-ACB9-0AA9775007FF}"/>
              </a:ext>
            </a:extLst>
          </p:cNvPr>
          <p:cNvPicPr>
            <a:picLocks noGrp="1" noChangeAspect="1"/>
          </p:cNvPicPr>
          <p:nvPr>
            <p:ph idx="1"/>
          </p:nvPr>
        </p:nvPicPr>
        <p:blipFill>
          <a:blip r:embed="rId2"/>
          <a:stretch>
            <a:fillRect/>
          </a:stretch>
        </p:blipFill>
        <p:spPr>
          <a:xfrm>
            <a:off x="1698593" y="1949450"/>
            <a:ext cx="8794815" cy="4195763"/>
          </a:xfrm>
        </p:spPr>
      </p:pic>
    </p:spTree>
    <p:extLst>
      <p:ext uri="{BB962C8B-B14F-4D97-AF65-F5344CB8AC3E}">
        <p14:creationId xmlns:p14="http://schemas.microsoft.com/office/powerpoint/2010/main" val="9909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52424-FE39-A54F-9D75-69F639E1987C}"/>
              </a:ext>
            </a:extLst>
          </p:cNvPr>
          <p:cNvSpPr>
            <a:spLocks noGrp="1"/>
          </p:cNvSpPr>
          <p:nvPr>
            <p:ph type="title"/>
          </p:nvPr>
        </p:nvSpPr>
        <p:spPr/>
        <p:txBody>
          <a:bodyPr/>
          <a:lstStyle/>
          <a:p>
            <a:r>
              <a:rPr lang="en-US" dirty="0"/>
              <a:t>My Lists and its advantages</a:t>
            </a:r>
          </a:p>
        </p:txBody>
      </p:sp>
      <p:pic>
        <p:nvPicPr>
          <p:cNvPr id="5" name="Content Placeholder 4" descr="Graphical user interface, text, application&#10;&#10;Description automatically generated">
            <a:extLst>
              <a:ext uri="{FF2B5EF4-FFF2-40B4-BE49-F238E27FC236}">
                <a16:creationId xmlns:a16="http://schemas.microsoft.com/office/drawing/2014/main" id="{72167867-C568-D445-B113-5A1A83B053BF}"/>
              </a:ext>
            </a:extLst>
          </p:cNvPr>
          <p:cNvPicPr>
            <a:picLocks noGrp="1" noChangeAspect="1"/>
          </p:cNvPicPr>
          <p:nvPr>
            <p:ph idx="1"/>
          </p:nvPr>
        </p:nvPicPr>
        <p:blipFill>
          <a:blip r:embed="rId2"/>
          <a:stretch>
            <a:fillRect/>
          </a:stretch>
        </p:blipFill>
        <p:spPr>
          <a:xfrm>
            <a:off x="269034" y="1465730"/>
            <a:ext cx="11274425" cy="2991502"/>
          </a:xfrm>
        </p:spPr>
      </p:pic>
      <p:sp>
        <p:nvSpPr>
          <p:cNvPr id="6" name="Right Arrow 5">
            <a:extLst>
              <a:ext uri="{FF2B5EF4-FFF2-40B4-BE49-F238E27FC236}">
                <a16:creationId xmlns:a16="http://schemas.microsoft.com/office/drawing/2014/main" id="{2F529741-0BF0-8243-9E52-9E2916A48874}"/>
              </a:ext>
            </a:extLst>
          </p:cNvPr>
          <p:cNvSpPr/>
          <p:nvPr/>
        </p:nvSpPr>
        <p:spPr>
          <a:xfrm>
            <a:off x="7857537" y="2143125"/>
            <a:ext cx="1307992" cy="4000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8F3DC24-8819-8B47-AF64-F0AE92756BF5}"/>
              </a:ext>
            </a:extLst>
          </p:cNvPr>
          <p:cNvSpPr txBox="1"/>
          <p:nvPr/>
        </p:nvSpPr>
        <p:spPr>
          <a:xfrm>
            <a:off x="458694" y="4714875"/>
            <a:ext cx="11084765" cy="923330"/>
          </a:xfrm>
          <a:prstGeom prst="rect">
            <a:avLst/>
          </a:prstGeom>
          <a:noFill/>
        </p:spPr>
        <p:txBody>
          <a:bodyPr wrap="square" rtlCol="0">
            <a:spAutoFit/>
          </a:bodyPr>
          <a:lstStyle/>
          <a:p>
            <a:pPr marL="285750" indent="-285750">
              <a:buFont typeface="Arial" panose="020B0604020202020204" pitchFamily="34" charset="0"/>
              <a:buChar char="•"/>
            </a:pPr>
            <a:r>
              <a:rPr lang="en-US" dirty="0"/>
              <a:t>District roster</a:t>
            </a:r>
          </a:p>
          <a:p>
            <a:pPr marL="285750" indent="-285750">
              <a:buFont typeface="Arial" panose="020B0604020202020204" pitchFamily="34" charset="0"/>
              <a:buChar char="•"/>
            </a:pPr>
            <a:r>
              <a:rPr lang="en-US" dirty="0"/>
              <a:t>Multiple categories: PFS, EL, Pre-K, Elementary, Middle, High, OSY </a:t>
            </a:r>
          </a:p>
          <a:p>
            <a:pPr marL="285750" indent="-285750">
              <a:buFont typeface="Arial" panose="020B0604020202020204" pitchFamily="34" charset="0"/>
              <a:buChar char="•"/>
            </a:pPr>
            <a:r>
              <a:rPr lang="en-US" dirty="0"/>
              <a:t>Easier to compare with PS for accuracy</a:t>
            </a:r>
          </a:p>
        </p:txBody>
      </p:sp>
    </p:spTree>
    <p:extLst>
      <p:ext uri="{BB962C8B-B14F-4D97-AF65-F5344CB8AC3E}">
        <p14:creationId xmlns:p14="http://schemas.microsoft.com/office/powerpoint/2010/main" val="330602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9F34434B-3BF6-8542-BB58-FCFDAA245576}"/>
              </a:ext>
            </a:extLst>
          </p:cNvPr>
          <p:cNvSpPr>
            <a:spLocks noGrp="1"/>
          </p:cNvSpPr>
          <p:nvPr>
            <p:ph type="title"/>
          </p:nvPr>
        </p:nvSpPr>
        <p:spPr>
          <a:xfrm>
            <a:off x="-61443" y="709964"/>
            <a:ext cx="4785546" cy="3155419"/>
          </a:xfrm>
        </p:spPr>
        <p:txBody>
          <a:bodyPr vert="horz" lIns="91440" tIns="45720" rIns="91440" bIns="45720" rtlCol="0" anchor="b">
            <a:normAutofit/>
          </a:bodyPr>
          <a:lstStyle/>
          <a:p>
            <a:r>
              <a:rPr lang="en-US" dirty="0">
                <a:solidFill>
                  <a:srgbClr val="FFFFFF"/>
                </a:solidFill>
              </a:rPr>
              <a:t>OME MSIX Updates - Changes</a:t>
            </a:r>
          </a:p>
        </p:txBody>
      </p:sp>
      <p:grpSp>
        <p:nvGrpSpPr>
          <p:cNvPr id="20" name="Group 19">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21" name="Picture 20">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5" name="Content Placeholder 4" descr="Graphical user interface, text, application, email&#10;&#10;Description automatically generated">
            <a:extLst>
              <a:ext uri="{FF2B5EF4-FFF2-40B4-BE49-F238E27FC236}">
                <a16:creationId xmlns:a16="http://schemas.microsoft.com/office/drawing/2014/main" id="{58E457C6-6AAD-A04D-B1AA-77D4370690CA}"/>
              </a:ext>
            </a:extLst>
          </p:cNvPr>
          <p:cNvPicPr>
            <a:picLocks noGrp="1" noChangeAspect="1"/>
          </p:cNvPicPr>
          <p:nvPr>
            <p:ph idx="1"/>
          </p:nvPr>
        </p:nvPicPr>
        <p:blipFill>
          <a:blip r:embed="rId5"/>
          <a:stretch>
            <a:fillRect/>
          </a:stretch>
        </p:blipFill>
        <p:spPr>
          <a:xfrm>
            <a:off x="4587106" y="1003154"/>
            <a:ext cx="7658140" cy="5724457"/>
          </a:xfrm>
          <a:prstGeom prst="rect">
            <a:avLst/>
          </a:prstGeom>
        </p:spPr>
      </p:pic>
    </p:spTree>
    <p:extLst>
      <p:ext uri="{BB962C8B-B14F-4D97-AF65-F5344CB8AC3E}">
        <p14:creationId xmlns:p14="http://schemas.microsoft.com/office/powerpoint/2010/main" val="1281075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392DF84-9E28-2B4C-B579-1748990E6FA3}"/>
              </a:ext>
            </a:extLst>
          </p:cNvPr>
          <p:cNvSpPr>
            <a:spLocks noGrp="1"/>
          </p:cNvSpPr>
          <p:nvPr>
            <p:ph type="title"/>
          </p:nvPr>
        </p:nvSpPr>
        <p:spPr>
          <a:xfrm>
            <a:off x="-20782" y="1083069"/>
            <a:ext cx="4785546" cy="3155419"/>
          </a:xfrm>
        </p:spPr>
        <p:txBody>
          <a:bodyPr vert="horz" lIns="91440" tIns="45720" rIns="91440" bIns="45720" rtlCol="0" anchor="b">
            <a:normAutofit/>
          </a:bodyPr>
          <a:lstStyle/>
          <a:p>
            <a:r>
              <a:rPr lang="en-US" dirty="0">
                <a:solidFill>
                  <a:srgbClr val="FFFFFF"/>
                </a:solidFill>
              </a:rPr>
              <a:t>Data Collection with MSIX – BIG change!</a:t>
            </a:r>
          </a:p>
        </p:txBody>
      </p:sp>
      <p:grpSp>
        <p:nvGrpSpPr>
          <p:cNvPr id="20" name="Group 19">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21" name="Picture 20">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5" name="Content Placeholder 4" descr="Graphical user interface, text, application, letter, email&#10;&#10;Description automatically generated">
            <a:extLst>
              <a:ext uri="{FF2B5EF4-FFF2-40B4-BE49-F238E27FC236}">
                <a16:creationId xmlns:a16="http://schemas.microsoft.com/office/drawing/2014/main" id="{CA64AA28-C06B-5B44-856B-F68025B4C1E6}"/>
              </a:ext>
            </a:extLst>
          </p:cNvPr>
          <p:cNvPicPr>
            <a:picLocks noGrp="1" noChangeAspect="1"/>
          </p:cNvPicPr>
          <p:nvPr>
            <p:ph idx="1"/>
          </p:nvPr>
        </p:nvPicPr>
        <p:blipFill>
          <a:blip r:embed="rId5"/>
          <a:stretch>
            <a:fillRect/>
          </a:stretch>
        </p:blipFill>
        <p:spPr>
          <a:xfrm>
            <a:off x="4696147" y="692701"/>
            <a:ext cx="7551200" cy="5682276"/>
          </a:xfrm>
          <a:prstGeom prst="rect">
            <a:avLst/>
          </a:prstGeom>
        </p:spPr>
      </p:pic>
    </p:spTree>
    <p:extLst>
      <p:ext uri="{BB962C8B-B14F-4D97-AF65-F5344CB8AC3E}">
        <p14:creationId xmlns:p14="http://schemas.microsoft.com/office/powerpoint/2010/main" val="349069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5" name="Rectangle 34">
            <a:extLst>
              <a:ext uri="{FF2B5EF4-FFF2-40B4-BE49-F238E27FC236}">
                <a16:creationId xmlns:a16="http://schemas.microsoft.com/office/drawing/2014/main" id="{027CAEDE-D92D-4745-8749-71019415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37" name="Group 36">
            <a:extLst>
              <a:ext uri="{FF2B5EF4-FFF2-40B4-BE49-F238E27FC236}">
                <a16:creationId xmlns:a16="http://schemas.microsoft.com/office/drawing/2014/main" id="{6A0ABFF7-3293-4EAC-9426-EBDCAA34D5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0" y="5080"/>
            <a:ext cx="3464215" cy="4598234"/>
            <a:chOff x="8059620" y="41922"/>
            <a:chExt cx="3997615" cy="6816077"/>
          </a:xfrm>
        </p:grpSpPr>
        <p:pic>
          <p:nvPicPr>
            <p:cNvPr id="38" name="Picture 37">
              <a:extLst>
                <a:ext uri="{FF2B5EF4-FFF2-40B4-BE49-F238E27FC236}">
                  <a16:creationId xmlns:a16="http://schemas.microsoft.com/office/drawing/2014/main" id="{FB475375-4F9B-4D93-8769-B42BB7F4470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10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39" name="Picture 38">
              <a:extLst>
                <a:ext uri="{FF2B5EF4-FFF2-40B4-BE49-F238E27FC236}">
                  <a16:creationId xmlns:a16="http://schemas.microsoft.com/office/drawing/2014/main" id="{6074A43D-E1B2-4563-8D84-A962E8ABE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16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D2E45380-1547-E549-A0A5-1818CC2CE413}"/>
              </a:ext>
            </a:extLst>
          </p:cNvPr>
          <p:cNvSpPr>
            <a:spLocks noGrp="1"/>
          </p:cNvSpPr>
          <p:nvPr>
            <p:ph type="title"/>
          </p:nvPr>
        </p:nvSpPr>
        <p:spPr>
          <a:xfrm>
            <a:off x="838201" y="559813"/>
            <a:ext cx="4876800" cy="5577934"/>
          </a:xfrm>
        </p:spPr>
        <p:txBody>
          <a:bodyPr anchor="ctr">
            <a:normAutofit/>
          </a:bodyPr>
          <a:lstStyle/>
          <a:p>
            <a:r>
              <a:rPr lang="en-US" sz="4100" dirty="0">
                <a:solidFill>
                  <a:srgbClr val="FFFFFF"/>
                </a:solidFill>
              </a:rPr>
              <a:t>INTRODUCTIONS </a:t>
            </a:r>
          </a:p>
        </p:txBody>
      </p:sp>
      <p:sp>
        <p:nvSpPr>
          <p:cNvPr id="6" name="Content Placeholder 5">
            <a:extLst>
              <a:ext uri="{FF2B5EF4-FFF2-40B4-BE49-F238E27FC236}">
                <a16:creationId xmlns:a16="http://schemas.microsoft.com/office/drawing/2014/main" id="{08EE1D11-2C94-434E-96F2-A55F28F9300A}"/>
              </a:ext>
            </a:extLst>
          </p:cNvPr>
          <p:cNvSpPr>
            <a:spLocks noGrp="1"/>
          </p:cNvSpPr>
          <p:nvPr>
            <p:ph idx="1"/>
          </p:nvPr>
        </p:nvSpPr>
        <p:spPr>
          <a:xfrm>
            <a:off x="6324599" y="716366"/>
            <a:ext cx="6095999" cy="5396722"/>
          </a:xfrm>
        </p:spPr>
        <p:txBody>
          <a:bodyPr anchor="ctr">
            <a:normAutofit/>
          </a:bodyPr>
          <a:lstStyle/>
          <a:p>
            <a:r>
              <a:rPr lang="en-US" sz="2400" dirty="0"/>
              <a:t>New NC MEP Compliance Coordinator</a:t>
            </a:r>
          </a:p>
          <a:p>
            <a:r>
              <a:rPr lang="en-US" sz="2400" dirty="0"/>
              <a:t>New MEP staff across the state</a:t>
            </a:r>
          </a:p>
          <a:p>
            <a:r>
              <a:rPr lang="en-US" sz="2400" dirty="0">
                <a:ea typeface="+mn-lt"/>
                <a:cs typeface="+mn-lt"/>
              </a:rPr>
              <a:t>NC State MEP Staff Roles</a:t>
            </a:r>
            <a:endParaRPr lang="en-US" sz="2400" dirty="0"/>
          </a:p>
        </p:txBody>
      </p:sp>
    </p:spTree>
    <p:extLst>
      <p:ext uri="{BB962C8B-B14F-4D97-AF65-F5344CB8AC3E}">
        <p14:creationId xmlns:p14="http://schemas.microsoft.com/office/powerpoint/2010/main" val="68810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AB94BBBD-E6EB-BB4C-A440-D7FEFC8201CA}"/>
              </a:ext>
            </a:extLst>
          </p:cNvPr>
          <p:cNvSpPr>
            <a:spLocks noGrp="1"/>
          </p:cNvSpPr>
          <p:nvPr>
            <p:ph type="title"/>
          </p:nvPr>
        </p:nvSpPr>
        <p:spPr>
          <a:xfrm>
            <a:off x="-23889" y="709964"/>
            <a:ext cx="4785546" cy="3155419"/>
          </a:xfrm>
        </p:spPr>
        <p:txBody>
          <a:bodyPr vert="horz" lIns="91440" tIns="45720" rIns="91440" bIns="45720" rtlCol="0" anchor="b">
            <a:normAutofit/>
          </a:bodyPr>
          <a:lstStyle/>
          <a:p>
            <a:r>
              <a:rPr lang="en-US" dirty="0">
                <a:solidFill>
                  <a:srgbClr val="FFFFFF"/>
                </a:solidFill>
              </a:rPr>
              <a:t>Data Collection with MSIX – BIG Change – Cont.</a:t>
            </a:r>
          </a:p>
        </p:txBody>
      </p:sp>
      <p:grpSp>
        <p:nvGrpSpPr>
          <p:cNvPr id="20" name="Group 19">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21" name="Picture 20">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5" name="Content Placeholder 4" descr="Graphical user interface, text, application, email&#10;&#10;Description automatically generated">
            <a:extLst>
              <a:ext uri="{FF2B5EF4-FFF2-40B4-BE49-F238E27FC236}">
                <a16:creationId xmlns:a16="http://schemas.microsoft.com/office/drawing/2014/main" id="{F89A418C-A370-A440-86D2-2C38C4A73795}"/>
              </a:ext>
            </a:extLst>
          </p:cNvPr>
          <p:cNvPicPr>
            <a:picLocks noGrp="1" noChangeAspect="1"/>
          </p:cNvPicPr>
          <p:nvPr>
            <p:ph idx="1"/>
          </p:nvPr>
        </p:nvPicPr>
        <p:blipFill>
          <a:blip r:embed="rId5"/>
          <a:stretch>
            <a:fillRect/>
          </a:stretch>
        </p:blipFill>
        <p:spPr>
          <a:xfrm>
            <a:off x="4315748" y="409352"/>
            <a:ext cx="7920864" cy="5940648"/>
          </a:xfrm>
          <a:prstGeom prst="rect">
            <a:avLst/>
          </a:prstGeom>
        </p:spPr>
      </p:pic>
    </p:spTree>
    <p:extLst>
      <p:ext uri="{BB962C8B-B14F-4D97-AF65-F5344CB8AC3E}">
        <p14:creationId xmlns:p14="http://schemas.microsoft.com/office/powerpoint/2010/main" val="2353787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2CE5A30-36E9-9C4D-9ECF-2A4F0184463C}"/>
              </a:ext>
            </a:extLst>
          </p:cNvPr>
          <p:cNvSpPr>
            <a:spLocks noGrp="1"/>
          </p:cNvSpPr>
          <p:nvPr>
            <p:ph type="title"/>
          </p:nvPr>
        </p:nvSpPr>
        <p:spPr>
          <a:xfrm>
            <a:off x="-20782" y="1083069"/>
            <a:ext cx="4785546" cy="3155419"/>
          </a:xfrm>
        </p:spPr>
        <p:txBody>
          <a:bodyPr vert="horz" lIns="91440" tIns="45720" rIns="91440" bIns="45720" rtlCol="0" anchor="b">
            <a:normAutofit/>
          </a:bodyPr>
          <a:lstStyle/>
          <a:p>
            <a:r>
              <a:rPr lang="en-US">
                <a:solidFill>
                  <a:srgbClr val="FFFFFF"/>
                </a:solidFill>
              </a:rPr>
              <a:t>Data Collection with MSIX – BIG Change – Cont.</a:t>
            </a:r>
          </a:p>
        </p:txBody>
      </p:sp>
      <p:grpSp>
        <p:nvGrpSpPr>
          <p:cNvPr id="20" name="Group 19">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21" name="Picture 20">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5" name="Content Placeholder 4" descr="Graphical user interface, text&#10;&#10;Description automatically generated">
            <a:extLst>
              <a:ext uri="{FF2B5EF4-FFF2-40B4-BE49-F238E27FC236}">
                <a16:creationId xmlns:a16="http://schemas.microsoft.com/office/drawing/2014/main" id="{C51217AB-53C0-1E4D-A414-E13019D71D84}"/>
              </a:ext>
            </a:extLst>
          </p:cNvPr>
          <p:cNvPicPr>
            <a:picLocks noGrp="1" noChangeAspect="1"/>
          </p:cNvPicPr>
          <p:nvPr>
            <p:ph idx="1"/>
          </p:nvPr>
        </p:nvPicPr>
        <p:blipFill>
          <a:blip r:embed="rId5"/>
          <a:stretch>
            <a:fillRect/>
          </a:stretch>
        </p:blipFill>
        <p:spPr>
          <a:xfrm>
            <a:off x="4445001" y="609847"/>
            <a:ext cx="7723170" cy="5773069"/>
          </a:xfrm>
          <a:prstGeom prst="rect">
            <a:avLst/>
          </a:prstGeom>
        </p:spPr>
      </p:pic>
    </p:spTree>
    <p:extLst>
      <p:ext uri="{BB962C8B-B14F-4D97-AF65-F5344CB8AC3E}">
        <p14:creationId xmlns:p14="http://schemas.microsoft.com/office/powerpoint/2010/main" val="1431666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3735-B469-1149-BF10-E2117ED6CE0B}"/>
              </a:ext>
            </a:extLst>
          </p:cNvPr>
          <p:cNvSpPr>
            <a:spLocks noGrp="1"/>
          </p:cNvSpPr>
          <p:nvPr>
            <p:ph type="title"/>
          </p:nvPr>
        </p:nvSpPr>
        <p:spPr/>
        <p:txBody>
          <a:bodyPr>
            <a:normAutofit fontScale="90000"/>
          </a:bodyPr>
          <a:lstStyle/>
          <a:p>
            <a:r>
              <a:rPr lang="en-US" dirty="0"/>
              <a:t>Things to Consider with MSIX proposed changes</a:t>
            </a:r>
          </a:p>
        </p:txBody>
      </p:sp>
      <p:sp>
        <p:nvSpPr>
          <p:cNvPr id="3" name="Content Placeholder 2">
            <a:extLst>
              <a:ext uri="{FF2B5EF4-FFF2-40B4-BE49-F238E27FC236}">
                <a16:creationId xmlns:a16="http://schemas.microsoft.com/office/drawing/2014/main" id="{591A5D15-43FC-7E4B-98A5-EDD77157C58A}"/>
              </a:ext>
            </a:extLst>
          </p:cNvPr>
          <p:cNvSpPr>
            <a:spLocks noGrp="1"/>
          </p:cNvSpPr>
          <p:nvPr>
            <p:ph idx="1"/>
          </p:nvPr>
        </p:nvSpPr>
        <p:spPr/>
        <p:txBody>
          <a:bodyPr>
            <a:normAutofit/>
          </a:bodyPr>
          <a:lstStyle/>
          <a:p>
            <a:r>
              <a:rPr lang="en-US" dirty="0"/>
              <a:t>Funding will be based on MSIX numbers – Cat 1 &amp; 2</a:t>
            </a:r>
          </a:p>
          <a:p>
            <a:r>
              <a:rPr lang="en-US" dirty="0"/>
              <a:t>ALL MEP staff must be trained in MSIX</a:t>
            </a:r>
          </a:p>
          <a:p>
            <a:r>
              <a:rPr lang="en-US" dirty="0"/>
              <a:t>Monthly or bi-monthly check ins will be needed</a:t>
            </a:r>
          </a:p>
          <a:p>
            <a:r>
              <a:rPr lang="en-US" dirty="0"/>
              <a:t>PS will continue feeding information to MSIX so…</a:t>
            </a:r>
          </a:p>
          <a:p>
            <a:r>
              <a:rPr lang="en-US" dirty="0"/>
              <a:t>Comparison between PS and MSIX will be more frequent</a:t>
            </a:r>
          </a:p>
          <a:p>
            <a:r>
              <a:rPr lang="en-US" dirty="0"/>
              <a:t>Each Subgrantee needs an active MSIX District Data Administrator</a:t>
            </a:r>
          </a:p>
          <a:p>
            <a:r>
              <a:rPr lang="en-US" dirty="0"/>
              <a:t>MSIX gains a more important role in data, funding, and relevance</a:t>
            </a:r>
          </a:p>
          <a:p>
            <a:endParaRPr lang="en-US" dirty="0"/>
          </a:p>
        </p:txBody>
      </p:sp>
    </p:spTree>
    <p:extLst>
      <p:ext uri="{BB962C8B-B14F-4D97-AF65-F5344CB8AC3E}">
        <p14:creationId xmlns:p14="http://schemas.microsoft.com/office/powerpoint/2010/main" val="42235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up of coffee">
            <a:extLst>
              <a:ext uri="{FF2B5EF4-FFF2-40B4-BE49-F238E27FC236}">
                <a16:creationId xmlns:a16="http://schemas.microsoft.com/office/drawing/2014/main" id="{EC7CA8F5-A8E3-490D-821A-141FC33E9890}"/>
              </a:ext>
            </a:extLst>
          </p:cNvPr>
          <p:cNvPicPr>
            <a:picLocks noChangeAspect="1"/>
          </p:cNvPicPr>
          <p:nvPr/>
        </p:nvPicPr>
        <p:blipFill rotWithShape="1">
          <a:blip r:embed="rId4">
            <a:alphaModFix amt="60000"/>
          </a:blip>
          <a:srcRect t="15430"/>
          <a:stretch/>
        </p:blipFill>
        <p:spPr>
          <a:xfrm>
            <a:off x="-20172" y="-82184"/>
            <a:ext cx="12191980" cy="6856614"/>
          </a:xfrm>
          <a:prstGeom prst="rect">
            <a:avLst/>
          </a:prstGeom>
        </p:spPr>
      </p:pic>
      <p:sp>
        <p:nvSpPr>
          <p:cNvPr id="2" name="Title 1">
            <a:extLst>
              <a:ext uri="{FF2B5EF4-FFF2-40B4-BE49-F238E27FC236}">
                <a16:creationId xmlns:a16="http://schemas.microsoft.com/office/drawing/2014/main" id="{F9F96DB3-E346-40DB-8755-DFB50C6371DA}"/>
              </a:ext>
            </a:extLst>
          </p:cNvPr>
          <p:cNvSpPr>
            <a:spLocks noGrp="1"/>
          </p:cNvSpPr>
          <p:nvPr>
            <p:ph type="title"/>
          </p:nvPr>
        </p:nvSpPr>
        <p:spPr>
          <a:xfrm>
            <a:off x="2019728" y="472611"/>
            <a:ext cx="6651661" cy="1335536"/>
          </a:xfrm>
        </p:spPr>
        <p:txBody>
          <a:bodyPr vert="horz" lIns="91440" tIns="45720" rIns="91440" bIns="45720" rtlCol="0" anchor="b">
            <a:normAutofit/>
          </a:bodyPr>
          <a:lstStyle/>
          <a:p>
            <a:r>
              <a:rPr lang="en-US" sz="5200">
                <a:solidFill>
                  <a:srgbClr val="FFFFFF"/>
                </a:solidFill>
              </a:rPr>
              <a:t>             BREAK</a:t>
            </a:r>
          </a:p>
        </p:txBody>
      </p:sp>
    </p:spTree>
    <p:extLst>
      <p:ext uri="{BB962C8B-B14F-4D97-AF65-F5344CB8AC3E}">
        <p14:creationId xmlns:p14="http://schemas.microsoft.com/office/powerpoint/2010/main" val="4263649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3273-FFA1-BD4B-A30E-7FDE27B484AA}"/>
              </a:ext>
            </a:extLst>
          </p:cNvPr>
          <p:cNvSpPr>
            <a:spLocks noGrp="1"/>
          </p:cNvSpPr>
          <p:nvPr>
            <p:ph type="title"/>
          </p:nvPr>
        </p:nvSpPr>
        <p:spPr>
          <a:xfrm>
            <a:off x="747205" y="74177"/>
            <a:ext cx="10694542" cy="898052"/>
          </a:xfrm>
        </p:spPr>
        <p:txBody>
          <a:bodyPr>
            <a:normAutofit/>
          </a:bodyPr>
          <a:lstStyle/>
          <a:p>
            <a:r>
              <a:rPr lang="en-US" dirty="0"/>
              <a:t>IDRC Summer Institute Take </a:t>
            </a:r>
            <a:r>
              <a:rPr lang="en-US" dirty="0" err="1"/>
              <a:t>Aways</a:t>
            </a:r>
            <a:r>
              <a:rPr lang="en-US" dirty="0"/>
              <a:t> </a:t>
            </a:r>
          </a:p>
        </p:txBody>
      </p:sp>
      <p:pic>
        <p:nvPicPr>
          <p:cNvPr id="7" name="Graphic 6" descr="Handshake">
            <a:extLst>
              <a:ext uri="{FF2B5EF4-FFF2-40B4-BE49-F238E27FC236}">
                <a16:creationId xmlns:a16="http://schemas.microsoft.com/office/drawing/2014/main" id="{AA8E164C-C5D3-4A30-9E0E-CD3D77426C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343" y="2489523"/>
            <a:ext cx="3462014" cy="3462014"/>
          </a:xfrm>
          <a:prstGeom prst="rect">
            <a:avLst/>
          </a:prstGeom>
        </p:spPr>
      </p:pic>
      <p:sp>
        <p:nvSpPr>
          <p:cNvPr id="3" name="Content Placeholder 2">
            <a:extLst>
              <a:ext uri="{FF2B5EF4-FFF2-40B4-BE49-F238E27FC236}">
                <a16:creationId xmlns:a16="http://schemas.microsoft.com/office/drawing/2014/main" id="{34A56E2F-94AB-4843-B751-F1A1E00E8E80}"/>
              </a:ext>
            </a:extLst>
          </p:cNvPr>
          <p:cNvSpPr>
            <a:spLocks noGrp="1"/>
          </p:cNvSpPr>
          <p:nvPr>
            <p:ph idx="1"/>
          </p:nvPr>
        </p:nvSpPr>
        <p:spPr>
          <a:xfrm>
            <a:off x="4085803" y="1046406"/>
            <a:ext cx="7900826" cy="5562598"/>
          </a:xfrm>
        </p:spPr>
        <p:txBody>
          <a:bodyPr>
            <a:normAutofit lnSpcReduction="10000"/>
          </a:bodyPr>
          <a:lstStyle/>
          <a:p>
            <a:r>
              <a:rPr lang="en-US" sz="2000" dirty="0"/>
              <a:t>Advanced scenarios</a:t>
            </a:r>
          </a:p>
          <a:p>
            <a:r>
              <a:rPr lang="en-US" sz="2000" dirty="0"/>
              <a:t>Safety out recruiting</a:t>
            </a:r>
          </a:p>
          <a:p>
            <a:r>
              <a:rPr lang="en-US" sz="2000" dirty="0"/>
              <a:t>Partnering with local agencies </a:t>
            </a:r>
          </a:p>
          <a:p>
            <a:r>
              <a:rPr lang="en-US" sz="2000" dirty="0"/>
              <a:t>Useful Websites:</a:t>
            </a:r>
          </a:p>
          <a:p>
            <a:r>
              <a:rPr lang="en-US" sz="2000" dirty="0">
                <a:hlinkClick r:id="rId5"/>
              </a:rPr>
              <a:t>2017 Census by State - North Carolina | 2017 Census of Agriculture | USDA/NASS</a:t>
            </a:r>
            <a:endParaRPr lang="en-US" sz="2000" dirty="0"/>
          </a:p>
          <a:p>
            <a:r>
              <a:rPr lang="en-US" sz="2000" dirty="0">
                <a:hlinkClick r:id="rId6"/>
              </a:rPr>
              <a:t>USDA - National Agricultural Statistics Service - Census of Agriculture</a:t>
            </a:r>
            <a:endParaRPr lang="en-US" sz="2000" dirty="0"/>
          </a:p>
          <a:p>
            <a:r>
              <a:rPr lang="en-US" sz="2000" dirty="0">
                <a:hlinkClick r:id="rId7"/>
              </a:rPr>
              <a:t>EWG Farm Subsidy Database || Home</a:t>
            </a:r>
            <a:endParaRPr lang="en-US" sz="2000" dirty="0"/>
          </a:p>
          <a:p>
            <a:r>
              <a:rPr lang="en-US" sz="2000" dirty="0">
                <a:hlinkClick r:id="rId8"/>
              </a:rPr>
              <a:t>Local Food Directories: On-Farm Market Directory | Agricultural Marketing Service (usda.gov)</a:t>
            </a:r>
            <a:endParaRPr lang="en-US" sz="2000" dirty="0"/>
          </a:p>
          <a:p>
            <a:r>
              <a:rPr lang="en-US" sz="2000" dirty="0">
                <a:hlinkClick r:id="rId9"/>
              </a:rPr>
              <a:t>USDA/NASS Census of Agriculture Chapter 1, Table 1</a:t>
            </a:r>
            <a:endParaRPr lang="en-US" sz="2000" dirty="0"/>
          </a:p>
          <a:p>
            <a:r>
              <a:rPr lang="en-US" sz="2000" dirty="0" err="1">
                <a:hlinkClick r:id="rId10"/>
              </a:rPr>
              <a:t>CropScape</a:t>
            </a:r>
            <a:r>
              <a:rPr lang="en-US" sz="2000" dirty="0">
                <a:hlinkClick r:id="rId10"/>
              </a:rPr>
              <a:t> - NASS CDL Program (gmu.edu)</a:t>
            </a:r>
            <a:endParaRPr lang="en-US" sz="2000" dirty="0"/>
          </a:p>
          <a:p>
            <a:endParaRPr lang="en-US" sz="2000" dirty="0"/>
          </a:p>
          <a:p>
            <a:endParaRPr lang="en-US" sz="1800" dirty="0"/>
          </a:p>
        </p:txBody>
      </p:sp>
    </p:spTree>
    <p:extLst>
      <p:ext uri="{BB962C8B-B14F-4D97-AF65-F5344CB8AC3E}">
        <p14:creationId xmlns:p14="http://schemas.microsoft.com/office/powerpoint/2010/main" val="1393452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A932-BF64-274C-9969-0937C9BCE403}"/>
              </a:ext>
            </a:extLst>
          </p:cNvPr>
          <p:cNvSpPr>
            <a:spLocks noGrp="1"/>
          </p:cNvSpPr>
          <p:nvPr>
            <p:ph type="title"/>
          </p:nvPr>
        </p:nvSpPr>
        <p:spPr>
          <a:xfrm>
            <a:off x="838201" y="559813"/>
            <a:ext cx="3352799" cy="5577934"/>
          </a:xfrm>
        </p:spPr>
        <p:txBody>
          <a:bodyPr>
            <a:normAutofit/>
          </a:bodyPr>
          <a:lstStyle/>
          <a:p>
            <a:pPr algn="ctr"/>
            <a:r>
              <a:rPr lang="en-US" sz="4000" dirty="0"/>
              <a:t>Summer </a:t>
            </a:r>
            <a:br>
              <a:rPr lang="en-US" sz="4000" dirty="0"/>
            </a:br>
            <a:r>
              <a:rPr lang="en-US" sz="4000" dirty="0"/>
              <a:t>Re-Interview</a:t>
            </a:r>
            <a:br>
              <a:rPr lang="en-US" sz="4000" dirty="0"/>
            </a:br>
            <a:r>
              <a:rPr lang="en-US" sz="4000" dirty="0"/>
              <a:t>Process  </a:t>
            </a:r>
          </a:p>
        </p:txBody>
      </p:sp>
      <p:graphicFrame>
        <p:nvGraphicFramePr>
          <p:cNvPr id="5" name="Content Placeholder 2">
            <a:extLst>
              <a:ext uri="{FF2B5EF4-FFF2-40B4-BE49-F238E27FC236}">
                <a16:creationId xmlns:a16="http://schemas.microsoft.com/office/drawing/2014/main" id="{A7DEF7EA-5174-41FE-9C14-C9E453C09762}"/>
              </a:ext>
            </a:extLst>
          </p:cNvPr>
          <p:cNvGraphicFramePr>
            <a:graphicFrameLocks noGrp="1"/>
          </p:cNvGraphicFramePr>
          <p:nvPr>
            <p:ph idx="1"/>
            <p:extLst>
              <p:ext uri="{D42A27DB-BD31-4B8C-83A1-F6EECF244321}">
                <p14:modId xmlns:p14="http://schemas.microsoft.com/office/powerpoint/2010/main" val="1610365576"/>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396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429DC-5474-F140-A04F-ED11EDE118DF}"/>
              </a:ext>
            </a:extLst>
          </p:cNvPr>
          <p:cNvSpPr>
            <a:spLocks noGrp="1"/>
          </p:cNvSpPr>
          <p:nvPr>
            <p:ph type="title"/>
          </p:nvPr>
        </p:nvSpPr>
        <p:spPr>
          <a:xfrm>
            <a:off x="838201" y="559813"/>
            <a:ext cx="3352799" cy="5577934"/>
          </a:xfrm>
        </p:spPr>
        <p:txBody>
          <a:bodyPr>
            <a:normAutofit/>
          </a:bodyPr>
          <a:lstStyle/>
          <a:p>
            <a:r>
              <a:rPr lang="en-US" sz="4000"/>
              <a:t>ID&amp;R COE’s Common Errors </a:t>
            </a:r>
          </a:p>
        </p:txBody>
      </p:sp>
      <p:graphicFrame>
        <p:nvGraphicFramePr>
          <p:cNvPr id="5" name="Content Placeholder 2">
            <a:extLst>
              <a:ext uri="{FF2B5EF4-FFF2-40B4-BE49-F238E27FC236}">
                <a16:creationId xmlns:a16="http://schemas.microsoft.com/office/drawing/2014/main" id="{5F62D1C1-F591-4953-803B-33278DE33340}"/>
              </a:ext>
            </a:extLst>
          </p:cNvPr>
          <p:cNvGraphicFramePr>
            <a:graphicFrameLocks noGrp="1"/>
          </p:cNvGraphicFramePr>
          <p:nvPr>
            <p:ph idx="1"/>
            <p:extLst>
              <p:ext uri="{D42A27DB-BD31-4B8C-83A1-F6EECF244321}">
                <p14:modId xmlns:p14="http://schemas.microsoft.com/office/powerpoint/2010/main" val="2185003827"/>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7257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3667-4237-4630-8365-89F660881B83}"/>
              </a:ext>
            </a:extLst>
          </p:cNvPr>
          <p:cNvSpPr>
            <a:spLocks noGrp="1"/>
          </p:cNvSpPr>
          <p:nvPr>
            <p:ph type="title"/>
          </p:nvPr>
        </p:nvSpPr>
        <p:spPr>
          <a:xfrm>
            <a:off x="838201" y="559813"/>
            <a:ext cx="3352799" cy="5577934"/>
          </a:xfrm>
        </p:spPr>
        <p:txBody>
          <a:bodyPr>
            <a:normAutofit/>
          </a:bodyPr>
          <a:lstStyle/>
          <a:p>
            <a:r>
              <a:rPr lang="en-US" sz="4000"/>
              <a:t>ID&amp;R COE’s Common Errors </a:t>
            </a:r>
          </a:p>
        </p:txBody>
      </p:sp>
      <p:graphicFrame>
        <p:nvGraphicFramePr>
          <p:cNvPr id="5" name="Content Placeholder 2">
            <a:extLst>
              <a:ext uri="{FF2B5EF4-FFF2-40B4-BE49-F238E27FC236}">
                <a16:creationId xmlns:a16="http://schemas.microsoft.com/office/drawing/2014/main" id="{F97E15F5-55D3-47ED-84DE-0818238CF07D}"/>
              </a:ext>
            </a:extLst>
          </p:cNvPr>
          <p:cNvGraphicFramePr>
            <a:graphicFrameLocks noGrp="1"/>
          </p:cNvGraphicFramePr>
          <p:nvPr>
            <p:ph idx="1"/>
            <p:extLst>
              <p:ext uri="{D42A27DB-BD31-4B8C-83A1-F6EECF244321}">
                <p14:modId xmlns:p14="http://schemas.microsoft.com/office/powerpoint/2010/main" val="1293816436"/>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2786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30FC-F2A7-409A-BAAF-1F030D9BC86B}"/>
              </a:ext>
            </a:extLst>
          </p:cNvPr>
          <p:cNvSpPr>
            <a:spLocks noGrp="1"/>
          </p:cNvSpPr>
          <p:nvPr>
            <p:ph type="title"/>
          </p:nvPr>
        </p:nvSpPr>
        <p:spPr>
          <a:xfrm>
            <a:off x="458694" y="365761"/>
            <a:ext cx="10678493" cy="651382"/>
          </a:xfrm>
        </p:spPr>
        <p:txBody>
          <a:bodyPr>
            <a:normAutofit fontScale="90000"/>
          </a:bodyPr>
          <a:lstStyle/>
          <a:p>
            <a:pPr algn="ctr"/>
            <a:r>
              <a:rPr lang="en-US"/>
              <a:t>Recruitment during the summer:</a:t>
            </a:r>
          </a:p>
        </p:txBody>
      </p:sp>
      <p:graphicFrame>
        <p:nvGraphicFramePr>
          <p:cNvPr id="5" name="Content Placeholder 2">
            <a:extLst>
              <a:ext uri="{FF2B5EF4-FFF2-40B4-BE49-F238E27FC236}">
                <a16:creationId xmlns:a16="http://schemas.microsoft.com/office/drawing/2014/main" id="{F0D9CC0C-1BEF-4BDF-B056-F3265BF5622E}"/>
              </a:ext>
            </a:extLst>
          </p:cNvPr>
          <p:cNvGraphicFramePr>
            <a:graphicFrameLocks noGrp="1"/>
          </p:cNvGraphicFramePr>
          <p:nvPr>
            <p:ph idx="1"/>
            <p:extLst>
              <p:ext uri="{D42A27DB-BD31-4B8C-83A1-F6EECF244321}">
                <p14:modId xmlns:p14="http://schemas.microsoft.com/office/powerpoint/2010/main" val="1910417026"/>
              </p:ext>
            </p:extLst>
          </p:nvPr>
        </p:nvGraphicFramePr>
        <p:xfrm>
          <a:off x="458694" y="1017143"/>
          <a:ext cx="11274612" cy="5475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242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483861B3-77F4-42C4-B257-AF7D1EB5F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7" name="Frame 16">
            <a:extLst>
              <a:ext uri="{FF2B5EF4-FFF2-40B4-BE49-F238E27FC236}">
                <a16:creationId xmlns:a16="http://schemas.microsoft.com/office/drawing/2014/main" id="{1DF53E4F-F248-41DA-B87A-B7539C6CF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92000" cy="6858000"/>
          </a:xfrm>
          <a:prstGeom prst="frame">
            <a:avLst>
              <a:gd name="adj1" fmla="val 97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5724E74D-9688-4ED9-86E6-D0C3F23DD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frame">
            <a:avLst>
              <a:gd name="adj1" fmla="val 9763"/>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B1BC5B9-9176-4CD4-9686-55A671B04D6F}"/>
              </a:ext>
            </a:extLst>
          </p:cNvPr>
          <p:cNvSpPr>
            <a:spLocks noGrp="1"/>
          </p:cNvSpPr>
          <p:nvPr>
            <p:ph type="title"/>
          </p:nvPr>
        </p:nvSpPr>
        <p:spPr>
          <a:xfrm>
            <a:off x="1116590" y="379585"/>
            <a:ext cx="9940431" cy="751383"/>
          </a:xfrm>
        </p:spPr>
        <p:txBody>
          <a:bodyPr vert="horz" lIns="91440" tIns="45720" rIns="91440" bIns="45720" rtlCol="0" anchor="b">
            <a:normAutofit fontScale="90000"/>
          </a:bodyPr>
          <a:lstStyle/>
          <a:p>
            <a:pPr algn="ctr"/>
            <a:r>
              <a:rPr lang="en-US" b="1"/>
              <a:t>COE Review Form</a:t>
            </a:r>
          </a:p>
        </p:txBody>
      </p:sp>
      <p:pic>
        <p:nvPicPr>
          <p:cNvPr id="21" name="Picture 20">
            <a:extLst>
              <a:ext uri="{FF2B5EF4-FFF2-40B4-BE49-F238E27FC236}">
                <a16:creationId xmlns:a16="http://schemas.microsoft.com/office/drawing/2014/main" id="{118F7743-9D11-4179-BEB4-EC2B1C2650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20000"/>
            <a:extLst>
              <a:ext uri="{28A0092B-C50C-407E-A947-70E740481C1C}">
                <a14:useLocalDpi xmlns:a14="http://schemas.microsoft.com/office/drawing/2010/main" val="0"/>
              </a:ext>
            </a:extLst>
          </a:blip>
          <a:srcRect l="829"/>
          <a:stretch>
            <a:fillRect/>
          </a:stretch>
        </p:blipFill>
        <p:spPr>
          <a:xfrm>
            <a:off x="0" y="692701"/>
            <a:ext cx="5193553" cy="6165298"/>
          </a:xfrm>
          <a:custGeom>
            <a:avLst/>
            <a:gdLst>
              <a:gd name="connsiteX0" fmla="*/ 0 w 5193553"/>
              <a:gd name="connsiteY0" fmla="*/ 0 h 6165298"/>
              <a:gd name="connsiteX1" fmla="*/ 669547 w 5193553"/>
              <a:gd name="connsiteY1" fmla="*/ 0 h 6165298"/>
              <a:gd name="connsiteX2" fmla="*/ 669547 w 5193553"/>
              <a:gd name="connsiteY2" fmla="*/ 5504304 h 6165298"/>
              <a:gd name="connsiteX3" fmla="*/ 5193553 w 5193553"/>
              <a:gd name="connsiteY3" fmla="*/ 5504304 h 6165298"/>
              <a:gd name="connsiteX4" fmla="*/ 5193553 w 5193553"/>
              <a:gd name="connsiteY4" fmla="*/ 6165298 h 6165298"/>
              <a:gd name="connsiteX5" fmla="*/ 0 w 5193553"/>
              <a:gd name="connsiteY5" fmla="*/ 6165298 h 61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3553" h="6165298">
                <a:moveTo>
                  <a:pt x="0" y="0"/>
                </a:moveTo>
                <a:lnTo>
                  <a:pt x="669547" y="0"/>
                </a:lnTo>
                <a:lnTo>
                  <a:pt x="669547" y="5504304"/>
                </a:lnTo>
                <a:lnTo>
                  <a:pt x="5193553" y="5504304"/>
                </a:lnTo>
                <a:lnTo>
                  <a:pt x="5193553" y="6165298"/>
                </a:lnTo>
                <a:lnTo>
                  <a:pt x="0" y="6165298"/>
                </a:lnTo>
                <a:close/>
              </a:path>
            </a:pathLst>
          </a:custGeom>
        </p:spPr>
      </p:pic>
      <p:pic>
        <p:nvPicPr>
          <p:cNvPr id="23" name="Picture 22">
            <a:extLst>
              <a:ext uri="{FF2B5EF4-FFF2-40B4-BE49-F238E27FC236}">
                <a16:creationId xmlns:a16="http://schemas.microsoft.com/office/drawing/2014/main" id="{05D29D54-E14A-4679-95CF-25E6EC2BD5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rcRect l="19483" b="19117"/>
          <a:stretch/>
        </p:blipFill>
        <p:spPr>
          <a:xfrm rot="5400000">
            <a:off x="381678" y="-381678"/>
            <a:ext cx="4180119" cy="4943475"/>
          </a:xfrm>
          <a:custGeom>
            <a:avLst/>
            <a:gdLst>
              <a:gd name="connsiteX0" fmla="*/ 0 w 4180119"/>
              <a:gd name="connsiteY0" fmla="*/ 4943475 h 4943475"/>
              <a:gd name="connsiteX1" fmla="*/ 0 w 4180119"/>
              <a:gd name="connsiteY1" fmla="*/ 0 h 4943475"/>
              <a:gd name="connsiteX2" fmla="*/ 669547 w 4180119"/>
              <a:gd name="connsiteY2" fmla="*/ 0 h 4943475"/>
              <a:gd name="connsiteX3" fmla="*/ 669547 w 4180119"/>
              <a:gd name="connsiteY3" fmla="*/ 4276977 h 4943475"/>
              <a:gd name="connsiteX4" fmla="*/ 4180119 w 4180119"/>
              <a:gd name="connsiteY4" fmla="*/ 4276977 h 4943475"/>
              <a:gd name="connsiteX5" fmla="*/ 4180119 w 4180119"/>
              <a:gd name="connsiteY5" fmla="*/ 4943475 h 4943475"/>
              <a:gd name="connsiteX6" fmla="*/ 0 w 4180119"/>
              <a:gd name="connsiteY6" fmla="*/ 4943475 h 49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0119" h="4943475">
                <a:moveTo>
                  <a:pt x="0" y="4943475"/>
                </a:moveTo>
                <a:lnTo>
                  <a:pt x="0" y="0"/>
                </a:lnTo>
                <a:lnTo>
                  <a:pt x="669547" y="0"/>
                </a:lnTo>
                <a:lnTo>
                  <a:pt x="669547" y="4276977"/>
                </a:lnTo>
                <a:lnTo>
                  <a:pt x="4180119" y="4276977"/>
                </a:lnTo>
                <a:lnTo>
                  <a:pt x="4180119" y="4943475"/>
                </a:lnTo>
                <a:lnTo>
                  <a:pt x="0" y="4943475"/>
                </a:lnTo>
                <a:close/>
              </a:path>
            </a:pathLst>
          </a:custGeom>
        </p:spPr>
      </p:pic>
      <p:pic>
        <p:nvPicPr>
          <p:cNvPr id="12" name="Content Placeholder 11">
            <a:extLst>
              <a:ext uri="{FF2B5EF4-FFF2-40B4-BE49-F238E27FC236}">
                <a16:creationId xmlns:a16="http://schemas.microsoft.com/office/drawing/2014/main" id="{C8C49DFF-7264-4336-AEFD-19B5EBCA18EE}"/>
              </a:ext>
            </a:extLst>
          </p:cNvPr>
          <p:cNvPicPr>
            <a:picLocks noGrp="1" noChangeAspect="1"/>
          </p:cNvPicPr>
          <p:nvPr>
            <p:ph idx="1"/>
          </p:nvPr>
        </p:nvPicPr>
        <p:blipFill>
          <a:blip r:embed="rId5"/>
          <a:stretch>
            <a:fillRect/>
          </a:stretch>
        </p:blipFill>
        <p:spPr>
          <a:xfrm>
            <a:off x="2153653" y="1013024"/>
            <a:ext cx="9295465" cy="5152275"/>
          </a:xfrm>
          <a:prstGeom prst="rect">
            <a:avLst/>
          </a:prstGeom>
        </p:spPr>
      </p:pic>
    </p:spTree>
    <p:extLst>
      <p:ext uri="{BB962C8B-B14F-4D97-AF65-F5344CB8AC3E}">
        <p14:creationId xmlns:p14="http://schemas.microsoft.com/office/powerpoint/2010/main" val="428207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9E07743B-27CD-47E3-996B-E79FBC079D10}"/>
              </a:ext>
            </a:extLst>
          </p:cNvPr>
          <p:cNvSpPr>
            <a:spLocks noGrp="1"/>
          </p:cNvSpPr>
          <p:nvPr>
            <p:ph type="title"/>
          </p:nvPr>
        </p:nvSpPr>
        <p:spPr>
          <a:xfrm>
            <a:off x="838201" y="559813"/>
            <a:ext cx="3352799" cy="5577934"/>
          </a:xfrm>
        </p:spPr>
        <p:txBody>
          <a:bodyPr>
            <a:normAutofit/>
          </a:bodyPr>
          <a:lstStyle/>
          <a:p>
            <a:r>
              <a:rPr lang="en-US" sz="4000">
                <a:cs typeface="Sabon Next LT"/>
              </a:rPr>
              <a:t>Welcome Hunter Ogletree</a:t>
            </a:r>
            <a:endParaRPr lang="en-US" sz="4000"/>
          </a:p>
        </p:txBody>
      </p:sp>
      <p:graphicFrame>
        <p:nvGraphicFramePr>
          <p:cNvPr id="5" name="Content Placeholder 2">
            <a:extLst>
              <a:ext uri="{FF2B5EF4-FFF2-40B4-BE49-F238E27FC236}">
                <a16:creationId xmlns:a16="http://schemas.microsoft.com/office/drawing/2014/main" id="{5EF14A1F-6511-4981-9F10-C35E05F5D96F}"/>
              </a:ext>
            </a:extLst>
          </p:cNvPr>
          <p:cNvGraphicFramePr>
            <a:graphicFrameLocks noGrp="1"/>
          </p:cNvGraphicFramePr>
          <p:nvPr>
            <p:ph idx="1"/>
            <p:extLst>
              <p:ext uri="{D42A27DB-BD31-4B8C-83A1-F6EECF244321}">
                <p14:modId xmlns:p14="http://schemas.microsoft.com/office/powerpoint/2010/main" val="3969162925"/>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3302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C542-4A89-409F-9102-1E5801F8BB80}"/>
              </a:ext>
            </a:extLst>
          </p:cNvPr>
          <p:cNvSpPr>
            <a:spLocks noGrp="1"/>
          </p:cNvSpPr>
          <p:nvPr>
            <p:ph type="title"/>
          </p:nvPr>
        </p:nvSpPr>
        <p:spPr>
          <a:xfrm>
            <a:off x="458694" y="365760"/>
            <a:ext cx="10895106" cy="1120317"/>
          </a:xfrm>
        </p:spPr>
        <p:txBody>
          <a:bodyPr/>
          <a:lstStyle/>
          <a:p>
            <a:r>
              <a:rPr lang="en-US"/>
              <a:t>Cont. </a:t>
            </a:r>
          </a:p>
        </p:txBody>
      </p:sp>
      <p:pic>
        <p:nvPicPr>
          <p:cNvPr id="4" name="Content Placeholder 3">
            <a:extLst>
              <a:ext uri="{FF2B5EF4-FFF2-40B4-BE49-F238E27FC236}">
                <a16:creationId xmlns:a16="http://schemas.microsoft.com/office/drawing/2014/main" id="{406FE902-B5EB-4154-B098-F0AE3FDF2926}"/>
              </a:ext>
            </a:extLst>
          </p:cNvPr>
          <p:cNvPicPr>
            <a:picLocks noGrp="1" noChangeAspect="1"/>
          </p:cNvPicPr>
          <p:nvPr>
            <p:ph idx="1"/>
          </p:nvPr>
        </p:nvPicPr>
        <p:blipFill>
          <a:blip r:embed="rId2"/>
          <a:stretch>
            <a:fillRect/>
          </a:stretch>
        </p:blipFill>
        <p:spPr>
          <a:xfrm>
            <a:off x="1883429" y="1486077"/>
            <a:ext cx="8045635" cy="410491"/>
          </a:xfrm>
          <a:prstGeom prst="rect">
            <a:avLst/>
          </a:prstGeom>
        </p:spPr>
      </p:pic>
      <p:pic>
        <p:nvPicPr>
          <p:cNvPr id="5" name="Picture 4">
            <a:extLst>
              <a:ext uri="{FF2B5EF4-FFF2-40B4-BE49-F238E27FC236}">
                <a16:creationId xmlns:a16="http://schemas.microsoft.com/office/drawing/2014/main" id="{77476743-8D0B-4EF9-9C53-79997B14101E}"/>
              </a:ext>
            </a:extLst>
          </p:cNvPr>
          <p:cNvPicPr>
            <a:picLocks noChangeAspect="1"/>
          </p:cNvPicPr>
          <p:nvPr/>
        </p:nvPicPr>
        <p:blipFill>
          <a:blip r:embed="rId3"/>
          <a:stretch>
            <a:fillRect/>
          </a:stretch>
        </p:blipFill>
        <p:spPr>
          <a:xfrm>
            <a:off x="1883428" y="1894734"/>
            <a:ext cx="8045636" cy="4597506"/>
          </a:xfrm>
          <a:prstGeom prst="rect">
            <a:avLst/>
          </a:prstGeom>
        </p:spPr>
      </p:pic>
    </p:spTree>
    <p:extLst>
      <p:ext uri="{BB962C8B-B14F-4D97-AF65-F5344CB8AC3E}">
        <p14:creationId xmlns:p14="http://schemas.microsoft.com/office/powerpoint/2010/main" val="2031292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8BADB362-9771-4A3C-B9E5-6777F34C5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E46671CA-FBDE-4205-A8AB-3528E5B0785E}"/>
              </a:ext>
            </a:extLst>
          </p:cNvPr>
          <p:cNvSpPr>
            <a:spLocks noGrp="1"/>
          </p:cNvSpPr>
          <p:nvPr>
            <p:ph type="title"/>
          </p:nvPr>
        </p:nvSpPr>
        <p:spPr>
          <a:xfrm>
            <a:off x="996275" y="336607"/>
            <a:ext cx="5996619" cy="2113150"/>
          </a:xfrm>
        </p:spPr>
        <p:txBody>
          <a:bodyPr vert="horz" lIns="91440" tIns="45720" rIns="91440" bIns="45720" rtlCol="0" anchor="t">
            <a:normAutofit/>
          </a:bodyPr>
          <a:lstStyle/>
          <a:p>
            <a:r>
              <a:rPr lang="en-US"/>
              <a:t>Cont.</a:t>
            </a:r>
          </a:p>
        </p:txBody>
      </p:sp>
      <p:grpSp>
        <p:nvGrpSpPr>
          <p:cNvPr id="17" name="Group 16">
            <a:extLst>
              <a:ext uri="{FF2B5EF4-FFF2-40B4-BE49-F238E27FC236}">
                <a16:creationId xmlns:a16="http://schemas.microsoft.com/office/drawing/2014/main" id="{6C5D976F-50BF-4FEC-B797-AACEB2C351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67025" y="76200"/>
            <a:ext cx="3997615" cy="6816079"/>
            <a:chOff x="8059620" y="41922"/>
            <a:chExt cx="3997615" cy="6816077"/>
          </a:xfrm>
        </p:grpSpPr>
        <p:pic>
          <p:nvPicPr>
            <p:cNvPr id="18" name="Picture 17">
              <a:extLst>
                <a:ext uri="{FF2B5EF4-FFF2-40B4-BE49-F238E27FC236}">
                  <a16:creationId xmlns:a16="http://schemas.microsoft.com/office/drawing/2014/main" id="{33C66400-9114-4E43-A4CC-E3DCF49D43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9" name="Picture 18">
              <a:extLst>
                <a:ext uri="{FF2B5EF4-FFF2-40B4-BE49-F238E27FC236}">
                  <a16:creationId xmlns:a16="http://schemas.microsoft.com/office/drawing/2014/main" id="{89B7520A-668D-4486-B70D-BCEA3D9611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pic>
        <p:nvPicPr>
          <p:cNvPr id="4" name="Content Placeholder 3">
            <a:extLst>
              <a:ext uri="{FF2B5EF4-FFF2-40B4-BE49-F238E27FC236}">
                <a16:creationId xmlns:a16="http://schemas.microsoft.com/office/drawing/2014/main" id="{0B7371D0-B76B-430C-8BFA-AD954FD6136A}"/>
              </a:ext>
            </a:extLst>
          </p:cNvPr>
          <p:cNvPicPr>
            <a:picLocks noGrp="1" noChangeAspect="1"/>
          </p:cNvPicPr>
          <p:nvPr>
            <p:ph idx="1"/>
          </p:nvPr>
        </p:nvPicPr>
        <p:blipFill>
          <a:blip r:embed="rId4"/>
          <a:stretch>
            <a:fillRect/>
          </a:stretch>
        </p:blipFill>
        <p:spPr>
          <a:xfrm>
            <a:off x="644323" y="1528432"/>
            <a:ext cx="10903354" cy="4059835"/>
          </a:xfrm>
          <a:prstGeom prst="rect">
            <a:avLst/>
          </a:prstGeom>
        </p:spPr>
      </p:pic>
    </p:spTree>
    <p:extLst>
      <p:ext uri="{BB962C8B-B14F-4D97-AF65-F5344CB8AC3E}">
        <p14:creationId xmlns:p14="http://schemas.microsoft.com/office/powerpoint/2010/main" val="4070296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637B-55B5-4730-88EE-9829BBF0F8E3}"/>
              </a:ext>
            </a:extLst>
          </p:cNvPr>
          <p:cNvSpPr>
            <a:spLocks noGrp="1"/>
          </p:cNvSpPr>
          <p:nvPr>
            <p:ph type="title"/>
          </p:nvPr>
        </p:nvSpPr>
        <p:spPr>
          <a:xfrm>
            <a:off x="458694" y="642487"/>
            <a:ext cx="10895106" cy="885524"/>
          </a:xfrm>
        </p:spPr>
        <p:txBody>
          <a:bodyPr/>
          <a:lstStyle/>
          <a:p>
            <a:r>
              <a:rPr lang="en-US"/>
              <a:t>Cont. </a:t>
            </a:r>
          </a:p>
        </p:txBody>
      </p:sp>
      <p:pic>
        <p:nvPicPr>
          <p:cNvPr id="4" name="Content Placeholder 3">
            <a:extLst>
              <a:ext uri="{FF2B5EF4-FFF2-40B4-BE49-F238E27FC236}">
                <a16:creationId xmlns:a16="http://schemas.microsoft.com/office/drawing/2014/main" id="{13898B29-F689-4E45-9182-93A799924B59}"/>
              </a:ext>
            </a:extLst>
          </p:cNvPr>
          <p:cNvPicPr>
            <a:picLocks noGrp="1" noChangeAspect="1"/>
          </p:cNvPicPr>
          <p:nvPr>
            <p:ph idx="1"/>
          </p:nvPr>
        </p:nvPicPr>
        <p:blipFill>
          <a:blip r:embed="rId2"/>
          <a:stretch>
            <a:fillRect/>
          </a:stretch>
        </p:blipFill>
        <p:spPr>
          <a:xfrm>
            <a:off x="1933210" y="2276375"/>
            <a:ext cx="8630137" cy="1559291"/>
          </a:xfrm>
          <a:prstGeom prst="rect">
            <a:avLst/>
          </a:prstGeom>
        </p:spPr>
      </p:pic>
      <p:sp>
        <p:nvSpPr>
          <p:cNvPr id="5" name="TextBox 4">
            <a:extLst>
              <a:ext uri="{FF2B5EF4-FFF2-40B4-BE49-F238E27FC236}">
                <a16:creationId xmlns:a16="http://schemas.microsoft.com/office/drawing/2014/main" id="{330FA917-6F85-44E9-AC27-E0A7930100CA}"/>
              </a:ext>
            </a:extLst>
          </p:cNvPr>
          <p:cNvSpPr txBox="1"/>
          <p:nvPr/>
        </p:nvSpPr>
        <p:spPr>
          <a:xfrm>
            <a:off x="1933210" y="4847038"/>
            <a:ext cx="8807116" cy="707886"/>
          </a:xfrm>
          <a:prstGeom prst="rect">
            <a:avLst/>
          </a:prstGeom>
          <a:noFill/>
        </p:spPr>
        <p:txBody>
          <a:bodyPr wrap="square" rtlCol="0">
            <a:spAutoFit/>
          </a:bodyPr>
          <a:lstStyle/>
          <a:p>
            <a:r>
              <a:rPr lang="en-US" sz="2000" dirty="0"/>
              <a:t>This will be uploaded to the DPI website after the meeting on Thursday, along with a list of QW </a:t>
            </a:r>
          </a:p>
        </p:txBody>
      </p:sp>
    </p:spTree>
    <p:extLst>
      <p:ext uri="{BB962C8B-B14F-4D97-AF65-F5344CB8AC3E}">
        <p14:creationId xmlns:p14="http://schemas.microsoft.com/office/powerpoint/2010/main" val="789865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DA476813-4CEE-408B-852D-3E51E30B1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Magnifying glass showing decling performance">
            <a:extLst>
              <a:ext uri="{FF2B5EF4-FFF2-40B4-BE49-F238E27FC236}">
                <a16:creationId xmlns:a16="http://schemas.microsoft.com/office/drawing/2014/main" id="{D278410D-87A6-45EC-90B6-47A7B32A6291}"/>
              </a:ext>
            </a:extLst>
          </p:cNvPr>
          <p:cNvPicPr>
            <a:picLocks noChangeAspect="1"/>
          </p:cNvPicPr>
          <p:nvPr/>
        </p:nvPicPr>
        <p:blipFill rotWithShape="1">
          <a:blip r:embed="rId3">
            <a:alphaModFix amt="60000"/>
          </a:blip>
          <a:srcRect t="1228" b="14519"/>
          <a:stretch/>
        </p:blipFill>
        <p:spPr>
          <a:xfrm>
            <a:off x="20" y="10"/>
            <a:ext cx="12191980" cy="6856614"/>
          </a:xfrm>
          <a:prstGeom prst="rect">
            <a:avLst/>
          </a:prstGeom>
        </p:spPr>
      </p:pic>
      <p:sp>
        <p:nvSpPr>
          <p:cNvPr id="3" name="Content Placeholder 2">
            <a:extLst>
              <a:ext uri="{FF2B5EF4-FFF2-40B4-BE49-F238E27FC236}">
                <a16:creationId xmlns:a16="http://schemas.microsoft.com/office/drawing/2014/main" id="{D4957FFF-D47C-AB41-8FA7-499341B6699C}"/>
              </a:ext>
            </a:extLst>
          </p:cNvPr>
          <p:cNvSpPr>
            <a:spLocks noGrp="1"/>
          </p:cNvSpPr>
          <p:nvPr>
            <p:ph idx="1"/>
          </p:nvPr>
        </p:nvSpPr>
        <p:spPr>
          <a:xfrm>
            <a:off x="1866378" y="726538"/>
            <a:ext cx="9306900" cy="5017076"/>
          </a:xfrm>
        </p:spPr>
        <p:txBody>
          <a:bodyPr anchor="ctr">
            <a:normAutofit/>
          </a:bodyPr>
          <a:lstStyle/>
          <a:p>
            <a:endParaRPr lang="en-US" sz="1800" dirty="0">
              <a:solidFill>
                <a:srgbClr val="FFFFFF"/>
              </a:solidFill>
            </a:endParaRPr>
          </a:p>
          <a:p>
            <a:endParaRPr lang="en-US" sz="1800" dirty="0">
              <a:solidFill>
                <a:srgbClr val="FFFFFF"/>
              </a:solidFill>
            </a:endParaRPr>
          </a:p>
          <a:p>
            <a:r>
              <a:rPr lang="en-US" sz="3600" dirty="0">
                <a:solidFill>
                  <a:srgbClr val="FFFFFF"/>
                </a:solidFill>
              </a:rPr>
              <a:t>NC DATA - A LOOK AT FOUR YEARS BACK</a:t>
            </a:r>
          </a:p>
          <a:p>
            <a:pPr marL="0" indent="0">
              <a:buNone/>
            </a:pPr>
            <a:endParaRPr lang="en-US" sz="1800" dirty="0">
              <a:solidFill>
                <a:srgbClr val="FFFFFF"/>
              </a:solidFill>
            </a:endParaRPr>
          </a:p>
        </p:txBody>
      </p:sp>
    </p:spTree>
    <p:extLst>
      <p:ext uri="{BB962C8B-B14F-4D97-AF65-F5344CB8AC3E}">
        <p14:creationId xmlns:p14="http://schemas.microsoft.com/office/powerpoint/2010/main" val="3593898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67E2D16A-D6AC-4544-890E-E74E853BF79B}"/>
              </a:ext>
            </a:extLst>
          </p:cNvPr>
          <p:cNvSpPr>
            <a:spLocks noGrp="1"/>
          </p:cNvSpPr>
          <p:nvPr>
            <p:ph type="title"/>
          </p:nvPr>
        </p:nvSpPr>
        <p:spPr>
          <a:xfrm>
            <a:off x="1094391" y="381000"/>
            <a:ext cx="10003218" cy="2057400"/>
          </a:xfrm>
        </p:spPr>
        <p:txBody>
          <a:bodyPr>
            <a:normAutofit/>
          </a:bodyPr>
          <a:lstStyle/>
          <a:p>
            <a:pPr algn="ctr"/>
            <a:r>
              <a:rPr lang="en-US" dirty="0"/>
              <a:t>Category 1 or Regular School Year</a:t>
            </a:r>
          </a:p>
        </p:txBody>
      </p:sp>
      <p:graphicFrame>
        <p:nvGraphicFramePr>
          <p:cNvPr id="12" name="Content Placeholder 11">
            <a:extLst>
              <a:ext uri="{FF2B5EF4-FFF2-40B4-BE49-F238E27FC236}">
                <a16:creationId xmlns:a16="http://schemas.microsoft.com/office/drawing/2014/main" id="{A523A540-ABCC-6644-BD54-8A4F11EFEF68}"/>
              </a:ext>
            </a:extLst>
          </p:cNvPr>
          <p:cNvGraphicFramePr>
            <a:graphicFrameLocks noGrp="1"/>
          </p:cNvGraphicFramePr>
          <p:nvPr>
            <p:ph idx="1"/>
            <p:extLst>
              <p:ext uri="{D42A27DB-BD31-4B8C-83A1-F6EECF244321}">
                <p14:modId xmlns:p14="http://schemas.microsoft.com/office/powerpoint/2010/main" val="1012509581"/>
              </p:ext>
            </p:extLst>
          </p:nvPr>
        </p:nvGraphicFramePr>
        <p:xfrm>
          <a:off x="457263" y="2126455"/>
          <a:ext cx="11274425" cy="41957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8678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7701-630F-7F40-BEDB-6650EA367D16}"/>
              </a:ext>
            </a:extLst>
          </p:cNvPr>
          <p:cNvSpPr>
            <a:spLocks noGrp="1"/>
          </p:cNvSpPr>
          <p:nvPr>
            <p:ph type="title"/>
          </p:nvPr>
        </p:nvSpPr>
        <p:spPr/>
        <p:txBody>
          <a:bodyPr/>
          <a:lstStyle/>
          <a:p>
            <a:r>
              <a:rPr lang="en-US" dirty="0"/>
              <a:t>Category 2 or Summer Intersession</a:t>
            </a:r>
          </a:p>
        </p:txBody>
      </p:sp>
      <p:graphicFrame>
        <p:nvGraphicFramePr>
          <p:cNvPr id="4" name="Content Placeholder 3">
            <a:extLst>
              <a:ext uri="{FF2B5EF4-FFF2-40B4-BE49-F238E27FC236}">
                <a16:creationId xmlns:a16="http://schemas.microsoft.com/office/drawing/2014/main" id="{B219841B-A8C2-1E41-8D1D-1B5898B2BA97}"/>
              </a:ext>
            </a:extLst>
          </p:cNvPr>
          <p:cNvGraphicFramePr>
            <a:graphicFrameLocks noGrp="1"/>
          </p:cNvGraphicFramePr>
          <p:nvPr>
            <p:ph idx="1"/>
            <p:extLst>
              <p:ext uri="{D42A27DB-BD31-4B8C-83A1-F6EECF244321}">
                <p14:modId xmlns:p14="http://schemas.microsoft.com/office/powerpoint/2010/main" val="2026503515"/>
              </p:ext>
            </p:extLst>
          </p:nvPr>
        </p:nvGraphicFramePr>
        <p:xfrm>
          <a:off x="458788" y="1949450"/>
          <a:ext cx="11274425" cy="4195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641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5"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6" name="Group 12">
            <a:extLst>
              <a:ext uri="{FF2B5EF4-FFF2-40B4-BE49-F238E27FC236}">
                <a16:creationId xmlns:a16="http://schemas.microsoft.com/office/drawing/2014/main" id="{BBDA1F5A-F3A8-40DA-ADE6-E0B4D99C85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95800" y="0"/>
            <a:ext cx="7693152" cy="6858000"/>
            <a:chOff x="4495800" y="0"/>
            <a:chExt cx="7693152" cy="6858000"/>
          </a:xfrm>
        </p:grpSpPr>
        <p:pic>
          <p:nvPicPr>
            <p:cNvPr id="14" name="Picture 13">
              <a:extLst>
                <a:ext uri="{FF2B5EF4-FFF2-40B4-BE49-F238E27FC236}">
                  <a16:creationId xmlns:a16="http://schemas.microsoft.com/office/drawing/2014/main" id="{9DDD0C04-CED1-41AA-B09D-56D69AC962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7526FC46-8960-4F28-92D0-94C9F69A1B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43054"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E2BE51CD-EF84-7E42-A9F7-4E9D631C3F45}"/>
              </a:ext>
            </a:extLst>
          </p:cNvPr>
          <p:cNvSpPr>
            <a:spLocks noGrp="1"/>
          </p:cNvSpPr>
          <p:nvPr>
            <p:ph type="title"/>
          </p:nvPr>
        </p:nvSpPr>
        <p:spPr>
          <a:xfrm>
            <a:off x="1198182" y="381000"/>
            <a:ext cx="10003218" cy="1600124"/>
          </a:xfrm>
        </p:spPr>
        <p:txBody>
          <a:bodyPr>
            <a:normAutofit/>
          </a:bodyPr>
          <a:lstStyle/>
          <a:p>
            <a:r>
              <a:rPr lang="en-US"/>
              <a:t>MEP &amp; ELs Numbers</a:t>
            </a:r>
            <a:endParaRPr lang="en-US" dirty="0"/>
          </a:p>
        </p:txBody>
      </p:sp>
      <p:graphicFrame>
        <p:nvGraphicFramePr>
          <p:cNvPr id="4" name="Content Placeholder 3">
            <a:extLst>
              <a:ext uri="{FF2B5EF4-FFF2-40B4-BE49-F238E27FC236}">
                <a16:creationId xmlns:a16="http://schemas.microsoft.com/office/drawing/2014/main" id="{09CBD026-AAB1-A14A-829C-2249D3DCD71C}"/>
              </a:ext>
            </a:extLst>
          </p:cNvPr>
          <p:cNvGraphicFramePr>
            <a:graphicFrameLocks noGrp="1"/>
          </p:cNvGraphicFramePr>
          <p:nvPr>
            <p:ph idx="1"/>
            <p:extLst>
              <p:ext uri="{D42A27DB-BD31-4B8C-83A1-F6EECF244321}">
                <p14:modId xmlns:p14="http://schemas.microsoft.com/office/powerpoint/2010/main" val="1992068468"/>
              </p:ext>
            </p:extLst>
          </p:nvPr>
        </p:nvGraphicFramePr>
        <p:xfrm>
          <a:off x="838200" y="2514600"/>
          <a:ext cx="10515600" cy="36623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3635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AB15-92DE-D542-A77D-C8FC34FFC778}"/>
              </a:ext>
            </a:extLst>
          </p:cNvPr>
          <p:cNvSpPr>
            <a:spLocks noGrp="1"/>
          </p:cNvSpPr>
          <p:nvPr>
            <p:ph type="title"/>
          </p:nvPr>
        </p:nvSpPr>
        <p:spPr/>
        <p:txBody>
          <a:bodyPr/>
          <a:lstStyle/>
          <a:p>
            <a:r>
              <a:rPr lang="en-US" dirty="0"/>
              <a:t>Drop Out Numbers</a:t>
            </a:r>
          </a:p>
        </p:txBody>
      </p:sp>
      <p:graphicFrame>
        <p:nvGraphicFramePr>
          <p:cNvPr id="4" name="Content Placeholder 3">
            <a:extLst>
              <a:ext uri="{FF2B5EF4-FFF2-40B4-BE49-F238E27FC236}">
                <a16:creationId xmlns:a16="http://schemas.microsoft.com/office/drawing/2014/main" id="{6BEF548C-F934-FF43-8C6B-80550E3F0B32}"/>
              </a:ext>
            </a:extLst>
          </p:cNvPr>
          <p:cNvGraphicFramePr>
            <a:graphicFrameLocks noGrp="1"/>
          </p:cNvGraphicFramePr>
          <p:nvPr>
            <p:ph idx="1"/>
            <p:extLst>
              <p:ext uri="{D42A27DB-BD31-4B8C-83A1-F6EECF244321}">
                <p14:modId xmlns:p14="http://schemas.microsoft.com/office/powerpoint/2010/main" val="293754018"/>
              </p:ext>
            </p:extLst>
          </p:nvPr>
        </p:nvGraphicFramePr>
        <p:xfrm>
          <a:off x="458788" y="1949450"/>
          <a:ext cx="11274425" cy="4195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0237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0DF6D-F7E8-5445-977A-A0DDFB223E66}"/>
              </a:ext>
            </a:extLst>
          </p:cNvPr>
          <p:cNvSpPr>
            <a:spLocks noGrp="1"/>
          </p:cNvSpPr>
          <p:nvPr>
            <p:ph type="title"/>
          </p:nvPr>
        </p:nvSpPr>
        <p:spPr/>
        <p:txBody>
          <a:bodyPr/>
          <a:lstStyle/>
          <a:p>
            <a:r>
              <a:rPr lang="en-US" dirty="0"/>
              <a:t>Priority For Service	</a:t>
            </a:r>
          </a:p>
        </p:txBody>
      </p:sp>
      <p:graphicFrame>
        <p:nvGraphicFramePr>
          <p:cNvPr id="4" name="Content Placeholder 3">
            <a:extLst>
              <a:ext uri="{FF2B5EF4-FFF2-40B4-BE49-F238E27FC236}">
                <a16:creationId xmlns:a16="http://schemas.microsoft.com/office/drawing/2014/main" id="{EFE40A17-6467-4649-A29D-8D9D1F27EEE5}"/>
              </a:ext>
            </a:extLst>
          </p:cNvPr>
          <p:cNvGraphicFramePr>
            <a:graphicFrameLocks noGrp="1"/>
          </p:cNvGraphicFramePr>
          <p:nvPr>
            <p:ph idx="1"/>
            <p:extLst>
              <p:ext uri="{D42A27DB-BD31-4B8C-83A1-F6EECF244321}">
                <p14:modId xmlns:p14="http://schemas.microsoft.com/office/powerpoint/2010/main" val="3860348858"/>
              </p:ext>
            </p:extLst>
          </p:nvPr>
        </p:nvGraphicFramePr>
        <p:xfrm>
          <a:off x="458788" y="1949450"/>
          <a:ext cx="11274425" cy="4195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924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4732-6229-0C4A-90E1-C0F7CCED7569}"/>
              </a:ext>
            </a:extLst>
          </p:cNvPr>
          <p:cNvSpPr>
            <a:spLocks noGrp="1"/>
          </p:cNvSpPr>
          <p:nvPr>
            <p:ph type="title"/>
          </p:nvPr>
        </p:nvSpPr>
        <p:spPr/>
        <p:txBody>
          <a:bodyPr/>
          <a:lstStyle/>
          <a:p>
            <a:r>
              <a:rPr lang="en-US" dirty="0"/>
              <a:t>Qualifying Arrival Date (QAD)</a:t>
            </a:r>
          </a:p>
        </p:txBody>
      </p:sp>
      <p:graphicFrame>
        <p:nvGraphicFramePr>
          <p:cNvPr id="4" name="Content Placeholder 3">
            <a:extLst>
              <a:ext uri="{FF2B5EF4-FFF2-40B4-BE49-F238E27FC236}">
                <a16:creationId xmlns:a16="http://schemas.microsoft.com/office/drawing/2014/main" id="{C89E7FBB-5CBD-F14E-9E0C-522E44E4B398}"/>
              </a:ext>
            </a:extLst>
          </p:cNvPr>
          <p:cNvGraphicFramePr>
            <a:graphicFrameLocks noGrp="1"/>
          </p:cNvGraphicFramePr>
          <p:nvPr>
            <p:ph idx="1"/>
            <p:extLst>
              <p:ext uri="{D42A27DB-BD31-4B8C-83A1-F6EECF244321}">
                <p14:modId xmlns:p14="http://schemas.microsoft.com/office/powerpoint/2010/main" val="1501881750"/>
              </p:ext>
            </p:extLst>
          </p:nvPr>
        </p:nvGraphicFramePr>
        <p:xfrm>
          <a:off x="458788" y="1949450"/>
          <a:ext cx="11274425" cy="41957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192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08F24326-92DD-4EAC-9DA3-35262806759D}"/>
              </a:ext>
            </a:extLst>
          </p:cNvPr>
          <p:cNvSpPr>
            <a:spLocks noGrp="1"/>
          </p:cNvSpPr>
          <p:nvPr>
            <p:ph type="title"/>
          </p:nvPr>
        </p:nvSpPr>
        <p:spPr>
          <a:xfrm>
            <a:off x="1094391" y="381000"/>
            <a:ext cx="10003218" cy="2057400"/>
          </a:xfrm>
        </p:spPr>
        <p:txBody>
          <a:bodyPr>
            <a:normAutofit/>
          </a:bodyPr>
          <a:lstStyle/>
          <a:p>
            <a:pPr algn="ctr"/>
            <a:r>
              <a:rPr lang="en-US">
                <a:cs typeface="Sabon Next LT"/>
              </a:rPr>
              <a:t>New MEP Staff Across the State</a:t>
            </a:r>
            <a:endParaRPr lang="en-US"/>
          </a:p>
        </p:txBody>
      </p:sp>
      <p:graphicFrame>
        <p:nvGraphicFramePr>
          <p:cNvPr id="5" name="Content Placeholder 2">
            <a:extLst>
              <a:ext uri="{FF2B5EF4-FFF2-40B4-BE49-F238E27FC236}">
                <a16:creationId xmlns:a16="http://schemas.microsoft.com/office/drawing/2014/main" id="{981486C8-E2BE-4277-B0CA-5ED5C95E9280}"/>
              </a:ext>
            </a:extLst>
          </p:cNvPr>
          <p:cNvGraphicFramePr>
            <a:graphicFrameLocks noGrp="1"/>
          </p:cNvGraphicFramePr>
          <p:nvPr>
            <p:ph idx="1"/>
            <p:extLst>
              <p:ext uri="{D42A27DB-BD31-4B8C-83A1-F6EECF244321}">
                <p14:modId xmlns:p14="http://schemas.microsoft.com/office/powerpoint/2010/main" val="622947470"/>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747452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BB78-4287-7A49-B484-2FEB6638C4EB}"/>
              </a:ext>
            </a:extLst>
          </p:cNvPr>
          <p:cNvSpPr>
            <a:spLocks noGrp="1"/>
          </p:cNvSpPr>
          <p:nvPr>
            <p:ph type="title"/>
          </p:nvPr>
        </p:nvSpPr>
        <p:spPr>
          <a:xfrm>
            <a:off x="473684" y="245840"/>
            <a:ext cx="10895106" cy="1118266"/>
          </a:xfrm>
        </p:spPr>
        <p:txBody>
          <a:bodyPr>
            <a:normAutofit fontScale="90000"/>
          </a:bodyPr>
          <a:lstStyle/>
          <a:p>
            <a:pPr algn="ctr"/>
            <a:r>
              <a:rPr lang="en-US" dirty="0"/>
              <a:t>COEs Increase (I) or Decrease (D)</a:t>
            </a:r>
            <a:br>
              <a:rPr lang="en-US" dirty="0"/>
            </a:br>
            <a:r>
              <a:rPr lang="en-US" dirty="0"/>
              <a:t>SY17-18 – SY18-19</a:t>
            </a:r>
          </a:p>
        </p:txBody>
      </p:sp>
      <p:pic>
        <p:nvPicPr>
          <p:cNvPr id="5" name="Content Placeholder 4" descr="Diagram&#10;&#10;Description automatically generated">
            <a:extLst>
              <a:ext uri="{FF2B5EF4-FFF2-40B4-BE49-F238E27FC236}">
                <a16:creationId xmlns:a16="http://schemas.microsoft.com/office/drawing/2014/main" id="{96BE485B-CCFF-8346-BF9C-7EFF2A7CF059}"/>
              </a:ext>
            </a:extLst>
          </p:cNvPr>
          <p:cNvPicPr>
            <a:picLocks noGrp="1" noChangeAspect="1"/>
          </p:cNvPicPr>
          <p:nvPr>
            <p:ph idx="1"/>
          </p:nvPr>
        </p:nvPicPr>
        <p:blipFill>
          <a:blip r:embed="rId3"/>
          <a:stretch>
            <a:fillRect/>
          </a:stretch>
        </p:blipFill>
        <p:spPr>
          <a:xfrm>
            <a:off x="473684" y="1167032"/>
            <a:ext cx="11045805" cy="5160315"/>
          </a:xfrm>
          <a:effectLst>
            <a:softEdge rad="635000"/>
          </a:effectLst>
        </p:spPr>
      </p:pic>
    </p:spTree>
    <p:extLst>
      <p:ext uri="{BB962C8B-B14F-4D97-AF65-F5344CB8AC3E}">
        <p14:creationId xmlns:p14="http://schemas.microsoft.com/office/powerpoint/2010/main" val="370551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C894-F3F7-EF48-BC5E-45AB7938615C}"/>
              </a:ext>
            </a:extLst>
          </p:cNvPr>
          <p:cNvSpPr>
            <a:spLocks noGrp="1"/>
          </p:cNvSpPr>
          <p:nvPr>
            <p:ph type="title"/>
          </p:nvPr>
        </p:nvSpPr>
        <p:spPr>
          <a:xfrm>
            <a:off x="458693" y="0"/>
            <a:ext cx="10895106" cy="1169233"/>
          </a:xfrm>
        </p:spPr>
        <p:txBody>
          <a:bodyPr>
            <a:normAutofit fontScale="90000"/>
          </a:bodyPr>
          <a:lstStyle/>
          <a:p>
            <a:pPr algn="ctr"/>
            <a:r>
              <a:rPr lang="en-US" dirty="0"/>
              <a:t>COEs Increase (I) or Decrease (D)</a:t>
            </a:r>
            <a:br>
              <a:rPr lang="en-US" dirty="0"/>
            </a:br>
            <a:r>
              <a:rPr lang="en-US" dirty="0"/>
              <a:t>SY18-19 - SY19-20</a:t>
            </a:r>
          </a:p>
        </p:txBody>
      </p:sp>
      <p:pic>
        <p:nvPicPr>
          <p:cNvPr id="5" name="Content Placeholder 4" descr="Diagram&#10;&#10;Description automatically generated">
            <a:extLst>
              <a:ext uri="{FF2B5EF4-FFF2-40B4-BE49-F238E27FC236}">
                <a16:creationId xmlns:a16="http://schemas.microsoft.com/office/drawing/2014/main" id="{D0176D7B-AFD7-F645-B27A-925B24D4D3D6}"/>
              </a:ext>
            </a:extLst>
          </p:cNvPr>
          <p:cNvPicPr>
            <a:picLocks noGrp="1" noChangeAspect="1"/>
          </p:cNvPicPr>
          <p:nvPr>
            <p:ph idx="1"/>
          </p:nvPr>
        </p:nvPicPr>
        <p:blipFill>
          <a:blip r:embed="rId3"/>
          <a:stretch>
            <a:fillRect/>
          </a:stretch>
        </p:blipFill>
        <p:spPr>
          <a:xfrm>
            <a:off x="309658" y="974362"/>
            <a:ext cx="11193177" cy="5577840"/>
          </a:xfrm>
          <a:effectLst>
            <a:outerShdw blurRad="50800" dist="50800" sx="1000" sy="1000" algn="ctr" rotWithShape="0">
              <a:schemeClr val="bg1"/>
            </a:outerShdw>
            <a:softEdge rad="317500"/>
          </a:effectLst>
        </p:spPr>
      </p:pic>
    </p:spTree>
    <p:extLst>
      <p:ext uri="{BB962C8B-B14F-4D97-AF65-F5344CB8AC3E}">
        <p14:creationId xmlns:p14="http://schemas.microsoft.com/office/powerpoint/2010/main" val="1192380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A7DD14-0C01-714D-B21F-AD9B77C49750}"/>
              </a:ext>
            </a:extLst>
          </p:cNvPr>
          <p:cNvSpPr>
            <a:spLocks noGrp="1"/>
          </p:cNvSpPr>
          <p:nvPr>
            <p:ph type="title"/>
          </p:nvPr>
        </p:nvSpPr>
        <p:spPr/>
        <p:txBody>
          <a:bodyPr/>
          <a:lstStyle/>
          <a:p>
            <a:r>
              <a:rPr lang="en-US" dirty="0"/>
              <a:t>COEs Increase or Decrease</a:t>
            </a:r>
          </a:p>
        </p:txBody>
      </p:sp>
      <p:sp>
        <p:nvSpPr>
          <p:cNvPr id="5" name="Text Placeholder 4">
            <a:extLst>
              <a:ext uri="{FF2B5EF4-FFF2-40B4-BE49-F238E27FC236}">
                <a16:creationId xmlns:a16="http://schemas.microsoft.com/office/drawing/2014/main" id="{88D7BFA4-9733-8649-B213-78A1F5A5FB9B}"/>
              </a:ext>
            </a:extLst>
          </p:cNvPr>
          <p:cNvSpPr>
            <a:spLocks noGrp="1"/>
          </p:cNvSpPr>
          <p:nvPr>
            <p:ph type="body" idx="1"/>
          </p:nvPr>
        </p:nvSpPr>
        <p:spPr/>
        <p:txBody>
          <a:bodyPr/>
          <a:lstStyle/>
          <a:p>
            <a:r>
              <a:rPr lang="en-US" dirty="0"/>
              <a:t>SY17-18 – SY18-19</a:t>
            </a:r>
          </a:p>
        </p:txBody>
      </p:sp>
      <p:sp>
        <p:nvSpPr>
          <p:cNvPr id="6" name="Content Placeholder 5">
            <a:extLst>
              <a:ext uri="{FF2B5EF4-FFF2-40B4-BE49-F238E27FC236}">
                <a16:creationId xmlns:a16="http://schemas.microsoft.com/office/drawing/2014/main" id="{6F1BF41B-6867-9E42-A9FB-887931829E88}"/>
              </a:ext>
            </a:extLst>
          </p:cNvPr>
          <p:cNvSpPr>
            <a:spLocks noGrp="1"/>
          </p:cNvSpPr>
          <p:nvPr>
            <p:ph sz="half" idx="2"/>
          </p:nvPr>
        </p:nvSpPr>
        <p:spPr/>
        <p:txBody>
          <a:bodyPr/>
          <a:lstStyle/>
          <a:p>
            <a:r>
              <a:rPr lang="en-US" dirty="0"/>
              <a:t>NC Increased by 52%</a:t>
            </a:r>
          </a:p>
          <a:p>
            <a:r>
              <a:rPr lang="en-US" dirty="0"/>
              <a:t>NC Decreased by 45%</a:t>
            </a:r>
          </a:p>
          <a:p>
            <a:r>
              <a:rPr lang="en-US" dirty="0"/>
              <a:t>1 LEA did not change 3%</a:t>
            </a:r>
          </a:p>
        </p:txBody>
      </p:sp>
      <p:sp>
        <p:nvSpPr>
          <p:cNvPr id="7" name="Text Placeholder 6">
            <a:extLst>
              <a:ext uri="{FF2B5EF4-FFF2-40B4-BE49-F238E27FC236}">
                <a16:creationId xmlns:a16="http://schemas.microsoft.com/office/drawing/2014/main" id="{C9B642B6-3695-2E47-BBBC-B94BDAAEFB16}"/>
              </a:ext>
            </a:extLst>
          </p:cNvPr>
          <p:cNvSpPr>
            <a:spLocks noGrp="1"/>
          </p:cNvSpPr>
          <p:nvPr>
            <p:ph type="body" sz="quarter" idx="3"/>
          </p:nvPr>
        </p:nvSpPr>
        <p:spPr/>
        <p:txBody>
          <a:bodyPr/>
          <a:lstStyle/>
          <a:p>
            <a:r>
              <a:rPr lang="en-US" dirty="0"/>
              <a:t>SY18-19 – SY19-20</a:t>
            </a:r>
          </a:p>
        </p:txBody>
      </p:sp>
      <p:sp>
        <p:nvSpPr>
          <p:cNvPr id="8" name="Content Placeholder 7">
            <a:extLst>
              <a:ext uri="{FF2B5EF4-FFF2-40B4-BE49-F238E27FC236}">
                <a16:creationId xmlns:a16="http://schemas.microsoft.com/office/drawing/2014/main" id="{33F2812D-04FD-3547-A178-142D71E4982E}"/>
              </a:ext>
            </a:extLst>
          </p:cNvPr>
          <p:cNvSpPr>
            <a:spLocks noGrp="1"/>
          </p:cNvSpPr>
          <p:nvPr>
            <p:ph sz="quarter" idx="4"/>
          </p:nvPr>
        </p:nvSpPr>
        <p:spPr/>
        <p:txBody>
          <a:bodyPr/>
          <a:lstStyle/>
          <a:p>
            <a:r>
              <a:rPr lang="en-US" dirty="0"/>
              <a:t>NC Increased by 39%</a:t>
            </a:r>
          </a:p>
          <a:p>
            <a:r>
              <a:rPr lang="en-US" dirty="0"/>
              <a:t>NC Decrease by 58%</a:t>
            </a:r>
          </a:p>
          <a:p>
            <a:r>
              <a:rPr lang="en-US" dirty="0"/>
              <a:t>1 LEA did not change 3%</a:t>
            </a:r>
          </a:p>
        </p:txBody>
      </p:sp>
    </p:spTree>
    <p:extLst>
      <p:ext uri="{BB962C8B-B14F-4D97-AF65-F5344CB8AC3E}">
        <p14:creationId xmlns:p14="http://schemas.microsoft.com/office/powerpoint/2010/main" val="2372040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4" name="Picture 2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6" name="Rectangle 25">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Empty speech bubbles">
            <a:extLst>
              <a:ext uri="{FF2B5EF4-FFF2-40B4-BE49-F238E27FC236}">
                <a16:creationId xmlns:a16="http://schemas.microsoft.com/office/drawing/2014/main" id="{D3906CB7-B413-4D48-8051-91C7107EEE39}"/>
              </a:ext>
            </a:extLst>
          </p:cNvPr>
          <p:cNvPicPr>
            <a:picLocks noChangeAspect="1"/>
          </p:cNvPicPr>
          <p:nvPr/>
        </p:nvPicPr>
        <p:blipFill rotWithShape="1">
          <a:blip r:embed="rId3">
            <a:alphaModFix/>
          </a:blip>
          <a:srcRect t="5524" b="10223"/>
          <a:stretch/>
        </p:blipFill>
        <p:spPr>
          <a:xfrm>
            <a:off x="20" y="10"/>
            <a:ext cx="12191980" cy="6856614"/>
          </a:xfrm>
          <a:prstGeom prst="rect">
            <a:avLst/>
          </a:prstGeom>
        </p:spPr>
      </p:pic>
      <p:sp>
        <p:nvSpPr>
          <p:cNvPr id="30" name="Rectangle 29">
            <a:extLst>
              <a:ext uri="{FF2B5EF4-FFF2-40B4-BE49-F238E27FC236}">
                <a16:creationId xmlns:a16="http://schemas.microsoft.com/office/drawing/2014/main" id="{4E737432-73B7-4BCE-A154-A4B1B3E7E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637612"/>
            <a:ext cx="6096002" cy="358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0C0402E-D988-334B-8640-98F7F8EAE3F6}"/>
              </a:ext>
            </a:extLst>
          </p:cNvPr>
          <p:cNvSpPr>
            <a:spLocks noGrp="1"/>
          </p:cNvSpPr>
          <p:nvPr>
            <p:ph type="title"/>
          </p:nvPr>
        </p:nvSpPr>
        <p:spPr>
          <a:xfrm>
            <a:off x="458695" y="1828800"/>
            <a:ext cx="5180106" cy="2057400"/>
          </a:xfrm>
        </p:spPr>
        <p:txBody>
          <a:bodyPr vert="horz" lIns="91440" tIns="45720" rIns="91440" bIns="45720" rtlCol="0" anchor="b">
            <a:normAutofit/>
          </a:bodyPr>
          <a:lstStyle/>
          <a:p>
            <a:r>
              <a:rPr lang="en-US">
                <a:solidFill>
                  <a:srgbClr val="FFFFFF"/>
                </a:solidFill>
              </a:rPr>
              <a:t>Let’s Talk About Services…</a:t>
            </a:r>
          </a:p>
        </p:txBody>
      </p:sp>
    </p:spTree>
    <p:extLst>
      <p:ext uri="{BB962C8B-B14F-4D97-AF65-F5344CB8AC3E}">
        <p14:creationId xmlns:p14="http://schemas.microsoft.com/office/powerpoint/2010/main" val="590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24"/>
                                        </p:tgtEl>
                                        <p:attrNameLst>
                                          <p:attrName>style.visibility</p:attrName>
                                        </p:attrNameLst>
                                      </p:cBhvr>
                                      <p:to>
                                        <p:strVal val="visible"/>
                                      </p:to>
                                    </p:set>
                                    <p:animEffect transition="in" filter="fade">
                                      <p:cBhvr>
                                        <p:cTn id="13"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F191E-1575-7A48-98D6-7885050D147B}"/>
              </a:ext>
            </a:extLst>
          </p:cNvPr>
          <p:cNvSpPr>
            <a:spLocks noGrp="1"/>
          </p:cNvSpPr>
          <p:nvPr>
            <p:ph type="title"/>
          </p:nvPr>
        </p:nvSpPr>
        <p:spPr/>
        <p:txBody>
          <a:bodyPr/>
          <a:lstStyle/>
          <a:p>
            <a:r>
              <a:rPr lang="en-US" dirty="0"/>
              <a:t>Instructional Services</a:t>
            </a:r>
          </a:p>
        </p:txBody>
      </p:sp>
      <p:graphicFrame>
        <p:nvGraphicFramePr>
          <p:cNvPr id="7" name="Content Placeholder 6">
            <a:extLst>
              <a:ext uri="{FF2B5EF4-FFF2-40B4-BE49-F238E27FC236}">
                <a16:creationId xmlns:a16="http://schemas.microsoft.com/office/drawing/2014/main" id="{5C9D1272-6962-0848-8B51-B9F10BADF0FD}"/>
              </a:ext>
            </a:extLst>
          </p:cNvPr>
          <p:cNvGraphicFramePr>
            <a:graphicFrameLocks noGrp="1"/>
          </p:cNvGraphicFramePr>
          <p:nvPr>
            <p:ph idx="1"/>
            <p:extLst>
              <p:ext uri="{D42A27DB-BD31-4B8C-83A1-F6EECF244321}">
                <p14:modId xmlns:p14="http://schemas.microsoft.com/office/powerpoint/2010/main" val="802121318"/>
              </p:ext>
            </p:extLst>
          </p:nvPr>
        </p:nvGraphicFramePr>
        <p:xfrm>
          <a:off x="458788" y="1949450"/>
          <a:ext cx="11274425" cy="4195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3915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A581-6F24-2842-9188-D1F5246EBFAA}"/>
              </a:ext>
            </a:extLst>
          </p:cNvPr>
          <p:cNvSpPr>
            <a:spLocks noGrp="1"/>
          </p:cNvSpPr>
          <p:nvPr>
            <p:ph type="title"/>
          </p:nvPr>
        </p:nvSpPr>
        <p:spPr/>
        <p:txBody>
          <a:bodyPr/>
          <a:lstStyle/>
          <a:p>
            <a:r>
              <a:rPr lang="en-US" dirty="0"/>
              <a:t>Supportive Services</a:t>
            </a:r>
          </a:p>
        </p:txBody>
      </p:sp>
      <p:graphicFrame>
        <p:nvGraphicFramePr>
          <p:cNvPr id="10" name="Content Placeholder 9">
            <a:extLst>
              <a:ext uri="{FF2B5EF4-FFF2-40B4-BE49-F238E27FC236}">
                <a16:creationId xmlns:a16="http://schemas.microsoft.com/office/drawing/2014/main" id="{C9722AB6-665D-0943-9927-186212EEEBF5}"/>
              </a:ext>
            </a:extLst>
          </p:cNvPr>
          <p:cNvGraphicFramePr>
            <a:graphicFrameLocks noGrp="1"/>
          </p:cNvGraphicFramePr>
          <p:nvPr>
            <p:ph idx="1"/>
          </p:nvPr>
        </p:nvGraphicFramePr>
        <p:xfrm>
          <a:off x="458788" y="1949450"/>
          <a:ext cx="11274425" cy="41957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3700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92BA8E-7D48-E64C-9AA7-EF2B65023605}"/>
              </a:ext>
            </a:extLst>
          </p:cNvPr>
          <p:cNvSpPr>
            <a:spLocks noGrp="1"/>
          </p:cNvSpPr>
          <p:nvPr>
            <p:ph type="title"/>
          </p:nvPr>
        </p:nvSpPr>
        <p:spPr/>
        <p:txBody>
          <a:bodyPr/>
          <a:lstStyle/>
          <a:p>
            <a:r>
              <a:rPr lang="en-US" dirty="0"/>
              <a:t>Let’s See Both Charts Side by Side</a:t>
            </a:r>
          </a:p>
        </p:txBody>
      </p:sp>
      <p:sp>
        <p:nvSpPr>
          <p:cNvPr id="5" name="Text Placeholder 4">
            <a:extLst>
              <a:ext uri="{FF2B5EF4-FFF2-40B4-BE49-F238E27FC236}">
                <a16:creationId xmlns:a16="http://schemas.microsoft.com/office/drawing/2014/main" id="{C735DCEE-CF44-1747-A531-9670C4D20273}"/>
              </a:ext>
            </a:extLst>
          </p:cNvPr>
          <p:cNvSpPr>
            <a:spLocks noGrp="1"/>
          </p:cNvSpPr>
          <p:nvPr>
            <p:ph type="body" idx="1"/>
          </p:nvPr>
        </p:nvSpPr>
        <p:spPr/>
        <p:txBody>
          <a:bodyPr/>
          <a:lstStyle/>
          <a:p>
            <a:r>
              <a:rPr lang="en-US" dirty="0"/>
              <a:t>Instructional Services</a:t>
            </a:r>
          </a:p>
        </p:txBody>
      </p:sp>
      <p:sp>
        <p:nvSpPr>
          <p:cNvPr id="7" name="Text Placeholder 6">
            <a:extLst>
              <a:ext uri="{FF2B5EF4-FFF2-40B4-BE49-F238E27FC236}">
                <a16:creationId xmlns:a16="http://schemas.microsoft.com/office/drawing/2014/main" id="{58A14B2E-B2B5-FB4C-84DD-EB5652B0C19B}"/>
              </a:ext>
            </a:extLst>
          </p:cNvPr>
          <p:cNvSpPr>
            <a:spLocks noGrp="1"/>
          </p:cNvSpPr>
          <p:nvPr>
            <p:ph type="body" sz="quarter" idx="3"/>
          </p:nvPr>
        </p:nvSpPr>
        <p:spPr/>
        <p:txBody>
          <a:bodyPr/>
          <a:lstStyle/>
          <a:p>
            <a:r>
              <a:rPr lang="en-US" dirty="0"/>
              <a:t>Supportive Services</a:t>
            </a:r>
          </a:p>
        </p:txBody>
      </p:sp>
      <p:graphicFrame>
        <p:nvGraphicFramePr>
          <p:cNvPr id="9" name="Content Placeholder 6">
            <a:extLst>
              <a:ext uri="{FF2B5EF4-FFF2-40B4-BE49-F238E27FC236}">
                <a16:creationId xmlns:a16="http://schemas.microsoft.com/office/drawing/2014/main" id="{655C82A2-AAFC-C744-97FB-E072A312F194}"/>
              </a:ext>
            </a:extLst>
          </p:cNvPr>
          <p:cNvGraphicFramePr>
            <a:graphicFrameLocks noGrp="1"/>
          </p:cNvGraphicFramePr>
          <p:nvPr>
            <p:ph sz="half" idx="2"/>
            <p:extLst>
              <p:ext uri="{D42A27DB-BD31-4B8C-83A1-F6EECF244321}">
                <p14:modId xmlns:p14="http://schemas.microsoft.com/office/powerpoint/2010/main" val="2448217020"/>
              </p:ext>
            </p:extLst>
          </p:nvPr>
        </p:nvGraphicFramePr>
        <p:xfrm>
          <a:off x="465138" y="2667000"/>
          <a:ext cx="5532437" cy="3522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BDF7C780-DE9F-3D4D-B7EF-B748D09E66B2}"/>
              </a:ext>
            </a:extLst>
          </p:cNvPr>
          <p:cNvGraphicFramePr>
            <a:graphicFrameLocks noGrp="1"/>
          </p:cNvGraphicFramePr>
          <p:nvPr>
            <p:ph sz="quarter" idx="4"/>
          </p:nvPr>
        </p:nvGraphicFramePr>
        <p:xfrm>
          <a:off x="6172200" y="2667000"/>
          <a:ext cx="5561013" cy="3522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31493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9" name="Picture 2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1" name="Rectangle 30">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5" name="Group 34">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36" name="Picture 35">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7" name="Picture 36">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D6AA1942-36B8-C84B-AC4F-02A2BC84E9EF}"/>
              </a:ext>
            </a:extLst>
          </p:cNvPr>
          <p:cNvSpPr>
            <a:spLocks noGrp="1"/>
          </p:cNvSpPr>
          <p:nvPr>
            <p:ph type="title"/>
          </p:nvPr>
        </p:nvSpPr>
        <p:spPr>
          <a:xfrm>
            <a:off x="7601659" y="790604"/>
            <a:ext cx="4323376" cy="2912691"/>
          </a:xfrm>
        </p:spPr>
        <p:txBody>
          <a:bodyPr vert="horz" lIns="91440" tIns="45720" rIns="91440" bIns="45720" rtlCol="0" anchor="b">
            <a:normAutofit/>
          </a:bodyPr>
          <a:lstStyle/>
          <a:p>
            <a:r>
              <a:rPr lang="en-US" dirty="0"/>
              <a:t>SY21-22 Allotment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666C4C0C-C228-D74E-8583-09CA00240FEB}"/>
              </a:ext>
            </a:extLst>
          </p:cNvPr>
          <p:cNvPicPr>
            <a:picLocks noGrp="1" noChangeAspect="1"/>
          </p:cNvPicPr>
          <p:nvPr>
            <p:ph idx="1"/>
          </p:nvPr>
        </p:nvPicPr>
        <p:blipFill>
          <a:blip r:embed="rId6"/>
          <a:stretch>
            <a:fillRect/>
          </a:stretch>
        </p:blipFill>
        <p:spPr>
          <a:xfrm>
            <a:off x="40727" y="645074"/>
            <a:ext cx="7367679" cy="5562597"/>
          </a:xfrm>
          <a:prstGeom prst="rect">
            <a:avLst/>
          </a:prstGeom>
        </p:spPr>
      </p:pic>
      <p:sp>
        <p:nvSpPr>
          <p:cNvPr id="6" name="Up Arrow 5">
            <a:extLst>
              <a:ext uri="{FF2B5EF4-FFF2-40B4-BE49-F238E27FC236}">
                <a16:creationId xmlns:a16="http://schemas.microsoft.com/office/drawing/2014/main" id="{72000895-EFA7-9840-AE5D-7D486A09D4F3}"/>
              </a:ext>
            </a:extLst>
          </p:cNvPr>
          <p:cNvSpPr/>
          <p:nvPr/>
        </p:nvSpPr>
        <p:spPr>
          <a:xfrm>
            <a:off x="2278505" y="5396459"/>
            <a:ext cx="644577" cy="14589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5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A56932E6-5BA9-4C85-82EA-A307011BB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6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 name="Title 6">
            <a:extLst>
              <a:ext uri="{FF2B5EF4-FFF2-40B4-BE49-F238E27FC236}">
                <a16:creationId xmlns:a16="http://schemas.microsoft.com/office/drawing/2014/main" id="{736904DC-FEDC-1949-9091-DA01657D83A6}"/>
              </a:ext>
            </a:extLst>
          </p:cNvPr>
          <p:cNvSpPr>
            <a:spLocks noGrp="1"/>
          </p:cNvSpPr>
          <p:nvPr>
            <p:ph type="title"/>
          </p:nvPr>
        </p:nvSpPr>
        <p:spPr>
          <a:xfrm>
            <a:off x="1198182" y="381000"/>
            <a:ext cx="10003218" cy="1600124"/>
          </a:xfrm>
        </p:spPr>
        <p:txBody>
          <a:bodyPr>
            <a:normAutofit/>
          </a:bodyPr>
          <a:lstStyle/>
          <a:p>
            <a:r>
              <a:rPr lang="en-US" dirty="0">
                <a:solidFill>
                  <a:srgbClr val="FFFFFF"/>
                </a:solidFill>
              </a:rPr>
              <a:t>NC Spending Status</a:t>
            </a:r>
          </a:p>
        </p:txBody>
      </p:sp>
      <p:graphicFrame>
        <p:nvGraphicFramePr>
          <p:cNvPr id="10" name="Content Placeholder 7">
            <a:extLst>
              <a:ext uri="{FF2B5EF4-FFF2-40B4-BE49-F238E27FC236}">
                <a16:creationId xmlns:a16="http://schemas.microsoft.com/office/drawing/2014/main" id="{44588EB4-6479-47FC-A1D2-DC59BE8D0BF5}"/>
              </a:ext>
            </a:extLst>
          </p:cNvPr>
          <p:cNvGraphicFramePr>
            <a:graphicFrameLocks noGrp="1"/>
          </p:cNvGraphicFramePr>
          <p:nvPr>
            <p:ph idx="1"/>
            <p:extLst>
              <p:ext uri="{D42A27DB-BD31-4B8C-83A1-F6EECF244321}">
                <p14:modId xmlns:p14="http://schemas.microsoft.com/office/powerpoint/2010/main" val="430331845"/>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9403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A56932E6-5BA9-4C85-82EA-A307011BB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62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0BFBE5D0-09A0-DC4A-9FEB-4CF8710FDA85}"/>
              </a:ext>
            </a:extLst>
          </p:cNvPr>
          <p:cNvSpPr>
            <a:spLocks noGrp="1"/>
          </p:cNvSpPr>
          <p:nvPr>
            <p:ph type="title"/>
          </p:nvPr>
        </p:nvSpPr>
        <p:spPr>
          <a:xfrm>
            <a:off x="1198182" y="381000"/>
            <a:ext cx="10003218" cy="1600124"/>
          </a:xfrm>
        </p:spPr>
        <p:txBody>
          <a:bodyPr>
            <a:normAutofit/>
          </a:bodyPr>
          <a:lstStyle/>
          <a:p>
            <a:r>
              <a:rPr lang="en-US">
                <a:solidFill>
                  <a:srgbClr val="FFFFFF"/>
                </a:solidFill>
              </a:rPr>
              <a:t>NC Spending Status – Cont.</a:t>
            </a:r>
          </a:p>
        </p:txBody>
      </p:sp>
      <p:graphicFrame>
        <p:nvGraphicFramePr>
          <p:cNvPr id="5" name="Content Placeholder 2">
            <a:extLst>
              <a:ext uri="{FF2B5EF4-FFF2-40B4-BE49-F238E27FC236}">
                <a16:creationId xmlns:a16="http://schemas.microsoft.com/office/drawing/2014/main" id="{C57E7297-751C-42D4-AE89-B2D33376EFDF}"/>
              </a:ext>
            </a:extLst>
          </p:cNvPr>
          <p:cNvGraphicFramePr>
            <a:graphicFrameLocks noGrp="1"/>
          </p:cNvGraphicFramePr>
          <p:nvPr>
            <p:ph idx="1"/>
            <p:extLst>
              <p:ext uri="{D42A27DB-BD31-4B8C-83A1-F6EECF244321}">
                <p14:modId xmlns:p14="http://schemas.microsoft.com/office/powerpoint/2010/main" val="1468256592"/>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539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D905C18A-42A5-E145-8789-BF1F60E04FE7}"/>
              </a:ext>
            </a:extLst>
          </p:cNvPr>
          <p:cNvSpPr>
            <a:spLocks noGrp="1"/>
          </p:cNvSpPr>
          <p:nvPr>
            <p:ph type="title"/>
          </p:nvPr>
        </p:nvSpPr>
        <p:spPr>
          <a:xfrm>
            <a:off x="838201" y="559813"/>
            <a:ext cx="3352799" cy="5577934"/>
          </a:xfrm>
        </p:spPr>
        <p:txBody>
          <a:bodyPr>
            <a:normAutofit/>
          </a:bodyPr>
          <a:lstStyle/>
          <a:p>
            <a:r>
              <a:rPr lang="en-US" sz="4000"/>
              <a:t>Looking for MEP staff in…</a:t>
            </a:r>
          </a:p>
        </p:txBody>
      </p:sp>
      <p:graphicFrame>
        <p:nvGraphicFramePr>
          <p:cNvPr id="5" name="Content Placeholder 2">
            <a:extLst>
              <a:ext uri="{FF2B5EF4-FFF2-40B4-BE49-F238E27FC236}">
                <a16:creationId xmlns:a16="http://schemas.microsoft.com/office/drawing/2014/main" id="{D96775BF-D3CD-46CD-B4F9-E30105505A51}"/>
              </a:ext>
            </a:extLst>
          </p:cNvPr>
          <p:cNvGraphicFramePr>
            <a:graphicFrameLocks noGrp="1"/>
          </p:cNvGraphicFramePr>
          <p:nvPr>
            <p:ph idx="1"/>
            <p:extLst>
              <p:ext uri="{D42A27DB-BD31-4B8C-83A1-F6EECF244321}">
                <p14:modId xmlns:p14="http://schemas.microsoft.com/office/powerpoint/2010/main" val="2883474472"/>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3768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E548-6A2F-4644-9186-691F9583C0B2}"/>
              </a:ext>
            </a:extLst>
          </p:cNvPr>
          <p:cNvSpPr>
            <a:spLocks noGrp="1"/>
          </p:cNvSpPr>
          <p:nvPr>
            <p:ph type="title"/>
          </p:nvPr>
        </p:nvSpPr>
        <p:spPr/>
        <p:txBody>
          <a:bodyPr/>
          <a:lstStyle/>
          <a:p>
            <a:r>
              <a:rPr lang="en-US">
                <a:cs typeface="Sabon Next LT"/>
              </a:rPr>
              <a:t>Creative Ways to Utilize Carryover Funds</a:t>
            </a:r>
            <a:endParaRPr lang="en-US"/>
          </a:p>
        </p:txBody>
      </p:sp>
      <p:sp>
        <p:nvSpPr>
          <p:cNvPr id="3" name="Content Placeholder 2">
            <a:extLst>
              <a:ext uri="{FF2B5EF4-FFF2-40B4-BE49-F238E27FC236}">
                <a16:creationId xmlns:a16="http://schemas.microsoft.com/office/drawing/2014/main" id="{F02CC8FE-E923-45DD-84B6-DB74D652DAEA}"/>
              </a:ext>
            </a:extLst>
          </p:cNvPr>
          <p:cNvSpPr>
            <a:spLocks noGrp="1"/>
          </p:cNvSpPr>
          <p:nvPr>
            <p:ph idx="1"/>
          </p:nvPr>
        </p:nvSpPr>
        <p:spPr>
          <a:xfrm>
            <a:off x="458694" y="1949450"/>
            <a:ext cx="10440726" cy="4195763"/>
          </a:xfrm>
        </p:spPr>
        <p:txBody>
          <a:bodyPr vert="horz" lIns="91440" tIns="45720" rIns="91440" bIns="45720" rtlCol="0" anchor="t">
            <a:normAutofit fontScale="92500" lnSpcReduction="10000"/>
          </a:bodyPr>
          <a:lstStyle/>
          <a:p>
            <a:r>
              <a:rPr lang="en-US">
                <a:ea typeface="+mn-lt"/>
                <a:cs typeface="+mn-lt"/>
              </a:rPr>
              <a:t>Survey results:</a:t>
            </a:r>
          </a:p>
          <a:p>
            <a:r>
              <a:rPr lang="en-US">
                <a:ea typeface="+mn-lt"/>
                <a:cs typeface="+mn-lt"/>
              </a:rPr>
              <a:t> - Received 25 responses</a:t>
            </a:r>
          </a:p>
          <a:p>
            <a:r>
              <a:rPr lang="en-US">
                <a:ea typeface="+mn-lt"/>
                <a:cs typeface="+mn-lt"/>
              </a:rPr>
              <a:t> - Majority of responses indicated using MEP funds for instructional supplies and materials, food, tutors, technology (devices and hotspots, fees) and summer programming. </a:t>
            </a:r>
          </a:p>
          <a:p>
            <a:r>
              <a:rPr lang="en-US">
                <a:ea typeface="+mn-lt"/>
                <a:cs typeface="+mn-lt"/>
              </a:rPr>
              <a:t>-  Creative uses included: purchasing mattresses, blankets, towels, children's books, toys, PPE; providing educational field trips; paying for medical and dental appointments.</a:t>
            </a:r>
            <a:endParaRPr lang="en-US"/>
          </a:p>
        </p:txBody>
      </p:sp>
    </p:spTree>
    <p:extLst>
      <p:ext uri="{BB962C8B-B14F-4D97-AF65-F5344CB8AC3E}">
        <p14:creationId xmlns:p14="http://schemas.microsoft.com/office/powerpoint/2010/main" val="2543745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3C0FA-B68E-47AF-A719-4132CD707650}"/>
              </a:ext>
            </a:extLst>
          </p:cNvPr>
          <p:cNvSpPr>
            <a:spLocks noGrp="1"/>
          </p:cNvSpPr>
          <p:nvPr>
            <p:ph type="title"/>
          </p:nvPr>
        </p:nvSpPr>
        <p:spPr/>
        <p:txBody>
          <a:bodyPr/>
          <a:lstStyle/>
          <a:p>
            <a:r>
              <a:rPr lang="en-US">
                <a:cs typeface="Sabon Next LT"/>
              </a:rPr>
              <a:t>Spotlight: Creative Uses of Carryover</a:t>
            </a:r>
            <a:endParaRPr lang="en-US"/>
          </a:p>
        </p:txBody>
      </p:sp>
      <p:sp>
        <p:nvSpPr>
          <p:cNvPr id="3" name="Content Placeholder 2">
            <a:extLst>
              <a:ext uri="{FF2B5EF4-FFF2-40B4-BE49-F238E27FC236}">
                <a16:creationId xmlns:a16="http://schemas.microsoft.com/office/drawing/2014/main" id="{A4DC7040-9059-41E8-A8EC-930892C6687D}"/>
              </a:ext>
            </a:extLst>
          </p:cNvPr>
          <p:cNvSpPr>
            <a:spLocks noGrp="1"/>
          </p:cNvSpPr>
          <p:nvPr>
            <p:ph idx="1"/>
          </p:nvPr>
        </p:nvSpPr>
        <p:spPr/>
        <p:txBody>
          <a:bodyPr vert="horz" lIns="91440" tIns="45720" rIns="91440" bIns="45720" rtlCol="0" anchor="t">
            <a:normAutofit/>
          </a:bodyPr>
          <a:lstStyle/>
          <a:p>
            <a:r>
              <a:rPr lang="en-US"/>
              <a:t>Hunter Ogletree – HCPS – High School Leadership Retreat</a:t>
            </a:r>
          </a:p>
          <a:p>
            <a:r>
              <a:rPr lang="en-US"/>
              <a:t>Serilda Goodwin- PSRC – Garden Based Reading Program</a:t>
            </a:r>
          </a:p>
        </p:txBody>
      </p:sp>
    </p:spTree>
    <p:extLst>
      <p:ext uri="{BB962C8B-B14F-4D97-AF65-F5344CB8AC3E}">
        <p14:creationId xmlns:p14="http://schemas.microsoft.com/office/powerpoint/2010/main" val="239841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8F23-E687-FF45-A0BE-91CC84D1DFA1}"/>
              </a:ext>
            </a:extLst>
          </p:cNvPr>
          <p:cNvSpPr>
            <a:spLocks noGrp="1"/>
          </p:cNvSpPr>
          <p:nvPr>
            <p:ph type="title"/>
          </p:nvPr>
        </p:nvSpPr>
        <p:spPr>
          <a:xfrm>
            <a:off x="458694" y="365760"/>
            <a:ext cx="10895106" cy="1325563"/>
          </a:xfrm>
        </p:spPr>
        <p:txBody>
          <a:bodyPr>
            <a:normAutofit/>
          </a:bodyPr>
          <a:lstStyle/>
          <a:p>
            <a:r>
              <a:rPr lang="en-US" dirty="0"/>
              <a:t>Summer Programs </a:t>
            </a:r>
          </a:p>
        </p:txBody>
      </p:sp>
      <p:sp>
        <p:nvSpPr>
          <p:cNvPr id="3" name="Content Placeholder 2">
            <a:extLst>
              <a:ext uri="{FF2B5EF4-FFF2-40B4-BE49-F238E27FC236}">
                <a16:creationId xmlns:a16="http://schemas.microsoft.com/office/drawing/2014/main" id="{85C71933-7CB9-2246-BD1A-7D628D95AC9B}"/>
              </a:ext>
            </a:extLst>
          </p:cNvPr>
          <p:cNvSpPr>
            <a:spLocks noGrp="1"/>
          </p:cNvSpPr>
          <p:nvPr>
            <p:ph idx="1"/>
          </p:nvPr>
        </p:nvSpPr>
        <p:spPr>
          <a:xfrm>
            <a:off x="458695" y="1382835"/>
            <a:ext cx="3624844" cy="4195763"/>
          </a:xfrm>
        </p:spPr>
        <p:txBody>
          <a:bodyPr>
            <a:normAutofit fontScale="92500" lnSpcReduction="20000"/>
          </a:bodyPr>
          <a:lstStyle/>
          <a:p>
            <a:endParaRPr lang="en-US" dirty="0"/>
          </a:p>
          <a:p>
            <a:endParaRPr lang="en-US" dirty="0"/>
          </a:p>
          <a:p>
            <a:r>
              <a:rPr lang="en-US" dirty="0"/>
              <a:t>What challenges are you facing in designing and implementing a summer program to serve your migratory students this summer? </a:t>
            </a:r>
          </a:p>
          <a:p>
            <a:endParaRPr lang="en-US" dirty="0"/>
          </a:p>
        </p:txBody>
      </p:sp>
      <p:pic>
        <p:nvPicPr>
          <p:cNvPr id="4" name="Picture 3" descr="IMG_1150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709" y="1691323"/>
            <a:ext cx="3367683" cy="4073598"/>
          </a:xfrm>
          <a:prstGeom prst="rect">
            <a:avLst/>
          </a:prstGeom>
        </p:spPr>
      </p:pic>
      <p:pic>
        <p:nvPicPr>
          <p:cNvPr id="5" name="Picture 4" descr="CIMG21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392" y="1949875"/>
            <a:ext cx="4813300" cy="3628723"/>
          </a:xfrm>
          <a:prstGeom prst="rect">
            <a:avLst/>
          </a:prstGeom>
        </p:spPr>
      </p:pic>
    </p:spTree>
    <p:extLst>
      <p:ext uri="{BB962C8B-B14F-4D97-AF65-F5344CB8AC3E}">
        <p14:creationId xmlns:p14="http://schemas.microsoft.com/office/powerpoint/2010/main" val="3784489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8F23-E687-FF45-A0BE-91CC84D1DFA1}"/>
              </a:ext>
            </a:extLst>
          </p:cNvPr>
          <p:cNvSpPr>
            <a:spLocks noGrp="1"/>
          </p:cNvSpPr>
          <p:nvPr>
            <p:ph type="title"/>
          </p:nvPr>
        </p:nvSpPr>
        <p:spPr/>
        <p:txBody>
          <a:bodyPr/>
          <a:lstStyle/>
          <a:p>
            <a:r>
              <a:rPr lang="en-US" dirty="0"/>
              <a:t>Summer Programs </a:t>
            </a:r>
          </a:p>
        </p:txBody>
      </p:sp>
      <p:sp>
        <p:nvSpPr>
          <p:cNvPr id="3" name="Content Placeholder 2">
            <a:extLst>
              <a:ext uri="{FF2B5EF4-FFF2-40B4-BE49-F238E27FC236}">
                <a16:creationId xmlns:a16="http://schemas.microsoft.com/office/drawing/2014/main" id="{85C71933-7CB9-2246-BD1A-7D628D95AC9B}"/>
              </a:ext>
            </a:extLst>
          </p:cNvPr>
          <p:cNvSpPr>
            <a:spLocks noGrp="1"/>
          </p:cNvSpPr>
          <p:nvPr>
            <p:ph idx="1"/>
          </p:nvPr>
        </p:nvSpPr>
        <p:spPr/>
        <p:txBody>
          <a:bodyPr/>
          <a:lstStyle/>
          <a:p>
            <a:pPr marL="0" indent="0">
              <a:buNone/>
            </a:pPr>
            <a:endParaRPr lang="en-US" dirty="0"/>
          </a:p>
          <a:p>
            <a:r>
              <a:rPr lang="en-US" dirty="0"/>
              <a:t>How can your local MEP supplement the </a:t>
            </a:r>
            <a:r>
              <a:rPr lang="en-US" i="1" dirty="0"/>
              <a:t>Summer Learning Choice for NC Families Act</a:t>
            </a:r>
            <a:r>
              <a:rPr lang="en-US" dirty="0"/>
              <a:t> that requires LEAs “to offer all students at least 150 hours or 30 days of summer in-person instruction, along with enrichment activities such as sports, music, and arts”?  </a:t>
            </a:r>
            <a:endParaRPr lang="en-US" i="1" dirty="0"/>
          </a:p>
          <a:p>
            <a:endParaRPr lang="en-US" dirty="0"/>
          </a:p>
        </p:txBody>
      </p:sp>
    </p:spTree>
    <p:extLst>
      <p:ext uri="{BB962C8B-B14F-4D97-AF65-F5344CB8AC3E}">
        <p14:creationId xmlns:p14="http://schemas.microsoft.com/office/powerpoint/2010/main" val="36343955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3273-FFA1-BD4B-A30E-7FDE27B484AA}"/>
              </a:ext>
            </a:extLst>
          </p:cNvPr>
          <p:cNvSpPr>
            <a:spLocks noGrp="1"/>
          </p:cNvSpPr>
          <p:nvPr>
            <p:ph type="title"/>
          </p:nvPr>
        </p:nvSpPr>
        <p:spPr/>
        <p:txBody>
          <a:bodyPr>
            <a:normAutofit fontScale="90000"/>
          </a:bodyPr>
          <a:lstStyle/>
          <a:p>
            <a:r>
              <a:rPr lang="en-US" dirty="0"/>
              <a:t>Ideas for MEPs to Supplement </a:t>
            </a:r>
            <a:r>
              <a:rPr lang="en-US" i="1" dirty="0"/>
              <a:t>Summer Learning Choice for NC Families Act</a:t>
            </a:r>
            <a:endParaRPr lang="en-US" dirty="0"/>
          </a:p>
        </p:txBody>
      </p:sp>
      <p:sp>
        <p:nvSpPr>
          <p:cNvPr id="3" name="Content Placeholder 2">
            <a:extLst>
              <a:ext uri="{FF2B5EF4-FFF2-40B4-BE49-F238E27FC236}">
                <a16:creationId xmlns:a16="http://schemas.microsoft.com/office/drawing/2014/main" id="{34A56E2F-94AB-4843-B751-F1A1E00E8E80}"/>
              </a:ext>
            </a:extLst>
          </p:cNvPr>
          <p:cNvSpPr>
            <a:spLocks noGrp="1"/>
          </p:cNvSpPr>
          <p:nvPr>
            <p:ph idx="1"/>
          </p:nvPr>
        </p:nvSpPr>
        <p:spPr>
          <a:xfrm>
            <a:off x="458694" y="1949450"/>
            <a:ext cx="6536075" cy="4195763"/>
          </a:xfrm>
        </p:spPr>
        <p:txBody>
          <a:bodyPr>
            <a:normAutofit fontScale="62500" lnSpcReduction="20000"/>
          </a:bodyPr>
          <a:lstStyle/>
          <a:p>
            <a:r>
              <a:rPr lang="en-US" dirty="0"/>
              <a:t>Implement an outreach plan to encourage your migratory students to attend. </a:t>
            </a:r>
          </a:p>
          <a:p>
            <a:endParaRPr lang="en-US" dirty="0"/>
          </a:p>
          <a:p>
            <a:r>
              <a:rPr lang="en-US" dirty="0"/>
              <a:t>Offer transportation if your district is not able to offer it for all students. </a:t>
            </a:r>
          </a:p>
          <a:p>
            <a:endParaRPr lang="en-US" dirty="0"/>
          </a:p>
          <a:p>
            <a:r>
              <a:rPr lang="en-US" dirty="0"/>
              <a:t>Use programs funds to have MEP-funded Tutors/Liaisons work with MEP students on supplemental instructional activities during the duration of the summer school program.</a:t>
            </a:r>
          </a:p>
          <a:p>
            <a:endParaRPr lang="en-US" dirty="0"/>
          </a:p>
          <a:p>
            <a:r>
              <a:rPr lang="en-US" dirty="0"/>
              <a:t>Other creative ways for  your local MEP to supplement the </a:t>
            </a:r>
            <a:r>
              <a:rPr lang="en-US" i="1" dirty="0"/>
              <a:t>Summer Learning Choice for NC Families Act</a:t>
            </a:r>
            <a:r>
              <a:rPr lang="en-US" dirty="0"/>
              <a:t>? </a:t>
            </a:r>
          </a:p>
        </p:txBody>
      </p:sp>
      <p:pic>
        <p:nvPicPr>
          <p:cNvPr id="4" name="Picture 3" descr="CIMG21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463" y="1691323"/>
            <a:ext cx="3965337" cy="5010369"/>
          </a:xfrm>
          <a:prstGeom prst="rect">
            <a:avLst/>
          </a:prstGeom>
        </p:spPr>
      </p:pic>
    </p:spTree>
    <p:extLst>
      <p:ext uri="{BB962C8B-B14F-4D97-AF65-F5344CB8AC3E}">
        <p14:creationId xmlns:p14="http://schemas.microsoft.com/office/powerpoint/2010/main" val="2661112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A932-BF64-274C-9969-0937C9BCE403}"/>
              </a:ext>
            </a:extLst>
          </p:cNvPr>
          <p:cNvSpPr>
            <a:spLocks noGrp="1"/>
          </p:cNvSpPr>
          <p:nvPr>
            <p:ph type="title"/>
          </p:nvPr>
        </p:nvSpPr>
        <p:spPr/>
        <p:txBody>
          <a:bodyPr/>
          <a:lstStyle/>
          <a:p>
            <a:r>
              <a:rPr lang="en-US" dirty="0"/>
              <a:t>Summer Programs </a:t>
            </a:r>
            <a:r>
              <a:rPr lang="mr-IN" dirty="0"/>
              <a:t>–</a:t>
            </a:r>
            <a:r>
              <a:rPr lang="en-US" dirty="0"/>
              <a:t> Pre-K and OSY</a:t>
            </a:r>
          </a:p>
        </p:txBody>
      </p:sp>
      <p:pic>
        <p:nvPicPr>
          <p:cNvPr id="4" name="Picture 3" descr="2012-06-13 19.33.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434" y="1949451"/>
            <a:ext cx="3282055" cy="4394155"/>
          </a:xfrm>
          <a:prstGeom prst="rect">
            <a:avLst/>
          </a:prstGeom>
        </p:spPr>
      </p:pic>
      <p:sp>
        <p:nvSpPr>
          <p:cNvPr id="5" name="Content Placeholder 2">
            <a:extLst>
              <a:ext uri="{FF2B5EF4-FFF2-40B4-BE49-F238E27FC236}">
                <a16:creationId xmlns:a16="http://schemas.microsoft.com/office/drawing/2014/main" id="{5FB773E8-D214-B544-9DCD-E4F7790A25B4}"/>
              </a:ext>
            </a:extLst>
          </p:cNvPr>
          <p:cNvSpPr txBox="1">
            <a:spLocks/>
          </p:cNvSpPr>
          <p:nvPr/>
        </p:nvSpPr>
        <p:spPr>
          <a:xfrm>
            <a:off x="9627551" y="2453544"/>
            <a:ext cx="2564449" cy="334937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defTabSz="457200">
              <a:lnSpc>
                <a:spcPct val="100000"/>
              </a:lnSpc>
              <a:spcBef>
                <a:spcPts val="0"/>
              </a:spcBef>
              <a:buClrTx/>
              <a:buNone/>
              <a:defRPr/>
            </a:pPr>
            <a:r>
              <a:rPr lang="en-US" dirty="0"/>
              <a:t>What does your summer programming/services look like for OSY?</a:t>
            </a:r>
          </a:p>
          <a:p>
            <a:r>
              <a:rPr lang="en-US" dirty="0"/>
              <a:t> </a:t>
            </a:r>
          </a:p>
        </p:txBody>
      </p:sp>
      <p:sp>
        <p:nvSpPr>
          <p:cNvPr id="6" name="Content Placeholder 2">
            <a:extLst>
              <a:ext uri="{FF2B5EF4-FFF2-40B4-BE49-F238E27FC236}">
                <a16:creationId xmlns:a16="http://schemas.microsoft.com/office/drawing/2014/main" id="{5FB773E8-D214-B544-9DCD-E4F7790A25B4}"/>
              </a:ext>
            </a:extLst>
          </p:cNvPr>
          <p:cNvSpPr txBox="1">
            <a:spLocks/>
          </p:cNvSpPr>
          <p:nvPr/>
        </p:nvSpPr>
        <p:spPr>
          <a:xfrm>
            <a:off x="191273" y="2503857"/>
            <a:ext cx="2564449" cy="33493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defTabSz="457200">
              <a:lnSpc>
                <a:spcPct val="100000"/>
              </a:lnSpc>
              <a:spcBef>
                <a:spcPts val="0"/>
              </a:spcBef>
              <a:buClrTx/>
              <a:buNone/>
              <a:defRPr/>
            </a:pPr>
            <a:r>
              <a:rPr lang="en-US" dirty="0"/>
              <a:t>What does your summer programming/services look like for Pre-K migratory students?</a:t>
            </a:r>
          </a:p>
          <a:p>
            <a:endParaRPr lang="en-US" dirty="0"/>
          </a:p>
        </p:txBody>
      </p:sp>
      <p:pic>
        <p:nvPicPr>
          <p:cNvPr id="8" name="Picture 7" descr="image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722" y="1949451"/>
            <a:ext cx="3872118" cy="4394155"/>
          </a:xfrm>
          <a:prstGeom prst="rect">
            <a:avLst/>
          </a:prstGeom>
        </p:spPr>
      </p:pic>
    </p:spTree>
    <p:extLst>
      <p:ext uri="{BB962C8B-B14F-4D97-AF65-F5344CB8AC3E}">
        <p14:creationId xmlns:p14="http://schemas.microsoft.com/office/powerpoint/2010/main" val="4075427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alendar on table">
            <a:extLst>
              <a:ext uri="{FF2B5EF4-FFF2-40B4-BE49-F238E27FC236}">
                <a16:creationId xmlns:a16="http://schemas.microsoft.com/office/drawing/2014/main" id="{D4904088-9554-4D1B-8E39-A2CCEC0BCB85}"/>
              </a:ext>
            </a:extLst>
          </p:cNvPr>
          <p:cNvPicPr>
            <a:picLocks noChangeAspect="1"/>
          </p:cNvPicPr>
          <p:nvPr/>
        </p:nvPicPr>
        <p:blipFill rotWithShape="1">
          <a:blip r:embed="rId4">
            <a:alphaModFix amt="60000"/>
          </a:blip>
          <a:srcRect b="15747"/>
          <a:stretch/>
        </p:blipFill>
        <p:spPr>
          <a:xfrm>
            <a:off x="20" y="10"/>
            <a:ext cx="12191980" cy="6856614"/>
          </a:xfrm>
          <a:prstGeom prst="rect">
            <a:avLst/>
          </a:prstGeom>
        </p:spPr>
      </p:pic>
      <p:sp>
        <p:nvSpPr>
          <p:cNvPr id="2" name="Title 1">
            <a:extLst>
              <a:ext uri="{FF2B5EF4-FFF2-40B4-BE49-F238E27FC236}">
                <a16:creationId xmlns:a16="http://schemas.microsoft.com/office/drawing/2014/main" id="{25012FA5-06BF-A343-9863-0A1811CB57A3}"/>
              </a:ext>
            </a:extLst>
          </p:cNvPr>
          <p:cNvSpPr>
            <a:spLocks noGrp="1"/>
          </p:cNvSpPr>
          <p:nvPr>
            <p:ph type="title"/>
          </p:nvPr>
        </p:nvSpPr>
        <p:spPr>
          <a:xfrm>
            <a:off x="838200" y="740211"/>
            <a:ext cx="7530685" cy="3163864"/>
          </a:xfrm>
        </p:spPr>
        <p:txBody>
          <a:bodyPr vert="horz" lIns="91440" tIns="45720" rIns="91440" bIns="45720" rtlCol="0" anchor="b">
            <a:normAutofit/>
          </a:bodyPr>
          <a:lstStyle/>
          <a:p>
            <a:r>
              <a:rPr lang="en-US" sz="5200" dirty="0">
                <a:solidFill>
                  <a:srgbClr val="FFFFFF"/>
                </a:solidFill>
              </a:rPr>
              <a:t>BREAKOUT SESSIONS…</a:t>
            </a:r>
          </a:p>
        </p:txBody>
      </p:sp>
    </p:spTree>
    <p:extLst>
      <p:ext uri="{BB962C8B-B14F-4D97-AF65-F5344CB8AC3E}">
        <p14:creationId xmlns:p14="http://schemas.microsoft.com/office/powerpoint/2010/main" val="116158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Canoe on water during sunset">
            <a:extLst>
              <a:ext uri="{FF2B5EF4-FFF2-40B4-BE49-F238E27FC236}">
                <a16:creationId xmlns:a16="http://schemas.microsoft.com/office/drawing/2014/main" id="{2DB7FE50-399E-4BDB-A549-CA857FF7A757}"/>
              </a:ext>
            </a:extLst>
          </p:cNvPr>
          <p:cNvPicPr>
            <a:picLocks noChangeAspect="1"/>
          </p:cNvPicPr>
          <p:nvPr/>
        </p:nvPicPr>
        <p:blipFill rotWithShape="1">
          <a:blip r:embed="rId4">
            <a:alphaModFix amt="60000"/>
          </a:blip>
          <a:srcRect t="15747"/>
          <a:stretch/>
        </p:blipFill>
        <p:spPr>
          <a:xfrm>
            <a:off x="20" y="10"/>
            <a:ext cx="12191980" cy="6856614"/>
          </a:xfrm>
          <a:prstGeom prst="rect">
            <a:avLst/>
          </a:prstGeom>
        </p:spPr>
      </p:pic>
      <p:sp>
        <p:nvSpPr>
          <p:cNvPr id="2" name="Title 1">
            <a:extLst>
              <a:ext uri="{FF2B5EF4-FFF2-40B4-BE49-F238E27FC236}">
                <a16:creationId xmlns:a16="http://schemas.microsoft.com/office/drawing/2014/main" id="{7D7F8BC7-7C2E-2F43-90FC-21B43FD84C88}"/>
              </a:ext>
            </a:extLst>
          </p:cNvPr>
          <p:cNvSpPr>
            <a:spLocks noGrp="1"/>
          </p:cNvSpPr>
          <p:nvPr>
            <p:ph type="title"/>
          </p:nvPr>
        </p:nvSpPr>
        <p:spPr>
          <a:xfrm>
            <a:off x="838200" y="740211"/>
            <a:ext cx="7530685" cy="3163864"/>
          </a:xfrm>
        </p:spPr>
        <p:txBody>
          <a:bodyPr vert="horz" lIns="91440" tIns="45720" rIns="91440" bIns="45720" rtlCol="0" anchor="b">
            <a:normAutofit/>
          </a:bodyPr>
          <a:lstStyle/>
          <a:p>
            <a:r>
              <a:rPr lang="en-US" sz="5200" b="1" dirty="0">
                <a:solidFill>
                  <a:srgbClr val="FFFFFF"/>
                </a:solidFill>
              </a:rPr>
              <a:t>Summer Mini Grant</a:t>
            </a:r>
          </a:p>
        </p:txBody>
      </p:sp>
    </p:spTree>
    <p:extLst>
      <p:ext uri="{BB962C8B-B14F-4D97-AF65-F5344CB8AC3E}">
        <p14:creationId xmlns:p14="http://schemas.microsoft.com/office/powerpoint/2010/main" val="430149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8F5EFE88-F6A7-4B53-AF99-227DFC56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8" name="Rectangle 17">
            <a:extLst>
              <a:ext uri="{FF2B5EF4-FFF2-40B4-BE49-F238E27FC236}">
                <a16:creationId xmlns:a16="http://schemas.microsoft.com/office/drawing/2014/main" id="{BF9AF5CF-AE21-453A-8D3F-6D9FC64A1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395" y="0"/>
            <a:ext cx="61813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D31FAC47-3FD6-024A-9CB8-5896A21C8F9E}"/>
              </a:ext>
            </a:extLst>
          </p:cNvPr>
          <p:cNvSpPr>
            <a:spLocks noGrp="1"/>
          </p:cNvSpPr>
          <p:nvPr>
            <p:ph type="title"/>
          </p:nvPr>
        </p:nvSpPr>
        <p:spPr>
          <a:xfrm>
            <a:off x="838200" y="744909"/>
            <a:ext cx="4785546" cy="3155419"/>
          </a:xfrm>
        </p:spPr>
        <p:txBody>
          <a:bodyPr vert="horz" lIns="91440" tIns="45720" rIns="91440" bIns="45720" rtlCol="0" anchor="b">
            <a:normAutofit/>
          </a:bodyPr>
          <a:lstStyle/>
          <a:p>
            <a:r>
              <a:rPr lang="en-US" dirty="0">
                <a:solidFill>
                  <a:srgbClr val="FFFFFF"/>
                </a:solidFill>
                <a:hlinkClick r:id="rId4"/>
              </a:rPr>
              <a:t>Please participate of this poll</a:t>
            </a:r>
            <a:endParaRPr lang="en-US" dirty="0">
              <a:solidFill>
                <a:srgbClr val="FFFFFF"/>
              </a:solidFill>
            </a:endParaRPr>
          </a:p>
        </p:txBody>
      </p:sp>
      <p:grpSp>
        <p:nvGrpSpPr>
          <p:cNvPr id="20" name="Group 19">
            <a:extLst>
              <a:ext uri="{FF2B5EF4-FFF2-40B4-BE49-F238E27FC236}">
                <a16:creationId xmlns:a16="http://schemas.microsoft.com/office/drawing/2014/main" id="{BE79AECD-175A-4F8E-98CE-F42417E11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21" name="Picture 20">
              <a:extLst>
                <a:ext uri="{FF2B5EF4-FFF2-40B4-BE49-F238E27FC236}">
                  <a16:creationId xmlns:a16="http://schemas.microsoft.com/office/drawing/2014/main" id="{84486F97-4C7D-4D9F-9D44-D94D553A4B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22" name="Picture 21">
              <a:extLst>
                <a:ext uri="{FF2B5EF4-FFF2-40B4-BE49-F238E27FC236}">
                  <a16:creationId xmlns:a16="http://schemas.microsoft.com/office/drawing/2014/main" id="{34DFF9E9-1483-4F2A-AC73-917348B9AA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pic>
        <p:nvPicPr>
          <p:cNvPr id="5" name="Content Placeholder 4" descr="Qr code&#10;&#10;Description automatically generated">
            <a:extLst>
              <a:ext uri="{FF2B5EF4-FFF2-40B4-BE49-F238E27FC236}">
                <a16:creationId xmlns:a16="http://schemas.microsoft.com/office/drawing/2014/main" id="{B821BFDB-48C3-6946-A8C4-30651F325E7A}"/>
              </a:ext>
            </a:extLst>
          </p:cNvPr>
          <p:cNvPicPr>
            <a:picLocks noGrp="1" noChangeAspect="1"/>
          </p:cNvPicPr>
          <p:nvPr>
            <p:ph idx="1"/>
          </p:nvPr>
        </p:nvPicPr>
        <p:blipFill>
          <a:blip r:embed="rId6"/>
          <a:stretch>
            <a:fillRect/>
          </a:stretch>
        </p:blipFill>
        <p:spPr>
          <a:xfrm>
            <a:off x="6776437" y="1011602"/>
            <a:ext cx="4817466" cy="4829541"/>
          </a:xfrm>
          <a:prstGeom prst="rect">
            <a:avLst/>
          </a:prstGeom>
        </p:spPr>
      </p:pic>
    </p:spTree>
    <p:extLst>
      <p:ext uri="{BB962C8B-B14F-4D97-AF65-F5344CB8AC3E}">
        <p14:creationId xmlns:p14="http://schemas.microsoft.com/office/powerpoint/2010/main" val="21193770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9"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60D82D56-D377-48D4-8DE9-6A0A8DB5E3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2"/>
            <a:ext cx="2696853" cy="4598233"/>
            <a:chOff x="8059620" y="41922"/>
            <a:chExt cx="3997615" cy="6816077"/>
          </a:xfrm>
        </p:grpSpPr>
        <p:pic>
          <p:nvPicPr>
            <p:cNvPr id="13" name="Picture 12">
              <a:extLst>
                <a:ext uri="{FF2B5EF4-FFF2-40B4-BE49-F238E27FC236}">
                  <a16:creationId xmlns:a16="http://schemas.microsoft.com/office/drawing/2014/main" id="{6D8CD235-5DAC-4779-B652-AEF90B984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14" name="Picture 13">
              <a:extLst>
                <a:ext uri="{FF2B5EF4-FFF2-40B4-BE49-F238E27FC236}">
                  <a16:creationId xmlns:a16="http://schemas.microsoft.com/office/drawing/2014/main" id="{9048802B-B281-498F-88C5-E240B74438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itle 1">
            <a:extLst>
              <a:ext uri="{FF2B5EF4-FFF2-40B4-BE49-F238E27FC236}">
                <a16:creationId xmlns:a16="http://schemas.microsoft.com/office/drawing/2014/main" id="{C025BB38-D4CD-354E-8B2E-DD6C4652E031}"/>
              </a:ext>
            </a:extLst>
          </p:cNvPr>
          <p:cNvSpPr>
            <a:spLocks noGrp="1"/>
          </p:cNvSpPr>
          <p:nvPr>
            <p:ph type="title"/>
          </p:nvPr>
        </p:nvSpPr>
        <p:spPr>
          <a:xfrm>
            <a:off x="609601" y="559813"/>
            <a:ext cx="5181599" cy="5612387"/>
          </a:xfrm>
        </p:spPr>
        <p:txBody>
          <a:bodyPr anchor="ctr">
            <a:normAutofit/>
          </a:bodyPr>
          <a:lstStyle/>
          <a:p>
            <a:r>
              <a:rPr lang="en-US" dirty="0"/>
              <a:t>If you answered “Yes” please complete this short form	</a:t>
            </a:r>
          </a:p>
        </p:txBody>
      </p:sp>
      <p:sp>
        <p:nvSpPr>
          <p:cNvPr id="3" name="Content Placeholder 2">
            <a:extLst>
              <a:ext uri="{FF2B5EF4-FFF2-40B4-BE49-F238E27FC236}">
                <a16:creationId xmlns:a16="http://schemas.microsoft.com/office/drawing/2014/main" id="{7B921DE5-D982-6444-AA75-85AC4DBE9FE9}"/>
              </a:ext>
            </a:extLst>
          </p:cNvPr>
          <p:cNvSpPr>
            <a:spLocks noGrp="1"/>
          </p:cNvSpPr>
          <p:nvPr>
            <p:ph idx="1"/>
          </p:nvPr>
        </p:nvSpPr>
        <p:spPr>
          <a:xfrm>
            <a:off x="6477000" y="559813"/>
            <a:ext cx="5180106" cy="5612387"/>
          </a:xfrm>
        </p:spPr>
        <p:txBody>
          <a:bodyPr anchor="ctr">
            <a:normAutofit/>
          </a:bodyPr>
          <a:lstStyle/>
          <a:p>
            <a:r>
              <a:rPr lang="en-US" sz="1800" dirty="0"/>
              <a:t>If Summer Mini Grants were available, would your MEP be able to use those funds?</a:t>
            </a:r>
          </a:p>
          <a:p>
            <a:pPr lvl="1"/>
            <a:r>
              <a:rPr lang="en-US" sz="1800" b="1" dirty="0"/>
              <a:t>Yes</a:t>
            </a:r>
          </a:p>
          <a:p>
            <a:pPr lvl="2"/>
            <a:r>
              <a:rPr lang="en-US" sz="1800" dirty="0"/>
              <a:t>Use this link for further information</a:t>
            </a:r>
          </a:p>
          <a:p>
            <a:pPr lvl="3"/>
            <a:r>
              <a:rPr lang="en-US" dirty="0">
                <a:hlinkClick r:id="rId4"/>
              </a:rPr>
              <a:t>https://forms.gle/u2hcdGYQJL1Pu1DX9</a:t>
            </a:r>
            <a:endParaRPr lang="en-US" dirty="0"/>
          </a:p>
          <a:p>
            <a:pPr lvl="3"/>
            <a:endParaRPr lang="en-US" dirty="0"/>
          </a:p>
          <a:p>
            <a:pPr lvl="1"/>
            <a:endParaRPr lang="en-US" sz="1800" b="1" dirty="0"/>
          </a:p>
          <a:p>
            <a:pPr lvl="1"/>
            <a:endParaRPr lang="en-US" sz="1800" b="1" dirty="0"/>
          </a:p>
          <a:p>
            <a:pPr marL="457200" lvl="1" indent="0">
              <a:buNone/>
            </a:pPr>
            <a:endParaRPr lang="en-US" sz="1800" b="1" dirty="0"/>
          </a:p>
          <a:p>
            <a:pPr marL="457200" lvl="1" indent="0">
              <a:buNone/>
            </a:pPr>
            <a:endParaRPr lang="en-US" sz="1800" b="1" dirty="0"/>
          </a:p>
          <a:p>
            <a:pPr marL="457200" lvl="1" indent="0">
              <a:buNone/>
            </a:pPr>
            <a:endParaRPr lang="en-US" sz="1800" b="1" dirty="0"/>
          </a:p>
        </p:txBody>
      </p:sp>
      <p:pic>
        <p:nvPicPr>
          <p:cNvPr id="4" name="Picture 3">
            <a:extLst>
              <a:ext uri="{FF2B5EF4-FFF2-40B4-BE49-F238E27FC236}">
                <a16:creationId xmlns:a16="http://schemas.microsoft.com/office/drawing/2014/main" id="{2AE7E73E-9809-D240-9DB5-D636AB9CCEA0}"/>
              </a:ext>
            </a:extLst>
          </p:cNvPr>
          <p:cNvPicPr>
            <a:picLocks noChangeAspect="1"/>
          </p:cNvPicPr>
          <p:nvPr/>
        </p:nvPicPr>
        <p:blipFill>
          <a:blip r:embed="rId5"/>
          <a:stretch>
            <a:fillRect/>
          </a:stretch>
        </p:blipFill>
        <p:spPr>
          <a:xfrm>
            <a:off x="7636865" y="3428999"/>
            <a:ext cx="3201023" cy="3201023"/>
          </a:xfrm>
          <a:prstGeom prst="rect">
            <a:avLst/>
          </a:prstGeom>
        </p:spPr>
      </p:pic>
    </p:spTree>
    <p:extLst>
      <p:ext uri="{BB962C8B-B14F-4D97-AF65-F5344CB8AC3E}">
        <p14:creationId xmlns:p14="http://schemas.microsoft.com/office/powerpoint/2010/main" val="255796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7AB7BDB5-BE0D-446B-AA57-16A1D859E5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8908FD00-E296-493C-89F7-EE7DB15D20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0E9000E1-E55C-4724-B0E8-CC588826F5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8BDAAD22-A321-4E74-8E67-D991192E4335}"/>
              </a:ext>
            </a:extLst>
          </p:cNvPr>
          <p:cNvSpPr>
            <a:spLocks noGrp="1"/>
          </p:cNvSpPr>
          <p:nvPr>
            <p:ph type="title"/>
          </p:nvPr>
        </p:nvSpPr>
        <p:spPr>
          <a:xfrm>
            <a:off x="838201" y="559813"/>
            <a:ext cx="3352799" cy="5577934"/>
          </a:xfrm>
        </p:spPr>
        <p:txBody>
          <a:bodyPr>
            <a:normAutofit/>
          </a:bodyPr>
          <a:lstStyle/>
          <a:p>
            <a:r>
              <a:rPr lang="en-US" sz="4000">
                <a:cs typeface="Sabon Next LT"/>
              </a:rPr>
              <a:t>State MEP Staff Roles </a:t>
            </a:r>
            <a:endParaRPr lang="en-US" sz="4000"/>
          </a:p>
        </p:txBody>
      </p:sp>
      <p:graphicFrame>
        <p:nvGraphicFramePr>
          <p:cNvPr id="5" name="Content Placeholder 2">
            <a:extLst>
              <a:ext uri="{FF2B5EF4-FFF2-40B4-BE49-F238E27FC236}">
                <a16:creationId xmlns:a16="http://schemas.microsoft.com/office/drawing/2014/main" id="{E317C0D0-8454-47B0-8DD9-63F2CEFBD8E6}"/>
              </a:ext>
            </a:extLst>
          </p:cNvPr>
          <p:cNvGraphicFramePr>
            <a:graphicFrameLocks noGrp="1"/>
          </p:cNvGraphicFramePr>
          <p:nvPr>
            <p:ph idx="1"/>
            <p:extLst>
              <p:ext uri="{D42A27DB-BD31-4B8C-83A1-F6EECF244321}">
                <p14:modId xmlns:p14="http://schemas.microsoft.com/office/powerpoint/2010/main" val="527645159"/>
              </p:ext>
            </p:extLst>
          </p:nvPr>
        </p:nvGraphicFramePr>
        <p:xfrm>
          <a:off x="4807223" y="457200"/>
          <a:ext cx="7003777" cy="5843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87227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955D857-EC84-3445-B1BB-6F41AA9747E8}"/>
              </a:ext>
            </a:extLst>
          </p:cNvPr>
          <p:cNvPicPr>
            <a:picLocks noGrp="1" noChangeAspect="1"/>
          </p:cNvPicPr>
          <p:nvPr>
            <p:ph idx="1"/>
          </p:nvPr>
        </p:nvPicPr>
        <p:blipFill>
          <a:blip r:embed="rId3"/>
          <a:stretch>
            <a:fillRect/>
          </a:stretch>
        </p:blipFill>
        <p:spPr>
          <a:xfrm rot="5400000">
            <a:off x="1910682" y="-1006060"/>
            <a:ext cx="6978582" cy="9031107"/>
          </a:xfrm>
        </p:spPr>
      </p:pic>
    </p:spTree>
    <p:extLst>
      <p:ext uri="{BB962C8B-B14F-4D97-AF65-F5344CB8AC3E}">
        <p14:creationId xmlns:p14="http://schemas.microsoft.com/office/powerpoint/2010/main" val="35517729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91D96BF-0605-446D-9590-F9A64BF8E7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048" y="1"/>
            <a:ext cx="5236971" cy="6858000"/>
            <a:chOff x="20829" y="1"/>
            <a:chExt cx="5236971" cy="6857999"/>
          </a:xfrm>
        </p:grpSpPr>
        <p:pic>
          <p:nvPicPr>
            <p:cNvPr id="14" name="Picture 13">
              <a:extLst>
                <a:ext uri="{FF2B5EF4-FFF2-40B4-BE49-F238E27FC236}">
                  <a16:creationId xmlns:a16="http://schemas.microsoft.com/office/drawing/2014/main" id="{B79C2449-D531-4936-82F1-C560A12818D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5" name="Picture 14">
              <a:extLst>
                <a:ext uri="{FF2B5EF4-FFF2-40B4-BE49-F238E27FC236}">
                  <a16:creationId xmlns:a16="http://schemas.microsoft.com/office/drawing/2014/main" id="{E881F028-6F1E-42D8-B367-94F963C44C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 name="Title 1">
            <a:extLst>
              <a:ext uri="{FF2B5EF4-FFF2-40B4-BE49-F238E27FC236}">
                <a16:creationId xmlns:a16="http://schemas.microsoft.com/office/drawing/2014/main" id="{F8BADDBA-70AA-45B7-AC80-3EA0A2578C50}"/>
              </a:ext>
            </a:extLst>
          </p:cNvPr>
          <p:cNvSpPr>
            <a:spLocks noGrp="1"/>
          </p:cNvSpPr>
          <p:nvPr>
            <p:ph type="title"/>
          </p:nvPr>
        </p:nvSpPr>
        <p:spPr>
          <a:xfrm>
            <a:off x="838201" y="559813"/>
            <a:ext cx="4876800" cy="5577934"/>
          </a:xfrm>
        </p:spPr>
        <p:txBody>
          <a:bodyPr>
            <a:normAutofit/>
          </a:bodyPr>
          <a:lstStyle/>
          <a:p>
            <a:r>
              <a:rPr lang="en-US"/>
              <a:t>Upcoming Events</a:t>
            </a:r>
          </a:p>
        </p:txBody>
      </p:sp>
      <p:graphicFrame>
        <p:nvGraphicFramePr>
          <p:cNvPr id="5" name="Content Placeholder 2">
            <a:extLst>
              <a:ext uri="{FF2B5EF4-FFF2-40B4-BE49-F238E27FC236}">
                <a16:creationId xmlns:a16="http://schemas.microsoft.com/office/drawing/2014/main" id="{51484BE8-C3FA-404E-A8AD-21F2BB0201E7}"/>
              </a:ext>
            </a:extLst>
          </p:cNvPr>
          <p:cNvGraphicFramePr>
            <a:graphicFrameLocks noGrp="1"/>
          </p:cNvGraphicFramePr>
          <p:nvPr>
            <p:ph idx="1"/>
            <p:extLst>
              <p:ext uri="{D42A27DB-BD31-4B8C-83A1-F6EECF244321}">
                <p14:modId xmlns:p14="http://schemas.microsoft.com/office/powerpoint/2010/main" val="1540378321"/>
              </p:ext>
            </p:extLst>
          </p:nvPr>
        </p:nvGraphicFramePr>
        <p:xfrm>
          <a:off x="6184458" y="343433"/>
          <a:ext cx="5626542" cy="5785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5566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9"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84EEAA55-8945-AE43-8325-E1C7863942E6}"/>
              </a:ext>
            </a:extLst>
          </p:cNvPr>
          <p:cNvSpPr>
            <a:spLocks noGrp="1"/>
          </p:cNvSpPr>
          <p:nvPr>
            <p:ph type="title"/>
          </p:nvPr>
        </p:nvSpPr>
        <p:spPr>
          <a:xfrm>
            <a:off x="1094391" y="381000"/>
            <a:ext cx="10003218" cy="2057400"/>
          </a:xfrm>
        </p:spPr>
        <p:txBody>
          <a:bodyPr>
            <a:normAutofit/>
          </a:bodyPr>
          <a:lstStyle/>
          <a:p>
            <a:pPr algn="ctr"/>
            <a:r>
              <a:rPr lang="en-US"/>
              <a:t>DPI MEP Website</a:t>
            </a:r>
          </a:p>
        </p:txBody>
      </p:sp>
      <p:graphicFrame>
        <p:nvGraphicFramePr>
          <p:cNvPr id="20" name="Content Placeholder 2">
            <a:extLst>
              <a:ext uri="{FF2B5EF4-FFF2-40B4-BE49-F238E27FC236}">
                <a16:creationId xmlns:a16="http://schemas.microsoft.com/office/drawing/2014/main" id="{2E2842AA-A001-409E-89FA-BD5CC39D27B4}"/>
              </a:ext>
            </a:extLst>
          </p:cNvPr>
          <p:cNvGraphicFramePr>
            <a:graphicFrameLocks noGrp="1"/>
          </p:cNvGraphicFramePr>
          <p:nvPr>
            <p:ph idx="1"/>
            <p:extLst>
              <p:ext uri="{D42A27DB-BD31-4B8C-83A1-F6EECF244321}">
                <p14:modId xmlns:p14="http://schemas.microsoft.com/office/powerpoint/2010/main" val="216854822"/>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3303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6" name="Picture 2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8" name="Rectangle 27">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0" name="Rectangle 29">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Qr code&#10;&#10;Description automatically generated">
            <a:extLst>
              <a:ext uri="{FF2B5EF4-FFF2-40B4-BE49-F238E27FC236}">
                <a16:creationId xmlns:a16="http://schemas.microsoft.com/office/drawing/2014/main" id="{5B971E33-EF77-D847-9C5C-1C95AEEC9C70}"/>
              </a:ext>
            </a:extLst>
          </p:cNvPr>
          <p:cNvPicPr>
            <a:picLocks noChangeAspect="1"/>
          </p:cNvPicPr>
          <p:nvPr/>
        </p:nvPicPr>
        <p:blipFill rotWithShape="1">
          <a:blip r:embed="rId4">
            <a:alphaModFix amt="60000"/>
          </a:blip>
          <a:srcRect l="1454" r="9638" b="-2"/>
          <a:stretch/>
        </p:blipFill>
        <p:spPr>
          <a:xfrm>
            <a:off x="20" y="10"/>
            <a:ext cx="6095980" cy="6856614"/>
          </a:xfrm>
          <a:prstGeom prst="rect">
            <a:avLst/>
          </a:prstGeom>
        </p:spPr>
      </p:pic>
      <p:pic>
        <p:nvPicPr>
          <p:cNvPr id="5" name="Picture 4" descr="Three arrows on bullseye">
            <a:extLst>
              <a:ext uri="{FF2B5EF4-FFF2-40B4-BE49-F238E27FC236}">
                <a16:creationId xmlns:a16="http://schemas.microsoft.com/office/drawing/2014/main" id="{12DEB162-9CC2-46DE-BCF0-19A506AEF87F}"/>
              </a:ext>
            </a:extLst>
          </p:cNvPr>
          <p:cNvPicPr>
            <a:picLocks noChangeAspect="1"/>
          </p:cNvPicPr>
          <p:nvPr/>
        </p:nvPicPr>
        <p:blipFill rotWithShape="1">
          <a:blip r:embed="rId5">
            <a:alphaModFix amt="60000"/>
          </a:blip>
          <a:srcRect l="4056" r="37694" b="-1"/>
          <a:stretch/>
        </p:blipFill>
        <p:spPr>
          <a:xfrm>
            <a:off x="6094418" y="10"/>
            <a:ext cx="6097582" cy="6856614"/>
          </a:xfrm>
          <a:prstGeom prst="rect">
            <a:avLst/>
          </a:prstGeom>
        </p:spPr>
      </p:pic>
      <p:grpSp>
        <p:nvGrpSpPr>
          <p:cNvPr id="32" name="Group 31">
            <a:extLst>
              <a:ext uri="{FF2B5EF4-FFF2-40B4-BE49-F238E27FC236}">
                <a16:creationId xmlns:a16="http://schemas.microsoft.com/office/drawing/2014/main" id="{7E0BD6BA-AC5F-41D8-B6B1-5D293D98B6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6951981" y="0"/>
            <a:ext cx="5236971" cy="6858001"/>
            <a:chOff x="6951981" y="0"/>
            <a:chExt cx="5236971" cy="6858001"/>
          </a:xfrm>
        </p:grpSpPr>
        <p:pic>
          <p:nvPicPr>
            <p:cNvPr id="33" name="Picture 32">
              <a:extLst>
                <a:ext uri="{FF2B5EF4-FFF2-40B4-BE49-F238E27FC236}">
                  <a16:creationId xmlns:a16="http://schemas.microsoft.com/office/drawing/2014/main" id="{04EB65F9-0754-401F-857A-869F31CFBE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flipH="1">
              <a:off x="6951981" y="692703"/>
              <a:ext cx="5236971" cy="6165298"/>
            </a:xfrm>
            <a:prstGeom prst="rect">
              <a:avLst/>
            </a:prstGeom>
          </p:spPr>
        </p:pic>
        <p:pic>
          <p:nvPicPr>
            <p:cNvPr id="34" name="Picture 33">
              <a:extLst>
                <a:ext uri="{FF2B5EF4-FFF2-40B4-BE49-F238E27FC236}">
                  <a16:creationId xmlns:a16="http://schemas.microsoft.com/office/drawing/2014/main" id="{37EEF00B-092B-4DEB-948D-0128E8A358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alphaModFix amt="5000"/>
              <a:extLst>
                <a:ext uri="{28A0092B-C50C-407E-A947-70E740481C1C}">
                  <a14:useLocalDpi xmlns:a14="http://schemas.microsoft.com/office/drawing/2010/main" val="0"/>
                </a:ext>
              </a:extLst>
            </a:blip>
            <a:srcRect l="19154" b="19117"/>
            <a:stretch/>
          </p:blipFill>
          <p:spPr>
            <a:xfrm rot="16200000" flipH="1">
              <a:off x="7618603" y="-373126"/>
              <a:ext cx="4197223" cy="4943475"/>
            </a:xfrm>
            <a:prstGeom prst="rect">
              <a:avLst/>
            </a:prstGeom>
          </p:spPr>
        </p:pic>
      </p:grpSp>
      <p:sp>
        <p:nvSpPr>
          <p:cNvPr id="2" name="Title 1">
            <a:extLst>
              <a:ext uri="{FF2B5EF4-FFF2-40B4-BE49-F238E27FC236}">
                <a16:creationId xmlns:a16="http://schemas.microsoft.com/office/drawing/2014/main" id="{A5C50E87-F648-8946-830B-8EB52F75F648}"/>
              </a:ext>
            </a:extLst>
          </p:cNvPr>
          <p:cNvSpPr>
            <a:spLocks noGrp="1"/>
          </p:cNvSpPr>
          <p:nvPr>
            <p:ph type="title"/>
          </p:nvPr>
        </p:nvSpPr>
        <p:spPr>
          <a:xfrm>
            <a:off x="4946524" y="1158155"/>
            <a:ext cx="8017261" cy="1924494"/>
          </a:xfrm>
        </p:spPr>
        <p:txBody>
          <a:bodyPr vert="horz" lIns="91440" tIns="45720" rIns="91440" bIns="45720" rtlCol="0" anchor="b">
            <a:normAutofit fontScale="90000"/>
          </a:bodyPr>
          <a:lstStyle/>
          <a:p>
            <a:pPr algn="ctr">
              <a:lnSpc>
                <a:spcPct val="90000"/>
              </a:lnSpc>
            </a:pPr>
            <a:br>
              <a:rPr lang="en-US" sz="5200" dirty="0">
                <a:solidFill>
                  <a:srgbClr val="FFFFFF"/>
                </a:solidFill>
              </a:rPr>
            </a:br>
            <a:br>
              <a:rPr lang="en-US" sz="5200" dirty="0">
                <a:solidFill>
                  <a:srgbClr val="FFFFFF"/>
                </a:solidFill>
              </a:rPr>
            </a:br>
            <a:br>
              <a:rPr lang="en-US" sz="5200" dirty="0">
                <a:solidFill>
                  <a:srgbClr val="FFFFFF"/>
                </a:solidFill>
              </a:rPr>
            </a:br>
            <a:br>
              <a:rPr lang="en-US" sz="5200" dirty="0">
                <a:solidFill>
                  <a:srgbClr val="FFFFFF"/>
                </a:solidFill>
              </a:rPr>
            </a:br>
            <a:br>
              <a:rPr lang="en-US" sz="5200" dirty="0">
                <a:solidFill>
                  <a:srgbClr val="FFFFFF"/>
                </a:solidFill>
              </a:rPr>
            </a:br>
            <a:r>
              <a:rPr lang="en-US" sz="5200" dirty="0">
                <a:solidFill>
                  <a:srgbClr val="FFFFFF"/>
                </a:solidFill>
              </a:rPr>
              <a:t>Feedback Survey…</a:t>
            </a:r>
            <a:br>
              <a:rPr lang="en-US" sz="5200" dirty="0">
                <a:solidFill>
                  <a:srgbClr val="FFFFFF"/>
                </a:solidFill>
              </a:rPr>
            </a:br>
            <a:r>
              <a:rPr lang="en-US" sz="5200" dirty="0">
                <a:solidFill>
                  <a:schemeClr val="bg1"/>
                </a:solidFill>
                <a:hlinkClick r:id="rId7">
                  <a:extLst>
                    <a:ext uri="{A12FA001-AC4F-418D-AE19-62706E023703}">
                      <ahyp:hlinkClr xmlns:ahyp="http://schemas.microsoft.com/office/drawing/2018/hyperlinkcolor" val="tx"/>
                    </a:ext>
                  </a:extLst>
                </a:hlinkClick>
              </a:rPr>
              <a:t>https://bit.ly/32jfJkr</a:t>
            </a:r>
            <a:br>
              <a:rPr lang="en-US" sz="5200" dirty="0">
                <a:solidFill>
                  <a:srgbClr val="FFFFFF"/>
                </a:solidFill>
              </a:rPr>
            </a:br>
            <a:endParaRPr lang="en-US" sz="5200" dirty="0">
              <a:solidFill>
                <a:srgbClr val="FFFFFF"/>
              </a:solidFill>
            </a:endParaRPr>
          </a:p>
        </p:txBody>
      </p:sp>
    </p:spTree>
    <p:extLst>
      <p:ext uri="{BB962C8B-B14F-4D97-AF65-F5344CB8AC3E}">
        <p14:creationId xmlns:p14="http://schemas.microsoft.com/office/powerpoint/2010/main" val="203403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4"/>
                                        </p:tgtEl>
                                        <p:attrNameLst>
                                          <p:attrName>style.visibility</p:attrName>
                                        </p:attrNameLst>
                                      </p:cBhvr>
                                      <p:to>
                                        <p:strVal val="visible"/>
                                      </p:to>
                                    </p:set>
                                    <p:animEffect transition="in" filter="fade">
                                      <p:cBhvr>
                                        <p:cTn id="10" dur="700"/>
                                        <p:tgtEl>
                                          <p:spTgt spid="34"/>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33"/>
                                        </p:tgtEl>
                                        <p:attrNameLst>
                                          <p:attrName>style.visibility</p:attrName>
                                        </p:attrNameLst>
                                      </p:cBhvr>
                                      <p:to>
                                        <p:strVal val="visible"/>
                                      </p:to>
                                    </p:set>
                                    <p:animEffect transition="in" filter="fade">
                                      <p:cBhvr>
                                        <p:cTn id="13" dur="700"/>
                                        <p:tgtEl>
                                          <p:spTgt spid="33"/>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700"/>
                                        <p:tgtEl>
                                          <p:spTgt spid="5"/>
                                        </p:tgtEl>
                                      </p:cBhvr>
                                    </p:animEffect>
                                  </p:childTnLst>
                                </p:cTn>
                              </p:par>
                              <p:par>
                                <p:cTn id="17" presetID="10" presetClass="entr" presetSubtype="0" fill="hold" nodeType="withEffect">
                                  <p:stCondLst>
                                    <p:cond delay="0"/>
                                  </p:stCondLst>
                                  <p:iterate>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700"/>
                                        <p:tgtEl>
                                          <p:spTgt spid="4"/>
                                        </p:tgtEl>
                                      </p:cBhvr>
                                    </p:animEffect>
                                  </p:childTnLst>
                                </p:cTn>
                              </p:par>
                              <p:par>
                                <p:cTn id="20" presetID="10" presetClass="entr" presetSubtype="0" fill="hold" nodeType="withEffect">
                                  <p:stCondLst>
                                    <p:cond delay="0"/>
                                  </p:stCondLst>
                                  <p:iterate>
                                    <p:tmPct val="10000"/>
                                  </p:iterate>
                                  <p:childTnLst>
                                    <p:set>
                                      <p:cBhvr>
                                        <p:cTn id="21" dur="1" fill="hold">
                                          <p:stCondLst>
                                            <p:cond delay="0"/>
                                          </p:stCondLst>
                                        </p:cTn>
                                        <p:tgtEl>
                                          <p:spTgt spid="26"/>
                                        </p:tgtEl>
                                        <p:attrNameLst>
                                          <p:attrName>style.visibility</p:attrName>
                                        </p:attrNameLst>
                                      </p:cBhvr>
                                      <p:to>
                                        <p:strVal val="visible"/>
                                      </p:to>
                                    </p:set>
                                    <p:animEffect transition="in" filter="fade">
                                      <p:cBhvr>
                                        <p:cTn id="22" dur="7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Question mark on green pastel background">
            <a:extLst>
              <a:ext uri="{FF2B5EF4-FFF2-40B4-BE49-F238E27FC236}">
                <a16:creationId xmlns:a16="http://schemas.microsoft.com/office/drawing/2014/main" id="{8B08F2C3-A04B-4DB0-B863-AB284442CF4E}"/>
              </a:ext>
            </a:extLst>
          </p:cNvPr>
          <p:cNvPicPr>
            <a:picLocks noChangeAspect="1"/>
          </p:cNvPicPr>
          <p:nvPr/>
        </p:nvPicPr>
        <p:blipFill rotWithShape="1">
          <a:blip r:embed="rId4">
            <a:alphaModFix amt="60000"/>
          </a:blip>
          <a:srcRect t="3589" b="21426"/>
          <a:stretch/>
        </p:blipFill>
        <p:spPr>
          <a:xfrm>
            <a:off x="20" y="10"/>
            <a:ext cx="12191980" cy="6856614"/>
          </a:xfrm>
          <a:prstGeom prst="rect">
            <a:avLst/>
          </a:prstGeom>
        </p:spPr>
      </p:pic>
      <p:sp>
        <p:nvSpPr>
          <p:cNvPr id="2" name="Title 1">
            <a:extLst>
              <a:ext uri="{FF2B5EF4-FFF2-40B4-BE49-F238E27FC236}">
                <a16:creationId xmlns:a16="http://schemas.microsoft.com/office/drawing/2014/main" id="{C39CABAD-B930-DD4E-85E4-5123C49DB473}"/>
              </a:ext>
            </a:extLst>
          </p:cNvPr>
          <p:cNvSpPr>
            <a:spLocks noGrp="1"/>
          </p:cNvSpPr>
          <p:nvPr>
            <p:ph type="title"/>
          </p:nvPr>
        </p:nvSpPr>
        <p:spPr>
          <a:xfrm>
            <a:off x="838200" y="740211"/>
            <a:ext cx="7530685" cy="3163864"/>
          </a:xfrm>
        </p:spPr>
        <p:txBody>
          <a:bodyPr vert="horz" lIns="91440" tIns="45720" rIns="91440" bIns="45720" rtlCol="0" anchor="b">
            <a:normAutofit/>
          </a:bodyPr>
          <a:lstStyle/>
          <a:p>
            <a:r>
              <a:rPr lang="en-US" sz="5200">
                <a:solidFill>
                  <a:srgbClr val="FFFFFF"/>
                </a:solidFill>
              </a:rPr>
              <a:t>Q&amp;A</a:t>
            </a:r>
          </a:p>
        </p:txBody>
      </p:sp>
    </p:spTree>
    <p:extLst>
      <p:ext uri="{BB962C8B-B14F-4D97-AF65-F5344CB8AC3E}">
        <p14:creationId xmlns:p14="http://schemas.microsoft.com/office/powerpoint/2010/main" val="52922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A9B7B3-F171-4C25-99FC-C54250F06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D2D5C7C5-9C27-4A61-9F57-1857D4532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13" name="Group 12">
            <a:extLst>
              <a:ext uri="{FF2B5EF4-FFF2-40B4-BE49-F238E27FC236}">
                <a16:creationId xmlns:a16="http://schemas.microsoft.com/office/drawing/2014/main" id="{12B335A1-0110-4D6F-BC0E-DCDCB43203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4" name="Picture 13">
              <a:extLst>
                <a:ext uri="{FF2B5EF4-FFF2-40B4-BE49-F238E27FC236}">
                  <a16:creationId xmlns:a16="http://schemas.microsoft.com/office/drawing/2014/main" id="{3B05D9A1-5C36-49D4-8D83-8782DE1E1B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5" name="Picture 14">
              <a:extLst>
                <a:ext uri="{FF2B5EF4-FFF2-40B4-BE49-F238E27FC236}">
                  <a16:creationId xmlns:a16="http://schemas.microsoft.com/office/drawing/2014/main" id="{3D2C8D16-C3E9-4377-B192-9F3B9A867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204CF29A-56DE-4E38-A848-0A9CFC468EB9}"/>
              </a:ext>
            </a:extLst>
          </p:cNvPr>
          <p:cNvSpPr>
            <a:spLocks noGrp="1"/>
          </p:cNvSpPr>
          <p:nvPr>
            <p:ph type="title"/>
          </p:nvPr>
        </p:nvSpPr>
        <p:spPr>
          <a:xfrm>
            <a:off x="332391" y="381000"/>
            <a:ext cx="10765218" cy="2057400"/>
          </a:xfrm>
        </p:spPr>
        <p:txBody>
          <a:bodyPr>
            <a:normAutofit/>
          </a:bodyPr>
          <a:lstStyle/>
          <a:p>
            <a:pPr algn="ctr"/>
            <a:r>
              <a:rPr lang="en-US">
                <a:cs typeface="Sabon Next LT"/>
              </a:rPr>
              <a:t>Compliance Coordinator – Hunter Ogletree</a:t>
            </a:r>
          </a:p>
        </p:txBody>
      </p:sp>
      <p:graphicFrame>
        <p:nvGraphicFramePr>
          <p:cNvPr id="5" name="Content Placeholder 2">
            <a:extLst>
              <a:ext uri="{FF2B5EF4-FFF2-40B4-BE49-F238E27FC236}">
                <a16:creationId xmlns:a16="http://schemas.microsoft.com/office/drawing/2014/main" id="{ACDCC9B3-7369-4073-B7CA-35E881514F8F}"/>
              </a:ext>
            </a:extLst>
          </p:cNvPr>
          <p:cNvGraphicFramePr>
            <a:graphicFrameLocks noGrp="1"/>
          </p:cNvGraphicFramePr>
          <p:nvPr>
            <p:ph idx="1"/>
            <p:extLst>
              <p:ext uri="{D42A27DB-BD31-4B8C-83A1-F6EECF244321}">
                <p14:modId xmlns:p14="http://schemas.microsoft.com/office/powerpoint/2010/main" val="945066120"/>
              </p:ext>
            </p:extLst>
          </p:nvPr>
        </p:nvGraphicFramePr>
        <p:xfrm>
          <a:off x="838200" y="2514600"/>
          <a:ext cx="10515600" cy="3662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46767063"/>
      </p:ext>
    </p:extLst>
  </p:cSld>
  <p:clrMapOvr>
    <a:masterClrMapping/>
  </p:clrMapOvr>
</p:sld>
</file>

<file path=ppt/theme/theme1.xml><?xml version="1.0" encoding="utf-8"?>
<a:theme xmlns:a="http://schemas.openxmlformats.org/drawingml/2006/main" name="DappledVTI">
  <a:themeElements>
    <a:clrScheme name="AnalogousFromDarkSeed_2SEEDS">
      <a:dk1>
        <a:srgbClr val="000000"/>
      </a:dk1>
      <a:lt1>
        <a:srgbClr val="FFFFFF"/>
      </a:lt1>
      <a:dk2>
        <a:srgbClr val="413024"/>
      </a:dk2>
      <a:lt2>
        <a:srgbClr val="E2E6E8"/>
      </a:lt2>
      <a:accent1>
        <a:srgbClr val="B16C3B"/>
      </a:accent1>
      <a:accent2>
        <a:srgbClr val="C34D4D"/>
      </a:accent2>
      <a:accent3>
        <a:srgbClr val="B6A347"/>
      </a:accent3>
      <a:accent4>
        <a:srgbClr val="71B13B"/>
      </a:accent4>
      <a:accent5>
        <a:srgbClr val="4DB748"/>
      </a:accent5>
      <a:accent6>
        <a:srgbClr val="3BB167"/>
      </a:accent6>
      <a:hlink>
        <a:srgbClr val="3A9431"/>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14527</TotalTime>
  <Words>3259</Words>
  <Application>Microsoft Macintosh PowerPoint</Application>
  <PresentationFormat>Widescreen</PresentationFormat>
  <Paragraphs>436</Paragraphs>
  <Slides>84</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84</vt:i4>
      </vt:variant>
    </vt:vector>
  </HeadingPairs>
  <TitlesOfParts>
    <vt:vector size="92" baseType="lpstr">
      <vt:lpstr>Arial</vt:lpstr>
      <vt:lpstr>Arvo</vt:lpstr>
      <vt:lpstr>Avenir Next LT Pro</vt:lpstr>
      <vt:lpstr>AvenirNext LT Pro Medium</vt:lpstr>
      <vt:lpstr>Calibri</vt:lpstr>
      <vt:lpstr>Rockwell</vt:lpstr>
      <vt:lpstr>Sabon Next LT</vt:lpstr>
      <vt:lpstr>DappledVTI</vt:lpstr>
      <vt:lpstr>NC MEP SPRING MEETING</vt:lpstr>
      <vt:lpstr>PLEASE SIGN-IN</vt:lpstr>
      <vt:lpstr>Welcome MEP Family!</vt:lpstr>
      <vt:lpstr>INTRODUCTIONS </vt:lpstr>
      <vt:lpstr>Welcome Hunter Ogletree</vt:lpstr>
      <vt:lpstr>New MEP Staff Across the State</vt:lpstr>
      <vt:lpstr>Looking for MEP staff in…</vt:lpstr>
      <vt:lpstr>State MEP Staff Roles </vt:lpstr>
      <vt:lpstr>Compliance Coordinator – Hunter Ogletree</vt:lpstr>
      <vt:lpstr>ID &amp; R Coordinator – Juan Carlos Alvarez</vt:lpstr>
      <vt:lpstr>Data/Parent &amp; Family Engagement Coordinator – Dr. Heriberto Corral</vt:lpstr>
      <vt:lpstr>PowerPoint Presentation</vt:lpstr>
      <vt:lpstr>Overall Objective of the CNA</vt:lpstr>
      <vt:lpstr>Improvement Process</vt:lpstr>
      <vt:lpstr>Another way to look at it…</vt:lpstr>
      <vt:lpstr>Where are we with the CNA?</vt:lpstr>
      <vt:lpstr>Elements of the CNA Report</vt:lpstr>
      <vt:lpstr>PowerPoint Presentation</vt:lpstr>
      <vt:lpstr>Where MEP Information is in PS</vt:lpstr>
      <vt:lpstr>Non-Eligible MEP in PS</vt:lpstr>
      <vt:lpstr>Non-Eligible MEP in PS – Cont.</vt:lpstr>
      <vt:lpstr>PS FRIENDLY REMINDERS…</vt:lpstr>
      <vt:lpstr>OME Preliminary Data</vt:lpstr>
      <vt:lpstr>OME Preliminary Data - Cont.</vt:lpstr>
      <vt:lpstr>OME Preliminary Data - Cont.</vt:lpstr>
      <vt:lpstr>Consortium Incentive Grants (CIGs)</vt:lpstr>
      <vt:lpstr>       OSY/Secondary Youth       Consortium </vt:lpstr>
      <vt:lpstr>OSY Student Profile </vt:lpstr>
      <vt:lpstr>PowerPoint Presentation</vt:lpstr>
      <vt:lpstr>Migrant Parent Empowerment Consortium (MPEC) </vt:lpstr>
      <vt:lpstr>MSIX</vt:lpstr>
      <vt:lpstr>“Move To” Filter</vt:lpstr>
      <vt:lpstr>Move To by Country &amp; State</vt:lpstr>
      <vt:lpstr>Select to NC from NC</vt:lpstr>
      <vt:lpstr>Move From NC Filter</vt:lpstr>
      <vt:lpstr>Select From NC To NC</vt:lpstr>
      <vt:lpstr>My Lists and its advantages</vt:lpstr>
      <vt:lpstr>OME MSIX Updates - Changes</vt:lpstr>
      <vt:lpstr>Data Collection with MSIX – BIG change!</vt:lpstr>
      <vt:lpstr>Data Collection with MSIX – BIG Change – Cont.</vt:lpstr>
      <vt:lpstr>Data Collection with MSIX – BIG Change – Cont.</vt:lpstr>
      <vt:lpstr>Things to Consider with MSIX proposed changes</vt:lpstr>
      <vt:lpstr>             BREAK</vt:lpstr>
      <vt:lpstr>IDRC Summer Institute Take Aways </vt:lpstr>
      <vt:lpstr>Summer  Re-Interview Process  </vt:lpstr>
      <vt:lpstr>ID&amp;R COE’s Common Errors </vt:lpstr>
      <vt:lpstr>ID&amp;R COE’s Common Errors </vt:lpstr>
      <vt:lpstr>Recruitment during the summer:</vt:lpstr>
      <vt:lpstr>COE Review Form</vt:lpstr>
      <vt:lpstr>Cont. </vt:lpstr>
      <vt:lpstr>Cont.</vt:lpstr>
      <vt:lpstr>Cont. </vt:lpstr>
      <vt:lpstr>PowerPoint Presentation</vt:lpstr>
      <vt:lpstr>Category 1 or Regular School Year</vt:lpstr>
      <vt:lpstr>Category 2 or Summer Intersession</vt:lpstr>
      <vt:lpstr>MEP &amp; ELs Numbers</vt:lpstr>
      <vt:lpstr>Drop Out Numbers</vt:lpstr>
      <vt:lpstr>Priority For Service </vt:lpstr>
      <vt:lpstr>Qualifying Arrival Date (QAD)</vt:lpstr>
      <vt:lpstr>COEs Increase (I) or Decrease (D) SY17-18 – SY18-19</vt:lpstr>
      <vt:lpstr>COEs Increase (I) or Decrease (D) SY18-19 - SY19-20</vt:lpstr>
      <vt:lpstr>COEs Increase or Decrease</vt:lpstr>
      <vt:lpstr>Let’s Talk About Services…</vt:lpstr>
      <vt:lpstr>Instructional Services</vt:lpstr>
      <vt:lpstr>Supportive Services</vt:lpstr>
      <vt:lpstr>Let’s See Both Charts Side by Side</vt:lpstr>
      <vt:lpstr>SY21-22 Allotment</vt:lpstr>
      <vt:lpstr>NC Spending Status</vt:lpstr>
      <vt:lpstr>NC Spending Status – Cont.</vt:lpstr>
      <vt:lpstr>Creative Ways to Utilize Carryover Funds</vt:lpstr>
      <vt:lpstr>Spotlight: Creative Uses of Carryover</vt:lpstr>
      <vt:lpstr>Summer Programs </vt:lpstr>
      <vt:lpstr>Summer Programs </vt:lpstr>
      <vt:lpstr>Ideas for MEPs to Supplement Summer Learning Choice for NC Families Act</vt:lpstr>
      <vt:lpstr>Summer Programs – Pre-K and OSY</vt:lpstr>
      <vt:lpstr>BREAKOUT SESSIONS…</vt:lpstr>
      <vt:lpstr>Summer Mini Grant</vt:lpstr>
      <vt:lpstr>Please participate of this poll</vt:lpstr>
      <vt:lpstr>If you answered “Yes” please complete this short form </vt:lpstr>
      <vt:lpstr>PowerPoint Presentation</vt:lpstr>
      <vt:lpstr>Upcoming Events</vt:lpstr>
      <vt:lpstr>DPI MEP Website</vt:lpstr>
      <vt:lpstr>     Feedback Survey… https://bit.ly/32jfJkr </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MEP SPRING MEETING</dc:title>
  <dc:creator>Heriberto Corral</dc:creator>
  <cp:lastModifiedBy>Heriberto Corral</cp:lastModifiedBy>
  <cp:revision>6</cp:revision>
  <dcterms:created xsi:type="dcterms:W3CDTF">2021-04-09T14:39:56Z</dcterms:created>
  <dcterms:modified xsi:type="dcterms:W3CDTF">2021-04-22T18:03:57Z</dcterms:modified>
</cp:coreProperties>
</file>