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7" r:id="rId1"/>
    <p:sldMasterId id="2147483668" r:id="rId2"/>
  </p:sldMasterIdLst>
  <p:notesMasterIdLst>
    <p:notesMasterId r:id="rId2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874">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876" y="108"/>
      </p:cViewPr>
      <p:guideLst>
        <p:guide orient="horz" pos="87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2f4c48f2b6_0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g22f4c48f2b6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2f4c48f2b6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g22f4c48f2b6_0_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t>Statelevelgrades: this shows the difference in effect sizes between 2022 and 2021, for each tested subject. Subjects without effect sizes in both years are not visualized because we need both years to take the difference. It answers, "are this years students in x grade closer to expectations than last years students?"</a:t>
            </a:r>
            <a:endParaRPr/>
          </a:p>
        </p:txBody>
      </p:sp>
      <p:sp>
        <p:nvSpPr>
          <p:cNvPr id="187" name="Google Shape;187;g22f4c48f2b6_0_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2f49885829_1_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g22f49885829_1_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t>Withinstudents: this shows the difference in effect sizes between 2022 and 2021, for the average student. This follows individual students over time. It answers, "is x student closer to their expected performance this year than they were last year?" For example, Calen was -.4 away from his expected score in Math Grade 5, last year.  He was -.2 away from his expected score in Math Grade 6, this year. So, in this sense, he has recovered .2 in Math.</a:t>
            </a:r>
            <a:endParaRPr/>
          </a:p>
        </p:txBody>
      </p:sp>
      <p:sp>
        <p:nvSpPr>
          <p:cNvPr id="196" name="Google Shape;196;g22f49885829_1_8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2f49885829_1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g22f49885829_1_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Months2023: we first put this figure out last year. This just adds in another year of data, from the 2022 school year. </a:t>
            </a:r>
            <a:endParaRPr/>
          </a:p>
        </p:txBody>
      </p:sp>
      <p:sp>
        <p:nvSpPr>
          <p:cNvPr id="205" name="Google Shape;205;g22f49885829_1_6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1866cc3060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g21866cc306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2f4c48f2b6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g22f4c48f2b6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JC</a:t>
            </a:r>
            <a:endParaRPr/>
          </a:p>
        </p:txBody>
      </p:sp>
      <p:sp>
        <p:nvSpPr>
          <p:cNvPr id="228" name="Google Shape;228;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21a5482c8e_1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g221a5482c8e_1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JC, CC</a:t>
            </a:r>
            <a:endParaRPr/>
          </a:p>
        </p:txBody>
      </p:sp>
      <p:sp>
        <p:nvSpPr>
          <p:cNvPr id="247" name="Google Shape;247;g221a5482c8e_1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JC, CC</a:t>
            </a:r>
            <a:endParaRPr/>
          </a:p>
        </p:txBody>
      </p:sp>
      <p:sp>
        <p:nvSpPr>
          <p:cNvPr id="259" name="Google Shape;259;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JC, CC</a:t>
            </a:r>
            <a:endParaRPr/>
          </a:p>
        </p:txBody>
      </p:sp>
      <p:sp>
        <p:nvSpPr>
          <p:cNvPr id="268" name="Google Shape;268;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2f49885829_1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g22f49885829_1_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Statelevelgrades: this shows the difference in effect sizes between 2022 and 2021, for each tested subject. Subjects without effect sizes in both years are not visualized because we need both years to take the difference. It answers, "are this years students in x grade closer to expectations than last years students?"</a:t>
            </a:r>
            <a:endParaRPr/>
          </a:p>
        </p:txBody>
      </p:sp>
      <p:sp>
        <p:nvSpPr>
          <p:cNvPr id="106" name="Google Shape;106;g22f49885829_1_7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JC, CC</a:t>
            </a:r>
            <a:endParaRPr/>
          </a:p>
        </p:txBody>
      </p:sp>
      <p:sp>
        <p:nvSpPr>
          <p:cNvPr id="277" name="Google Shape;277;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1866cc3060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g21866cc3060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30acf85f26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g230acf85f26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JC</a:t>
            </a:r>
            <a:endParaRPr/>
          </a:p>
        </p:txBody>
      </p:sp>
      <p:sp>
        <p:nvSpPr>
          <p:cNvPr id="122" name="Google Shape;122;g230acf85f26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JC</a:t>
            </a:r>
            <a:endParaRPr/>
          </a:p>
        </p:txBody>
      </p:sp>
      <p:sp>
        <p:nvSpPr>
          <p:cNvPr id="137" name="Google Shape;137;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2f49885829_6_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g22f49885829_6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dd7807ef5b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g1dd7807ef5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dd7807ef5b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g1dd7807ef5b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3_Title Slide" type="title">
  <p:cSld name="TITLE">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834887" y="1122363"/>
            <a:ext cx="10575235" cy="2387600"/>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chemeClr val="lt1"/>
              </a:buClr>
              <a:buSzPts val="5400"/>
              <a:buFont typeface="Arial"/>
              <a:buNone/>
              <a:defRPr sz="5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
          <p:cNvSpPr txBox="1">
            <a:spLocks noGrp="1"/>
          </p:cNvSpPr>
          <p:nvPr>
            <p:ph type="subTitle" idx="1"/>
          </p:nvPr>
        </p:nvSpPr>
        <p:spPr>
          <a:xfrm>
            <a:off x="834887" y="3641794"/>
            <a:ext cx="10575234" cy="1655762"/>
          </a:xfrm>
          <a:prstGeom prst="rect">
            <a:avLst/>
          </a:prstGeom>
          <a:noFill/>
          <a:ln>
            <a:noFill/>
          </a:ln>
        </p:spPr>
        <p:txBody>
          <a:bodyPr spcFirstLastPara="1" wrap="square" lIns="91425" tIns="45700" rIns="91425" bIns="45700" anchor="t" anchorCtr="0">
            <a:normAutofit/>
          </a:bodyPr>
          <a:lstStyle>
            <a:lvl1pPr lvl="0" algn="r">
              <a:lnSpc>
                <a:spcPct val="90000"/>
              </a:lnSpc>
              <a:spcBef>
                <a:spcPts val="1000"/>
              </a:spcBef>
              <a:spcAft>
                <a:spcPts val="0"/>
              </a:spcAft>
              <a:buClr>
                <a:schemeClr val="lt1"/>
              </a:buClr>
              <a:buSzPts val="2000"/>
              <a:buNone/>
              <a:defRPr sz="2000">
                <a:solidFill>
                  <a:schemeClr val="lt1"/>
                </a:solidFill>
              </a:defRPr>
            </a:lvl1pPr>
            <a:lvl2pPr lvl="1" algn="ctr">
              <a:lnSpc>
                <a:spcPct val="90000"/>
              </a:lnSpc>
              <a:spcBef>
                <a:spcPts val="500"/>
              </a:spcBef>
              <a:spcAft>
                <a:spcPts val="0"/>
              </a:spcAft>
              <a:buClr>
                <a:srgbClr val="1C3766"/>
              </a:buClr>
              <a:buSzPts val="2000"/>
              <a:buNone/>
              <a:defRPr sz="2000"/>
            </a:lvl2pPr>
            <a:lvl3pPr lvl="2" algn="ctr">
              <a:lnSpc>
                <a:spcPct val="90000"/>
              </a:lnSpc>
              <a:spcBef>
                <a:spcPts val="500"/>
              </a:spcBef>
              <a:spcAft>
                <a:spcPts val="0"/>
              </a:spcAft>
              <a:buClr>
                <a:srgbClr val="1C3766"/>
              </a:buClr>
              <a:buSzPts val="1800"/>
              <a:buNone/>
              <a:defRPr sz="1800"/>
            </a:lvl3pPr>
            <a:lvl4pPr lvl="3" algn="ctr">
              <a:lnSpc>
                <a:spcPct val="90000"/>
              </a:lnSpc>
              <a:spcBef>
                <a:spcPts val="500"/>
              </a:spcBef>
              <a:spcAft>
                <a:spcPts val="0"/>
              </a:spcAft>
              <a:buClr>
                <a:srgbClr val="1C3766"/>
              </a:buClr>
              <a:buSzPts val="1600"/>
              <a:buNone/>
              <a:defRPr sz="1600"/>
            </a:lvl4pPr>
            <a:lvl5pPr lvl="4" algn="ctr">
              <a:lnSpc>
                <a:spcPct val="90000"/>
              </a:lnSpc>
              <a:spcBef>
                <a:spcPts val="500"/>
              </a:spcBef>
              <a:spcAft>
                <a:spcPts val="0"/>
              </a:spcAft>
              <a:buClr>
                <a:srgbClr val="1C3766"/>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le Only">
  <p:cSld name="1_Title Only">
    <p:bg>
      <p:bgPr>
        <a:blipFill>
          <a:blip r:embed="rId2">
            <a:alphaModFix/>
          </a:blip>
          <a:stretch>
            <a:fillRect/>
          </a:stretch>
        </a:blipFill>
        <a:effectLst/>
      </p:bgPr>
    </p:bg>
    <p:spTree>
      <p:nvGrpSpPr>
        <p:cNvPr id="1" name="Shape 47"/>
        <p:cNvGrpSpPr/>
        <p:nvPr/>
      </p:nvGrpSpPr>
      <p:grpSpPr>
        <a:xfrm>
          <a:off x="0" y="0"/>
          <a:ext cx="0" cy="0"/>
          <a:chOff x="0" y="0"/>
          <a:chExt cx="0" cy="0"/>
        </a:xfrm>
      </p:grpSpPr>
      <p:sp>
        <p:nvSpPr>
          <p:cNvPr id="48" name="Google Shape;48;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376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11"/>
          <p:cNvSpPr txBox="1">
            <a:spLocks noGrp="1"/>
          </p:cNvSpPr>
          <p:nvPr>
            <p:ph type="sldNum" idx="12"/>
          </p:nvPr>
        </p:nvSpPr>
        <p:spPr>
          <a:xfrm>
            <a:off x="8610600" y="6356350"/>
            <a:ext cx="297565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0"/>
        <p:cNvGrpSpPr/>
        <p:nvPr/>
      </p:nvGrpSpPr>
      <p:grpSpPr>
        <a:xfrm>
          <a:off x="0" y="0"/>
          <a:ext cx="0" cy="0"/>
          <a:chOff x="0" y="0"/>
          <a:chExt cx="0" cy="0"/>
        </a:xfrm>
      </p:grpSpPr>
      <p:sp>
        <p:nvSpPr>
          <p:cNvPr id="51" name="Google Shape;51;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C3766"/>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1C3766"/>
              </a:buClr>
              <a:buSzPts val="3200"/>
              <a:buChar char="•"/>
              <a:defRPr sz="3200"/>
            </a:lvl1pPr>
            <a:lvl2pPr marL="914400" lvl="1" indent="-406400" algn="l">
              <a:lnSpc>
                <a:spcPct val="90000"/>
              </a:lnSpc>
              <a:spcBef>
                <a:spcPts val="500"/>
              </a:spcBef>
              <a:spcAft>
                <a:spcPts val="0"/>
              </a:spcAft>
              <a:buClr>
                <a:srgbClr val="1C3766"/>
              </a:buClr>
              <a:buSzPts val="2800"/>
              <a:buChar char="•"/>
              <a:defRPr sz="2800"/>
            </a:lvl2pPr>
            <a:lvl3pPr marL="1371600" lvl="2" indent="-381000" algn="l">
              <a:lnSpc>
                <a:spcPct val="90000"/>
              </a:lnSpc>
              <a:spcBef>
                <a:spcPts val="500"/>
              </a:spcBef>
              <a:spcAft>
                <a:spcPts val="0"/>
              </a:spcAft>
              <a:buClr>
                <a:srgbClr val="1C3766"/>
              </a:buClr>
              <a:buSzPts val="2400"/>
              <a:buChar char="•"/>
              <a:defRPr sz="2400"/>
            </a:lvl3pPr>
            <a:lvl4pPr marL="1828800" lvl="3" indent="-355600" algn="l">
              <a:lnSpc>
                <a:spcPct val="90000"/>
              </a:lnSpc>
              <a:spcBef>
                <a:spcPts val="500"/>
              </a:spcBef>
              <a:spcAft>
                <a:spcPts val="0"/>
              </a:spcAft>
              <a:buClr>
                <a:srgbClr val="1C3766"/>
              </a:buClr>
              <a:buSzPts val="2000"/>
              <a:buChar char="•"/>
              <a:defRPr sz="2000"/>
            </a:lvl4pPr>
            <a:lvl5pPr marL="2286000" lvl="4" indent="-355600" algn="l">
              <a:lnSpc>
                <a:spcPct val="90000"/>
              </a:lnSpc>
              <a:spcBef>
                <a:spcPts val="500"/>
              </a:spcBef>
              <a:spcAft>
                <a:spcPts val="0"/>
              </a:spcAft>
              <a:buClr>
                <a:srgbClr val="1C3766"/>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3" name="Google Shape;53;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C3766"/>
              </a:buClr>
              <a:buSzPts val="1600"/>
              <a:buNone/>
              <a:defRPr sz="1600"/>
            </a:lvl1pPr>
            <a:lvl2pPr marL="914400" lvl="1" indent="-228600" algn="l">
              <a:lnSpc>
                <a:spcPct val="90000"/>
              </a:lnSpc>
              <a:spcBef>
                <a:spcPts val="500"/>
              </a:spcBef>
              <a:spcAft>
                <a:spcPts val="0"/>
              </a:spcAft>
              <a:buClr>
                <a:srgbClr val="1C3766"/>
              </a:buClr>
              <a:buSzPts val="1400"/>
              <a:buNone/>
              <a:defRPr sz="1400"/>
            </a:lvl2pPr>
            <a:lvl3pPr marL="1371600" lvl="2" indent="-228600" algn="l">
              <a:lnSpc>
                <a:spcPct val="90000"/>
              </a:lnSpc>
              <a:spcBef>
                <a:spcPts val="500"/>
              </a:spcBef>
              <a:spcAft>
                <a:spcPts val="0"/>
              </a:spcAft>
              <a:buClr>
                <a:srgbClr val="1C3766"/>
              </a:buClr>
              <a:buSzPts val="1200"/>
              <a:buNone/>
              <a:defRPr sz="1200"/>
            </a:lvl3pPr>
            <a:lvl4pPr marL="1828800" lvl="3" indent="-228600" algn="l">
              <a:lnSpc>
                <a:spcPct val="90000"/>
              </a:lnSpc>
              <a:spcBef>
                <a:spcPts val="500"/>
              </a:spcBef>
              <a:spcAft>
                <a:spcPts val="0"/>
              </a:spcAft>
              <a:buClr>
                <a:srgbClr val="1C3766"/>
              </a:buClr>
              <a:buSzPts val="1000"/>
              <a:buNone/>
              <a:defRPr sz="1000"/>
            </a:lvl4pPr>
            <a:lvl5pPr marL="2286000" lvl="4" indent="-228600" algn="l">
              <a:lnSpc>
                <a:spcPct val="90000"/>
              </a:lnSpc>
              <a:spcBef>
                <a:spcPts val="500"/>
              </a:spcBef>
              <a:spcAft>
                <a:spcPts val="0"/>
              </a:spcAft>
              <a:buClr>
                <a:srgbClr val="1C3766"/>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4" name="Google Shape;54;p12"/>
          <p:cNvSpPr txBox="1">
            <a:spLocks noGrp="1"/>
          </p:cNvSpPr>
          <p:nvPr>
            <p:ph type="sldNum" idx="12"/>
          </p:nvPr>
        </p:nvSpPr>
        <p:spPr>
          <a:xfrm>
            <a:off x="8610600" y="6356350"/>
            <a:ext cx="297565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55" name="Google Shape;55;p12"/>
          <p:cNvCxnSpPr/>
          <p:nvPr/>
        </p:nvCxnSpPr>
        <p:spPr>
          <a:xfrm>
            <a:off x="839788" y="2067339"/>
            <a:ext cx="3932237" cy="0"/>
          </a:xfrm>
          <a:prstGeom prst="straightConnector1">
            <a:avLst/>
          </a:prstGeom>
          <a:noFill/>
          <a:ln w="9525" cap="flat" cmpd="sng">
            <a:solidFill>
              <a:srgbClr val="1C3766"/>
            </a:solidFill>
            <a:prstDash val="solid"/>
            <a:miter lim="800000"/>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C3766"/>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1C3766"/>
              </a:buClr>
              <a:buSzPts val="3200"/>
              <a:buChar char="•"/>
              <a:defRPr sz="3200"/>
            </a:lvl1pPr>
            <a:lvl2pPr marL="914400" lvl="1" indent="-406400" algn="l">
              <a:lnSpc>
                <a:spcPct val="90000"/>
              </a:lnSpc>
              <a:spcBef>
                <a:spcPts val="500"/>
              </a:spcBef>
              <a:spcAft>
                <a:spcPts val="0"/>
              </a:spcAft>
              <a:buClr>
                <a:srgbClr val="1C3766"/>
              </a:buClr>
              <a:buSzPts val="2800"/>
              <a:buChar char="•"/>
              <a:defRPr sz="2800"/>
            </a:lvl2pPr>
            <a:lvl3pPr marL="1371600" lvl="2" indent="-381000" algn="l">
              <a:lnSpc>
                <a:spcPct val="90000"/>
              </a:lnSpc>
              <a:spcBef>
                <a:spcPts val="500"/>
              </a:spcBef>
              <a:spcAft>
                <a:spcPts val="0"/>
              </a:spcAft>
              <a:buClr>
                <a:srgbClr val="1C3766"/>
              </a:buClr>
              <a:buSzPts val="2400"/>
              <a:buChar char="•"/>
              <a:defRPr sz="2400"/>
            </a:lvl3pPr>
            <a:lvl4pPr marL="1828800" lvl="3" indent="-355600" algn="l">
              <a:lnSpc>
                <a:spcPct val="90000"/>
              </a:lnSpc>
              <a:spcBef>
                <a:spcPts val="500"/>
              </a:spcBef>
              <a:spcAft>
                <a:spcPts val="0"/>
              </a:spcAft>
              <a:buClr>
                <a:srgbClr val="1C3766"/>
              </a:buClr>
              <a:buSzPts val="2000"/>
              <a:buChar char="•"/>
              <a:defRPr sz="2000"/>
            </a:lvl4pPr>
            <a:lvl5pPr marL="2286000" lvl="4" indent="-355600" algn="l">
              <a:lnSpc>
                <a:spcPct val="90000"/>
              </a:lnSpc>
              <a:spcBef>
                <a:spcPts val="500"/>
              </a:spcBef>
              <a:spcAft>
                <a:spcPts val="0"/>
              </a:spcAft>
              <a:buClr>
                <a:srgbClr val="1C3766"/>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9" name="Google Shape;59;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C3766"/>
              </a:buClr>
              <a:buSzPts val="1600"/>
              <a:buNone/>
              <a:defRPr sz="1600"/>
            </a:lvl1pPr>
            <a:lvl2pPr marL="914400" lvl="1" indent="-228600" algn="l">
              <a:lnSpc>
                <a:spcPct val="90000"/>
              </a:lnSpc>
              <a:spcBef>
                <a:spcPts val="500"/>
              </a:spcBef>
              <a:spcAft>
                <a:spcPts val="0"/>
              </a:spcAft>
              <a:buClr>
                <a:srgbClr val="1C3766"/>
              </a:buClr>
              <a:buSzPts val="1400"/>
              <a:buNone/>
              <a:defRPr sz="1400"/>
            </a:lvl2pPr>
            <a:lvl3pPr marL="1371600" lvl="2" indent="-228600" algn="l">
              <a:lnSpc>
                <a:spcPct val="90000"/>
              </a:lnSpc>
              <a:spcBef>
                <a:spcPts val="500"/>
              </a:spcBef>
              <a:spcAft>
                <a:spcPts val="0"/>
              </a:spcAft>
              <a:buClr>
                <a:srgbClr val="1C3766"/>
              </a:buClr>
              <a:buSzPts val="1200"/>
              <a:buNone/>
              <a:defRPr sz="1200"/>
            </a:lvl3pPr>
            <a:lvl4pPr marL="1828800" lvl="3" indent="-228600" algn="l">
              <a:lnSpc>
                <a:spcPct val="90000"/>
              </a:lnSpc>
              <a:spcBef>
                <a:spcPts val="500"/>
              </a:spcBef>
              <a:spcAft>
                <a:spcPts val="0"/>
              </a:spcAft>
              <a:buClr>
                <a:srgbClr val="1C3766"/>
              </a:buClr>
              <a:buSzPts val="1000"/>
              <a:buNone/>
              <a:defRPr sz="1000"/>
            </a:lvl4pPr>
            <a:lvl5pPr marL="2286000" lvl="4" indent="-228600" algn="l">
              <a:lnSpc>
                <a:spcPct val="90000"/>
              </a:lnSpc>
              <a:spcBef>
                <a:spcPts val="500"/>
              </a:spcBef>
              <a:spcAft>
                <a:spcPts val="0"/>
              </a:spcAft>
              <a:buClr>
                <a:srgbClr val="1C3766"/>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 name="Google Shape;60;p13"/>
          <p:cNvSpPr txBox="1">
            <a:spLocks noGrp="1"/>
          </p:cNvSpPr>
          <p:nvPr>
            <p:ph type="sldNum" idx="12"/>
          </p:nvPr>
        </p:nvSpPr>
        <p:spPr>
          <a:xfrm>
            <a:off x="8610600" y="6356350"/>
            <a:ext cx="297565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61" name="Google Shape;61;p13"/>
          <p:cNvCxnSpPr/>
          <p:nvPr/>
        </p:nvCxnSpPr>
        <p:spPr>
          <a:xfrm>
            <a:off x="839788" y="2067339"/>
            <a:ext cx="3932237" cy="0"/>
          </a:xfrm>
          <a:prstGeom prst="straightConnector1">
            <a:avLst/>
          </a:prstGeom>
          <a:noFill/>
          <a:ln w="9525" cap="flat" cmpd="sng">
            <a:solidFill>
              <a:srgbClr val="1C3766"/>
            </a:solidFill>
            <a:prstDash val="solid"/>
            <a:miter lim="800000"/>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C3766"/>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4"/>
          <p:cNvSpPr>
            <a:spLocks noGrp="1"/>
          </p:cNvSpPr>
          <p:nvPr>
            <p:ph type="pic" idx="2"/>
          </p:nvPr>
        </p:nvSpPr>
        <p:spPr>
          <a:xfrm>
            <a:off x="5183188" y="987425"/>
            <a:ext cx="6172200" cy="4873625"/>
          </a:xfrm>
          <a:prstGeom prst="rect">
            <a:avLst/>
          </a:prstGeom>
          <a:noFill/>
          <a:ln>
            <a:noFill/>
          </a:ln>
        </p:spPr>
      </p:sp>
      <p:sp>
        <p:nvSpPr>
          <p:cNvPr id="65" name="Google Shape;65;p1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C3766"/>
              </a:buClr>
              <a:buSzPts val="1600"/>
              <a:buNone/>
              <a:defRPr sz="1600"/>
            </a:lvl1pPr>
            <a:lvl2pPr marL="914400" lvl="1" indent="-228600" algn="l">
              <a:lnSpc>
                <a:spcPct val="90000"/>
              </a:lnSpc>
              <a:spcBef>
                <a:spcPts val="500"/>
              </a:spcBef>
              <a:spcAft>
                <a:spcPts val="0"/>
              </a:spcAft>
              <a:buClr>
                <a:srgbClr val="1C3766"/>
              </a:buClr>
              <a:buSzPts val="1400"/>
              <a:buNone/>
              <a:defRPr sz="1400"/>
            </a:lvl2pPr>
            <a:lvl3pPr marL="1371600" lvl="2" indent="-228600" algn="l">
              <a:lnSpc>
                <a:spcPct val="90000"/>
              </a:lnSpc>
              <a:spcBef>
                <a:spcPts val="500"/>
              </a:spcBef>
              <a:spcAft>
                <a:spcPts val="0"/>
              </a:spcAft>
              <a:buClr>
                <a:srgbClr val="1C3766"/>
              </a:buClr>
              <a:buSzPts val="1200"/>
              <a:buNone/>
              <a:defRPr sz="1200"/>
            </a:lvl3pPr>
            <a:lvl4pPr marL="1828800" lvl="3" indent="-228600" algn="l">
              <a:lnSpc>
                <a:spcPct val="90000"/>
              </a:lnSpc>
              <a:spcBef>
                <a:spcPts val="500"/>
              </a:spcBef>
              <a:spcAft>
                <a:spcPts val="0"/>
              </a:spcAft>
              <a:buClr>
                <a:srgbClr val="1C3766"/>
              </a:buClr>
              <a:buSzPts val="1000"/>
              <a:buNone/>
              <a:defRPr sz="1000"/>
            </a:lvl4pPr>
            <a:lvl5pPr marL="2286000" lvl="4" indent="-228600" algn="l">
              <a:lnSpc>
                <a:spcPct val="90000"/>
              </a:lnSpc>
              <a:spcBef>
                <a:spcPts val="500"/>
              </a:spcBef>
              <a:spcAft>
                <a:spcPts val="0"/>
              </a:spcAft>
              <a:buClr>
                <a:srgbClr val="1C3766"/>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14"/>
          <p:cNvSpPr txBox="1">
            <a:spLocks noGrp="1"/>
          </p:cNvSpPr>
          <p:nvPr>
            <p:ph type="sldNum" idx="12"/>
          </p:nvPr>
        </p:nvSpPr>
        <p:spPr>
          <a:xfrm>
            <a:off x="8610600" y="6356350"/>
            <a:ext cx="297565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bg>
      <p:bgPr>
        <a:blipFill>
          <a:blip r:embed="rId2">
            <a:alphaModFix/>
          </a:blip>
          <a:stretch>
            <a:fillRect/>
          </a:stretch>
        </a:blipFill>
        <a:effectLst/>
      </p:bgPr>
    </p:bg>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C3766"/>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5"/>
          <p:cNvSpPr>
            <a:spLocks noGrp="1"/>
          </p:cNvSpPr>
          <p:nvPr>
            <p:ph type="pic" idx="2"/>
          </p:nvPr>
        </p:nvSpPr>
        <p:spPr>
          <a:xfrm>
            <a:off x="5183188" y="987425"/>
            <a:ext cx="6172200" cy="4873625"/>
          </a:xfrm>
          <a:prstGeom prst="rect">
            <a:avLst/>
          </a:prstGeom>
          <a:noFill/>
          <a:ln>
            <a:noFill/>
          </a:ln>
        </p:spPr>
      </p:sp>
      <p:sp>
        <p:nvSpPr>
          <p:cNvPr id="70" name="Google Shape;70;p1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C3766"/>
              </a:buClr>
              <a:buSzPts val="1600"/>
              <a:buNone/>
              <a:defRPr sz="1600"/>
            </a:lvl1pPr>
            <a:lvl2pPr marL="914400" lvl="1" indent="-228600" algn="l">
              <a:lnSpc>
                <a:spcPct val="90000"/>
              </a:lnSpc>
              <a:spcBef>
                <a:spcPts val="500"/>
              </a:spcBef>
              <a:spcAft>
                <a:spcPts val="0"/>
              </a:spcAft>
              <a:buClr>
                <a:srgbClr val="1C3766"/>
              </a:buClr>
              <a:buSzPts val="1400"/>
              <a:buNone/>
              <a:defRPr sz="1400"/>
            </a:lvl2pPr>
            <a:lvl3pPr marL="1371600" lvl="2" indent="-228600" algn="l">
              <a:lnSpc>
                <a:spcPct val="90000"/>
              </a:lnSpc>
              <a:spcBef>
                <a:spcPts val="500"/>
              </a:spcBef>
              <a:spcAft>
                <a:spcPts val="0"/>
              </a:spcAft>
              <a:buClr>
                <a:srgbClr val="1C3766"/>
              </a:buClr>
              <a:buSzPts val="1200"/>
              <a:buNone/>
              <a:defRPr sz="1200"/>
            </a:lvl3pPr>
            <a:lvl4pPr marL="1828800" lvl="3" indent="-228600" algn="l">
              <a:lnSpc>
                <a:spcPct val="90000"/>
              </a:lnSpc>
              <a:spcBef>
                <a:spcPts val="500"/>
              </a:spcBef>
              <a:spcAft>
                <a:spcPts val="0"/>
              </a:spcAft>
              <a:buClr>
                <a:srgbClr val="1C3766"/>
              </a:buClr>
              <a:buSzPts val="1000"/>
              <a:buNone/>
              <a:defRPr sz="1000"/>
            </a:lvl4pPr>
            <a:lvl5pPr marL="2286000" lvl="4" indent="-228600" algn="l">
              <a:lnSpc>
                <a:spcPct val="90000"/>
              </a:lnSpc>
              <a:spcBef>
                <a:spcPts val="500"/>
              </a:spcBef>
              <a:spcAft>
                <a:spcPts val="0"/>
              </a:spcAft>
              <a:buClr>
                <a:srgbClr val="1C3766"/>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15"/>
          <p:cNvSpPr txBox="1">
            <a:spLocks noGrp="1"/>
          </p:cNvSpPr>
          <p:nvPr>
            <p:ph type="sldNum" idx="12"/>
          </p:nvPr>
        </p:nvSpPr>
        <p:spPr>
          <a:xfrm>
            <a:off x="8610600" y="6356350"/>
            <a:ext cx="297565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bg>
      <p:bgPr>
        <a:blipFill>
          <a:blip r:embed="rId2">
            <a:alphaModFix/>
          </a:blip>
          <a:stretch>
            <a:fillRect/>
          </a:stretch>
        </a:blipFill>
        <a:effectLst/>
      </p:bgPr>
    </p:bg>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838200" y="365126"/>
            <a:ext cx="10515600" cy="128111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376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6"/>
          <p:cNvSpPr txBox="1">
            <a:spLocks noGrp="1"/>
          </p:cNvSpPr>
          <p:nvPr>
            <p:ph type="body" idx="1"/>
          </p:nvPr>
        </p:nvSpPr>
        <p:spPr>
          <a:xfrm>
            <a:off x="838200" y="1789113"/>
            <a:ext cx="10515600" cy="422433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C3766"/>
              </a:buClr>
              <a:buSzPts val="1800"/>
              <a:buChar char="•"/>
              <a:defRPr/>
            </a:lvl1pPr>
            <a:lvl2pPr marL="914400" lvl="1" indent="-342900" algn="l">
              <a:lnSpc>
                <a:spcPct val="90000"/>
              </a:lnSpc>
              <a:spcBef>
                <a:spcPts val="500"/>
              </a:spcBef>
              <a:spcAft>
                <a:spcPts val="0"/>
              </a:spcAft>
              <a:buClr>
                <a:srgbClr val="1C3766"/>
              </a:buClr>
              <a:buSzPts val="1800"/>
              <a:buChar char="•"/>
              <a:defRPr/>
            </a:lvl2pPr>
            <a:lvl3pPr marL="1371600" lvl="2" indent="-342900" algn="l">
              <a:lnSpc>
                <a:spcPct val="90000"/>
              </a:lnSpc>
              <a:spcBef>
                <a:spcPts val="500"/>
              </a:spcBef>
              <a:spcAft>
                <a:spcPts val="0"/>
              </a:spcAft>
              <a:buClr>
                <a:srgbClr val="1C3766"/>
              </a:buClr>
              <a:buSzPts val="1800"/>
              <a:buChar char="•"/>
              <a:defRPr/>
            </a:lvl3pPr>
            <a:lvl4pPr marL="1828800" lvl="3" indent="-342900" algn="l">
              <a:lnSpc>
                <a:spcPct val="90000"/>
              </a:lnSpc>
              <a:spcBef>
                <a:spcPts val="500"/>
              </a:spcBef>
              <a:spcAft>
                <a:spcPts val="0"/>
              </a:spcAft>
              <a:buClr>
                <a:srgbClr val="1C3766"/>
              </a:buClr>
              <a:buSzPts val="1800"/>
              <a:buChar char="•"/>
              <a:defRPr/>
            </a:lvl4pPr>
            <a:lvl5pPr marL="2286000" lvl="4" indent="-342900" algn="l">
              <a:lnSpc>
                <a:spcPct val="90000"/>
              </a:lnSpc>
              <a:spcBef>
                <a:spcPts val="500"/>
              </a:spcBef>
              <a:spcAft>
                <a:spcPts val="0"/>
              </a:spcAft>
              <a:buClr>
                <a:srgbClr val="1C376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6"/>
          <p:cNvSpPr txBox="1">
            <a:spLocks noGrp="1"/>
          </p:cNvSpPr>
          <p:nvPr>
            <p:ph type="sldNum" idx="12"/>
          </p:nvPr>
        </p:nvSpPr>
        <p:spPr>
          <a:xfrm>
            <a:off x="9765129" y="6410960"/>
            <a:ext cx="2303596" cy="28448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80"/>
        <p:cNvGrpSpPr/>
        <p:nvPr/>
      </p:nvGrpSpPr>
      <p:grpSpPr>
        <a:xfrm>
          <a:off x="0" y="0"/>
          <a:ext cx="0" cy="0"/>
          <a:chOff x="0" y="0"/>
          <a:chExt cx="0" cy="0"/>
        </a:xfrm>
      </p:grpSpPr>
      <p:sp>
        <p:nvSpPr>
          <p:cNvPr id="81" name="Google Shape;81;p18"/>
          <p:cNvSpPr txBox="1">
            <a:spLocks noGrp="1"/>
          </p:cNvSpPr>
          <p:nvPr>
            <p:ph type="title"/>
          </p:nvPr>
        </p:nvSpPr>
        <p:spPr>
          <a:xfrm>
            <a:off x="838200" y="365127"/>
            <a:ext cx="10515600" cy="128111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376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8"/>
          <p:cNvSpPr txBox="1">
            <a:spLocks noGrp="1"/>
          </p:cNvSpPr>
          <p:nvPr>
            <p:ph type="body" idx="1"/>
          </p:nvPr>
        </p:nvSpPr>
        <p:spPr>
          <a:xfrm>
            <a:off x="838200" y="1789116"/>
            <a:ext cx="10515600" cy="422433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C3766"/>
              </a:buClr>
              <a:buSzPts val="1800"/>
              <a:buChar char="•"/>
              <a:defRPr/>
            </a:lvl1pPr>
            <a:lvl2pPr marL="914400" lvl="1" indent="-381000" algn="l">
              <a:lnSpc>
                <a:spcPct val="90000"/>
              </a:lnSpc>
              <a:spcBef>
                <a:spcPts val="500"/>
              </a:spcBef>
              <a:spcAft>
                <a:spcPts val="0"/>
              </a:spcAft>
              <a:buClr>
                <a:srgbClr val="1C3766"/>
              </a:buClr>
              <a:buSzPts val="2400"/>
              <a:buFont typeface="Arial"/>
              <a:buChar char="‒"/>
              <a:defRPr/>
            </a:lvl2pPr>
            <a:lvl3pPr marL="1371600" lvl="2" indent="-355600" algn="l">
              <a:lnSpc>
                <a:spcPct val="90000"/>
              </a:lnSpc>
              <a:spcBef>
                <a:spcPts val="500"/>
              </a:spcBef>
              <a:spcAft>
                <a:spcPts val="0"/>
              </a:spcAft>
              <a:buClr>
                <a:srgbClr val="1C3766"/>
              </a:buClr>
              <a:buSzPts val="2000"/>
              <a:buFont typeface="Noto Sans Symbols"/>
              <a:buChar char="▪"/>
              <a:defRPr/>
            </a:lvl3pPr>
            <a:lvl4pPr marL="1828800" lvl="3" indent="-342900" algn="l">
              <a:lnSpc>
                <a:spcPct val="90000"/>
              </a:lnSpc>
              <a:spcBef>
                <a:spcPts val="500"/>
              </a:spcBef>
              <a:spcAft>
                <a:spcPts val="0"/>
              </a:spcAft>
              <a:buClr>
                <a:srgbClr val="1C3766"/>
              </a:buClr>
              <a:buSzPts val="1800"/>
              <a:buChar char="•"/>
              <a:defRPr/>
            </a:lvl4pPr>
            <a:lvl5pPr marL="2286000" lvl="4" indent="-342900" algn="l">
              <a:lnSpc>
                <a:spcPct val="90000"/>
              </a:lnSpc>
              <a:spcBef>
                <a:spcPts val="500"/>
              </a:spcBef>
              <a:spcAft>
                <a:spcPts val="0"/>
              </a:spcAft>
              <a:buClr>
                <a:srgbClr val="1C3766"/>
              </a:buClr>
              <a:buSzPts val="1800"/>
              <a:buFont typeface="Courier New"/>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18"/>
          <p:cNvSpPr txBox="1">
            <a:spLocks noGrp="1"/>
          </p:cNvSpPr>
          <p:nvPr>
            <p:ph type="sldNum" idx="12"/>
          </p:nvPr>
        </p:nvSpPr>
        <p:spPr>
          <a:xfrm>
            <a:off x="9765130" y="6410960"/>
            <a:ext cx="2303596" cy="28448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Two Content" type="twoObj">
  <p:cSld name="TWO_OBJECTS">
    <p:spTree>
      <p:nvGrpSpPr>
        <p:cNvPr id="1" name="Shape 84"/>
        <p:cNvGrpSpPr/>
        <p:nvPr/>
      </p:nvGrpSpPr>
      <p:grpSpPr>
        <a:xfrm>
          <a:off x="0" y="0"/>
          <a:ext cx="0" cy="0"/>
          <a:chOff x="0" y="0"/>
          <a:chExt cx="0" cy="0"/>
        </a:xfrm>
      </p:grpSpPr>
      <p:sp>
        <p:nvSpPr>
          <p:cNvPr id="85" name="Google Shape;85;p19"/>
          <p:cNvSpPr txBox="1">
            <a:spLocks noGrp="1"/>
          </p:cNvSpPr>
          <p:nvPr>
            <p:ph type="title"/>
          </p:nvPr>
        </p:nvSpPr>
        <p:spPr>
          <a:xfrm>
            <a:off x="838200" y="365127"/>
            <a:ext cx="10515600" cy="128111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376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C3766"/>
              </a:buClr>
              <a:buSzPts val="1800"/>
              <a:buChar char="•"/>
              <a:defRPr/>
            </a:lvl1pPr>
            <a:lvl2pPr marL="914400" lvl="1" indent="-342900" algn="l">
              <a:lnSpc>
                <a:spcPct val="90000"/>
              </a:lnSpc>
              <a:spcBef>
                <a:spcPts val="500"/>
              </a:spcBef>
              <a:spcAft>
                <a:spcPts val="0"/>
              </a:spcAft>
              <a:buClr>
                <a:srgbClr val="1C3766"/>
              </a:buClr>
              <a:buSzPts val="1800"/>
              <a:buChar char="•"/>
              <a:defRPr/>
            </a:lvl2pPr>
            <a:lvl3pPr marL="1371600" lvl="2" indent="-342900" algn="l">
              <a:lnSpc>
                <a:spcPct val="90000"/>
              </a:lnSpc>
              <a:spcBef>
                <a:spcPts val="500"/>
              </a:spcBef>
              <a:spcAft>
                <a:spcPts val="0"/>
              </a:spcAft>
              <a:buClr>
                <a:srgbClr val="1C3766"/>
              </a:buClr>
              <a:buSzPts val="1800"/>
              <a:buChar char="•"/>
              <a:defRPr/>
            </a:lvl3pPr>
            <a:lvl4pPr marL="1828800" lvl="3" indent="-342900" algn="l">
              <a:lnSpc>
                <a:spcPct val="90000"/>
              </a:lnSpc>
              <a:spcBef>
                <a:spcPts val="500"/>
              </a:spcBef>
              <a:spcAft>
                <a:spcPts val="0"/>
              </a:spcAft>
              <a:buClr>
                <a:srgbClr val="1C3766"/>
              </a:buClr>
              <a:buSzPts val="1800"/>
              <a:buChar char="•"/>
              <a:defRPr/>
            </a:lvl4pPr>
            <a:lvl5pPr marL="2286000" lvl="4" indent="-342900" algn="l">
              <a:lnSpc>
                <a:spcPct val="90000"/>
              </a:lnSpc>
              <a:spcBef>
                <a:spcPts val="500"/>
              </a:spcBef>
              <a:spcAft>
                <a:spcPts val="0"/>
              </a:spcAft>
              <a:buClr>
                <a:srgbClr val="1C376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1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C3766"/>
              </a:buClr>
              <a:buSzPts val="1800"/>
              <a:buChar char="•"/>
              <a:defRPr/>
            </a:lvl1pPr>
            <a:lvl2pPr marL="914400" lvl="1" indent="-342900" algn="l">
              <a:lnSpc>
                <a:spcPct val="90000"/>
              </a:lnSpc>
              <a:spcBef>
                <a:spcPts val="500"/>
              </a:spcBef>
              <a:spcAft>
                <a:spcPts val="0"/>
              </a:spcAft>
              <a:buClr>
                <a:srgbClr val="1C3766"/>
              </a:buClr>
              <a:buSzPts val="1800"/>
              <a:buChar char="•"/>
              <a:defRPr/>
            </a:lvl2pPr>
            <a:lvl3pPr marL="1371600" lvl="2" indent="-342900" algn="l">
              <a:lnSpc>
                <a:spcPct val="90000"/>
              </a:lnSpc>
              <a:spcBef>
                <a:spcPts val="500"/>
              </a:spcBef>
              <a:spcAft>
                <a:spcPts val="0"/>
              </a:spcAft>
              <a:buClr>
                <a:srgbClr val="1C3766"/>
              </a:buClr>
              <a:buSzPts val="1800"/>
              <a:buChar char="•"/>
              <a:defRPr/>
            </a:lvl3pPr>
            <a:lvl4pPr marL="1828800" lvl="3" indent="-342900" algn="l">
              <a:lnSpc>
                <a:spcPct val="90000"/>
              </a:lnSpc>
              <a:spcBef>
                <a:spcPts val="500"/>
              </a:spcBef>
              <a:spcAft>
                <a:spcPts val="0"/>
              </a:spcAft>
              <a:buClr>
                <a:srgbClr val="1C3766"/>
              </a:buClr>
              <a:buSzPts val="1800"/>
              <a:buChar char="•"/>
              <a:defRPr/>
            </a:lvl4pPr>
            <a:lvl5pPr marL="2286000" lvl="4" indent="-342900" algn="l">
              <a:lnSpc>
                <a:spcPct val="90000"/>
              </a:lnSpc>
              <a:spcBef>
                <a:spcPts val="500"/>
              </a:spcBef>
              <a:spcAft>
                <a:spcPts val="0"/>
              </a:spcAft>
              <a:buClr>
                <a:srgbClr val="1C376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19"/>
          <p:cNvSpPr txBox="1">
            <a:spLocks noGrp="1"/>
          </p:cNvSpPr>
          <p:nvPr>
            <p:ph type="sldNum" idx="12"/>
          </p:nvPr>
        </p:nvSpPr>
        <p:spPr>
          <a:xfrm>
            <a:off x="9765130" y="6410960"/>
            <a:ext cx="2303596" cy="28448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89"/>
        <p:cNvGrpSpPr/>
        <p:nvPr/>
      </p:nvGrpSpPr>
      <p:grpSpPr>
        <a:xfrm>
          <a:off x="0" y="0"/>
          <a:ext cx="0" cy="0"/>
          <a:chOff x="0" y="0"/>
          <a:chExt cx="0" cy="0"/>
        </a:xfrm>
      </p:grpSpPr>
      <p:sp>
        <p:nvSpPr>
          <p:cNvPr id="90" name="Google Shape;90;p20"/>
          <p:cNvSpPr txBox="1">
            <a:spLocks noGrp="1"/>
          </p:cNvSpPr>
          <p:nvPr>
            <p:ph type="title"/>
          </p:nvPr>
        </p:nvSpPr>
        <p:spPr>
          <a:xfrm>
            <a:off x="831850" y="1212023"/>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C3766"/>
              </a:buClr>
              <a:buSzPts val="5400"/>
              <a:buFont typeface="Arial"/>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20"/>
          <p:cNvSpPr txBox="1">
            <a:spLocks noGrp="1"/>
          </p:cNvSpPr>
          <p:nvPr>
            <p:ph type="body" idx="1"/>
          </p:nvPr>
        </p:nvSpPr>
        <p:spPr>
          <a:xfrm>
            <a:off x="831850" y="4114898"/>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C3766"/>
              </a:buClr>
              <a:buSzPts val="2000"/>
              <a:buNone/>
              <a:defRPr sz="2000">
                <a:solidFill>
                  <a:srgbClr val="1C3766"/>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92" name="Google Shape;92;p20"/>
          <p:cNvSpPr txBox="1">
            <a:spLocks noGrp="1"/>
          </p:cNvSpPr>
          <p:nvPr>
            <p:ph type="sldNum" idx="12"/>
          </p:nvPr>
        </p:nvSpPr>
        <p:spPr>
          <a:xfrm>
            <a:off x="9765130" y="6410960"/>
            <a:ext cx="2303596" cy="28448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000">
                <a:solidFill>
                  <a:schemeClr val="lt1"/>
                </a:solidFill>
                <a:latin typeface="Arial"/>
                <a:ea typeface="Arial"/>
                <a:cs typeface="Arial"/>
                <a:sym typeface="Arial"/>
              </a:defRPr>
            </a:lvl1pPr>
            <a:lvl2pPr marL="0" lvl="1" indent="0" algn="r">
              <a:spcBef>
                <a:spcPts val="0"/>
              </a:spcBef>
              <a:buNone/>
              <a:defRPr sz="1000">
                <a:solidFill>
                  <a:schemeClr val="lt1"/>
                </a:solidFill>
                <a:latin typeface="Arial"/>
                <a:ea typeface="Arial"/>
                <a:cs typeface="Arial"/>
                <a:sym typeface="Arial"/>
              </a:defRPr>
            </a:lvl2pPr>
            <a:lvl3pPr marL="0" lvl="2" indent="0" algn="r">
              <a:spcBef>
                <a:spcPts val="0"/>
              </a:spcBef>
              <a:buNone/>
              <a:defRPr sz="1000">
                <a:solidFill>
                  <a:schemeClr val="lt1"/>
                </a:solidFill>
                <a:latin typeface="Arial"/>
                <a:ea typeface="Arial"/>
                <a:cs typeface="Arial"/>
                <a:sym typeface="Arial"/>
              </a:defRPr>
            </a:lvl3pPr>
            <a:lvl4pPr marL="0" lvl="3" indent="0" algn="r">
              <a:spcBef>
                <a:spcPts val="0"/>
              </a:spcBef>
              <a:buNone/>
              <a:defRPr sz="1000">
                <a:solidFill>
                  <a:schemeClr val="lt1"/>
                </a:solidFill>
                <a:latin typeface="Arial"/>
                <a:ea typeface="Arial"/>
                <a:cs typeface="Arial"/>
                <a:sym typeface="Arial"/>
              </a:defRPr>
            </a:lvl4pPr>
            <a:lvl5pPr marL="0" lvl="4" indent="0" algn="r">
              <a:spcBef>
                <a:spcPts val="0"/>
              </a:spcBef>
              <a:buNone/>
              <a:defRPr sz="1000">
                <a:solidFill>
                  <a:schemeClr val="lt1"/>
                </a:solidFill>
                <a:latin typeface="Arial"/>
                <a:ea typeface="Arial"/>
                <a:cs typeface="Arial"/>
                <a:sym typeface="Arial"/>
              </a:defRPr>
            </a:lvl5pPr>
            <a:lvl6pPr marL="0" lvl="5" indent="0" algn="r">
              <a:spcBef>
                <a:spcPts val="0"/>
              </a:spcBef>
              <a:buNone/>
              <a:defRPr sz="1000">
                <a:solidFill>
                  <a:schemeClr val="lt1"/>
                </a:solidFill>
                <a:latin typeface="Arial"/>
                <a:ea typeface="Arial"/>
                <a:cs typeface="Arial"/>
                <a:sym typeface="Arial"/>
              </a:defRPr>
            </a:lvl6pPr>
            <a:lvl7pPr marL="0" lvl="6" indent="0" algn="r">
              <a:spcBef>
                <a:spcPts val="0"/>
              </a:spcBef>
              <a:buNone/>
              <a:defRPr sz="1000">
                <a:solidFill>
                  <a:schemeClr val="lt1"/>
                </a:solidFill>
                <a:latin typeface="Arial"/>
                <a:ea typeface="Arial"/>
                <a:cs typeface="Arial"/>
                <a:sym typeface="Arial"/>
              </a:defRPr>
            </a:lvl7pPr>
            <a:lvl8pPr marL="0" lvl="7" indent="0" algn="r">
              <a:spcBef>
                <a:spcPts val="0"/>
              </a:spcBef>
              <a:buNone/>
              <a:defRPr sz="1000">
                <a:solidFill>
                  <a:schemeClr val="lt1"/>
                </a:solidFill>
                <a:latin typeface="Arial"/>
                <a:ea typeface="Arial"/>
                <a:cs typeface="Arial"/>
                <a:sym typeface="Arial"/>
              </a:defRPr>
            </a:lvl8pPr>
            <a:lvl9pPr marL="0" lvl="8" indent="0" algn="r">
              <a:spcBef>
                <a:spcPts val="0"/>
              </a:spcBef>
              <a:buNone/>
              <a:defRPr sz="10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ustom Layout">
  <p:cSld name="Custom Layout 2">
    <p:spTree>
      <p:nvGrpSpPr>
        <p:cNvPr id="1" name="Shape 93"/>
        <p:cNvGrpSpPr/>
        <p:nvPr/>
      </p:nvGrpSpPr>
      <p:grpSpPr>
        <a:xfrm>
          <a:off x="0" y="0"/>
          <a:ext cx="0" cy="0"/>
          <a:chOff x="0" y="0"/>
          <a:chExt cx="0" cy="0"/>
        </a:xfrm>
      </p:grpSpPr>
      <p:sp>
        <p:nvSpPr>
          <p:cNvPr id="94" name="Google Shape;94;p21"/>
          <p:cNvSpPr txBox="1">
            <a:spLocks noGrp="1"/>
          </p:cNvSpPr>
          <p:nvPr>
            <p:ph type="title"/>
          </p:nvPr>
        </p:nvSpPr>
        <p:spPr>
          <a:xfrm>
            <a:off x="838200" y="365127"/>
            <a:ext cx="10515600" cy="128111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376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21"/>
          <p:cNvSpPr txBox="1">
            <a:spLocks noGrp="1"/>
          </p:cNvSpPr>
          <p:nvPr>
            <p:ph type="body" idx="1"/>
          </p:nvPr>
        </p:nvSpPr>
        <p:spPr>
          <a:xfrm>
            <a:off x="838200" y="1789114"/>
            <a:ext cx="10515600" cy="422433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C3766"/>
              </a:buClr>
              <a:buSzPts val="1800"/>
              <a:buChar char="•"/>
              <a:defRPr/>
            </a:lvl1pPr>
            <a:lvl2pPr marL="914400" lvl="1" indent="-342900" algn="l">
              <a:lnSpc>
                <a:spcPct val="90000"/>
              </a:lnSpc>
              <a:spcBef>
                <a:spcPts val="500"/>
              </a:spcBef>
              <a:spcAft>
                <a:spcPts val="0"/>
              </a:spcAft>
              <a:buClr>
                <a:srgbClr val="1C3766"/>
              </a:buClr>
              <a:buSzPts val="1800"/>
              <a:buChar char="•"/>
              <a:defRPr/>
            </a:lvl2pPr>
            <a:lvl3pPr marL="1371600" lvl="2" indent="-342900" algn="l">
              <a:lnSpc>
                <a:spcPct val="90000"/>
              </a:lnSpc>
              <a:spcBef>
                <a:spcPts val="500"/>
              </a:spcBef>
              <a:spcAft>
                <a:spcPts val="0"/>
              </a:spcAft>
              <a:buClr>
                <a:srgbClr val="1C3766"/>
              </a:buClr>
              <a:buSzPts val="1800"/>
              <a:buChar char="•"/>
              <a:defRPr/>
            </a:lvl3pPr>
            <a:lvl4pPr marL="1828800" lvl="3" indent="-342900" algn="l">
              <a:lnSpc>
                <a:spcPct val="90000"/>
              </a:lnSpc>
              <a:spcBef>
                <a:spcPts val="500"/>
              </a:spcBef>
              <a:spcAft>
                <a:spcPts val="0"/>
              </a:spcAft>
              <a:buClr>
                <a:srgbClr val="1C3766"/>
              </a:buClr>
              <a:buSzPts val="1800"/>
              <a:buChar char="•"/>
              <a:defRPr/>
            </a:lvl4pPr>
            <a:lvl5pPr marL="2286000" lvl="4" indent="-342900" algn="l">
              <a:lnSpc>
                <a:spcPct val="90000"/>
              </a:lnSpc>
              <a:spcBef>
                <a:spcPts val="500"/>
              </a:spcBef>
              <a:spcAft>
                <a:spcPts val="0"/>
              </a:spcAft>
              <a:buClr>
                <a:srgbClr val="1C376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21"/>
          <p:cNvSpPr txBox="1">
            <a:spLocks noGrp="1"/>
          </p:cNvSpPr>
          <p:nvPr>
            <p:ph type="sldNum" idx="12"/>
          </p:nvPr>
        </p:nvSpPr>
        <p:spPr>
          <a:xfrm>
            <a:off x="9765130" y="6410960"/>
            <a:ext cx="2303596" cy="28448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831850" y="1212023"/>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C3766"/>
              </a:buClr>
              <a:buSzPts val="5400"/>
              <a:buFont typeface="Arial"/>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3"/>
          <p:cNvSpPr txBox="1">
            <a:spLocks noGrp="1"/>
          </p:cNvSpPr>
          <p:nvPr>
            <p:ph type="body" idx="1"/>
          </p:nvPr>
        </p:nvSpPr>
        <p:spPr>
          <a:xfrm>
            <a:off x="831850" y="4114898"/>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C3766"/>
              </a:buClr>
              <a:buSzPts val="2000"/>
              <a:buNone/>
              <a:defRPr sz="2000">
                <a:solidFill>
                  <a:srgbClr val="1C3766"/>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9" name="Google Shape;19;p3"/>
          <p:cNvSpPr txBox="1">
            <a:spLocks noGrp="1"/>
          </p:cNvSpPr>
          <p:nvPr>
            <p:ph type="sldNum" idx="12"/>
          </p:nvPr>
        </p:nvSpPr>
        <p:spPr>
          <a:xfrm>
            <a:off x="8610600" y="6356350"/>
            <a:ext cx="297565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300" b="0" i="0" u="none" strike="noStrike" cap="none">
                <a:solidFill>
                  <a:schemeClr val="lt1"/>
                </a:solidFill>
                <a:latin typeface="Arial"/>
                <a:ea typeface="Arial"/>
                <a:cs typeface="Arial"/>
                <a:sym typeface="Arial"/>
              </a:defRPr>
            </a:lvl1pPr>
            <a:lvl2pPr marL="0" lvl="1" indent="0" algn="r">
              <a:spcBef>
                <a:spcPts val="0"/>
              </a:spcBef>
              <a:buNone/>
              <a:defRPr sz="1300" b="0" i="0" u="none" strike="noStrike" cap="none">
                <a:solidFill>
                  <a:schemeClr val="lt1"/>
                </a:solidFill>
                <a:latin typeface="Arial"/>
                <a:ea typeface="Arial"/>
                <a:cs typeface="Arial"/>
                <a:sym typeface="Arial"/>
              </a:defRPr>
            </a:lvl2pPr>
            <a:lvl3pPr marL="0" lvl="2" indent="0" algn="r">
              <a:spcBef>
                <a:spcPts val="0"/>
              </a:spcBef>
              <a:buNone/>
              <a:defRPr sz="1300" b="0" i="0" u="none" strike="noStrike" cap="none">
                <a:solidFill>
                  <a:schemeClr val="lt1"/>
                </a:solidFill>
                <a:latin typeface="Arial"/>
                <a:ea typeface="Arial"/>
                <a:cs typeface="Arial"/>
                <a:sym typeface="Arial"/>
              </a:defRPr>
            </a:lvl3pPr>
            <a:lvl4pPr marL="0" lvl="3" indent="0" algn="r">
              <a:spcBef>
                <a:spcPts val="0"/>
              </a:spcBef>
              <a:buNone/>
              <a:defRPr sz="1300" b="0" i="0" u="none" strike="noStrike" cap="none">
                <a:solidFill>
                  <a:schemeClr val="lt1"/>
                </a:solidFill>
                <a:latin typeface="Arial"/>
                <a:ea typeface="Arial"/>
                <a:cs typeface="Arial"/>
                <a:sym typeface="Arial"/>
              </a:defRPr>
            </a:lvl4pPr>
            <a:lvl5pPr marL="0" lvl="4" indent="0" algn="r">
              <a:spcBef>
                <a:spcPts val="0"/>
              </a:spcBef>
              <a:buNone/>
              <a:defRPr sz="1300" b="0" i="0" u="none" strike="noStrike" cap="none">
                <a:solidFill>
                  <a:schemeClr val="lt1"/>
                </a:solidFill>
                <a:latin typeface="Arial"/>
                <a:ea typeface="Arial"/>
                <a:cs typeface="Arial"/>
                <a:sym typeface="Arial"/>
              </a:defRPr>
            </a:lvl5pPr>
            <a:lvl6pPr marL="0" lvl="5" indent="0" algn="r">
              <a:spcBef>
                <a:spcPts val="0"/>
              </a:spcBef>
              <a:buNone/>
              <a:defRPr sz="1300" b="0" i="0" u="none" strike="noStrike" cap="none">
                <a:solidFill>
                  <a:schemeClr val="lt1"/>
                </a:solidFill>
                <a:latin typeface="Arial"/>
                <a:ea typeface="Arial"/>
                <a:cs typeface="Arial"/>
                <a:sym typeface="Arial"/>
              </a:defRPr>
            </a:lvl6pPr>
            <a:lvl7pPr marL="0" lvl="6" indent="0" algn="r">
              <a:spcBef>
                <a:spcPts val="0"/>
              </a:spcBef>
              <a:buNone/>
              <a:defRPr sz="1300" b="0" i="0" u="none" strike="noStrike" cap="none">
                <a:solidFill>
                  <a:schemeClr val="lt1"/>
                </a:solidFill>
                <a:latin typeface="Arial"/>
                <a:ea typeface="Arial"/>
                <a:cs typeface="Arial"/>
                <a:sym typeface="Arial"/>
              </a:defRPr>
            </a:lvl7pPr>
            <a:lvl8pPr marL="0" lvl="7" indent="0" algn="r">
              <a:spcBef>
                <a:spcPts val="0"/>
              </a:spcBef>
              <a:buNone/>
              <a:defRPr sz="1300" b="0" i="0" u="none" strike="noStrike" cap="none">
                <a:solidFill>
                  <a:schemeClr val="lt1"/>
                </a:solidFill>
                <a:latin typeface="Arial"/>
                <a:ea typeface="Arial"/>
                <a:cs typeface="Arial"/>
                <a:sym typeface="Arial"/>
              </a:defRPr>
            </a:lvl8pPr>
            <a:lvl9pPr marL="0" lvl="8" indent="0" algn="r">
              <a:spcBef>
                <a:spcPts val="0"/>
              </a:spcBef>
              <a:buNone/>
              <a:defRPr sz="13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376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C3766"/>
              </a:buClr>
              <a:buSzPts val="1800"/>
              <a:buChar char="•"/>
              <a:defRPr/>
            </a:lvl1pPr>
            <a:lvl2pPr marL="914400" lvl="1" indent="-342900" algn="l">
              <a:lnSpc>
                <a:spcPct val="90000"/>
              </a:lnSpc>
              <a:spcBef>
                <a:spcPts val="500"/>
              </a:spcBef>
              <a:spcAft>
                <a:spcPts val="0"/>
              </a:spcAft>
              <a:buClr>
                <a:srgbClr val="1C3766"/>
              </a:buClr>
              <a:buSzPts val="1800"/>
              <a:buChar char="•"/>
              <a:defRPr/>
            </a:lvl2pPr>
            <a:lvl3pPr marL="1371600" lvl="2" indent="-342900" algn="l">
              <a:lnSpc>
                <a:spcPct val="90000"/>
              </a:lnSpc>
              <a:spcBef>
                <a:spcPts val="500"/>
              </a:spcBef>
              <a:spcAft>
                <a:spcPts val="0"/>
              </a:spcAft>
              <a:buClr>
                <a:srgbClr val="1C3766"/>
              </a:buClr>
              <a:buSzPts val="1800"/>
              <a:buChar char="•"/>
              <a:defRPr/>
            </a:lvl3pPr>
            <a:lvl4pPr marL="1828800" lvl="3" indent="-342900" algn="l">
              <a:lnSpc>
                <a:spcPct val="90000"/>
              </a:lnSpc>
              <a:spcBef>
                <a:spcPts val="500"/>
              </a:spcBef>
              <a:spcAft>
                <a:spcPts val="0"/>
              </a:spcAft>
              <a:buClr>
                <a:srgbClr val="1C3766"/>
              </a:buClr>
              <a:buSzPts val="1800"/>
              <a:buChar char="•"/>
              <a:defRPr/>
            </a:lvl4pPr>
            <a:lvl5pPr marL="2286000" lvl="4" indent="-342900" algn="l">
              <a:lnSpc>
                <a:spcPct val="90000"/>
              </a:lnSpc>
              <a:spcBef>
                <a:spcPts val="500"/>
              </a:spcBef>
              <a:spcAft>
                <a:spcPts val="0"/>
              </a:spcAft>
              <a:buClr>
                <a:srgbClr val="1C376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4"/>
          <p:cNvSpPr txBox="1">
            <a:spLocks noGrp="1"/>
          </p:cNvSpPr>
          <p:nvPr>
            <p:ph type="sldNum" idx="12"/>
          </p:nvPr>
        </p:nvSpPr>
        <p:spPr>
          <a:xfrm>
            <a:off x="8610600" y="6356350"/>
            <a:ext cx="297565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300" b="0" i="0" u="none" strike="noStrike" cap="none">
                <a:solidFill>
                  <a:schemeClr val="lt1"/>
                </a:solidFill>
                <a:latin typeface="Arial"/>
                <a:ea typeface="Arial"/>
                <a:cs typeface="Arial"/>
                <a:sym typeface="Arial"/>
              </a:defRPr>
            </a:lvl1pPr>
            <a:lvl2pPr marL="0" lvl="1" indent="0" algn="r">
              <a:spcBef>
                <a:spcPts val="0"/>
              </a:spcBef>
              <a:buNone/>
              <a:defRPr sz="1300" b="0" i="0" u="none" strike="noStrike" cap="none">
                <a:solidFill>
                  <a:schemeClr val="lt1"/>
                </a:solidFill>
                <a:latin typeface="Arial"/>
                <a:ea typeface="Arial"/>
                <a:cs typeface="Arial"/>
                <a:sym typeface="Arial"/>
              </a:defRPr>
            </a:lvl2pPr>
            <a:lvl3pPr marL="0" lvl="2" indent="0" algn="r">
              <a:spcBef>
                <a:spcPts val="0"/>
              </a:spcBef>
              <a:buNone/>
              <a:defRPr sz="1300" b="0" i="0" u="none" strike="noStrike" cap="none">
                <a:solidFill>
                  <a:schemeClr val="lt1"/>
                </a:solidFill>
                <a:latin typeface="Arial"/>
                <a:ea typeface="Arial"/>
                <a:cs typeface="Arial"/>
                <a:sym typeface="Arial"/>
              </a:defRPr>
            </a:lvl3pPr>
            <a:lvl4pPr marL="0" lvl="3" indent="0" algn="r">
              <a:spcBef>
                <a:spcPts val="0"/>
              </a:spcBef>
              <a:buNone/>
              <a:defRPr sz="1300" b="0" i="0" u="none" strike="noStrike" cap="none">
                <a:solidFill>
                  <a:schemeClr val="lt1"/>
                </a:solidFill>
                <a:latin typeface="Arial"/>
                <a:ea typeface="Arial"/>
                <a:cs typeface="Arial"/>
                <a:sym typeface="Arial"/>
              </a:defRPr>
            </a:lvl4pPr>
            <a:lvl5pPr marL="0" lvl="4" indent="0" algn="r">
              <a:spcBef>
                <a:spcPts val="0"/>
              </a:spcBef>
              <a:buNone/>
              <a:defRPr sz="1300" b="0" i="0" u="none" strike="noStrike" cap="none">
                <a:solidFill>
                  <a:schemeClr val="lt1"/>
                </a:solidFill>
                <a:latin typeface="Arial"/>
                <a:ea typeface="Arial"/>
                <a:cs typeface="Arial"/>
                <a:sym typeface="Arial"/>
              </a:defRPr>
            </a:lvl5pPr>
            <a:lvl6pPr marL="0" lvl="5" indent="0" algn="r">
              <a:spcBef>
                <a:spcPts val="0"/>
              </a:spcBef>
              <a:buNone/>
              <a:defRPr sz="1300" b="0" i="0" u="none" strike="noStrike" cap="none">
                <a:solidFill>
                  <a:schemeClr val="lt1"/>
                </a:solidFill>
                <a:latin typeface="Arial"/>
                <a:ea typeface="Arial"/>
                <a:cs typeface="Arial"/>
                <a:sym typeface="Arial"/>
              </a:defRPr>
            </a:lvl6pPr>
            <a:lvl7pPr marL="0" lvl="6" indent="0" algn="r">
              <a:spcBef>
                <a:spcPts val="0"/>
              </a:spcBef>
              <a:buNone/>
              <a:defRPr sz="1300" b="0" i="0" u="none" strike="noStrike" cap="none">
                <a:solidFill>
                  <a:schemeClr val="lt1"/>
                </a:solidFill>
                <a:latin typeface="Arial"/>
                <a:ea typeface="Arial"/>
                <a:cs typeface="Arial"/>
                <a:sym typeface="Arial"/>
              </a:defRPr>
            </a:lvl7pPr>
            <a:lvl8pPr marL="0" lvl="7" indent="0" algn="r">
              <a:spcBef>
                <a:spcPts val="0"/>
              </a:spcBef>
              <a:buNone/>
              <a:defRPr sz="1300" b="0" i="0" u="none" strike="noStrike" cap="none">
                <a:solidFill>
                  <a:schemeClr val="lt1"/>
                </a:solidFill>
                <a:latin typeface="Arial"/>
                <a:ea typeface="Arial"/>
                <a:cs typeface="Arial"/>
                <a:sym typeface="Arial"/>
              </a:defRPr>
            </a:lvl8pPr>
            <a:lvl9pPr marL="0" lvl="8" indent="0" algn="r">
              <a:spcBef>
                <a:spcPts val="0"/>
              </a:spcBef>
              <a:buNone/>
              <a:defRPr sz="13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376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C3766"/>
              </a:buClr>
              <a:buSzPts val="1800"/>
              <a:buChar char="•"/>
              <a:defRPr/>
            </a:lvl1pPr>
            <a:lvl2pPr marL="914400" lvl="1" indent="-342900" algn="l">
              <a:lnSpc>
                <a:spcPct val="90000"/>
              </a:lnSpc>
              <a:spcBef>
                <a:spcPts val="500"/>
              </a:spcBef>
              <a:spcAft>
                <a:spcPts val="0"/>
              </a:spcAft>
              <a:buClr>
                <a:srgbClr val="1C3766"/>
              </a:buClr>
              <a:buSzPts val="1800"/>
              <a:buChar char="•"/>
              <a:defRPr/>
            </a:lvl2pPr>
            <a:lvl3pPr marL="1371600" lvl="2" indent="-342900" algn="l">
              <a:lnSpc>
                <a:spcPct val="90000"/>
              </a:lnSpc>
              <a:spcBef>
                <a:spcPts val="500"/>
              </a:spcBef>
              <a:spcAft>
                <a:spcPts val="0"/>
              </a:spcAft>
              <a:buClr>
                <a:srgbClr val="1C3766"/>
              </a:buClr>
              <a:buSzPts val="1800"/>
              <a:buChar char="•"/>
              <a:defRPr/>
            </a:lvl3pPr>
            <a:lvl4pPr marL="1828800" lvl="3" indent="-342900" algn="l">
              <a:lnSpc>
                <a:spcPct val="90000"/>
              </a:lnSpc>
              <a:spcBef>
                <a:spcPts val="500"/>
              </a:spcBef>
              <a:spcAft>
                <a:spcPts val="0"/>
              </a:spcAft>
              <a:buClr>
                <a:srgbClr val="1C3766"/>
              </a:buClr>
              <a:buSzPts val="1800"/>
              <a:buChar char="•"/>
              <a:defRPr/>
            </a:lvl4pPr>
            <a:lvl5pPr marL="2286000" lvl="4" indent="-342900" algn="l">
              <a:lnSpc>
                <a:spcPct val="90000"/>
              </a:lnSpc>
              <a:spcBef>
                <a:spcPts val="500"/>
              </a:spcBef>
              <a:spcAft>
                <a:spcPts val="0"/>
              </a:spcAft>
              <a:buClr>
                <a:srgbClr val="1C376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C3766"/>
              </a:buClr>
              <a:buSzPts val="1800"/>
              <a:buChar char="•"/>
              <a:defRPr/>
            </a:lvl1pPr>
            <a:lvl2pPr marL="914400" lvl="1" indent="-342900" algn="l">
              <a:lnSpc>
                <a:spcPct val="90000"/>
              </a:lnSpc>
              <a:spcBef>
                <a:spcPts val="500"/>
              </a:spcBef>
              <a:spcAft>
                <a:spcPts val="0"/>
              </a:spcAft>
              <a:buClr>
                <a:srgbClr val="1C3766"/>
              </a:buClr>
              <a:buSzPts val="1800"/>
              <a:buChar char="•"/>
              <a:defRPr/>
            </a:lvl2pPr>
            <a:lvl3pPr marL="1371600" lvl="2" indent="-342900" algn="l">
              <a:lnSpc>
                <a:spcPct val="90000"/>
              </a:lnSpc>
              <a:spcBef>
                <a:spcPts val="500"/>
              </a:spcBef>
              <a:spcAft>
                <a:spcPts val="0"/>
              </a:spcAft>
              <a:buClr>
                <a:srgbClr val="1C3766"/>
              </a:buClr>
              <a:buSzPts val="1800"/>
              <a:buChar char="•"/>
              <a:defRPr/>
            </a:lvl3pPr>
            <a:lvl4pPr marL="1828800" lvl="3" indent="-342900" algn="l">
              <a:lnSpc>
                <a:spcPct val="90000"/>
              </a:lnSpc>
              <a:spcBef>
                <a:spcPts val="500"/>
              </a:spcBef>
              <a:spcAft>
                <a:spcPts val="0"/>
              </a:spcAft>
              <a:buClr>
                <a:srgbClr val="1C3766"/>
              </a:buClr>
              <a:buSzPts val="1800"/>
              <a:buChar char="•"/>
              <a:defRPr/>
            </a:lvl4pPr>
            <a:lvl5pPr marL="2286000" lvl="4" indent="-342900" algn="l">
              <a:lnSpc>
                <a:spcPct val="90000"/>
              </a:lnSpc>
              <a:spcBef>
                <a:spcPts val="500"/>
              </a:spcBef>
              <a:spcAft>
                <a:spcPts val="0"/>
              </a:spcAft>
              <a:buClr>
                <a:srgbClr val="1C376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5"/>
          <p:cNvSpPr txBox="1">
            <a:spLocks noGrp="1"/>
          </p:cNvSpPr>
          <p:nvPr>
            <p:ph type="sldNum" idx="12"/>
          </p:nvPr>
        </p:nvSpPr>
        <p:spPr>
          <a:xfrm>
            <a:off x="8610600" y="6356350"/>
            <a:ext cx="297565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29"/>
        <p:cNvGrpSpPr/>
        <p:nvPr/>
      </p:nvGrpSpPr>
      <p:grpSpPr>
        <a:xfrm>
          <a:off x="0" y="0"/>
          <a:ext cx="0" cy="0"/>
          <a:chOff x="0" y="0"/>
          <a:chExt cx="0" cy="0"/>
        </a:xfrm>
      </p:grpSpPr>
      <p:pic>
        <p:nvPicPr>
          <p:cNvPr id="30" name="Google Shape;30;p6"/>
          <p:cNvPicPr preferRelativeResize="0"/>
          <p:nvPr/>
        </p:nvPicPr>
        <p:blipFill rotWithShape="1">
          <a:blip r:embed="rId3">
            <a:alphaModFix/>
          </a:blip>
          <a:srcRect/>
          <a:stretch/>
        </p:blipFill>
        <p:spPr>
          <a:xfrm>
            <a:off x="7003557" y="3143150"/>
            <a:ext cx="3366135" cy="69977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831850" y="1216152"/>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C3766"/>
              </a:buClr>
              <a:buSzPts val="5400"/>
              <a:buFont typeface="Arial"/>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7"/>
          <p:cNvSpPr txBox="1">
            <a:spLocks noGrp="1"/>
          </p:cNvSpPr>
          <p:nvPr>
            <p:ph type="body" idx="1"/>
          </p:nvPr>
        </p:nvSpPr>
        <p:spPr>
          <a:xfrm>
            <a:off x="831850" y="4118511"/>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C3766"/>
              </a:buClr>
              <a:buSzPts val="2000"/>
              <a:buNone/>
              <a:defRPr sz="2000">
                <a:solidFill>
                  <a:srgbClr val="1C3766"/>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7"/>
          <p:cNvSpPr txBox="1">
            <a:spLocks noGrp="1"/>
          </p:cNvSpPr>
          <p:nvPr>
            <p:ph type="sldNum" idx="12"/>
          </p:nvPr>
        </p:nvSpPr>
        <p:spPr>
          <a:xfrm>
            <a:off x="8610600" y="6356350"/>
            <a:ext cx="297565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300">
                <a:solidFill>
                  <a:schemeClr val="lt1"/>
                </a:solidFill>
                <a:latin typeface="Arial"/>
                <a:ea typeface="Arial"/>
                <a:cs typeface="Arial"/>
                <a:sym typeface="Arial"/>
              </a:defRPr>
            </a:lvl1pPr>
            <a:lvl2pPr marL="0" lvl="1" indent="0" algn="r">
              <a:spcBef>
                <a:spcPts val="0"/>
              </a:spcBef>
              <a:buNone/>
              <a:defRPr sz="1300">
                <a:solidFill>
                  <a:schemeClr val="lt1"/>
                </a:solidFill>
                <a:latin typeface="Arial"/>
                <a:ea typeface="Arial"/>
                <a:cs typeface="Arial"/>
                <a:sym typeface="Arial"/>
              </a:defRPr>
            </a:lvl2pPr>
            <a:lvl3pPr marL="0" lvl="2" indent="0" algn="r">
              <a:spcBef>
                <a:spcPts val="0"/>
              </a:spcBef>
              <a:buNone/>
              <a:defRPr sz="1300">
                <a:solidFill>
                  <a:schemeClr val="lt1"/>
                </a:solidFill>
                <a:latin typeface="Arial"/>
                <a:ea typeface="Arial"/>
                <a:cs typeface="Arial"/>
                <a:sym typeface="Arial"/>
              </a:defRPr>
            </a:lvl3pPr>
            <a:lvl4pPr marL="0" lvl="3" indent="0" algn="r">
              <a:spcBef>
                <a:spcPts val="0"/>
              </a:spcBef>
              <a:buNone/>
              <a:defRPr sz="1300">
                <a:solidFill>
                  <a:schemeClr val="lt1"/>
                </a:solidFill>
                <a:latin typeface="Arial"/>
                <a:ea typeface="Arial"/>
                <a:cs typeface="Arial"/>
                <a:sym typeface="Arial"/>
              </a:defRPr>
            </a:lvl4pPr>
            <a:lvl5pPr marL="0" lvl="4" indent="0" algn="r">
              <a:spcBef>
                <a:spcPts val="0"/>
              </a:spcBef>
              <a:buNone/>
              <a:defRPr sz="1300">
                <a:solidFill>
                  <a:schemeClr val="lt1"/>
                </a:solidFill>
                <a:latin typeface="Arial"/>
                <a:ea typeface="Arial"/>
                <a:cs typeface="Arial"/>
                <a:sym typeface="Arial"/>
              </a:defRPr>
            </a:lvl5pPr>
            <a:lvl6pPr marL="0" lvl="5" indent="0" algn="r">
              <a:spcBef>
                <a:spcPts val="0"/>
              </a:spcBef>
              <a:buNone/>
              <a:defRPr sz="1300">
                <a:solidFill>
                  <a:schemeClr val="lt1"/>
                </a:solidFill>
                <a:latin typeface="Arial"/>
                <a:ea typeface="Arial"/>
                <a:cs typeface="Arial"/>
                <a:sym typeface="Arial"/>
              </a:defRPr>
            </a:lvl6pPr>
            <a:lvl7pPr marL="0" lvl="6" indent="0" algn="r">
              <a:spcBef>
                <a:spcPts val="0"/>
              </a:spcBef>
              <a:buNone/>
              <a:defRPr sz="1300">
                <a:solidFill>
                  <a:schemeClr val="lt1"/>
                </a:solidFill>
                <a:latin typeface="Arial"/>
                <a:ea typeface="Arial"/>
                <a:cs typeface="Arial"/>
                <a:sym typeface="Arial"/>
              </a:defRPr>
            </a:lvl7pPr>
            <a:lvl8pPr marL="0" lvl="7" indent="0" algn="r">
              <a:spcBef>
                <a:spcPts val="0"/>
              </a:spcBef>
              <a:buNone/>
              <a:defRPr sz="1300">
                <a:solidFill>
                  <a:schemeClr val="lt1"/>
                </a:solidFill>
                <a:latin typeface="Arial"/>
                <a:ea typeface="Arial"/>
                <a:cs typeface="Arial"/>
                <a:sym typeface="Arial"/>
              </a:defRPr>
            </a:lvl8pPr>
            <a:lvl9pPr marL="0" lvl="8" indent="0" algn="r">
              <a:spcBef>
                <a:spcPts val="0"/>
              </a:spcBef>
              <a:buNone/>
              <a:defRPr sz="13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376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C3766"/>
              </a:buClr>
              <a:buSzPts val="1800"/>
              <a:buChar char="•"/>
              <a:defRPr/>
            </a:lvl1pPr>
            <a:lvl2pPr marL="914400" lvl="1" indent="-342900" algn="l">
              <a:lnSpc>
                <a:spcPct val="90000"/>
              </a:lnSpc>
              <a:spcBef>
                <a:spcPts val="500"/>
              </a:spcBef>
              <a:spcAft>
                <a:spcPts val="0"/>
              </a:spcAft>
              <a:buClr>
                <a:srgbClr val="1C3766"/>
              </a:buClr>
              <a:buSzPts val="1800"/>
              <a:buChar char="•"/>
              <a:defRPr/>
            </a:lvl2pPr>
            <a:lvl3pPr marL="1371600" lvl="2" indent="-342900" algn="l">
              <a:lnSpc>
                <a:spcPct val="90000"/>
              </a:lnSpc>
              <a:spcBef>
                <a:spcPts val="500"/>
              </a:spcBef>
              <a:spcAft>
                <a:spcPts val="0"/>
              </a:spcAft>
              <a:buClr>
                <a:srgbClr val="1C3766"/>
              </a:buClr>
              <a:buSzPts val="1800"/>
              <a:buChar char="•"/>
              <a:defRPr/>
            </a:lvl3pPr>
            <a:lvl4pPr marL="1828800" lvl="3" indent="-342900" algn="l">
              <a:lnSpc>
                <a:spcPct val="90000"/>
              </a:lnSpc>
              <a:spcBef>
                <a:spcPts val="500"/>
              </a:spcBef>
              <a:spcAft>
                <a:spcPts val="0"/>
              </a:spcAft>
              <a:buClr>
                <a:srgbClr val="1C3766"/>
              </a:buClr>
              <a:buSzPts val="1800"/>
              <a:buChar char="•"/>
              <a:defRPr/>
            </a:lvl4pPr>
            <a:lvl5pPr marL="2286000" lvl="4" indent="-342900" algn="l">
              <a:lnSpc>
                <a:spcPct val="90000"/>
              </a:lnSpc>
              <a:spcBef>
                <a:spcPts val="500"/>
              </a:spcBef>
              <a:spcAft>
                <a:spcPts val="0"/>
              </a:spcAft>
              <a:buClr>
                <a:srgbClr val="1C376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8"/>
          <p:cNvSpPr txBox="1">
            <a:spLocks noGrp="1"/>
          </p:cNvSpPr>
          <p:nvPr>
            <p:ph type="sldNum" idx="12"/>
          </p:nvPr>
        </p:nvSpPr>
        <p:spPr>
          <a:xfrm>
            <a:off x="8610600" y="6356350"/>
            <a:ext cx="297565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wo Content">
  <p:cSld name="1_Two Content">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376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C3766"/>
              </a:buClr>
              <a:buSzPts val="1800"/>
              <a:buChar char="•"/>
              <a:defRPr/>
            </a:lvl1pPr>
            <a:lvl2pPr marL="914400" lvl="1" indent="-342900" algn="l">
              <a:lnSpc>
                <a:spcPct val="90000"/>
              </a:lnSpc>
              <a:spcBef>
                <a:spcPts val="500"/>
              </a:spcBef>
              <a:spcAft>
                <a:spcPts val="0"/>
              </a:spcAft>
              <a:buClr>
                <a:srgbClr val="1C3766"/>
              </a:buClr>
              <a:buSzPts val="1800"/>
              <a:buChar char="•"/>
              <a:defRPr/>
            </a:lvl2pPr>
            <a:lvl3pPr marL="1371600" lvl="2" indent="-342900" algn="l">
              <a:lnSpc>
                <a:spcPct val="90000"/>
              </a:lnSpc>
              <a:spcBef>
                <a:spcPts val="500"/>
              </a:spcBef>
              <a:spcAft>
                <a:spcPts val="0"/>
              </a:spcAft>
              <a:buClr>
                <a:srgbClr val="1C3766"/>
              </a:buClr>
              <a:buSzPts val="1800"/>
              <a:buChar char="•"/>
              <a:defRPr/>
            </a:lvl3pPr>
            <a:lvl4pPr marL="1828800" lvl="3" indent="-342900" algn="l">
              <a:lnSpc>
                <a:spcPct val="90000"/>
              </a:lnSpc>
              <a:spcBef>
                <a:spcPts val="500"/>
              </a:spcBef>
              <a:spcAft>
                <a:spcPts val="0"/>
              </a:spcAft>
              <a:buClr>
                <a:srgbClr val="1C3766"/>
              </a:buClr>
              <a:buSzPts val="1800"/>
              <a:buChar char="•"/>
              <a:defRPr/>
            </a:lvl4pPr>
            <a:lvl5pPr marL="2286000" lvl="4" indent="-342900" algn="l">
              <a:lnSpc>
                <a:spcPct val="90000"/>
              </a:lnSpc>
              <a:spcBef>
                <a:spcPts val="500"/>
              </a:spcBef>
              <a:spcAft>
                <a:spcPts val="0"/>
              </a:spcAft>
              <a:buClr>
                <a:srgbClr val="1C376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C3766"/>
              </a:buClr>
              <a:buSzPts val="1800"/>
              <a:buChar char="•"/>
              <a:defRPr/>
            </a:lvl1pPr>
            <a:lvl2pPr marL="914400" lvl="1" indent="-342900" algn="l">
              <a:lnSpc>
                <a:spcPct val="90000"/>
              </a:lnSpc>
              <a:spcBef>
                <a:spcPts val="500"/>
              </a:spcBef>
              <a:spcAft>
                <a:spcPts val="0"/>
              </a:spcAft>
              <a:buClr>
                <a:srgbClr val="1C3766"/>
              </a:buClr>
              <a:buSzPts val="1800"/>
              <a:buChar char="•"/>
              <a:defRPr/>
            </a:lvl2pPr>
            <a:lvl3pPr marL="1371600" lvl="2" indent="-342900" algn="l">
              <a:lnSpc>
                <a:spcPct val="90000"/>
              </a:lnSpc>
              <a:spcBef>
                <a:spcPts val="500"/>
              </a:spcBef>
              <a:spcAft>
                <a:spcPts val="0"/>
              </a:spcAft>
              <a:buClr>
                <a:srgbClr val="1C3766"/>
              </a:buClr>
              <a:buSzPts val="1800"/>
              <a:buChar char="•"/>
              <a:defRPr/>
            </a:lvl3pPr>
            <a:lvl4pPr marL="1828800" lvl="3" indent="-342900" algn="l">
              <a:lnSpc>
                <a:spcPct val="90000"/>
              </a:lnSpc>
              <a:spcBef>
                <a:spcPts val="500"/>
              </a:spcBef>
              <a:spcAft>
                <a:spcPts val="0"/>
              </a:spcAft>
              <a:buClr>
                <a:srgbClr val="1C3766"/>
              </a:buClr>
              <a:buSzPts val="1800"/>
              <a:buChar char="•"/>
              <a:defRPr/>
            </a:lvl4pPr>
            <a:lvl5pPr marL="2286000" lvl="4" indent="-342900" algn="l">
              <a:lnSpc>
                <a:spcPct val="90000"/>
              </a:lnSpc>
              <a:spcBef>
                <a:spcPts val="500"/>
              </a:spcBef>
              <a:spcAft>
                <a:spcPts val="0"/>
              </a:spcAft>
              <a:buClr>
                <a:srgbClr val="1C376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9"/>
          <p:cNvSpPr txBox="1">
            <a:spLocks noGrp="1"/>
          </p:cNvSpPr>
          <p:nvPr>
            <p:ph type="sldNum" idx="12"/>
          </p:nvPr>
        </p:nvSpPr>
        <p:spPr>
          <a:xfrm>
            <a:off x="8610600" y="6356350"/>
            <a:ext cx="297565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376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0"/>
          <p:cNvSpPr txBox="1">
            <a:spLocks noGrp="1"/>
          </p:cNvSpPr>
          <p:nvPr>
            <p:ph type="sldNum" idx="12"/>
          </p:nvPr>
        </p:nvSpPr>
        <p:spPr>
          <a:xfrm>
            <a:off x="8610600" y="6356350"/>
            <a:ext cx="297565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9.png"/><Relationship Id="rId5" Type="http://schemas.openxmlformats.org/officeDocument/2006/relationships/theme" Target="../theme/theme2.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7">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1C3766"/>
              </a:buClr>
              <a:buSzPts val="4400"/>
              <a:buFont typeface="Arial"/>
              <a:buNone/>
              <a:defRPr sz="4400" b="1" i="0" u="none" strike="noStrike" cap="none">
                <a:solidFill>
                  <a:srgbClr val="1C376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1C3766"/>
              </a:buClr>
              <a:buSzPts val="2800"/>
              <a:buFont typeface="Arial"/>
              <a:buChar char="•"/>
              <a:defRPr sz="2800" b="0" i="0" u="none" strike="noStrike" cap="none">
                <a:solidFill>
                  <a:srgbClr val="1C3766"/>
                </a:solidFill>
                <a:latin typeface="Arial"/>
                <a:ea typeface="Arial"/>
                <a:cs typeface="Arial"/>
                <a:sym typeface="Arial"/>
              </a:defRPr>
            </a:lvl1pPr>
            <a:lvl2pPr marL="914400" marR="0" lvl="1" indent="-381000" algn="l" rtl="0">
              <a:lnSpc>
                <a:spcPct val="90000"/>
              </a:lnSpc>
              <a:spcBef>
                <a:spcPts val="500"/>
              </a:spcBef>
              <a:spcAft>
                <a:spcPts val="0"/>
              </a:spcAft>
              <a:buClr>
                <a:srgbClr val="1C3766"/>
              </a:buClr>
              <a:buSzPts val="2400"/>
              <a:buFont typeface="Arial"/>
              <a:buChar char="•"/>
              <a:defRPr sz="2400" b="0" i="0" u="none" strike="noStrike" cap="none">
                <a:solidFill>
                  <a:srgbClr val="1C3766"/>
                </a:solidFill>
                <a:latin typeface="Arial"/>
                <a:ea typeface="Arial"/>
                <a:cs typeface="Arial"/>
                <a:sym typeface="Arial"/>
              </a:defRPr>
            </a:lvl2pPr>
            <a:lvl3pPr marL="1371600" marR="0" lvl="2" indent="-355600" algn="l" rtl="0">
              <a:lnSpc>
                <a:spcPct val="90000"/>
              </a:lnSpc>
              <a:spcBef>
                <a:spcPts val="500"/>
              </a:spcBef>
              <a:spcAft>
                <a:spcPts val="0"/>
              </a:spcAft>
              <a:buClr>
                <a:srgbClr val="1C3766"/>
              </a:buClr>
              <a:buSzPts val="2000"/>
              <a:buFont typeface="Arial"/>
              <a:buChar char="•"/>
              <a:defRPr sz="2000" b="0" i="0" u="none" strike="noStrike" cap="none">
                <a:solidFill>
                  <a:srgbClr val="1C3766"/>
                </a:solidFill>
                <a:latin typeface="Arial"/>
                <a:ea typeface="Arial"/>
                <a:cs typeface="Arial"/>
                <a:sym typeface="Arial"/>
              </a:defRPr>
            </a:lvl3pPr>
            <a:lvl4pPr marL="1828800" marR="0" lvl="3" indent="-342900" algn="l" rtl="0">
              <a:lnSpc>
                <a:spcPct val="90000"/>
              </a:lnSpc>
              <a:spcBef>
                <a:spcPts val="500"/>
              </a:spcBef>
              <a:spcAft>
                <a:spcPts val="0"/>
              </a:spcAft>
              <a:buClr>
                <a:srgbClr val="1C3766"/>
              </a:buClr>
              <a:buSzPts val="1800"/>
              <a:buFont typeface="Arial"/>
              <a:buChar char="•"/>
              <a:defRPr sz="1800" b="0" i="0" u="none" strike="noStrike" cap="none">
                <a:solidFill>
                  <a:srgbClr val="1C3766"/>
                </a:solidFill>
                <a:latin typeface="Arial"/>
                <a:ea typeface="Arial"/>
                <a:cs typeface="Arial"/>
                <a:sym typeface="Arial"/>
              </a:defRPr>
            </a:lvl4pPr>
            <a:lvl5pPr marL="2286000" marR="0" lvl="4" indent="-342900" algn="l" rtl="0">
              <a:lnSpc>
                <a:spcPct val="90000"/>
              </a:lnSpc>
              <a:spcBef>
                <a:spcPts val="500"/>
              </a:spcBef>
              <a:spcAft>
                <a:spcPts val="0"/>
              </a:spcAft>
              <a:buClr>
                <a:srgbClr val="1C3766"/>
              </a:buClr>
              <a:buSzPts val="1800"/>
              <a:buFont typeface="Arial"/>
              <a:buChar char="•"/>
              <a:defRPr sz="1800" b="0" i="0" u="none" strike="noStrike" cap="none">
                <a:solidFill>
                  <a:srgbClr val="1C376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8610600" y="6356350"/>
            <a:ext cx="297565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300" b="0" i="0" u="none" strike="noStrike" cap="none">
                <a:solidFill>
                  <a:schemeClr val="lt1"/>
                </a:solidFill>
                <a:latin typeface="Arial"/>
                <a:ea typeface="Arial"/>
                <a:cs typeface="Arial"/>
                <a:sym typeface="Arial"/>
              </a:defRPr>
            </a:lvl1pPr>
            <a:lvl2pPr marL="0" marR="0" lvl="1" indent="0" algn="r" rtl="0">
              <a:spcBef>
                <a:spcPts val="0"/>
              </a:spcBef>
              <a:buNone/>
              <a:defRPr sz="1300" b="0" i="0" u="none" strike="noStrike" cap="none">
                <a:solidFill>
                  <a:schemeClr val="lt1"/>
                </a:solidFill>
                <a:latin typeface="Arial"/>
                <a:ea typeface="Arial"/>
                <a:cs typeface="Arial"/>
                <a:sym typeface="Arial"/>
              </a:defRPr>
            </a:lvl2pPr>
            <a:lvl3pPr marL="0" marR="0" lvl="2" indent="0" algn="r" rtl="0">
              <a:spcBef>
                <a:spcPts val="0"/>
              </a:spcBef>
              <a:buNone/>
              <a:defRPr sz="1300" b="0" i="0" u="none" strike="noStrike" cap="none">
                <a:solidFill>
                  <a:schemeClr val="lt1"/>
                </a:solidFill>
                <a:latin typeface="Arial"/>
                <a:ea typeface="Arial"/>
                <a:cs typeface="Arial"/>
                <a:sym typeface="Arial"/>
              </a:defRPr>
            </a:lvl3pPr>
            <a:lvl4pPr marL="0" marR="0" lvl="3" indent="0" algn="r" rtl="0">
              <a:spcBef>
                <a:spcPts val="0"/>
              </a:spcBef>
              <a:buNone/>
              <a:defRPr sz="1300" b="0" i="0" u="none" strike="noStrike" cap="none">
                <a:solidFill>
                  <a:schemeClr val="lt1"/>
                </a:solidFill>
                <a:latin typeface="Arial"/>
                <a:ea typeface="Arial"/>
                <a:cs typeface="Arial"/>
                <a:sym typeface="Arial"/>
              </a:defRPr>
            </a:lvl4pPr>
            <a:lvl5pPr marL="0" marR="0" lvl="4" indent="0" algn="r" rtl="0">
              <a:spcBef>
                <a:spcPts val="0"/>
              </a:spcBef>
              <a:buNone/>
              <a:defRPr sz="1300" b="0" i="0" u="none" strike="noStrike" cap="none">
                <a:solidFill>
                  <a:schemeClr val="lt1"/>
                </a:solidFill>
                <a:latin typeface="Arial"/>
                <a:ea typeface="Arial"/>
                <a:cs typeface="Arial"/>
                <a:sym typeface="Arial"/>
              </a:defRPr>
            </a:lvl5pPr>
            <a:lvl6pPr marL="0" marR="0" lvl="5" indent="0" algn="r" rtl="0">
              <a:spcBef>
                <a:spcPts val="0"/>
              </a:spcBef>
              <a:buNone/>
              <a:defRPr sz="1300" b="0" i="0" u="none" strike="noStrike" cap="none">
                <a:solidFill>
                  <a:schemeClr val="lt1"/>
                </a:solidFill>
                <a:latin typeface="Arial"/>
                <a:ea typeface="Arial"/>
                <a:cs typeface="Arial"/>
                <a:sym typeface="Arial"/>
              </a:defRPr>
            </a:lvl6pPr>
            <a:lvl7pPr marL="0" marR="0" lvl="6" indent="0" algn="r" rtl="0">
              <a:spcBef>
                <a:spcPts val="0"/>
              </a:spcBef>
              <a:buNone/>
              <a:defRPr sz="1300" b="0" i="0" u="none" strike="noStrike" cap="none">
                <a:solidFill>
                  <a:schemeClr val="lt1"/>
                </a:solidFill>
                <a:latin typeface="Arial"/>
                <a:ea typeface="Arial"/>
                <a:cs typeface="Arial"/>
                <a:sym typeface="Arial"/>
              </a:defRPr>
            </a:lvl7pPr>
            <a:lvl8pPr marL="0" marR="0" lvl="7" indent="0" algn="r" rtl="0">
              <a:spcBef>
                <a:spcPts val="0"/>
              </a:spcBef>
              <a:buNone/>
              <a:defRPr sz="1300" b="0" i="0" u="none" strike="noStrike" cap="none">
                <a:solidFill>
                  <a:schemeClr val="lt1"/>
                </a:solidFill>
                <a:latin typeface="Arial"/>
                <a:ea typeface="Arial"/>
                <a:cs typeface="Arial"/>
                <a:sym typeface="Arial"/>
              </a:defRPr>
            </a:lvl8pPr>
            <a:lvl9pPr marL="0" marR="0" lvl="8" indent="0" algn="r" rtl="0">
              <a:spcBef>
                <a:spcPts val="0"/>
              </a:spcBef>
              <a:buNone/>
              <a:defRPr sz="13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6">
            <a:alphaModFix/>
          </a:blip>
          <a:stretch>
            <a:fillRect/>
          </a:stretch>
        </a:blipFill>
        <a:effectLst/>
      </p:bgPr>
    </p:bg>
    <p:spTree>
      <p:nvGrpSpPr>
        <p:cNvPr id="1" name="Shape 76"/>
        <p:cNvGrpSpPr/>
        <p:nvPr/>
      </p:nvGrpSpPr>
      <p:grpSpPr>
        <a:xfrm>
          <a:off x="0" y="0"/>
          <a:ext cx="0" cy="0"/>
          <a:chOff x="0" y="0"/>
          <a:chExt cx="0" cy="0"/>
        </a:xfrm>
      </p:grpSpPr>
      <p:sp>
        <p:nvSpPr>
          <p:cNvPr id="77" name="Google Shape;77;p17"/>
          <p:cNvSpPr txBox="1">
            <a:spLocks noGrp="1"/>
          </p:cNvSpPr>
          <p:nvPr>
            <p:ph type="title"/>
          </p:nvPr>
        </p:nvSpPr>
        <p:spPr>
          <a:xfrm>
            <a:off x="838200" y="365127"/>
            <a:ext cx="10515600" cy="1281111"/>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1C3766"/>
              </a:buClr>
              <a:buSzPts val="4200"/>
              <a:buFont typeface="Arial"/>
              <a:buNone/>
              <a:defRPr sz="4200" b="1" i="0" u="none" strike="noStrike" cap="none">
                <a:solidFill>
                  <a:srgbClr val="1C376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8" name="Google Shape;78;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1C3766"/>
              </a:buClr>
              <a:buSzPts val="2800"/>
              <a:buFont typeface="Arial"/>
              <a:buChar char="•"/>
              <a:defRPr sz="2800" b="0" i="0" u="none" strike="noStrike" cap="none">
                <a:solidFill>
                  <a:srgbClr val="1C3766"/>
                </a:solidFill>
                <a:latin typeface="Arial"/>
                <a:ea typeface="Arial"/>
                <a:cs typeface="Arial"/>
                <a:sym typeface="Arial"/>
              </a:defRPr>
            </a:lvl1pPr>
            <a:lvl2pPr marL="914400" marR="0" lvl="1" indent="-381000" algn="l" rtl="0">
              <a:lnSpc>
                <a:spcPct val="90000"/>
              </a:lnSpc>
              <a:spcBef>
                <a:spcPts val="500"/>
              </a:spcBef>
              <a:spcAft>
                <a:spcPts val="0"/>
              </a:spcAft>
              <a:buClr>
                <a:srgbClr val="1C3766"/>
              </a:buClr>
              <a:buSzPts val="2400"/>
              <a:buFont typeface="Arial"/>
              <a:buChar char="•"/>
              <a:defRPr sz="2400" b="0" i="0" u="none" strike="noStrike" cap="none">
                <a:solidFill>
                  <a:srgbClr val="1C3766"/>
                </a:solidFill>
                <a:latin typeface="Arial"/>
                <a:ea typeface="Arial"/>
                <a:cs typeface="Arial"/>
                <a:sym typeface="Arial"/>
              </a:defRPr>
            </a:lvl2pPr>
            <a:lvl3pPr marL="1371600" marR="0" lvl="2" indent="-355600" algn="l" rtl="0">
              <a:lnSpc>
                <a:spcPct val="90000"/>
              </a:lnSpc>
              <a:spcBef>
                <a:spcPts val="500"/>
              </a:spcBef>
              <a:spcAft>
                <a:spcPts val="0"/>
              </a:spcAft>
              <a:buClr>
                <a:srgbClr val="1C3766"/>
              </a:buClr>
              <a:buSzPts val="2000"/>
              <a:buFont typeface="Arial"/>
              <a:buChar char="•"/>
              <a:defRPr sz="2000" b="0" i="0" u="none" strike="noStrike" cap="none">
                <a:solidFill>
                  <a:srgbClr val="1C3766"/>
                </a:solidFill>
                <a:latin typeface="Arial"/>
                <a:ea typeface="Arial"/>
                <a:cs typeface="Arial"/>
                <a:sym typeface="Arial"/>
              </a:defRPr>
            </a:lvl3pPr>
            <a:lvl4pPr marL="1828800" marR="0" lvl="3" indent="-342900" algn="l" rtl="0">
              <a:lnSpc>
                <a:spcPct val="90000"/>
              </a:lnSpc>
              <a:spcBef>
                <a:spcPts val="500"/>
              </a:spcBef>
              <a:spcAft>
                <a:spcPts val="0"/>
              </a:spcAft>
              <a:buClr>
                <a:srgbClr val="1C3766"/>
              </a:buClr>
              <a:buSzPts val="1800"/>
              <a:buFont typeface="Arial"/>
              <a:buChar char="•"/>
              <a:defRPr sz="1800" b="0" i="0" u="none" strike="noStrike" cap="none">
                <a:solidFill>
                  <a:srgbClr val="1C3766"/>
                </a:solidFill>
                <a:latin typeface="Arial"/>
                <a:ea typeface="Arial"/>
                <a:cs typeface="Arial"/>
                <a:sym typeface="Arial"/>
              </a:defRPr>
            </a:lvl4pPr>
            <a:lvl5pPr marL="2286000" marR="0" lvl="4" indent="-342900" algn="l" rtl="0">
              <a:lnSpc>
                <a:spcPct val="90000"/>
              </a:lnSpc>
              <a:spcBef>
                <a:spcPts val="500"/>
              </a:spcBef>
              <a:spcAft>
                <a:spcPts val="0"/>
              </a:spcAft>
              <a:buClr>
                <a:srgbClr val="1C3766"/>
              </a:buClr>
              <a:buSzPts val="1800"/>
              <a:buFont typeface="Arial"/>
              <a:buChar char="•"/>
              <a:defRPr sz="1800" b="0" i="0" u="none" strike="noStrike" cap="none">
                <a:solidFill>
                  <a:srgbClr val="1C376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9" name="Google Shape;79;p17"/>
          <p:cNvSpPr txBox="1">
            <a:spLocks noGrp="1"/>
          </p:cNvSpPr>
          <p:nvPr>
            <p:ph type="sldNum" idx="12"/>
          </p:nvPr>
        </p:nvSpPr>
        <p:spPr>
          <a:xfrm>
            <a:off x="9765130" y="6410960"/>
            <a:ext cx="2303596" cy="28448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000">
                <a:solidFill>
                  <a:schemeClr val="lt1"/>
                </a:solidFill>
                <a:latin typeface="Arial"/>
                <a:ea typeface="Arial"/>
                <a:cs typeface="Arial"/>
                <a:sym typeface="Arial"/>
              </a:defRPr>
            </a:lvl1pPr>
            <a:lvl2pPr marL="0" marR="0" lvl="1" indent="0" algn="r" rtl="0">
              <a:spcBef>
                <a:spcPts val="0"/>
              </a:spcBef>
              <a:buNone/>
              <a:defRPr sz="1000">
                <a:solidFill>
                  <a:schemeClr val="lt1"/>
                </a:solidFill>
                <a:latin typeface="Arial"/>
                <a:ea typeface="Arial"/>
                <a:cs typeface="Arial"/>
                <a:sym typeface="Arial"/>
              </a:defRPr>
            </a:lvl2pPr>
            <a:lvl3pPr marL="0" marR="0" lvl="2" indent="0" algn="r" rtl="0">
              <a:spcBef>
                <a:spcPts val="0"/>
              </a:spcBef>
              <a:buNone/>
              <a:defRPr sz="1000">
                <a:solidFill>
                  <a:schemeClr val="lt1"/>
                </a:solidFill>
                <a:latin typeface="Arial"/>
                <a:ea typeface="Arial"/>
                <a:cs typeface="Arial"/>
                <a:sym typeface="Arial"/>
              </a:defRPr>
            </a:lvl3pPr>
            <a:lvl4pPr marL="0" marR="0" lvl="3" indent="0" algn="r" rtl="0">
              <a:spcBef>
                <a:spcPts val="0"/>
              </a:spcBef>
              <a:buNone/>
              <a:defRPr sz="1000">
                <a:solidFill>
                  <a:schemeClr val="lt1"/>
                </a:solidFill>
                <a:latin typeface="Arial"/>
                <a:ea typeface="Arial"/>
                <a:cs typeface="Arial"/>
                <a:sym typeface="Arial"/>
              </a:defRPr>
            </a:lvl4pPr>
            <a:lvl5pPr marL="0" marR="0" lvl="4" indent="0" algn="r" rtl="0">
              <a:spcBef>
                <a:spcPts val="0"/>
              </a:spcBef>
              <a:buNone/>
              <a:defRPr sz="1000">
                <a:solidFill>
                  <a:schemeClr val="lt1"/>
                </a:solidFill>
                <a:latin typeface="Arial"/>
                <a:ea typeface="Arial"/>
                <a:cs typeface="Arial"/>
                <a:sym typeface="Arial"/>
              </a:defRPr>
            </a:lvl5pPr>
            <a:lvl6pPr marL="0" marR="0" lvl="5" indent="0" algn="r" rtl="0">
              <a:spcBef>
                <a:spcPts val="0"/>
              </a:spcBef>
              <a:buNone/>
              <a:defRPr sz="1000">
                <a:solidFill>
                  <a:schemeClr val="lt1"/>
                </a:solidFill>
                <a:latin typeface="Arial"/>
                <a:ea typeface="Arial"/>
                <a:cs typeface="Arial"/>
                <a:sym typeface="Arial"/>
              </a:defRPr>
            </a:lvl6pPr>
            <a:lvl7pPr marL="0" marR="0" lvl="6" indent="0" algn="r" rtl="0">
              <a:spcBef>
                <a:spcPts val="0"/>
              </a:spcBef>
              <a:buNone/>
              <a:defRPr sz="1000">
                <a:solidFill>
                  <a:schemeClr val="lt1"/>
                </a:solidFill>
                <a:latin typeface="Arial"/>
                <a:ea typeface="Arial"/>
                <a:cs typeface="Arial"/>
                <a:sym typeface="Arial"/>
              </a:defRPr>
            </a:lvl7pPr>
            <a:lvl8pPr marL="0" marR="0" lvl="7" indent="0" algn="r" rtl="0">
              <a:spcBef>
                <a:spcPts val="0"/>
              </a:spcBef>
              <a:buNone/>
              <a:defRPr sz="1000">
                <a:solidFill>
                  <a:schemeClr val="lt1"/>
                </a:solidFill>
                <a:latin typeface="Arial"/>
                <a:ea typeface="Arial"/>
                <a:cs typeface="Arial"/>
                <a:sym typeface="Arial"/>
              </a:defRPr>
            </a:lvl8pPr>
            <a:lvl9pPr marL="0" marR="0" lvl="8" indent="0" algn="r" rtl="0">
              <a:spcBef>
                <a:spcPts val="0"/>
              </a:spcBef>
              <a:buNone/>
              <a:defRPr sz="10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hyperlink" Target="https://www.dpi.nc.gov/districts-schools/operation-polaris/office-innovation/research-evaluation/research-recovery-roundup-blog" TargetMode="External"/><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drive.google.com/file/d/16Jh6iNVaHclz6LOEMXkuC4MG1wklzVyI/view?usp=share_link"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hyperlink" Target="https://www.dpi.nc.gov/districts-schools/operation-polaris/office-innovation/research-evaluation/research-recovery-roundup-blog" TargetMode="External"/><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hyperlink" Target="https://webservices.ncleg.gov/ViewDocSiteFile/72536" TargetMode="External"/><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hyperlink" Target="https://www.dpi.nc.gov/blog/2023/01/30/examining-teacher-and-principal-effectiveness-and-longevity-mitigating-negative-impacts-pandemic"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2"/>
          <p:cNvSpPr txBox="1">
            <a:spLocks noGrp="1"/>
          </p:cNvSpPr>
          <p:nvPr>
            <p:ph type="ctrTitle"/>
          </p:nvPr>
        </p:nvSpPr>
        <p:spPr>
          <a:xfrm>
            <a:off x="834875" y="746627"/>
            <a:ext cx="10575300" cy="2763300"/>
          </a:xfrm>
          <a:prstGeom prst="rect">
            <a:avLst/>
          </a:prstGeom>
          <a:noFill/>
          <a:ln>
            <a:noFill/>
          </a:ln>
        </p:spPr>
        <p:txBody>
          <a:bodyPr spcFirstLastPara="1" wrap="square" lIns="91425" tIns="45700" rIns="91425" bIns="45700" anchor="b" anchorCtr="0">
            <a:normAutofit/>
          </a:bodyPr>
          <a:lstStyle/>
          <a:p>
            <a:pPr marL="0" lvl="0" indent="0" algn="r" rtl="0">
              <a:spcBef>
                <a:spcPts val="0"/>
              </a:spcBef>
              <a:spcAft>
                <a:spcPts val="0"/>
              </a:spcAft>
              <a:buClr>
                <a:schemeClr val="lt1"/>
              </a:buClr>
              <a:buSzPts val="5400"/>
              <a:buFont typeface="Arial"/>
              <a:buNone/>
            </a:pPr>
            <a:r>
              <a:rPr lang="en-US" sz="4022"/>
              <a:t>North Carolina's Road to Recovery: Research to Inform Comprehensive K–12 Planning, Strategic Investments, and Charting a Path Forward</a:t>
            </a:r>
            <a:endParaRPr sz="5622"/>
          </a:p>
        </p:txBody>
      </p:sp>
      <p:sp>
        <p:nvSpPr>
          <p:cNvPr id="102" name="Google Shape;102;p22"/>
          <p:cNvSpPr txBox="1">
            <a:spLocks noGrp="1"/>
          </p:cNvSpPr>
          <p:nvPr>
            <p:ph type="subTitle" idx="1"/>
          </p:nvPr>
        </p:nvSpPr>
        <p:spPr>
          <a:xfrm>
            <a:off x="834875" y="3651028"/>
            <a:ext cx="10575300" cy="2473800"/>
          </a:xfrm>
          <a:prstGeom prst="rect">
            <a:avLst/>
          </a:prstGeom>
          <a:noFill/>
          <a:ln>
            <a:noFill/>
          </a:ln>
        </p:spPr>
        <p:txBody>
          <a:bodyPr spcFirstLastPara="1" wrap="square" lIns="91425" tIns="45700" rIns="91425" bIns="45700" anchor="t" anchorCtr="0">
            <a:normAutofit fontScale="85000" lnSpcReduction="20000"/>
          </a:bodyPr>
          <a:lstStyle/>
          <a:p>
            <a:pPr marL="0" lvl="0" indent="0" algn="r" rtl="0">
              <a:lnSpc>
                <a:spcPct val="90000"/>
              </a:lnSpc>
              <a:spcBef>
                <a:spcPts val="1000"/>
              </a:spcBef>
              <a:spcAft>
                <a:spcPts val="0"/>
              </a:spcAft>
              <a:buClr>
                <a:schemeClr val="lt1"/>
              </a:buClr>
              <a:buSzPct val="100000"/>
              <a:buNone/>
            </a:pPr>
            <a:endParaRPr sz="3200" b="1"/>
          </a:p>
          <a:p>
            <a:pPr marL="0" lvl="0" indent="0" algn="r" rtl="0">
              <a:lnSpc>
                <a:spcPct val="90000"/>
              </a:lnSpc>
              <a:spcBef>
                <a:spcPts val="1000"/>
              </a:spcBef>
              <a:spcAft>
                <a:spcPts val="0"/>
              </a:spcAft>
              <a:buClr>
                <a:schemeClr val="lt1"/>
              </a:buClr>
              <a:buSzPct val="100000"/>
              <a:buNone/>
            </a:pPr>
            <a:r>
              <a:rPr lang="en-US" sz="3200" b="1"/>
              <a:t>Presentation to the NC House Education Committee</a:t>
            </a:r>
            <a:endParaRPr sz="3200" b="1"/>
          </a:p>
          <a:p>
            <a:pPr marL="0" lvl="0" indent="0" algn="r" rtl="0">
              <a:lnSpc>
                <a:spcPct val="90000"/>
              </a:lnSpc>
              <a:spcBef>
                <a:spcPts val="1000"/>
              </a:spcBef>
              <a:spcAft>
                <a:spcPts val="0"/>
              </a:spcAft>
              <a:buClr>
                <a:schemeClr val="lt1"/>
              </a:buClr>
              <a:buSzPct val="100000"/>
              <a:buNone/>
            </a:pPr>
            <a:r>
              <a:rPr lang="en-US" sz="3200" b="1"/>
              <a:t> April 18, 2023</a:t>
            </a:r>
            <a:endParaRPr sz="3200" b="1"/>
          </a:p>
          <a:p>
            <a:pPr marL="0" lvl="0" indent="0" algn="l" rtl="0">
              <a:lnSpc>
                <a:spcPct val="90000"/>
              </a:lnSpc>
              <a:spcBef>
                <a:spcPts val="1000"/>
              </a:spcBef>
              <a:spcAft>
                <a:spcPts val="0"/>
              </a:spcAft>
              <a:buClr>
                <a:schemeClr val="lt1"/>
              </a:buClr>
              <a:buSzPct val="110344"/>
              <a:buNone/>
            </a:pPr>
            <a:endParaRPr sz="2900" b="1"/>
          </a:p>
          <a:p>
            <a:pPr marL="0" lvl="0" indent="0" algn="r" rtl="0">
              <a:lnSpc>
                <a:spcPct val="90000"/>
              </a:lnSpc>
              <a:spcBef>
                <a:spcPts val="1000"/>
              </a:spcBef>
              <a:spcAft>
                <a:spcPts val="0"/>
              </a:spcAft>
              <a:buClr>
                <a:schemeClr val="lt1"/>
              </a:buClr>
              <a:buSzPct val="110344"/>
              <a:buNone/>
            </a:pPr>
            <a:r>
              <a:rPr lang="en-US" sz="2900" b="1"/>
              <a:t>Jeni Corn, Ph.D., Director of Research and Evaluation</a:t>
            </a:r>
            <a:endParaRPr sz="2900" b="1"/>
          </a:p>
          <a:p>
            <a:pPr marL="0" lvl="0" indent="0" algn="r" rtl="0">
              <a:lnSpc>
                <a:spcPct val="90000"/>
              </a:lnSpc>
              <a:spcBef>
                <a:spcPts val="1000"/>
              </a:spcBef>
              <a:spcAft>
                <a:spcPts val="0"/>
              </a:spcAft>
              <a:buClr>
                <a:schemeClr val="lt1"/>
              </a:buClr>
              <a:buSzPct val="110344"/>
              <a:buNone/>
            </a:pPr>
            <a:r>
              <a:rPr lang="en-US" sz="2900" b="1"/>
              <a:t>Office of Learning Recovery and Acceleration </a:t>
            </a:r>
            <a:endParaRPr sz="17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1"/>
          <p:cNvSpPr txBox="1">
            <a:spLocks noGrp="1"/>
          </p:cNvSpPr>
          <p:nvPr>
            <p:ph type="title"/>
          </p:nvPr>
        </p:nvSpPr>
        <p:spPr>
          <a:xfrm>
            <a:off x="838200" y="100952"/>
            <a:ext cx="10515600" cy="1545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3766"/>
              </a:buClr>
              <a:buSzPts val="4400"/>
              <a:buFont typeface="Arial"/>
              <a:buNone/>
            </a:pPr>
            <a:r>
              <a:rPr lang="en-US" sz="4400"/>
              <a:t>Understanding Effect Sizes </a:t>
            </a:r>
            <a:endParaRPr sz="4400" b="1">
              <a:solidFill>
                <a:srgbClr val="1C3766"/>
              </a:solidFill>
            </a:endParaRPr>
          </a:p>
        </p:txBody>
      </p:sp>
      <p:sp>
        <p:nvSpPr>
          <p:cNvPr id="181" name="Google Shape;181;p31"/>
          <p:cNvSpPr txBox="1">
            <a:spLocks noGrp="1"/>
          </p:cNvSpPr>
          <p:nvPr>
            <p:ph type="body" idx="1"/>
          </p:nvPr>
        </p:nvSpPr>
        <p:spPr>
          <a:xfrm>
            <a:off x="838200" y="1789125"/>
            <a:ext cx="10515600" cy="4193100"/>
          </a:xfrm>
          <a:prstGeom prst="rect">
            <a:avLst/>
          </a:prstGeom>
          <a:noFill/>
          <a:ln>
            <a:noFill/>
          </a:ln>
        </p:spPr>
        <p:txBody>
          <a:bodyPr spcFirstLastPara="1" wrap="square" lIns="91425" tIns="45700" rIns="91425" bIns="45700" anchor="t" anchorCtr="0">
            <a:noAutofit/>
          </a:bodyPr>
          <a:lstStyle/>
          <a:p>
            <a:pPr marL="228600" lvl="0" indent="-265430" algn="l" rtl="0">
              <a:lnSpc>
                <a:spcPct val="100000"/>
              </a:lnSpc>
              <a:spcBef>
                <a:spcPts val="0"/>
              </a:spcBef>
              <a:spcAft>
                <a:spcPts val="0"/>
              </a:spcAft>
              <a:buClr>
                <a:srgbClr val="1C3766"/>
              </a:buClr>
              <a:buSzPts val="2800"/>
              <a:buChar char="•"/>
            </a:pPr>
            <a:r>
              <a:rPr lang="en-US">
                <a:solidFill>
                  <a:srgbClr val="1C3766"/>
                </a:solidFill>
              </a:rPr>
              <a:t>Standardized metric that indicates magnitude or practical significance </a:t>
            </a:r>
            <a:r>
              <a:rPr lang="en-US">
                <a:solidFill>
                  <a:srgbClr val="1C3766"/>
                </a:solidFill>
                <a:highlight>
                  <a:srgbClr val="FFFFFF"/>
                </a:highlight>
              </a:rPr>
              <a:t>of a research outcome. A large effect size means that a research finding has practical significance, while a small effect size indicates limited practical applications.</a:t>
            </a:r>
            <a:endParaRPr>
              <a:solidFill>
                <a:srgbClr val="1C3766"/>
              </a:solidFill>
            </a:endParaRPr>
          </a:p>
          <a:p>
            <a:pPr marL="228600" lvl="0" indent="-292100" algn="l" rtl="0">
              <a:lnSpc>
                <a:spcPct val="85000"/>
              </a:lnSpc>
              <a:spcBef>
                <a:spcPts val="0"/>
              </a:spcBef>
              <a:spcAft>
                <a:spcPts val="0"/>
              </a:spcAft>
              <a:buClr>
                <a:srgbClr val="1C3766"/>
              </a:buClr>
              <a:buSzPts val="2800"/>
              <a:buChar char="•"/>
            </a:pPr>
            <a:r>
              <a:rPr lang="en-US">
                <a:solidFill>
                  <a:srgbClr val="1C3766"/>
                </a:solidFill>
              </a:rPr>
              <a:t>How to interpret:</a:t>
            </a:r>
            <a:endParaRPr>
              <a:solidFill>
                <a:srgbClr val="1C3766"/>
              </a:solidFill>
            </a:endParaRPr>
          </a:p>
          <a:p>
            <a:pPr marL="685800" lvl="1" indent="-254000" algn="l" rtl="0">
              <a:lnSpc>
                <a:spcPct val="85000"/>
              </a:lnSpc>
              <a:spcBef>
                <a:spcPts val="0"/>
              </a:spcBef>
              <a:spcAft>
                <a:spcPts val="0"/>
              </a:spcAft>
              <a:buClr>
                <a:srgbClr val="1C3766"/>
              </a:buClr>
              <a:buSzPts val="2800"/>
              <a:buChar char="‒"/>
            </a:pPr>
            <a:r>
              <a:rPr lang="en-US">
                <a:solidFill>
                  <a:srgbClr val="1C3766"/>
                </a:solidFill>
              </a:rPr>
              <a:t>Small: Effect size less than 0.05</a:t>
            </a:r>
            <a:endParaRPr>
              <a:solidFill>
                <a:srgbClr val="1C3766"/>
              </a:solidFill>
            </a:endParaRPr>
          </a:p>
          <a:p>
            <a:pPr marL="685800" lvl="1" indent="-254000" algn="l" rtl="0">
              <a:lnSpc>
                <a:spcPct val="85000"/>
              </a:lnSpc>
              <a:spcBef>
                <a:spcPts val="0"/>
              </a:spcBef>
              <a:spcAft>
                <a:spcPts val="0"/>
              </a:spcAft>
              <a:buClr>
                <a:srgbClr val="1C3766"/>
              </a:buClr>
              <a:buSzPts val="2800"/>
              <a:buChar char="‒"/>
            </a:pPr>
            <a:r>
              <a:rPr lang="en-US">
                <a:solidFill>
                  <a:srgbClr val="1C3766"/>
                </a:solidFill>
              </a:rPr>
              <a:t>Medium: Effect size ranges from 0.05 to 0.20</a:t>
            </a:r>
            <a:endParaRPr>
              <a:solidFill>
                <a:srgbClr val="1C3766"/>
              </a:solidFill>
            </a:endParaRPr>
          </a:p>
          <a:p>
            <a:pPr marL="685800" lvl="1" indent="-254000" algn="l" rtl="0">
              <a:lnSpc>
                <a:spcPct val="85000"/>
              </a:lnSpc>
              <a:spcBef>
                <a:spcPts val="0"/>
              </a:spcBef>
              <a:spcAft>
                <a:spcPts val="0"/>
              </a:spcAft>
              <a:buClr>
                <a:srgbClr val="1C3766"/>
              </a:buClr>
              <a:buSzPts val="2800"/>
              <a:buChar char="‒"/>
            </a:pPr>
            <a:r>
              <a:rPr lang="en-US">
                <a:solidFill>
                  <a:srgbClr val="1C3766"/>
                </a:solidFill>
              </a:rPr>
              <a:t>Large: Effect size greater than 0.20*</a:t>
            </a:r>
            <a:endParaRPr>
              <a:solidFill>
                <a:srgbClr val="1C3766"/>
              </a:solidFill>
            </a:endParaRPr>
          </a:p>
          <a:p>
            <a:pPr marL="228600" lvl="0" indent="-292100" algn="l" rtl="0">
              <a:lnSpc>
                <a:spcPct val="85000"/>
              </a:lnSpc>
              <a:spcBef>
                <a:spcPts val="0"/>
              </a:spcBef>
              <a:spcAft>
                <a:spcPts val="0"/>
              </a:spcAft>
              <a:buClr>
                <a:srgbClr val="1C3766"/>
              </a:buClr>
              <a:buSzPts val="2800"/>
              <a:buChar char="•"/>
            </a:pPr>
            <a:r>
              <a:rPr lang="en-US">
                <a:solidFill>
                  <a:srgbClr val="1C3766"/>
                </a:solidFill>
              </a:rPr>
              <a:t>Effect size can be positive or negative</a:t>
            </a:r>
            <a:endParaRPr>
              <a:solidFill>
                <a:srgbClr val="1C3766"/>
              </a:solidFill>
            </a:endParaRPr>
          </a:p>
          <a:p>
            <a:pPr marL="228600" lvl="0" indent="0" algn="l" rtl="0">
              <a:lnSpc>
                <a:spcPct val="85000"/>
              </a:lnSpc>
              <a:spcBef>
                <a:spcPts val="800"/>
              </a:spcBef>
              <a:spcAft>
                <a:spcPts val="0"/>
              </a:spcAft>
              <a:buNone/>
            </a:pPr>
            <a:r>
              <a:rPr lang="en-US" sz="1200">
                <a:solidFill>
                  <a:srgbClr val="31538F"/>
                </a:solidFill>
              </a:rPr>
              <a:t>*Kraft MA. “Interpreting Effect Sizes of Education Interventions.” </a:t>
            </a:r>
            <a:r>
              <a:rPr lang="en-US" sz="1200" i="1">
                <a:solidFill>
                  <a:srgbClr val="31538F"/>
                </a:solidFill>
              </a:rPr>
              <a:t>Educational Researcher</a:t>
            </a:r>
            <a:r>
              <a:rPr lang="en-US" sz="1200">
                <a:solidFill>
                  <a:srgbClr val="31538F"/>
                </a:solidFill>
              </a:rPr>
              <a:t>. 2020; 49 (4):241-253.</a:t>
            </a:r>
            <a:endParaRPr>
              <a:solidFill>
                <a:srgbClr val="1C3766"/>
              </a:solidFill>
            </a:endParaRPr>
          </a:p>
        </p:txBody>
      </p:sp>
      <p:sp>
        <p:nvSpPr>
          <p:cNvPr id="182" name="Google Shape;182;p31"/>
          <p:cNvSpPr txBox="1">
            <a:spLocks noGrp="1"/>
          </p:cNvSpPr>
          <p:nvPr>
            <p:ph type="sldNum" idx="12"/>
          </p:nvPr>
        </p:nvSpPr>
        <p:spPr>
          <a:xfrm>
            <a:off x="9765130" y="6410960"/>
            <a:ext cx="2303700" cy="2844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10</a:t>
            </a:fld>
            <a:endParaRPr/>
          </a:p>
        </p:txBody>
      </p:sp>
      <p:cxnSp>
        <p:nvCxnSpPr>
          <p:cNvPr id="183" name="Google Shape;183;p31"/>
          <p:cNvCxnSpPr/>
          <p:nvPr/>
        </p:nvCxnSpPr>
        <p:spPr>
          <a:xfrm>
            <a:off x="838200" y="1496291"/>
            <a:ext cx="8659500" cy="26400"/>
          </a:xfrm>
          <a:prstGeom prst="straightConnector1">
            <a:avLst/>
          </a:prstGeom>
          <a:noFill/>
          <a:ln w="66675" cap="flat" cmpd="tri">
            <a:solidFill>
              <a:srgbClr val="748DA3"/>
            </a:solidFill>
            <a:prstDash val="solid"/>
            <a:miter lim="800000"/>
            <a:headEnd type="none" w="sm" len="sm"/>
            <a:tailEnd type="none" w="sm" len="sm"/>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3766"/>
              </a:buClr>
              <a:buSzPts val="4400"/>
              <a:buFont typeface="Arial"/>
              <a:buNone/>
            </a:pPr>
            <a:r>
              <a:rPr lang="en-US" sz="4450">
                <a:solidFill>
                  <a:srgbClr val="1C3766"/>
                </a:solidFill>
              </a:rPr>
              <a:t>2021-2022 "Magnitude of Recovery" </a:t>
            </a:r>
            <a:endParaRPr/>
          </a:p>
        </p:txBody>
      </p:sp>
      <p:sp>
        <p:nvSpPr>
          <p:cNvPr id="190" name="Google Shape;190;p32"/>
          <p:cNvSpPr txBox="1">
            <a:spLocks noGrp="1"/>
          </p:cNvSpPr>
          <p:nvPr>
            <p:ph type="sldNum" idx="12"/>
          </p:nvPr>
        </p:nvSpPr>
        <p:spPr>
          <a:xfrm>
            <a:off x="8610600" y="6356350"/>
            <a:ext cx="29757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cxnSp>
        <p:nvCxnSpPr>
          <p:cNvPr id="191" name="Google Shape;191;p32"/>
          <p:cNvCxnSpPr/>
          <p:nvPr/>
        </p:nvCxnSpPr>
        <p:spPr>
          <a:xfrm rot="10800000" flipH="1">
            <a:off x="838200" y="1488491"/>
            <a:ext cx="8676600" cy="7800"/>
          </a:xfrm>
          <a:prstGeom prst="straightConnector1">
            <a:avLst/>
          </a:prstGeom>
          <a:noFill/>
          <a:ln w="66675" cap="flat" cmpd="tri">
            <a:solidFill>
              <a:srgbClr val="748DA3"/>
            </a:solidFill>
            <a:prstDash val="solid"/>
            <a:miter lim="800000"/>
            <a:headEnd type="none" w="sm" len="sm"/>
            <a:tailEnd type="none" w="sm" len="sm"/>
          </a:ln>
        </p:spPr>
      </p:cxnSp>
      <p:pic>
        <p:nvPicPr>
          <p:cNvPr id="192" name="Google Shape;192;p32"/>
          <p:cNvPicPr preferRelativeResize="0"/>
          <p:nvPr/>
        </p:nvPicPr>
        <p:blipFill>
          <a:blip r:embed="rId3">
            <a:alphaModFix/>
          </a:blip>
          <a:stretch>
            <a:fillRect/>
          </a:stretch>
        </p:blipFill>
        <p:spPr>
          <a:xfrm>
            <a:off x="1249300" y="1762375"/>
            <a:ext cx="8305800" cy="452242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3"/>
          <p:cNvSpPr txBox="1">
            <a:spLocks noGrp="1"/>
          </p:cNvSpPr>
          <p:nvPr>
            <p:ph type="sldNum" idx="12"/>
          </p:nvPr>
        </p:nvSpPr>
        <p:spPr>
          <a:xfrm>
            <a:off x="8610600" y="6356350"/>
            <a:ext cx="29757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cxnSp>
        <p:nvCxnSpPr>
          <p:cNvPr id="199" name="Google Shape;199;p33"/>
          <p:cNvCxnSpPr/>
          <p:nvPr/>
        </p:nvCxnSpPr>
        <p:spPr>
          <a:xfrm rot="10800000" flipH="1">
            <a:off x="838200" y="1488491"/>
            <a:ext cx="8676600" cy="7800"/>
          </a:xfrm>
          <a:prstGeom prst="straightConnector1">
            <a:avLst/>
          </a:prstGeom>
          <a:noFill/>
          <a:ln w="66675" cap="flat" cmpd="tri">
            <a:solidFill>
              <a:srgbClr val="748DA3"/>
            </a:solidFill>
            <a:prstDash val="solid"/>
            <a:miter lim="800000"/>
            <a:headEnd type="none" w="sm" len="sm"/>
            <a:tailEnd type="none" w="sm" len="sm"/>
          </a:ln>
        </p:spPr>
      </p:cxnSp>
      <p:sp>
        <p:nvSpPr>
          <p:cNvPr id="200" name="Google Shape;200;p3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3766"/>
              </a:buClr>
              <a:buSzPts val="4400"/>
              <a:buFont typeface="Arial"/>
              <a:buNone/>
            </a:pPr>
            <a:r>
              <a:rPr lang="en-US" sz="4450">
                <a:solidFill>
                  <a:srgbClr val="1C3766"/>
                </a:solidFill>
              </a:rPr>
              <a:t>2021-2022 "Magnitude of Recovery" </a:t>
            </a:r>
            <a:endParaRPr/>
          </a:p>
        </p:txBody>
      </p:sp>
      <p:pic>
        <p:nvPicPr>
          <p:cNvPr id="201" name="Google Shape;201;p33"/>
          <p:cNvPicPr preferRelativeResize="0"/>
          <p:nvPr/>
        </p:nvPicPr>
        <p:blipFill>
          <a:blip r:embed="rId3">
            <a:alphaModFix/>
          </a:blip>
          <a:stretch>
            <a:fillRect/>
          </a:stretch>
        </p:blipFill>
        <p:spPr>
          <a:xfrm>
            <a:off x="1537525" y="1714937"/>
            <a:ext cx="8305800" cy="457517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1C3766"/>
              </a:buClr>
              <a:buSzPts val="4400"/>
              <a:buFont typeface="Arial"/>
              <a:buNone/>
            </a:pPr>
            <a:r>
              <a:rPr lang="en-US"/>
              <a:t>2021-22 Recovery Analysis: “Months”</a:t>
            </a:r>
            <a:endParaRPr/>
          </a:p>
        </p:txBody>
      </p:sp>
      <p:sp>
        <p:nvSpPr>
          <p:cNvPr id="208" name="Google Shape;208;p34"/>
          <p:cNvSpPr txBox="1">
            <a:spLocks noGrp="1"/>
          </p:cNvSpPr>
          <p:nvPr>
            <p:ph type="sldNum" idx="12"/>
          </p:nvPr>
        </p:nvSpPr>
        <p:spPr>
          <a:xfrm>
            <a:off x="8610600" y="6356350"/>
            <a:ext cx="29757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cxnSp>
        <p:nvCxnSpPr>
          <p:cNvPr id="209" name="Google Shape;209;p34"/>
          <p:cNvCxnSpPr/>
          <p:nvPr/>
        </p:nvCxnSpPr>
        <p:spPr>
          <a:xfrm rot="10800000" flipH="1">
            <a:off x="838200" y="1488491"/>
            <a:ext cx="8676600" cy="7800"/>
          </a:xfrm>
          <a:prstGeom prst="straightConnector1">
            <a:avLst/>
          </a:prstGeom>
          <a:noFill/>
          <a:ln w="66675" cap="flat" cmpd="tri">
            <a:solidFill>
              <a:srgbClr val="748DA3"/>
            </a:solidFill>
            <a:prstDash val="solid"/>
            <a:miter lim="800000"/>
            <a:headEnd type="none" w="sm" len="sm"/>
            <a:tailEnd type="none" w="sm" len="sm"/>
          </a:ln>
        </p:spPr>
      </p:cxnSp>
      <p:pic>
        <p:nvPicPr>
          <p:cNvPr id="210" name="Google Shape;210;p34"/>
          <p:cNvPicPr preferRelativeResize="0"/>
          <p:nvPr/>
        </p:nvPicPr>
        <p:blipFill>
          <a:blip r:embed="rId3">
            <a:alphaModFix/>
          </a:blip>
          <a:stretch>
            <a:fillRect/>
          </a:stretch>
        </p:blipFill>
        <p:spPr>
          <a:xfrm>
            <a:off x="1656150" y="1658400"/>
            <a:ext cx="8472926" cy="4627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5"/>
          <p:cNvSpPr txBox="1">
            <a:spLocks noGrp="1"/>
          </p:cNvSpPr>
          <p:nvPr>
            <p:ph type="title"/>
          </p:nvPr>
        </p:nvSpPr>
        <p:spPr>
          <a:xfrm>
            <a:off x="831850" y="1212023"/>
            <a:ext cx="105156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1C3766"/>
              </a:buClr>
              <a:buSzPts val="5400"/>
              <a:buFont typeface="Arial"/>
              <a:buNone/>
            </a:pPr>
            <a:r>
              <a:rPr lang="en-US"/>
              <a:t>Q&amp;A</a:t>
            </a:r>
            <a:endParaRPr/>
          </a:p>
        </p:txBody>
      </p:sp>
      <p:sp>
        <p:nvSpPr>
          <p:cNvPr id="216" name="Google Shape;216;p35"/>
          <p:cNvSpPr txBox="1">
            <a:spLocks noGrp="1"/>
          </p:cNvSpPr>
          <p:nvPr>
            <p:ph type="sldNum" idx="12"/>
          </p:nvPr>
        </p:nvSpPr>
        <p:spPr>
          <a:xfrm>
            <a:off x="9765130" y="6410960"/>
            <a:ext cx="2303700" cy="2844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14</a:t>
            </a:fld>
            <a:endParaRPr/>
          </a:p>
        </p:txBody>
      </p:sp>
      <p:sp>
        <p:nvSpPr>
          <p:cNvPr id="217" name="Google Shape;217;p35"/>
          <p:cNvSpPr txBox="1">
            <a:spLocks noGrp="1"/>
          </p:cNvSpPr>
          <p:nvPr>
            <p:ph type="body" idx="1"/>
          </p:nvPr>
        </p:nvSpPr>
        <p:spPr>
          <a:xfrm>
            <a:off x="831850" y="4114898"/>
            <a:ext cx="10515600" cy="1500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C3766"/>
              </a:buClr>
              <a:buSzPts val="20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6"/>
          <p:cNvSpPr txBox="1">
            <a:spLocks noGrp="1"/>
          </p:cNvSpPr>
          <p:nvPr>
            <p:ph type="title"/>
          </p:nvPr>
        </p:nvSpPr>
        <p:spPr>
          <a:xfrm>
            <a:off x="831850" y="1212023"/>
            <a:ext cx="105156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1C3766"/>
              </a:buClr>
              <a:buSzPts val="5400"/>
              <a:buFont typeface="Arial"/>
              <a:buNone/>
            </a:pPr>
            <a:r>
              <a:rPr lang="en-US"/>
              <a:t>Recovery Analysis Report Interpretation Guide</a:t>
            </a:r>
            <a:endParaRPr/>
          </a:p>
        </p:txBody>
      </p:sp>
      <p:sp>
        <p:nvSpPr>
          <p:cNvPr id="223" name="Google Shape;223;p36"/>
          <p:cNvSpPr txBox="1">
            <a:spLocks noGrp="1"/>
          </p:cNvSpPr>
          <p:nvPr>
            <p:ph type="sldNum" idx="12"/>
          </p:nvPr>
        </p:nvSpPr>
        <p:spPr>
          <a:xfrm>
            <a:off x="9765130" y="6410960"/>
            <a:ext cx="2303700" cy="2844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15</a:t>
            </a:fld>
            <a:endParaRPr/>
          </a:p>
        </p:txBody>
      </p:sp>
      <p:sp>
        <p:nvSpPr>
          <p:cNvPr id="224" name="Google Shape;224;p36"/>
          <p:cNvSpPr txBox="1">
            <a:spLocks noGrp="1"/>
          </p:cNvSpPr>
          <p:nvPr>
            <p:ph type="body" idx="1"/>
          </p:nvPr>
        </p:nvSpPr>
        <p:spPr>
          <a:xfrm>
            <a:off x="831850" y="4114898"/>
            <a:ext cx="10515600" cy="15003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1C3766"/>
              </a:buClr>
              <a:buSzPts val="2000"/>
              <a:buNone/>
            </a:pPr>
            <a:endParaRPr/>
          </a:p>
          <a:p>
            <a:pPr marL="0" lvl="0" indent="0" algn="l" rtl="0">
              <a:spcBef>
                <a:spcPts val="0"/>
              </a:spcBef>
              <a:spcAft>
                <a:spcPts val="0"/>
              </a:spcAft>
              <a:buClr>
                <a:srgbClr val="1C3766"/>
              </a:buClr>
              <a:buSzPts val="2000"/>
              <a:buNone/>
            </a:pPr>
            <a:r>
              <a:rPr lang="en-US" u="sng">
                <a:solidFill>
                  <a:schemeClr val="hlink"/>
                </a:solidFill>
                <a:hlinkClick r:id="rId3"/>
              </a:rPr>
              <a:t>Full Report Available</a:t>
            </a:r>
            <a:r>
              <a:rPr lang="en-US"/>
              <a:t> on NCDPI’s Research &amp; Recovery Roundup</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37" descr="Chart, bar chart&#10;&#10;Description automatically generated"/>
          <p:cNvPicPr preferRelativeResize="0"/>
          <p:nvPr/>
        </p:nvPicPr>
        <p:blipFill rotWithShape="1">
          <a:blip r:embed="rId3">
            <a:alphaModFix/>
          </a:blip>
          <a:srcRect/>
          <a:stretch/>
        </p:blipFill>
        <p:spPr>
          <a:xfrm>
            <a:off x="3496235" y="2295887"/>
            <a:ext cx="5522258" cy="3808156"/>
          </a:xfrm>
          <a:prstGeom prst="rect">
            <a:avLst/>
          </a:prstGeom>
          <a:noFill/>
          <a:ln>
            <a:noFill/>
          </a:ln>
        </p:spPr>
      </p:pic>
      <p:sp>
        <p:nvSpPr>
          <p:cNvPr id="231" name="Google Shape;231;p37"/>
          <p:cNvSpPr txBox="1">
            <a:spLocks noGrp="1"/>
          </p:cNvSpPr>
          <p:nvPr>
            <p:ph type="title"/>
          </p:nvPr>
        </p:nvSpPr>
        <p:spPr>
          <a:xfrm>
            <a:off x="838200" y="365127"/>
            <a:ext cx="10515600" cy="128111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3766"/>
              </a:buClr>
              <a:buSzPts val="4200"/>
              <a:buFont typeface="Arial"/>
              <a:buNone/>
            </a:pPr>
            <a:r>
              <a:rPr lang="en-US"/>
              <a:t>*NEW* 2021-22 </a:t>
            </a:r>
            <a:r>
              <a:rPr lang="en-US" i="1"/>
              <a:t>Recovery Analysis</a:t>
            </a:r>
            <a:endParaRPr i="1"/>
          </a:p>
        </p:txBody>
      </p:sp>
      <p:sp>
        <p:nvSpPr>
          <p:cNvPr id="232" name="Google Shape;232;p37"/>
          <p:cNvSpPr txBox="1">
            <a:spLocks noGrp="1"/>
          </p:cNvSpPr>
          <p:nvPr>
            <p:ph type="sldNum" idx="12"/>
          </p:nvPr>
        </p:nvSpPr>
        <p:spPr>
          <a:xfrm>
            <a:off x="9765130" y="6410960"/>
            <a:ext cx="2303596" cy="28448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16</a:t>
            </a:fld>
            <a:endParaRPr/>
          </a:p>
        </p:txBody>
      </p:sp>
      <p:sp>
        <p:nvSpPr>
          <p:cNvPr id="233" name="Google Shape;233;p37"/>
          <p:cNvSpPr txBox="1"/>
          <p:nvPr/>
        </p:nvSpPr>
        <p:spPr>
          <a:xfrm>
            <a:off x="680800" y="2551846"/>
            <a:ext cx="2030700" cy="1754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C3766"/>
                </a:solidFill>
                <a:latin typeface="Arial"/>
                <a:ea typeface="Arial"/>
                <a:cs typeface="Arial"/>
                <a:sym typeface="Arial"/>
              </a:rPr>
              <a:t>Distributions of student-level effect sizes within each subject and grade or course. </a:t>
            </a:r>
            <a:endParaRPr/>
          </a:p>
        </p:txBody>
      </p:sp>
      <p:sp>
        <p:nvSpPr>
          <p:cNvPr id="234" name="Google Shape;234;p37"/>
          <p:cNvSpPr txBox="1"/>
          <p:nvPr/>
        </p:nvSpPr>
        <p:spPr>
          <a:xfrm>
            <a:off x="6517759" y="1807129"/>
            <a:ext cx="2302968"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u="sng">
                <a:solidFill>
                  <a:srgbClr val="1C3766"/>
                </a:solidFill>
                <a:latin typeface="Arial"/>
                <a:ea typeface="Arial"/>
                <a:cs typeface="Arial"/>
                <a:sym typeface="Arial"/>
              </a:rPr>
              <a:t>2021-22 </a:t>
            </a:r>
            <a:r>
              <a:rPr lang="en-US" sz="2000" b="1">
                <a:solidFill>
                  <a:srgbClr val="1C3766"/>
                </a:solidFill>
                <a:latin typeface="Arial"/>
                <a:ea typeface="Arial"/>
                <a:cs typeface="Arial"/>
                <a:sym typeface="Arial"/>
              </a:rPr>
              <a:t>Results </a:t>
            </a:r>
            <a:endParaRPr sz="2000" b="1">
              <a:solidFill>
                <a:srgbClr val="1C3766"/>
              </a:solidFill>
              <a:latin typeface="Arial"/>
              <a:ea typeface="Arial"/>
              <a:cs typeface="Arial"/>
              <a:sym typeface="Arial"/>
            </a:endParaRPr>
          </a:p>
        </p:txBody>
      </p:sp>
      <p:sp>
        <p:nvSpPr>
          <p:cNvPr id="235" name="Google Shape;235;p37"/>
          <p:cNvSpPr txBox="1"/>
          <p:nvPr/>
        </p:nvSpPr>
        <p:spPr>
          <a:xfrm>
            <a:off x="9313537" y="3966739"/>
            <a:ext cx="2011326"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C3766"/>
                </a:solidFill>
                <a:latin typeface="Arial"/>
                <a:ea typeface="Arial"/>
                <a:cs typeface="Arial"/>
                <a:sym typeface="Arial"/>
              </a:rPr>
              <a:t>Open diamond outlined in black shows the average effect size for 2017-18 school year</a:t>
            </a:r>
            <a:endParaRPr/>
          </a:p>
        </p:txBody>
      </p:sp>
      <p:sp>
        <p:nvSpPr>
          <p:cNvPr id="236" name="Google Shape;236;p37"/>
          <p:cNvSpPr txBox="1"/>
          <p:nvPr/>
        </p:nvSpPr>
        <p:spPr>
          <a:xfrm>
            <a:off x="3401906" y="1828581"/>
            <a:ext cx="2401182"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u="sng">
                <a:solidFill>
                  <a:srgbClr val="1C3766"/>
                </a:solidFill>
                <a:latin typeface="Arial"/>
                <a:ea typeface="Arial"/>
                <a:cs typeface="Arial"/>
                <a:sym typeface="Arial"/>
              </a:rPr>
              <a:t>2020-21</a:t>
            </a:r>
            <a:r>
              <a:rPr lang="en-US" sz="2000" b="1">
                <a:solidFill>
                  <a:srgbClr val="1C3766"/>
                </a:solidFill>
                <a:latin typeface="Arial"/>
                <a:ea typeface="Arial"/>
                <a:cs typeface="Arial"/>
                <a:sym typeface="Arial"/>
              </a:rPr>
              <a:t> Results </a:t>
            </a:r>
            <a:endParaRPr sz="2000" b="1">
              <a:solidFill>
                <a:srgbClr val="1C3766"/>
              </a:solidFill>
              <a:latin typeface="Arial"/>
              <a:ea typeface="Arial"/>
              <a:cs typeface="Arial"/>
              <a:sym typeface="Arial"/>
            </a:endParaRPr>
          </a:p>
        </p:txBody>
      </p:sp>
      <p:cxnSp>
        <p:nvCxnSpPr>
          <p:cNvPr id="237" name="Google Shape;237;p37"/>
          <p:cNvCxnSpPr/>
          <p:nvPr/>
        </p:nvCxnSpPr>
        <p:spPr>
          <a:xfrm>
            <a:off x="6202328" y="1807129"/>
            <a:ext cx="0" cy="4232164"/>
          </a:xfrm>
          <a:prstGeom prst="straightConnector1">
            <a:avLst/>
          </a:prstGeom>
          <a:noFill/>
          <a:ln w="57150" cap="flat" cmpd="sng">
            <a:solidFill>
              <a:srgbClr val="1C3766"/>
            </a:solidFill>
            <a:prstDash val="dash"/>
            <a:miter lim="800000"/>
            <a:headEnd type="none" w="sm" len="sm"/>
            <a:tailEnd type="none" w="sm" len="sm"/>
          </a:ln>
        </p:spPr>
      </p:cxnSp>
      <p:sp>
        <p:nvSpPr>
          <p:cNvPr id="238" name="Google Shape;238;p37"/>
          <p:cNvSpPr/>
          <p:nvPr/>
        </p:nvSpPr>
        <p:spPr>
          <a:xfrm>
            <a:off x="2711395" y="2759103"/>
            <a:ext cx="690511" cy="2671638"/>
          </a:xfrm>
          <a:prstGeom prst="leftBrace">
            <a:avLst>
              <a:gd name="adj1" fmla="val 8333"/>
              <a:gd name="adj2" fmla="val 50000"/>
            </a:avLst>
          </a:prstGeom>
          <a:solidFill>
            <a:schemeClr val="lt1"/>
          </a:solidFill>
          <a:ln w="57150" cap="flat" cmpd="sng">
            <a:solidFill>
              <a:srgbClr val="1C37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cxnSp>
        <p:nvCxnSpPr>
          <p:cNvPr id="239" name="Google Shape;239;p37"/>
          <p:cNvCxnSpPr>
            <a:stCxn id="235" idx="1"/>
          </p:cNvCxnSpPr>
          <p:nvPr/>
        </p:nvCxnSpPr>
        <p:spPr>
          <a:xfrm flipH="1">
            <a:off x="7127437" y="4843902"/>
            <a:ext cx="2186100" cy="17400"/>
          </a:xfrm>
          <a:prstGeom prst="straightConnector1">
            <a:avLst/>
          </a:prstGeom>
          <a:noFill/>
          <a:ln w="57150" cap="flat" cmpd="sng">
            <a:solidFill>
              <a:srgbClr val="1C3766"/>
            </a:solidFill>
            <a:prstDash val="solid"/>
            <a:miter lim="800000"/>
            <a:headEnd type="none" w="sm" len="sm"/>
            <a:tailEnd type="triangle" w="med" len="med"/>
          </a:ln>
        </p:spPr>
      </p:cxnSp>
      <p:sp>
        <p:nvSpPr>
          <p:cNvPr id="240" name="Google Shape;240;p37"/>
          <p:cNvSpPr txBox="1"/>
          <p:nvPr/>
        </p:nvSpPr>
        <p:spPr>
          <a:xfrm>
            <a:off x="9366349" y="2756553"/>
            <a:ext cx="201132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C3766"/>
                </a:solidFill>
                <a:latin typeface="Arial"/>
                <a:ea typeface="Arial"/>
                <a:cs typeface="Arial"/>
                <a:sym typeface="Arial"/>
              </a:rPr>
              <a:t>Average Effect Sizes </a:t>
            </a:r>
            <a:endParaRPr sz="1800" b="1">
              <a:solidFill>
                <a:srgbClr val="1C3766"/>
              </a:solidFill>
              <a:latin typeface="Arial"/>
              <a:ea typeface="Arial"/>
              <a:cs typeface="Arial"/>
              <a:sym typeface="Arial"/>
            </a:endParaRPr>
          </a:p>
        </p:txBody>
      </p:sp>
      <p:cxnSp>
        <p:nvCxnSpPr>
          <p:cNvPr id="241" name="Google Shape;241;p37"/>
          <p:cNvCxnSpPr/>
          <p:nvPr/>
        </p:nvCxnSpPr>
        <p:spPr>
          <a:xfrm flipH="1">
            <a:off x="6418371" y="3048297"/>
            <a:ext cx="2955522" cy="17466"/>
          </a:xfrm>
          <a:prstGeom prst="straightConnector1">
            <a:avLst/>
          </a:prstGeom>
          <a:noFill/>
          <a:ln w="57150" cap="flat" cmpd="sng">
            <a:solidFill>
              <a:srgbClr val="1C3766"/>
            </a:solidFill>
            <a:prstDash val="solid"/>
            <a:miter lim="800000"/>
            <a:headEnd type="none" w="sm" len="sm"/>
            <a:tailEnd type="triangle" w="med" len="med"/>
          </a:ln>
        </p:spPr>
      </p:cxnSp>
      <p:cxnSp>
        <p:nvCxnSpPr>
          <p:cNvPr id="242" name="Google Shape;242;p37"/>
          <p:cNvCxnSpPr/>
          <p:nvPr/>
        </p:nvCxnSpPr>
        <p:spPr>
          <a:xfrm rot="10800000" flipH="1">
            <a:off x="838200" y="1488491"/>
            <a:ext cx="8676600" cy="7800"/>
          </a:xfrm>
          <a:prstGeom prst="straightConnector1">
            <a:avLst/>
          </a:prstGeom>
          <a:noFill/>
          <a:ln w="66675" cap="flat" cmpd="tri">
            <a:solidFill>
              <a:srgbClr val="748DA3"/>
            </a:solidFill>
            <a:prstDash val="solid"/>
            <a:miter lim="800000"/>
            <a:headEnd type="none" w="sm" len="sm"/>
            <a:tailEnd type="none" w="sm" len="sm"/>
          </a:ln>
        </p:spPr>
      </p:cxnSp>
      <p:pic>
        <p:nvPicPr>
          <p:cNvPr id="243" name="Google Shape;243;p37"/>
          <p:cNvPicPr preferRelativeResize="0"/>
          <p:nvPr/>
        </p:nvPicPr>
        <p:blipFill>
          <a:blip r:embed="rId4">
            <a:alphaModFix/>
          </a:blip>
          <a:stretch>
            <a:fillRect/>
          </a:stretch>
        </p:blipFill>
        <p:spPr>
          <a:xfrm>
            <a:off x="594875" y="4598427"/>
            <a:ext cx="1802200" cy="15056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3766"/>
              </a:buClr>
              <a:buSzPts val="4400"/>
              <a:buFont typeface="Arial"/>
              <a:buNone/>
            </a:pPr>
            <a:r>
              <a:rPr lang="en-US">
                <a:latin typeface="Arial"/>
                <a:ea typeface="Arial"/>
                <a:cs typeface="Arial"/>
                <a:sym typeface="Arial"/>
              </a:rPr>
              <a:t>2021-22 Recovery Analysis</a:t>
            </a:r>
            <a:endParaRPr/>
          </a:p>
        </p:txBody>
      </p:sp>
      <p:sp>
        <p:nvSpPr>
          <p:cNvPr id="250" name="Google Shape;250;p38"/>
          <p:cNvSpPr txBox="1">
            <a:spLocks noGrp="1"/>
          </p:cNvSpPr>
          <p:nvPr>
            <p:ph type="sldNum" idx="12"/>
          </p:nvPr>
        </p:nvSpPr>
        <p:spPr>
          <a:xfrm>
            <a:off x="8610600" y="6356350"/>
            <a:ext cx="29757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pic>
        <p:nvPicPr>
          <p:cNvPr id="251" name="Google Shape;251;p38"/>
          <p:cNvPicPr preferRelativeResize="0"/>
          <p:nvPr/>
        </p:nvPicPr>
        <p:blipFill>
          <a:blip r:embed="rId3">
            <a:alphaModFix/>
          </a:blip>
          <a:stretch>
            <a:fillRect/>
          </a:stretch>
        </p:blipFill>
        <p:spPr>
          <a:xfrm>
            <a:off x="1296450" y="1690825"/>
            <a:ext cx="7194076" cy="4396700"/>
          </a:xfrm>
          <a:prstGeom prst="rect">
            <a:avLst/>
          </a:prstGeom>
          <a:noFill/>
          <a:ln>
            <a:noFill/>
          </a:ln>
        </p:spPr>
      </p:pic>
      <p:cxnSp>
        <p:nvCxnSpPr>
          <p:cNvPr id="252" name="Google Shape;252;p38"/>
          <p:cNvCxnSpPr/>
          <p:nvPr/>
        </p:nvCxnSpPr>
        <p:spPr>
          <a:xfrm rot="10800000" flipH="1">
            <a:off x="838200" y="1488491"/>
            <a:ext cx="8676600" cy="7800"/>
          </a:xfrm>
          <a:prstGeom prst="straightConnector1">
            <a:avLst/>
          </a:prstGeom>
          <a:noFill/>
          <a:ln w="66675" cap="flat" cmpd="tri">
            <a:solidFill>
              <a:srgbClr val="748DA3"/>
            </a:solidFill>
            <a:prstDash val="solid"/>
            <a:miter lim="800000"/>
            <a:headEnd type="none" w="sm" len="sm"/>
            <a:tailEnd type="none" w="sm" len="sm"/>
          </a:ln>
        </p:spPr>
      </p:cxnSp>
      <p:sp>
        <p:nvSpPr>
          <p:cNvPr id="253" name="Google Shape;253;p38"/>
          <p:cNvSpPr txBox="1"/>
          <p:nvPr/>
        </p:nvSpPr>
        <p:spPr>
          <a:xfrm>
            <a:off x="9387900" y="2801059"/>
            <a:ext cx="20307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C3766"/>
                </a:solidFill>
              </a:rPr>
              <a:t>N sizes</a:t>
            </a:r>
            <a:endParaRPr sz="1800" b="1">
              <a:solidFill>
                <a:srgbClr val="1C3766"/>
              </a:solidFill>
            </a:endParaRPr>
          </a:p>
          <a:p>
            <a:pPr marL="0" marR="0" lvl="0" indent="0" algn="l" rtl="0">
              <a:spcBef>
                <a:spcPts val="0"/>
              </a:spcBef>
              <a:spcAft>
                <a:spcPts val="0"/>
              </a:spcAft>
              <a:buNone/>
            </a:pPr>
            <a:endParaRPr sz="1800" b="1">
              <a:solidFill>
                <a:srgbClr val="1C3766"/>
              </a:solidFill>
            </a:endParaRPr>
          </a:p>
          <a:p>
            <a:pPr marL="0" marR="0" lvl="0" indent="0" algn="l" rtl="0">
              <a:spcBef>
                <a:spcPts val="0"/>
              </a:spcBef>
              <a:spcAft>
                <a:spcPts val="0"/>
              </a:spcAft>
              <a:buNone/>
            </a:pPr>
            <a:endParaRPr sz="1800" b="1">
              <a:solidFill>
                <a:srgbClr val="1C3766"/>
              </a:solidFill>
            </a:endParaRPr>
          </a:p>
          <a:p>
            <a:pPr marL="0" marR="0" lvl="0" indent="0" algn="l" rtl="0">
              <a:spcBef>
                <a:spcPts val="0"/>
              </a:spcBef>
              <a:spcAft>
                <a:spcPts val="0"/>
              </a:spcAft>
              <a:buNone/>
            </a:pPr>
            <a:r>
              <a:rPr lang="en-US" sz="1800" b="1">
                <a:solidFill>
                  <a:srgbClr val="1C3766"/>
                </a:solidFill>
              </a:rPr>
              <a:t>Effect sizes</a:t>
            </a:r>
            <a:r>
              <a:rPr lang="en-US" sz="1800" b="1">
                <a:solidFill>
                  <a:srgbClr val="1C3766"/>
                </a:solidFill>
                <a:latin typeface="Arial"/>
                <a:ea typeface="Arial"/>
                <a:cs typeface="Arial"/>
                <a:sym typeface="Arial"/>
              </a:rPr>
              <a:t> </a:t>
            </a:r>
            <a:endParaRPr/>
          </a:p>
        </p:txBody>
      </p:sp>
      <p:cxnSp>
        <p:nvCxnSpPr>
          <p:cNvPr id="254" name="Google Shape;254;p38"/>
          <p:cNvCxnSpPr/>
          <p:nvPr/>
        </p:nvCxnSpPr>
        <p:spPr>
          <a:xfrm rot="10800000">
            <a:off x="8217693" y="2452197"/>
            <a:ext cx="1156200" cy="596100"/>
          </a:xfrm>
          <a:prstGeom prst="straightConnector1">
            <a:avLst/>
          </a:prstGeom>
          <a:noFill/>
          <a:ln w="57150" cap="flat" cmpd="sng">
            <a:solidFill>
              <a:srgbClr val="1C3766"/>
            </a:solidFill>
            <a:prstDash val="solid"/>
            <a:miter lim="800000"/>
            <a:headEnd type="none" w="sm" len="sm"/>
            <a:tailEnd type="triangle" w="med" len="med"/>
          </a:ln>
        </p:spPr>
      </p:cxnSp>
      <p:cxnSp>
        <p:nvCxnSpPr>
          <p:cNvPr id="255" name="Google Shape;255;p38"/>
          <p:cNvCxnSpPr/>
          <p:nvPr/>
        </p:nvCxnSpPr>
        <p:spPr>
          <a:xfrm rot="10800000">
            <a:off x="7334250" y="2568825"/>
            <a:ext cx="2023500" cy="1094700"/>
          </a:xfrm>
          <a:prstGeom prst="straightConnector1">
            <a:avLst/>
          </a:prstGeom>
          <a:noFill/>
          <a:ln w="57150" cap="flat" cmpd="sng">
            <a:solidFill>
              <a:srgbClr val="1C3766"/>
            </a:solidFill>
            <a:prstDash val="solid"/>
            <a:miter lim="800000"/>
            <a:headEnd type="none" w="sm" len="sm"/>
            <a:tailEnd type="triangle" w="med" len="med"/>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3766"/>
              </a:buClr>
              <a:buSzPts val="4400"/>
              <a:buFont typeface="Arial"/>
              <a:buNone/>
            </a:pPr>
            <a:r>
              <a:rPr lang="en-US" sz="4200"/>
              <a:t>2021-22 Recovery Analysis</a:t>
            </a:r>
            <a:r>
              <a:rPr lang="en-US">
                <a:latin typeface="Arial"/>
                <a:ea typeface="Arial"/>
                <a:cs typeface="Arial"/>
                <a:sym typeface="Arial"/>
              </a:rPr>
              <a:t> - ELA</a:t>
            </a:r>
            <a:endParaRPr/>
          </a:p>
        </p:txBody>
      </p:sp>
      <p:sp>
        <p:nvSpPr>
          <p:cNvPr id="262" name="Google Shape;262;p39"/>
          <p:cNvSpPr txBox="1">
            <a:spLocks noGrp="1"/>
          </p:cNvSpPr>
          <p:nvPr>
            <p:ph type="sldNum" idx="12"/>
          </p:nvPr>
        </p:nvSpPr>
        <p:spPr>
          <a:xfrm>
            <a:off x="8610600" y="6356350"/>
            <a:ext cx="297565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pic>
        <p:nvPicPr>
          <p:cNvPr id="263" name="Google Shape;263;p39" descr="Chart, bar chart&#10;&#10;Description automatically generated"/>
          <p:cNvPicPr preferRelativeResize="0"/>
          <p:nvPr/>
        </p:nvPicPr>
        <p:blipFill rotWithShape="1">
          <a:blip r:embed="rId3">
            <a:alphaModFix/>
          </a:blip>
          <a:srcRect t="4915" b="-556"/>
          <a:stretch/>
        </p:blipFill>
        <p:spPr>
          <a:xfrm>
            <a:off x="2516472" y="1632500"/>
            <a:ext cx="7225550" cy="4721701"/>
          </a:xfrm>
          <a:prstGeom prst="rect">
            <a:avLst/>
          </a:prstGeom>
          <a:noFill/>
          <a:ln>
            <a:noFill/>
          </a:ln>
        </p:spPr>
      </p:pic>
      <p:cxnSp>
        <p:nvCxnSpPr>
          <p:cNvPr id="264" name="Google Shape;264;p39"/>
          <p:cNvCxnSpPr/>
          <p:nvPr/>
        </p:nvCxnSpPr>
        <p:spPr>
          <a:xfrm rot="10800000" flipH="1">
            <a:off x="838200" y="1488491"/>
            <a:ext cx="8676600" cy="7800"/>
          </a:xfrm>
          <a:prstGeom prst="straightConnector1">
            <a:avLst/>
          </a:prstGeom>
          <a:noFill/>
          <a:ln w="66675" cap="flat" cmpd="tri">
            <a:solidFill>
              <a:srgbClr val="748DA3"/>
            </a:solidFill>
            <a:prstDash val="solid"/>
            <a:miter lim="800000"/>
            <a:headEnd type="none" w="sm" len="sm"/>
            <a:tailEnd type="none" w="sm" len="sm"/>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0"/>
          <p:cNvSpPr txBox="1">
            <a:spLocks noGrp="1"/>
          </p:cNvSpPr>
          <p:nvPr>
            <p:ph type="title"/>
          </p:nvPr>
        </p:nvSpPr>
        <p:spPr>
          <a:xfrm>
            <a:off x="838200" y="2127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3766"/>
              </a:buClr>
              <a:buSzPts val="4400"/>
              <a:buFont typeface="Arial"/>
              <a:buNone/>
            </a:pPr>
            <a:r>
              <a:rPr lang="en-US" sz="4200"/>
              <a:t>2021-22 Recovery Analysis</a:t>
            </a:r>
            <a:r>
              <a:rPr lang="en-US">
                <a:latin typeface="Arial"/>
                <a:ea typeface="Arial"/>
                <a:cs typeface="Arial"/>
                <a:sym typeface="Arial"/>
              </a:rPr>
              <a:t> - Math</a:t>
            </a:r>
            <a:endParaRPr/>
          </a:p>
        </p:txBody>
      </p:sp>
      <p:sp>
        <p:nvSpPr>
          <p:cNvPr id="271" name="Google Shape;271;p40"/>
          <p:cNvSpPr txBox="1">
            <a:spLocks noGrp="1"/>
          </p:cNvSpPr>
          <p:nvPr>
            <p:ph type="sldNum" idx="12"/>
          </p:nvPr>
        </p:nvSpPr>
        <p:spPr>
          <a:xfrm>
            <a:off x="8610600" y="6356350"/>
            <a:ext cx="297565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pic>
        <p:nvPicPr>
          <p:cNvPr id="272" name="Google Shape;272;p40" descr="Chart, bar chart&#10;&#10;Description automatically generated"/>
          <p:cNvPicPr preferRelativeResize="0"/>
          <p:nvPr/>
        </p:nvPicPr>
        <p:blipFill rotWithShape="1">
          <a:blip r:embed="rId3">
            <a:alphaModFix/>
          </a:blip>
          <a:srcRect r="137" b="2657"/>
          <a:stretch/>
        </p:blipFill>
        <p:spPr>
          <a:xfrm>
            <a:off x="2438400" y="1514702"/>
            <a:ext cx="7324853" cy="4841146"/>
          </a:xfrm>
          <a:prstGeom prst="rect">
            <a:avLst/>
          </a:prstGeom>
          <a:noFill/>
          <a:ln>
            <a:noFill/>
          </a:ln>
        </p:spPr>
      </p:pic>
      <p:cxnSp>
        <p:nvCxnSpPr>
          <p:cNvPr id="273" name="Google Shape;273;p40"/>
          <p:cNvCxnSpPr/>
          <p:nvPr/>
        </p:nvCxnSpPr>
        <p:spPr>
          <a:xfrm>
            <a:off x="579408" y="1453159"/>
            <a:ext cx="8604300" cy="41100"/>
          </a:xfrm>
          <a:prstGeom prst="straightConnector1">
            <a:avLst/>
          </a:prstGeom>
          <a:noFill/>
          <a:ln w="66675" cap="flat" cmpd="tri">
            <a:solidFill>
              <a:srgbClr val="748DA3"/>
            </a:solidFill>
            <a:prstDash val="solid"/>
            <a:miter lim="800000"/>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3766"/>
              </a:buClr>
              <a:buSzPts val="4400"/>
              <a:buFont typeface="Arial"/>
              <a:buNone/>
            </a:pPr>
            <a:r>
              <a:rPr lang="en-US" sz="4450">
                <a:solidFill>
                  <a:srgbClr val="1C3766"/>
                </a:solidFill>
              </a:rPr>
              <a:t>2021-2022 "Magnitude of Recovery" </a:t>
            </a:r>
            <a:endParaRPr/>
          </a:p>
        </p:txBody>
      </p:sp>
      <p:sp>
        <p:nvSpPr>
          <p:cNvPr id="109" name="Google Shape;109;p23"/>
          <p:cNvSpPr txBox="1">
            <a:spLocks noGrp="1"/>
          </p:cNvSpPr>
          <p:nvPr>
            <p:ph type="sldNum" idx="12"/>
          </p:nvPr>
        </p:nvSpPr>
        <p:spPr>
          <a:xfrm>
            <a:off x="8610600" y="6356350"/>
            <a:ext cx="29757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cxnSp>
        <p:nvCxnSpPr>
          <p:cNvPr id="110" name="Google Shape;110;p23"/>
          <p:cNvCxnSpPr/>
          <p:nvPr/>
        </p:nvCxnSpPr>
        <p:spPr>
          <a:xfrm rot="10800000" flipH="1">
            <a:off x="838200" y="1488491"/>
            <a:ext cx="8676600" cy="7800"/>
          </a:xfrm>
          <a:prstGeom prst="straightConnector1">
            <a:avLst/>
          </a:prstGeom>
          <a:noFill/>
          <a:ln w="66675" cap="flat" cmpd="tri">
            <a:solidFill>
              <a:srgbClr val="748DA3"/>
            </a:solidFill>
            <a:prstDash val="solid"/>
            <a:miter lim="800000"/>
            <a:headEnd type="none" w="sm" len="sm"/>
            <a:tailEnd type="none" w="sm" len="sm"/>
          </a:ln>
        </p:spPr>
      </p:cxnSp>
      <p:pic>
        <p:nvPicPr>
          <p:cNvPr id="111" name="Google Shape;111;p23"/>
          <p:cNvPicPr preferRelativeResize="0"/>
          <p:nvPr/>
        </p:nvPicPr>
        <p:blipFill>
          <a:blip r:embed="rId3">
            <a:alphaModFix/>
          </a:blip>
          <a:stretch>
            <a:fillRect/>
          </a:stretch>
        </p:blipFill>
        <p:spPr>
          <a:xfrm>
            <a:off x="1249300" y="1762375"/>
            <a:ext cx="8305800" cy="452242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1"/>
          <p:cNvSpPr txBox="1">
            <a:spLocks noGrp="1"/>
          </p:cNvSpPr>
          <p:nvPr>
            <p:ph type="title"/>
          </p:nvPr>
        </p:nvSpPr>
        <p:spPr>
          <a:xfrm>
            <a:off x="838200" y="212725"/>
            <a:ext cx="105156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1C3766"/>
              </a:buClr>
              <a:buSzPts val="4400"/>
              <a:buFont typeface="Arial"/>
              <a:buNone/>
            </a:pPr>
            <a:r>
              <a:rPr lang="en-US">
                <a:solidFill>
                  <a:srgbClr val="003A70"/>
                </a:solidFill>
                <a:uFill>
                  <a:noFill/>
                </a:uFill>
                <a:hlinkClick r:id="rId3">
                  <a:extLst>
                    <a:ext uri="{A12FA001-AC4F-418D-AE19-62706E023703}">
                      <ahyp:hlinkClr xmlns:ahyp="http://schemas.microsoft.com/office/drawing/2018/hyperlinkcolor" val="tx"/>
                    </a:ext>
                  </a:extLst>
                </a:hlinkClick>
              </a:rPr>
              <a:t>2021-22 Recovery Analysis</a:t>
            </a:r>
            <a:r>
              <a:rPr lang="en-US">
                <a:solidFill>
                  <a:srgbClr val="003A70"/>
                </a:solidFill>
              </a:rPr>
              <a:t> - Science</a:t>
            </a:r>
            <a:endParaRPr>
              <a:solidFill>
                <a:srgbClr val="003A70"/>
              </a:solidFill>
            </a:endParaRPr>
          </a:p>
        </p:txBody>
      </p:sp>
      <p:sp>
        <p:nvSpPr>
          <p:cNvPr id="280" name="Google Shape;280;p41"/>
          <p:cNvSpPr txBox="1">
            <a:spLocks noGrp="1"/>
          </p:cNvSpPr>
          <p:nvPr>
            <p:ph type="sldNum" idx="12"/>
          </p:nvPr>
        </p:nvSpPr>
        <p:spPr>
          <a:xfrm>
            <a:off x="8610600" y="6356350"/>
            <a:ext cx="297565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pic>
        <p:nvPicPr>
          <p:cNvPr id="281" name="Google Shape;281;p41" descr="Business Growth with solid fill"/>
          <p:cNvPicPr preferRelativeResize="0"/>
          <p:nvPr/>
        </p:nvPicPr>
        <p:blipFill rotWithShape="1">
          <a:blip r:embed="rId4">
            <a:alphaModFix/>
          </a:blip>
          <a:srcRect/>
          <a:stretch/>
        </p:blipFill>
        <p:spPr>
          <a:xfrm>
            <a:off x="10824589" y="368"/>
            <a:ext cx="1279119" cy="1285632"/>
          </a:xfrm>
          <a:prstGeom prst="rect">
            <a:avLst/>
          </a:prstGeom>
          <a:noFill/>
          <a:ln>
            <a:noFill/>
          </a:ln>
        </p:spPr>
      </p:pic>
      <p:pic>
        <p:nvPicPr>
          <p:cNvPr id="282" name="Google Shape;282;p41" descr="Chart, bar chart&#10;&#10;Description automatically generated"/>
          <p:cNvPicPr preferRelativeResize="0"/>
          <p:nvPr/>
        </p:nvPicPr>
        <p:blipFill rotWithShape="1">
          <a:blip r:embed="rId5">
            <a:alphaModFix/>
          </a:blip>
          <a:srcRect/>
          <a:stretch/>
        </p:blipFill>
        <p:spPr>
          <a:xfrm>
            <a:off x="2341944" y="1640894"/>
            <a:ext cx="6939022" cy="4560060"/>
          </a:xfrm>
          <a:prstGeom prst="rect">
            <a:avLst/>
          </a:prstGeom>
          <a:noFill/>
          <a:ln>
            <a:noFill/>
          </a:ln>
        </p:spPr>
      </p:pic>
      <p:cxnSp>
        <p:nvCxnSpPr>
          <p:cNvPr id="283" name="Google Shape;283;p41"/>
          <p:cNvCxnSpPr/>
          <p:nvPr/>
        </p:nvCxnSpPr>
        <p:spPr>
          <a:xfrm rot="10800000" flipH="1">
            <a:off x="838200" y="1488491"/>
            <a:ext cx="8676600" cy="7800"/>
          </a:xfrm>
          <a:prstGeom prst="straightConnector1">
            <a:avLst/>
          </a:prstGeom>
          <a:noFill/>
          <a:ln w="66675" cap="flat" cmpd="tri">
            <a:solidFill>
              <a:srgbClr val="748DA3"/>
            </a:solidFill>
            <a:prstDash val="solid"/>
            <a:miter lim="800000"/>
            <a:headEnd type="none" w="sm" len="sm"/>
            <a:tailEnd type="none" w="sm" len="sm"/>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4"/>
          <p:cNvSpPr txBox="1">
            <a:spLocks noGrp="1"/>
          </p:cNvSpPr>
          <p:nvPr>
            <p:ph type="title"/>
          </p:nvPr>
        </p:nvSpPr>
        <p:spPr>
          <a:xfrm>
            <a:off x="831850" y="1212023"/>
            <a:ext cx="10515600" cy="2852700"/>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rgbClr val="1C3766"/>
              </a:buClr>
              <a:buSzPct val="100000"/>
              <a:buFont typeface="Arial"/>
              <a:buNone/>
            </a:pPr>
            <a:r>
              <a:rPr lang="en-US"/>
              <a:t>Recovery Analysis of COVID-19 on Public School Units, Students and Families (ESSER II, ESSER III) </a:t>
            </a:r>
            <a:endParaRPr/>
          </a:p>
        </p:txBody>
      </p:sp>
      <p:sp>
        <p:nvSpPr>
          <p:cNvPr id="117" name="Google Shape;117;p24"/>
          <p:cNvSpPr txBox="1">
            <a:spLocks noGrp="1"/>
          </p:cNvSpPr>
          <p:nvPr>
            <p:ph type="sldNum" idx="12"/>
          </p:nvPr>
        </p:nvSpPr>
        <p:spPr>
          <a:xfrm>
            <a:off x="9765130" y="6410960"/>
            <a:ext cx="2303700" cy="2844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a:t>
            </a:fld>
            <a:endParaRPr/>
          </a:p>
        </p:txBody>
      </p:sp>
      <p:sp>
        <p:nvSpPr>
          <p:cNvPr id="118" name="Google Shape;118;p24"/>
          <p:cNvSpPr txBox="1">
            <a:spLocks noGrp="1"/>
          </p:cNvSpPr>
          <p:nvPr>
            <p:ph type="body" idx="1"/>
          </p:nvPr>
        </p:nvSpPr>
        <p:spPr>
          <a:xfrm>
            <a:off x="831850" y="4114898"/>
            <a:ext cx="10515600" cy="1500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C3766"/>
              </a:buClr>
              <a:buSzPts val="2000"/>
              <a:buNone/>
            </a:pPr>
            <a:endParaRPr/>
          </a:p>
          <a:p>
            <a:pPr marL="0" lvl="0" indent="0" algn="l" rtl="0">
              <a:lnSpc>
                <a:spcPct val="90000"/>
              </a:lnSpc>
              <a:spcBef>
                <a:spcPts val="0"/>
              </a:spcBef>
              <a:spcAft>
                <a:spcPts val="0"/>
              </a:spcAft>
              <a:buClr>
                <a:srgbClr val="1C3766"/>
              </a:buClr>
              <a:buSzPts val="2000"/>
              <a:buNone/>
            </a:pPr>
            <a:r>
              <a:rPr lang="en-US" u="sng">
                <a:solidFill>
                  <a:schemeClr val="hlink"/>
                </a:solidFill>
                <a:hlinkClick r:id="rId3"/>
              </a:rPr>
              <a:t>Full Report Available</a:t>
            </a:r>
            <a:r>
              <a:rPr lang="en-US"/>
              <a:t> on NCDPI’s Research &amp; Recovery Roundup</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5"/>
          <p:cNvSpPr txBox="1">
            <a:spLocks noGrp="1"/>
          </p:cNvSpPr>
          <p:nvPr>
            <p:ph type="title"/>
          </p:nvPr>
        </p:nvSpPr>
        <p:spPr>
          <a:xfrm>
            <a:off x="675379" y="208819"/>
            <a:ext cx="9897000" cy="1281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3766"/>
              </a:buClr>
              <a:buSzPts val="4200"/>
              <a:buFont typeface="Arial"/>
              <a:buNone/>
            </a:pPr>
            <a:r>
              <a:rPr lang="en-US"/>
              <a:t>Wrapping Up 2020-21 </a:t>
            </a:r>
            <a:r>
              <a:rPr lang="en-US" i="1"/>
              <a:t>Lost Instructional Time</a:t>
            </a:r>
            <a:r>
              <a:rPr lang="en-US"/>
              <a:t> Report</a:t>
            </a:r>
            <a:endParaRPr/>
          </a:p>
        </p:txBody>
      </p:sp>
      <p:grpSp>
        <p:nvGrpSpPr>
          <p:cNvPr id="125" name="Google Shape;125;p25"/>
          <p:cNvGrpSpPr/>
          <p:nvPr/>
        </p:nvGrpSpPr>
        <p:grpSpPr>
          <a:xfrm>
            <a:off x="2260074" y="1587933"/>
            <a:ext cx="6640419" cy="4823754"/>
            <a:chOff x="1857100" y="782625"/>
            <a:chExt cx="5670725" cy="4247758"/>
          </a:xfrm>
        </p:grpSpPr>
        <p:pic>
          <p:nvPicPr>
            <p:cNvPr id="126" name="Google Shape;126;p25"/>
            <p:cNvPicPr preferRelativeResize="0"/>
            <p:nvPr/>
          </p:nvPicPr>
          <p:blipFill>
            <a:blip r:embed="rId3">
              <a:alphaModFix/>
            </a:blip>
            <a:stretch>
              <a:fillRect/>
            </a:stretch>
          </p:blipFill>
          <p:spPr>
            <a:xfrm>
              <a:off x="1857100" y="782625"/>
              <a:ext cx="5670725" cy="3839800"/>
            </a:xfrm>
            <a:prstGeom prst="rect">
              <a:avLst/>
            </a:prstGeom>
            <a:noFill/>
            <a:ln>
              <a:noFill/>
            </a:ln>
          </p:spPr>
        </p:pic>
        <p:sp>
          <p:nvSpPr>
            <p:cNvPr id="127" name="Google Shape;127;p25"/>
            <p:cNvSpPr/>
            <p:nvPr/>
          </p:nvSpPr>
          <p:spPr>
            <a:xfrm rot="5400000">
              <a:off x="3744892" y="4503883"/>
              <a:ext cx="567000" cy="486000"/>
            </a:xfrm>
            <a:prstGeom prst="leftArrow">
              <a:avLst>
                <a:gd name="adj1" fmla="val 50000"/>
                <a:gd name="adj2" fmla="val 50000"/>
              </a:avLst>
            </a:prstGeom>
            <a:solidFill>
              <a:srgbClr val="A9C04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28" name="Google Shape;128;p25"/>
            <p:cNvSpPr/>
            <p:nvPr/>
          </p:nvSpPr>
          <p:spPr>
            <a:xfrm rot="10800000">
              <a:off x="4110767" y="4041583"/>
              <a:ext cx="954000" cy="486000"/>
            </a:xfrm>
            <a:prstGeom prst="leftArrow">
              <a:avLst>
                <a:gd name="adj1" fmla="val 50000"/>
                <a:gd name="adj2" fmla="val 50000"/>
              </a:avLst>
            </a:prstGeom>
            <a:solidFill>
              <a:srgbClr val="A9C04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29" name="Google Shape;129;p25"/>
            <p:cNvSpPr/>
            <p:nvPr/>
          </p:nvSpPr>
          <p:spPr>
            <a:xfrm>
              <a:off x="3008567" y="4041583"/>
              <a:ext cx="954000" cy="486000"/>
            </a:xfrm>
            <a:prstGeom prst="leftArrow">
              <a:avLst>
                <a:gd name="adj1" fmla="val 50000"/>
                <a:gd name="adj2" fmla="val 50000"/>
              </a:avLst>
            </a:prstGeom>
            <a:solidFill>
              <a:srgbClr val="A9C04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30" name="Google Shape;130;p25"/>
            <p:cNvSpPr txBox="1"/>
            <p:nvPr/>
          </p:nvSpPr>
          <p:spPr>
            <a:xfrm>
              <a:off x="3041684" y="4133130"/>
              <a:ext cx="1069200" cy="271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u="none" strike="noStrike" cap="none">
                  <a:solidFill>
                    <a:srgbClr val="FFFFFF"/>
                  </a:solidFill>
                  <a:latin typeface="Arial"/>
                  <a:ea typeface="Arial"/>
                  <a:cs typeface="Arial"/>
                  <a:sym typeface="Arial"/>
                </a:rPr>
                <a:t>negative</a:t>
              </a:r>
              <a:endParaRPr/>
            </a:p>
          </p:txBody>
        </p:sp>
        <p:sp>
          <p:nvSpPr>
            <p:cNvPr id="131" name="Google Shape;131;p25"/>
            <p:cNvSpPr txBox="1"/>
            <p:nvPr/>
          </p:nvSpPr>
          <p:spPr>
            <a:xfrm>
              <a:off x="4131448" y="4133129"/>
              <a:ext cx="1069200" cy="271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u="none" strike="noStrike" cap="none">
                  <a:solidFill>
                    <a:srgbClr val="FFFFFF"/>
                  </a:solidFill>
                  <a:latin typeface="Arial"/>
                  <a:ea typeface="Arial"/>
                  <a:cs typeface="Arial"/>
                  <a:sym typeface="Arial"/>
                </a:rPr>
                <a:t>positive</a:t>
              </a:r>
              <a:endParaRPr sz="1400" b="0" i="0" u="none" strike="noStrike" cap="none">
                <a:solidFill>
                  <a:srgbClr val="000000"/>
                </a:solidFill>
                <a:latin typeface="Arial"/>
                <a:ea typeface="Arial"/>
                <a:cs typeface="Arial"/>
                <a:sym typeface="Arial"/>
              </a:endParaRPr>
            </a:p>
          </p:txBody>
        </p:sp>
        <p:sp>
          <p:nvSpPr>
            <p:cNvPr id="132" name="Google Shape;132;p25"/>
            <p:cNvSpPr/>
            <p:nvPr/>
          </p:nvSpPr>
          <p:spPr>
            <a:xfrm rot="5400000">
              <a:off x="6261516" y="4503883"/>
              <a:ext cx="567000" cy="486000"/>
            </a:xfrm>
            <a:prstGeom prst="leftArrow">
              <a:avLst>
                <a:gd name="adj1" fmla="val 50000"/>
                <a:gd name="adj2" fmla="val 50000"/>
              </a:avLst>
            </a:prstGeom>
            <a:solidFill>
              <a:srgbClr val="A9C04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grpSp>
      <p:cxnSp>
        <p:nvCxnSpPr>
          <p:cNvPr id="133" name="Google Shape;133;p25"/>
          <p:cNvCxnSpPr/>
          <p:nvPr/>
        </p:nvCxnSpPr>
        <p:spPr>
          <a:xfrm rot="10800000" flipH="1">
            <a:off x="838200" y="1488491"/>
            <a:ext cx="8676600" cy="7800"/>
          </a:xfrm>
          <a:prstGeom prst="straightConnector1">
            <a:avLst/>
          </a:prstGeom>
          <a:noFill/>
          <a:ln w="66675" cap="flat" cmpd="tri">
            <a:solidFill>
              <a:srgbClr val="748DA3"/>
            </a:solidFill>
            <a:prstDash val="solid"/>
            <a:miter lim="800000"/>
            <a:headEnd type="none" w="sm" len="sm"/>
            <a:tailEnd type="none" w="sm" len="sm"/>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6"/>
          <p:cNvSpPr txBox="1">
            <a:spLocks noGrp="1"/>
          </p:cNvSpPr>
          <p:nvPr>
            <p:ph type="title"/>
          </p:nvPr>
        </p:nvSpPr>
        <p:spPr>
          <a:xfrm>
            <a:off x="675379" y="208819"/>
            <a:ext cx="9896883" cy="128111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3766"/>
              </a:buClr>
              <a:buSzPts val="4200"/>
              <a:buFont typeface="Arial"/>
              <a:buNone/>
            </a:pPr>
            <a:r>
              <a:rPr lang="en-US"/>
              <a:t>Wrapping Up the 2020-21 </a:t>
            </a:r>
            <a:r>
              <a:rPr lang="en-US" i="1"/>
              <a:t>Lost Instructional Time</a:t>
            </a:r>
            <a:r>
              <a:rPr lang="en-US"/>
              <a:t> Report</a:t>
            </a:r>
            <a:endParaRPr/>
          </a:p>
        </p:txBody>
      </p:sp>
      <p:sp>
        <p:nvSpPr>
          <p:cNvPr id="140" name="Google Shape;140;p26"/>
          <p:cNvSpPr txBox="1">
            <a:spLocks noGrp="1"/>
          </p:cNvSpPr>
          <p:nvPr>
            <p:ph type="body" idx="1"/>
          </p:nvPr>
        </p:nvSpPr>
        <p:spPr>
          <a:xfrm>
            <a:off x="838200" y="1789116"/>
            <a:ext cx="10515600" cy="422433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C3766"/>
              </a:buClr>
              <a:buSzPts val="2800"/>
              <a:buChar char="•"/>
            </a:pPr>
            <a:r>
              <a:rPr lang="en-US"/>
              <a:t>Technical Report Submitted to JLEOC December 15 (</a:t>
            </a:r>
            <a:r>
              <a:rPr lang="en-US" u="sng">
                <a:solidFill>
                  <a:schemeClr val="hlink"/>
                </a:solidFill>
                <a:hlinkClick r:id="rId3"/>
              </a:rPr>
              <a:t>link</a:t>
            </a:r>
            <a:r>
              <a:rPr lang="en-US"/>
              <a:t>)</a:t>
            </a:r>
            <a:endParaRPr/>
          </a:p>
          <a:p>
            <a:pPr marL="228600" lvl="0" indent="-228600" algn="l" rtl="0">
              <a:lnSpc>
                <a:spcPct val="90000"/>
              </a:lnSpc>
              <a:spcBef>
                <a:spcPts val="1000"/>
              </a:spcBef>
              <a:spcAft>
                <a:spcPts val="0"/>
              </a:spcAft>
              <a:buClr>
                <a:srgbClr val="1C3766"/>
              </a:buClr>
              <a:buSzPts val="2800"/>
              <a:buChar char="•"/>
            </a:pPr>
            <a:r>
              <a:rPr lang="en-US"/>
              <a:t>Releasing a series of white papers focused on:</a:t>
            </a:r>
            <a:endParaRPr/>
          </a:p>
          <a:p>
            <a:pPr marL="685800" lvl="1" indent="-228600" algn="l" rtl="0">
              <a:lnSpc>
                <a:spcPct val="90000"/>
              </a:lnSpc>
              <a:spcBef>
                <a:spcPts val="500"/>
              </a:spcBef>
              <a:spcAft>
                <a:spcPts val="0"/>
              </a:spcAft>
              <a:buClr>
                <a:srgbClr val="1C3766"/>
              </a:buClr>
              <a:buSzPts val="2800"/>
              <a:buChar char="‒"/>
            </a:pPr>
            <a:r>
              <a:rPr lang="en-US" sz="2800"/>
              <a:t>New data added for Science Grade 5 and ACT</a:t>
            </a:r>
            <a:endParaRPr/>
          </a:p>
          <a:p>
            <a:pPr marL="685800" lvl="1" indent="-228600" algn="l" rtl="0">
              <a:lnSpc>
                <a:spcPct val="90000"/>
              </a:lnSpc>
              <a:spcBef>
                <a:spcPts val="500"/>
              </a:spcBef>
              <a:spcAft>
                <a:spcPts val="0"/>
              </a:spcAft>
              <a:buClr>
                <a:srgbClr val="1C3766"/>
              </a:buClr>
              <a:buSzPts val="2800"/>
              <a:buChar char="‒"/>
            </a:pPr>
            <a:r>
              <a:rPr lang="en-US" sz="2800"/>
              <a:t>New interactions including gender, region, race, urbanicity, student groups (i.e., AIG, SWD, EDS, ML)</a:t>
            </a:r>
            <a:endParaRPr/>
          </a:p>
          <a:p>
            <a:pPr marL="685800" lvl="1" indent="-228600" algn="l" rtl="0">
              <a:lnSpc>
                <a:spcPct val="90000"/>
              </a:lnSpc>
              <a:spcBef>
                <a:spcPts val="500"/>
              </a:spcBef>
              <a:spcAft>
                <a:spcPts val="0"/>
              </a:spcAft>
              <a:buClr>
                <a:srgbClr val="1C3766"/>
              </a:buClr>
              <a:buSzPts val="2800"/>
              <a:buChar char="‒"/>
            </a:pPr>
            <a:r>
              <a:rPr lang="en-US" sz="2800"/>
              <a:t>New findings related to:</a:t>
            </a:r>
            <a:endParaRPr/>
          </a:p>
          <a:p>
            <a:pPr marL="1143000" lvl="2" indent="-228600" algn="l" rtl="0">
              <a:lnSpc>
                <a:spcPct val="90000"/>
              </a:lnSpc>
              <a:spcBef>
                <a:spcPts val="500"/>
              </a:spcBef>
              <a:spcAft>
                <a:spcPts val="0"/>
              </a:spcAft>
              <a:buClr>
                <a:srgbClr val="1C3766"/>
              </a:buClr>
              <a:buSzPts val="2800"/>
              <a:buFont typeface="Noto Sans Symbols"/>
              <a:buChar char="▪"/>
            </a:pPr>
            <a:r>
              <a:rPr lang="en-US" sz="2800"/>
              <a:t>Teacher and principal effectiveness and longevity (</a:t>
            </a:r>
            <a:r>
              <a:rPr lang="en-US" sz="2800" u="sng">
                <a:solidFill>
                  <a:schemeClr val="hlink"/>
                </a:solidFill>
                <a:hlinkClick r:id="rId4"/>
              </a:rPr>
              <a:t>link</a:t>
            </a:r>
            <a:r>
              <a:rPr lang="en-US" sz="2800"/>
              <a:t>)</a:t>
            </a:r>
            <a:endParaRPr/>
          </a:p>
          <a:p>
            <a:pPr marL="1143000" lvl="2" indent="-228600" algn="l" rtl="0">
              <a:lnSpc>
                <a:spcPct val="90000"/>
              </a:lnSpc>
              <a:spcBef>
                <a:spcPts val="500"/>
              </a:spcBef>
              <a:spcAft>
                <a:spcPts val="0"/>
              </a:spcAft>
              <a:buClr>
                <a:srgbClr val="1C3766"/>
              </a:buClr>
              <a:buSzPts val="2800"/>
              <a:buFont typeface="Noto Sans Symbols"/>
              <a:buChar char="▪"/>
            </a:pPr>
            <a:r>
              <a:rPr lang="en-US" sz="2800"/>
              <a:t>Chronic absenteeism </a:t>
            </a:r>
            <a:endParaRPr/>
          </a:p>
          <a:p>
            <a:pPr marL="457200" lvl="1" indent="0" algn="l" rtl="0">
              <a:lnSpc>
                <a:spcPct val="90000"/>
              </a:lnSpc>
              <a:spcBef>
                <a:spcPts val="500"/>
              </a:spcBef>
              <a:spcAft>
                <a:spcPts val="0"/>
              </a:spcAft>
              <a:buClr>
                <a:srgbClr val="1C3766"/>
              </a:buClr>
              <a:buSzPts val="2800"/>
              <a:buNone/>
            </a:pPr>
            <a:endParaRPr sz="2800"/>
          </a:p>
        </p:txBody>
      </p:sp>
      <p:cxnSp>
        <p:nvCxnSpPr>
          <p:cNvPr id="141" name="Google Shape;141;p26"/>
          <p:cNvCxnSpPr/>
          <p:nvPr/>
        </p:nvCxnSpPr>
        <p:spPr>
          <a:xfrm rot="10800000" flipH="1">
            <a:off x="838200" y="1488491"/>
            <a:ext cx="8676600" cy="7800"/>
          </a:xfrm>
          <a:prstGeom prst="straightConnector1">
            <a:avLst/>
          </a:prstGeom>
          <a:noFill/>
          <a:ln w="66675" cap="flat" cmpd="tri">
            <a:solidFill>
              <a:srgbClr val="748DA3"/>
            </a:solidFill>
            <a:prstDash val="solid"/>
            <a:miter lim="800000"/>
            <a:headEnd type="none" w="sm" len="sm"/>
            <a:tailEnd type="none" w="sm" len="sm"/>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7"/>
          <p:cNvSpPr txBox="1">
            <a:spLocks noGrp="1"/>
          </p:cNvSpPr>
          <p:nvPr>
            <p:ph type="title"/>
          </p:nvPr>
        </p:nvSpPr>
        <p:spPr>
          <a:xfrm>
            <a:off x="838200" y="178177"/>
            <a:ext cx="10515600" cy="1281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3766"/>
              </a:buClr>
              <a:buSzPts val="4400"/>
              <a:buFont typeface="Arial"/>
              <a:buNone/>
            </a:pPr>
            <a:r>
              <a:rPr lang="en-US" sz="4400"/>
              <a:t>District and School Supports</a:t>
            </a:r>
            <a:endParaRPr/>
          </a:p>
        </p:txBody>
      </p:sp>
      <p:sp>
        <p:nvSpPr>
          <p:cNvPr id="147" name="Google Shape;147;p27"/>
          <p:cNvSpPr txBox="1">
            <a:spLocks noGrp="1"/>
          </p:cNvSpPr>
          <p:nvPr>
            <p:ph type="body" idx="1"/>
          </p:nvPr>
        </p:nvSpPr>
        <p:spPr>
          <a:xfrm>
            <a:off x="676275" y="1703391"/>
            <a:ext cx="9991725" cy="422433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1000"/>
              </a:spcBef>
              <a:spcAft>
                <a:spcPts val="0"/>
              </a:spcAft>
              <a:buNone/>
            </a:pPr>
            <a:r>
              <a:rPr lang="en-US" dirty="0"/>
              <a:t>From February-March 2023, NCDPI hosted 8 regional sessions to support awareness and use of new local recovery data reports</a:t>
            </a:r>
            <a:endParaRPr sz="2400" dirty="0"/>
          </a:p>
          <a:p>
            <a:pPr marL="457200" lvl="0" indent="-393700" algn="l" rtl="0">
              <a:lnSpc>
                <a:spcPct val="100000"/>
              </a:lnSpc>
              <a:spcBef>
                <a:spcPts val="1000"/>
              </a:spcBef>
              <a:spcAft>
                <a:spcPts val="0"/>
              </a:spcAft>
              <a:buSzPts val="2600"/>
              <a:buChar char="•"/>
            </a:pPr>
            <a:r>
              <a:rPr lang="en-US" sz="2600" dirty="0"/>
              <a:t>Overview of state and regional data results </a:t>
            </a:r>
            <a:endParaRPr sz="2600" dirty="0"/>
          </a:p>
          <a:p>
            <a:pPr marL="457200" lvl="0" indent="-393700" algn="l" rtl="0">
              <a:lnSpc>
                <a:spcPct val="100000"/>
              </a:lnSpc>
              <a:spcBef>
                <a:spcPts val="0"/>
              </a:spcBef>
              <a:spcAft>
                <a:spcPts val="0"/>
              </a:spcAft>
              <a:buSzPts val="2600"/>
              <a:buChar char="•"/>
            </a:pPr>
            <a:r>
              <a:rPr lang="en-US" sz="2600" dirty="0"/>
              <a:t>Aggregated data files based on their LEA and schools</a:t>
            </a:r>
            <a:endParaRPr sz="2600" dirty="0"/>
          </a:p>
          <a:p>
            <a:pPr marL="457200" lvl="0" indent="-393700" algn="l" rtl="0">
              <a:lnSpc>
                <a:spcPct val="100000"/>
              </a:lnSpc>
              <a:spcBef>
                <a:spcPts val="0"/>
              </a:spcBef>
              <a:spcAft>
                <a:spcPts val="0"/>
              </a:spcAft>
              <a:buSzPts val="2600"/>
              <a:buChar char="•"/>
            </a:pPr>
            <a:r>
              <a:rPr lang="en-US" sz="2600" dirty="0"/>
              <a:t>Documentation and supports on how to interpret results</a:t>
            </a:r>
            <a:endParaRPr sz="2600" dirty="0"/>
          </a:p>
          <a:p>
            <a:pPr marL="457200" lvl="0" indent="-393700" algn="l" rtl="0">
              <a:lnSpc>
                <a:spcPct val="100000"/>
              </a:lnSpc>
              <a:spcBef>
                <a:spcPts val="0"/>
              </a:spcBef>
              <a:spcAft>
                <a:spcPts val="0"/>
              </a:spcAft>
              <a:buSzPts val="2600"/>
              <a:buChar char="•"/>
            </a:pPr>
            <a:r>
              <a:rPr lang="en-US" sz="2600" dirty="0"/>
              <a:t>Recommended clearinghouses of vetted resources to guide local investment decisions</a:t>
            </a:r>
            <a:endParaRPr sz="2600" dirty="0"/>
          </a:p>
        </p:txBody>
      </p:sp>
      <p:sp>
        <p:nvSpPr>
          <p:cNvPr id="148" name="Google Shape;148;p27"/>
          <p:cNvSpPr txBox="1">
            <a:spLocks noGrp="1"/>
          </p:cNvSpPr>
          <p:nvPr>
            <p:ph type="sldNum" idx="12"/>
          </p:nvPr>
        </p:nvSpPr>
        <p:spPr>
          <a:xfrm>
            <a:off x="9765130" y="6410960"/>
            <a:ext cx="2303596" cy="28448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6</a:t>
            </a:fld>
            <a:endParaRPr/>
          </a:p>
        </p:txBody>
      </p:sp>
      <p:cxnSp>
        <p:nvCxnSpPr>
          <p:cNvPr id="149" name="Google Shape;149;p27"/>
          <p:cNvCxnSpPr/>
          <p:nvPr/>
        </p:nvCxnSpPr>
        <p:spPr>
          <a:xfrm>
            <a:off x="579408" y="1453159"/>
            <a:ext cx="8668800" cy="5100"/>
          </a:xfrm>
          <a:prstGeom prst="straightConnector1">
            <a:avLst/>
          </a:prstGeom>
          <a:noFill/>
          <a:ln w="66675" cap="flat" cmpd="tri">
            <a:solidFill>
              <a:srgbClr val="748DA3"/>
            </a:solidFill>
            <a:prstDash val="solid"/>
            <a:miter lim="800000"/>
            <a:headEnd type="none" w="sm" len="sm"/>
            <a:tailEnd type="none" w="sm" len="sm"/>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8"/>
          <p:cNvSpPr txBox="1">
            <a:spLocks noGrp="1"/>
          </p:cNvSpPr>
          <p:nvPr>
            <p:ph type="title"/>
          </p:nvPr>
        </p:nvSpPr>
        <p:spPr>
          <a:xfrm>
            <a:off x="838200" y="100952"/>
            <a:ext cx="10515600" cy="1545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3766"/>
              </a:buClr>
              <a:buSzPts val="4400"/>
              <a:buFont typeface="Arial"/>
              <a:buNone/>
            </a:pPr>
            <a:r>
              <a:rPr lang="en-US" sz="4400" b="1">
                <a:solidFill>
                  <a:srgbClr val="1C3766"/>
                </a:solidFill>
              </a:rPr>
              <a:t>Framing the </a:t>
            </a:r>
            <a:r>
              <a:rPr lang="en-US" sz="4400"/>
              <a:t>2021-22 </a:t>
            </a:r>
            <a:r>
              <a:rPr lang="en-US" sz="4400" i="1"/>
              <a:t>Recovery Analysis</a:t>
            </a:r>
            <a:r>
              <a:rPr lang="en-US" sz="4400"/>
              <a:t> Results</a:t>
            </a:r>
            <a:endParaRPr sz="4400" b="1">
              <a:solidFill>
                <a:srgbClr val="1C3766"/>
              </a:solidFill>
            </a:endParaRPr>
          </a:p>
        </p:txBody>
      </p:sp>
      <p:sp>
        <p:nvSpPr>
          <p:cNvPr id="155" name="Google Shape;155;p28"/>
          <p:cNvSpPr txBox="1">
            <a:spLocks noGrp="1"/>
          </p:cNvSpPr>
          <p:nvPr>
            <p:ph type="body" idx="1"/>
          </p:nvPr>
        </p:nvSpPr>
        <p:spPr>
          <a:xfrm>
            <a:off x="838200" y="1789125"/>
            <a:ext cx="10515600" cy="4325100"/>
          </a:xfrm>
          <a:prstGeom prst="rect">
            <a:avLst/>
          </a:prstGeom>
          <a:noFill/>
          <a:ln>
            <a:noFill/>
          </a:ln>
        </p:spPr>
        <p:txBody>
          <a:bodyPr spcFirstLastPara="1" wrap="square" lIns="91425" tIns="45700" rIns="91425" bIns="45700" anchor="t" anchorCtr="0">
            <a:normAutofit/>
          </a:bodyPr>
          <a:lstStyle/>
          <a:p>
            <a:pPr marL="228600" lvl="0" indent="-233680" algn="l" rtl="0">
              <a:lnSpc>
                <a:spcPct val="100000"/>
              </a:lnSpc>
              <a:spcBef>
                <a:spcPts val="0"/>
              </a:spcBef>
              <a:spcAft>
                <a:spcPts val="0"/>
              </a:spcAft>
              <a:buClr>
                <a:srgbClr val="1C3766"/>
              </a:buClr>
              <a:buSzPts val="2300"/>
              <a:buFont typeface="Arial"/>
              <a:buChar char="•"/>
            </a:pPr>
            <a:r>
              <a:rPr lang="en-US" sz="2300"/>
              <a:t>This data is unique to North Carolina as it is individual, student level data (~1.4M students) and not based on sample sizes which means all differences are </a:t>
            </a:r>
            <a:r>
              <a:rPr lang="en-US" sz="2300" i="1"/>
              <a:t>statistically</a:t>
            </a:r>
            <a:r>
              <a:rPr lang="en-US" sz="2300"/>
              <a:t> significant.</a:t>
            </a:r>
            <a:endParaRPr sz="2300"/>
          </a:p>
          <a:p>
            <a:pPr marL="228600" lvl="0" indent="-233680" algn="l" rtl="0">
              <a:lnSpc>
                <a:spcPct val="100000"/>
              </a:lnSpc>
              <a:spcBef>
                <a:spcPts val="1000"/>
              </a:spcBef>
              <a:spcAft>
                <a:spcPts val="0"/>
              </a:spcAft>
              <a:buClr>
                <a:srgbClr val="1C3766"/>
              </a:buClr>
              <a:buSzPts val="2300"/>
              <a:buChar char="•"/>
            </a:pPr>
            <a:r>
              <a:rPr lang="en-US" sz="2300">
                <a:solidFill>
                  <a:srgbClr val="1C3766"/>
                </a:solidFill>
              </a:rPr>
              <a:t>This data goes beyond how many students met grade level proficiency and presents the </a:t>
            </a:r>
            <a:r>
              <a:rPr lang="en-US" sz="2300" b="1" u="sng">
                <a:solidFill>
                  <a:srgbClr val="1C3766"/>
                </a:solidFill>
              </a:rPr>
              <a:t>difference between where we expected students to perform and how they actually performed.</a:t>
            </a:r>
            <a:endParaRPr sz="2300" b="1" u="sng">
              <a:solidFill>
                <a:srgbClr val="1C3766"/>
              </a:solidFill>
            </a:endParaRPr>
          </a:p>
          <a:p>
            <a:pPr marL="971550" lvl="1" indent="-288925" algn="l" rtl="0">
              <a:lnSpc>
                <a:spcPct val="100000"/>
              </a:lnSpc>
              <a:spcBef>
                <a:spcPts val="500"/>
              </a:spcBef>
              <a:spcAft>
                <a:spcPts val="0"/>
              </a:spcAft>
              <a:buClr>
                <a:srgbClr val="1C3766"/>
              </a:buClr>
              <a:buSzPts val="1900"/>
              <a:buChar char="‒"/>
            </a:pPr>
            <a:r>
              <a:rPr lang="en-US" sz="1900"/>
              <a:t>2018 provides a reference for "business as usual”</a:t>
            </a:r>
            <a:endParaRPr sz="2300"/>
          </a:p>
          <a:p>
            <a:pPr marL="971550" lvl="1" indent="-288925" algn="l" rtl="0">
              <a:lnSpc>
                <a:spcPct val="100000"/>
              </a:lnSpc>
              <a:spcBef>
                <a:spcPts val="500"/>
              </a:spcBef>
              <a:spcAft>
                <a:spcPts val="0"/>
              </a:spcAft>
              <a:buClr>
                <a:srgbClr val="1C3766"/>
              </a:buClr>
              <a:buSzPts val="1900"/>
              <a:buChar char="‒"/>
            </a:pPr>
            <a:r>
              <a:rPr lang="en-US" sz="1900"/>
              <a:t>Effect size graphs compare 2021 and 2022 to provide an estimate of "magnitude of recovery"</a:t>
            </a:r>
            <a:endParaRPr sz="2300"/>
          </a:p>
          <a:p>
            <a:pPr marL="971550" lvl="1" indent="-288925" algn="l" rtl="0">
              <a:lnSpc>
                <a:spcPct val="100000"/>
              </a:lnSpc>
              <a:spcBef>
                <a:spcPts val="500"/>
              </a:spcBef>
              <a:spcAft>
                <a:spcPts val="0"/>
              </a:spcAft>
              <a:buClr>
                <a:srgbClr val="1C3766"/>
              </a:buClr>
              <a:buSzPts val="1900"/>
              <a:buChar char="‒"/>
            </a:pPr>
            <a:r>
              <a:rPr lang="en-US" sz="1900"/>
              <a:t>Vertical 0 line means students in those groups are performing as we would expect. They are on track based on past performance.</a:t>
            </a:r>
            <a:endParaRPr sz="2700"/>
          </a:p>
        </p:txBody>
      </p:sp>
      <p:sp>
        <p:nvSpPr>
          <p:cNvPr id="156" name="Google Shape;156;p28"/>
          <p:cNvSpPr txBox="1">
            <a:spLocks noGrp="1"/>
          </p:cNvSpPr>
          <p:nvPr>
            <p:ph type="sldNum" idx="12"/>
          </p:nvPr>
        </p:nvSpPr>
        <p:spPr>
          <a:xfrm>
            <a:off x="9765130" y="6410960"/>
            <a:ext cx="2303596" cy="28448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7</a:t>
            </a:fld>
            <a:endParaRPr/>
          </a:p>
        </p:txBody>
      </p:sp>
      <p:cxnSp>
        <p:nvCxnSpPr>
          <p:cNvPr id="157" name="Google Shape;157;p28"/>
          <p:cNvCxnSpPr/>
          <p:nvPr/>
        </p:nvCxnSpPr>
        <p:spPr>
          <a:xfrm>
            <a:off x="838200" y="1496291"/>
            <a:ext cx="8659500" cy="26400"/>
          </a:xfrm>
          <a:prstGeom prst="straightConnector1">
            <a:avLst/>
          </a:prstGeom>
          <a:noFill/>
          <a:ln w="66675" cap="flat" cmpd="tri">
            <a:solidFill>
              <a:srgbClr val="748DA3"/>
            </a:solidFill>
            <a:prstDash val="solid"/>
            <a:miter lim="800000"/>
            <a:headEnd type="none" w="sm" len="sm"/>
            <a:tailEnd type="none" w="sm" len="sm"/>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9"/>
          <p:cNvSpPr txBox="1">
            <a:spLocks noGrp="1"/>
          </p:cNvSpPr>
          <p:nvPr>
            <p:ph type="title"/>
          </p:nvPr>
        </p:nvSpPr>
        <p:spPr>
          <a:xfrm>
            <a:off x="785325" y="694225"/>
            <a:ext cx="8926800" cy="702000"/>
          </a:xfrm>
          <a:prstGeom prst="rect">
            <a:avLst/>
          </a:prstGeom>
          <a:noFill/>
          <a:ln>
            <a:noFill/>
          </a:ln>
        </p:spPr>
        <p:txBody>
          <a:bodyPr spcFirstLastPara="1" wrap="square" lIns="91425" tIns="45700" rIns="91425" bIns="45700" anchor="ctr" anchorCtr="0">
            <a:spAutoFit/>
          </a:bodyPr>
          <a:lstStyle/>
          <a:p>
            <a:pPr marL="0" lvl="0" indent="0" algn="l" rtl="0">
              <a:lnSpc>
                <a:spcPct val="90000"/>
              </a:lnSpc>
              <a:spcBef>
                <a:spcPts val="0"/>
              </a:spcBef>
              <a:spcAft>
                <a:spcPts val="0"/>
              </a:spcAft>
              <a:buClr>
                <a:srgbClr val="1C3766"/>
              </a:buClr>
              <a:buSzPts val="4400"/>
              <a:buFont typeface="Arial"/>
              <a:buNone/>
            </a:pPr>
            <a:r>
              <a:rPr lang="en-US" sz="4400">
                <a:solidFill>
                  <a:srgbClr val="1C3766"/>
                </a:solidFill>
              </a:rPr>
              <a:t>Main Effects for Student Groups </a:t>
            </a:r>
            <a:endParaRPr sz="4400"/>
          </a:p>
        </p:txBody>
      </p:sp>
      <p:sp>
        <p:nvSpPr>
          <p:cNvPr id="163" name="Google Shape;163;p29"/>
          <p:cNvSpPr txBox="1">
            <a:spLocks noGrp="1"/>
          </p:cNvSpPr>
          <p:nvPr>
            <p:ph type="sldNum" idx="12"/>
          </p:nvPr>
        </p:nvSpPr>
        <p:spPr>
          <a:xfrm>
            <a:off x="9765130" y="6410960"/>
            <a:ext cx="2303700" cy="2844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8</a:t>
            </a:fld>
            <a:endParaRPr/>
          </a:p>
        </p:txBody>
      </p:sp>
      <p:sp>
        <p:nvSpPr>
          <p:cNvPr id="164" name="Google Shape;164;p29"/>
          <p:cNvSpPr txBox="1"/>
          <p:nvPr/>
        </p:nvSpPr>
        <p:spPr>
          <a:xfrm>
            <a:off x="1063675" y="1974550"/>
            <a:ext cx="4654200" cy="3678900"/>
          </a:xfrm>
          <a:prstGeom prst="rect">
            <a:avLst/>
          </a:prstGeom>
          <a:noFill/>
          <a:ln>
            <a:noFill/>
          </a:ln>
        </p:spPr>
        <p:txBody>
          <a:bodyPr spcFirstLastPara="1" wrap="square" lIns="91425" tIns="91425" rIns="91425" bIns="91425" anchor="t" anchorCtr="0">
            <a:spAutoFit/>
          </a:bodyPr>
          <a:lstStyle/>
          <a:p>
            <a:pPr marL="584200" lvl="0" indent="-355600" algn="l" rtl="0">
              <a:lnSpc>
                <a:spcPct val="115000"/>
              </a:lnSpc>
              <a:spcBef>
                <a:spcPts val="0"/>
              </a:spcBef>
              <a:spcAft>
                <a:spcPts val="0"/>
              </a:spcAft>
              <a:buClr>
                <a:srgbClr val="003A70"/>
              </a:buClr>
              <a:buSzPts val="2000"/>
              <a:buFont typeface="Arial"/>
              <a:buChar char="●"/>
            </a:pPr>
            <a:r>
              <a:rPr lang="en-US" sz="2000">
                <a:solidFill>
                  <a:srgbClr val="003A70"/>
                </a:solidFill>
              </a:rPr>
              <a:t>Summary of All Tested Subjects ​</a:t>
            </a:r>
            <a:endParaRPr sz="2000">
              <a:solidFill>
                <a:srgbClr val="003A70"/>
              </a:solidFill>
            </a:endParaRPr>
          </a:p>
          <a:p>
            <a:pPr marL="584200" lvl="0" indent="-355600" algn="l" rtl="0">
              <a:lnSpc>
                <a:spcPct val="115000"/>
              </a:lnSpc>
              <a:spcBef>
                <a:spcPts val="0"/>
              </a:spcBef>
              <a:spcAft>
                <a:spcPts val="0"/>
              </a:spcAft>
              <a:buClr>
                <a:srgbClr val="003A70"/>
              </a:buClr>
              <a:buSzPts val="2000"/>
              <a:buFont typeface="Arial"/>
              <a:buChar char="●"/>
            </a:pPr>
            <a:r>
              <a:rPr lang="en-US" sz="2000">
                <a:solidFill>
                  <a:srgbClr val="003A70"/>
                </a:solidFill>
              </a:rPr>
              <a:t>Sex​</a:t>
            </a:r>
            <a:endParaRPr sz="2000">
              <a:solidFill>
                <a:srgbClr val="003A70"/>
              </a:solidFill>
            </a:endParaRPr>
          </a:p>
          <a:p>
            <a:pPr marL="584200" lvl="0" indent="-355600" algn="l" rtl="0">
              <a:lnSpc>
                <a:spcPct val="115000"/>
              </a:lnSpc>
              <a:spcBef>
                <a:spcPts val="0"/>
              </a:spcBef>
              <a:spcAft>
                <a:spcPts val="0"/>
              </a:spcAft>
              <a:buClr>
                <a:srgbClr val="003A70"/>
              </a:buClr>
              <a:buSzPts val="2000"/>
              <a:buFont typeface="Arial"/>
              <a:buChar char="●"/>
            </a:pPr>
            <a:r>
              <a:rPr lang="en-US" sz="2000">
                <a:solidFill>
                  <a:srgbClr val="003A70"/>
                </a:solidFill>
              </a:rPr>
              <a:t>Race/Ethnicity​</a:t>
            </a:r>
            <a:endParaRPr sz="2000">
              <a:solidFill>
                <a:srgbClr val="003A70"/>
              </a:solidFill>
            </a:endParaRPr>
          </a:p>
          <a:p>
            <a:pPr marL="584200" lvl="0" indent="-355600" algn="l" rtl="0">
              <a:lnSpc>
                <a:spcPct val="115000"/>
              </a:lnSpc>
              <a:spcBef>
                <a:spcPts val="0"/>
              </a:spcBef>
              <a:spcAft>
                <a:spcPts val="0"/>
              </a:spcAft>
              <a:buClr>
                <a:srgbClr val="003A70"/>
              </a:buClr>
              <a:buSzPts val="2000"/>
              <a:buFont typeface="Arial"/>
              <a:buChar char="●"/>
            </a:pPr>
            <a:r>
              <a:rPr lang="en-US" sz="2000">
                <a:solidFill>
                  <a:srgbClr val="003A70"/>
                </a:solidFill>
              </a:rPr>
              <a:t>Economically Disadvantaged Students ​</a:t>
            </a:r>
            <a:endParaRPr sz="2000">
              <a:solidFill>
                <a:srgbClr val="003A70"/>
              </a:solidFill>
            </a:endParaRPr>
          </a:p>
          <a:p>
            <a:pPr marL="584200" lvl="0" indent="-355600" algn="l" rtl="0">
              <a:lnSpc>
                <a:spcPct val="115000"/>
              </a:lnSpc>
              <a:spcBef>
                <a:spcPts val="0"/>
              </a:spcBef>
              <a:spcAft>
                <a:spcPts val="0"/>
              </a:spcAft>
              <a:buClr>
                <a:srgbClr val="003A70"/>
              </a:buClr>
              <a:buSzPts val="2000"/>
              <a:buFont typeface="Arial"/>
              <a:buChar char="●"/>
            </a:pPr>
            <a:r>
              <a:rPr lang="en-US" sz="2000">
                <a:solidFill>
                  <a:srgbClr val="003A70"/>
                </a:solidFill>
              </a:rPr>
              <a:t>Chronically Absent  ​</a:t>
            </a:r>
            <a:endParaRPr sz="2000">
              <a:solidFill>
                <a:srgbClr val="003A70"/>
              </a:solidFill>
            </a:endParaRPr>
          </a:p>
          <a:p>
            <a:pPr marL="584200" lvl="0" indent="-355600" algn="l" rtl="0">
              <a:lnSpc>
                <a:spcPct val="115000"/>
              </a:lnSpc>
              <a:spcBef>
                <a:spcPts val="0"/>
              </a:spcBef>
              <a:spcAft>
                <a:spcPts val="0"/>
              </a:spcAft>
              <a:buClr>
                <a:srgbClr val="003A70"/>
              </a:buClr>
              <a:buSzPts val="2000"/>
              <a:buFont typeface="Arial"/>
              <a:buChar char="●"/>
            </a:pPr>
            <a:r>
              <a:rPr lang="en-US" sz="2000">
                <a:solidFill>
                  <a:srgbClr val="003A70"/>
                </a:solidFill>
              </a:rPr>
              <a:t>Academically or Intellectually Gifted ​</a:t>
            </a:r>
            <a:endParaRPr sz="2000">
              <a:solidFill>
                <a:srgbClr val="003A70"/>
              </a:solidFill>
            </a:endParaRPr>
          </a:p>
          <a:p>
            <a:pPr marL="584200" lvl="0" indent="-355600" algn="l" rtl="0">
              <a:lnSpc>
                <a:spcPct val="115000"/>
              </a:lnSpc>
              <a:spcBef>
                <a:spcPts val="0"/>
              </a:spcBef>
              <a:spcAft>
                <a:spcPts val="0"/>
              </a:spcAft>
              <a:buClr>
                <a:srgbClr val="003A70"/>
              </a:buClr>
              <a:buSzPts val="2000"/>
              <a:buFont typeface="Arial"/>
              <a:buChar char="●"/>
            </a:pPr>
            <a:r>
              <a:rPr lang="en-US" sz="2000">
                <a:solidFill>
                  <a:srgbClr val="003A70"/>
                </a:solidFill>
              </a:rPr>
              <a:t>Students with Disabilities ​</a:t>
            </a:r>
            <a:endParaRPr sz="2000">
              <a:solidFill>
                <a:srgbClr val="003A70"/>
              </a:solidFill>
            </a:endParaRPr>
          </a:p>
          <a:p>
            <a:pPr marL="584200" lvl="0" indent="-355600" algn="l" rtl="0">
              <a:lnSpc>
                <a:spcPct val="115000"/>
              </a:lnSpc>
              <a:spcBef>
                <a:spcPts val="0"/>
              </a:spcBef>
              <a:spcAft>
                <a:spcPts val="0"/>
              </a:spcAft>
              <a:buClr>
                <a:srgbClr val="003A70"/>
              </a:buClr>
              <a:buSzPts val="2000"/>
              <a:buFont typeface="Arial"/>
              <a:buChar char="●"/>
            </a:pPr>
            <a:r>
              <a:rPr lang="en-US" sz="2000">
                <a:solidFill>
                  <a:srgbClr val="003A70"/>
                </a:solidFill>
              </a:rPr>
              <a:t>Multilingual Learners </a:t>
            </a:r>
            <a:endParaRPr sz="2000">
              <a:solidFill>
                <a:srgbClr val="003A70"/>
              </a:solidFill>
            </a:endParaRPr>
          </a:p>
        </p:txBody>
      </p:sp>
      <p:sp>
        <p:nvSpPr>
          <p:cNvPr id="165" name="Google Shape;165;p29"/>
          <p:cNvSpPr txBox="1"/>
          <p:nvPr/>
        </p:nvSpPr>
        <p:spPr>
          <a:xfrm>
            <a:off x="5940875" y="2003550"/>
            <a:ext cx="4654200" cy="3324600"/>
          </a:xfrm>
          <a:prstGeom prst="rect">
            <a:avLst/>
          </a:prstGeom>
          <a:noFill/>
          <a:ln>
            <a:noFill/>
          </a:ln>
        </p:spPr>
        <p:txBody>
          <a:bodyPr spcFirstLastPara="1" wrap="square" lIns="91425" tIns="91425" rIns="91425" bIns="91425" anchor="t" anchorCtr="0">
            <a:spAutoFit/>
          </a:bodyPr>
          <a:lstStyle/>
          <a:p>
            <a:pPr marL="457200" lvl="0" indent="-355600" algn="l" rtl="0">
              <a:lnSpc>
                <a:spcPct val="115000"/>
              </a:lnSpc>
              <a:spcBef>
                <a:spcPts val="0"/>
              </a:spcBef>
              <a:spcAft>
                <a:spcPts val="0"/>
              </a:spcAft>
              <a:buClr>
                <a:srgbClr val="003A70"/>
              </a:buClr>
              <a:buSzPts val="2000"/>
              <a:buFont typeface="Arial"/>
              <a:buChar char="●"/>
            </a:pPr>
            <a:r>
              <a:rPr lang="en-US" sz="2000">
                <a:solidFill>
                  <a:srgbClr val="003A70"/>
                </a:solidFill>
              </a:rPr>
              <a:t>Student Experiencing Homelessness  ​</a:t>
            </a:r>
            <a:endParaRPr sz="2000">
              <a:solidFill>
                <a:srgbClr val="003A70"/>
              </a:solidFill>
            </a:endParaRPr>
          </a:p>
          <a:p>
            <a:pPr marL="457200" lvl="0" indent="-355600" algn="l" rtl="0">
              <a:lnSpc>
                <a:spcPct val="115000"/>
              </a:lnSpc>
              <a:spcBef>
                <a:spcPts val="0"/>
              </a:spcBef>
              <a:spcAft>
                <a:spcPts val="0"/>
              </a:spcAft>
              <a:buClr>
                <a:srgbClr val="003A70"/>
              </a:buClr>
              <a:buSzPts val="2000"/>
              <a:buFont typeface="Arial"/>
              <a:buChar char="●"/>
            </a:pPr>
            <a:r>
              <a:rPr lang="en-US" sz="2000">
                <a:solidFill>
                  <a:srgbClr val="003A70"/>
                </a:solidFill>
              </a:rPr>
              <a:t>Military Connected ​</a:t>
            </a:r>
            <a:endParaRPr sz="2000">
              <a:solidFill>
                <a:srgbClr val="003A70"/>
              </a:solidFill>
            </a:endParaRPr>
          </a:p>
          <a:p>
            <a:pPr marL="457200" lvl="0" indent="-355600" algn="l" rtl="0">
              <a:lnSpc>
                <a:spcPct val="115000"/>
              </a:lnSpc>
              <a:spcBef>
                <a:spcPts val="0"/>
              </a:spcBef>
              <a:spcAft>
                <a:spcPts val="0"/>
              </a:spcAft>
              <a:buClr>
                <a:srgbClr val="003A70"/>
              </a:buClr>
              <a:buSzPts val="2000"/>
              <a:buFont typeface="Arial"/>
              <a:buChar char="●"/>
            </a:pPr>
            <a:r>
              <a:rPr lang="en-US" sz="2000">
                <a:solidFill>
                  <a:srgbClr val="003A70"/>
                </a:solidFill>
              </a:rPr>
              <a:t>Foster Students  ​</a:t>
            </a:r>
            <a:endParaRPr sz="2000">
              <a:solidFill>
                <a:srgbClr val="003A70"/>
              </a:solidFill>
            </a:endParaRPr>
          </a:p>
          <a:p>
            <a:pPr marL="457200" lvl="0" indent="-355600" algn="l" rtl="0">
              <a:lnSpc>
                <a:spcPct val="115000"/>
              </a:lnSpc>
              <a:spcBef>
                <a:spcPts val="0"/>
              </a:spcBef>
              <a:spcAft>
                <a:spcPts val="0"/>
              </a:spcAft>
              <a:buClr>
                <a:srgbClr val="003A70"/>
              </a:buClr>
              <a:buSzPts val="2000"/>
              <a:buFont typeface="Arial"/>
              <a:buChar char="●"/>
            </a:pPr>
            <a:r>
              <a:rPr lang="en-US" sz="2000">
                <a:solidFill>
                  <a:srgbClr val="003A70"/>
                </a:solidFill>
              </a:rPr>
              <a:t>Migrant Students  ​</a:t>
            </a:r>
            <a:endParaRPr sz="2000">
              <a:solidFill>
                <a:srgbClr val="003A70"/>
              </a:solidFill>
            </a:endParaRPr>
          </a:p>
          <a:p>
            <a:pPr marL="457200" lvl="0" indent="-355600" algn="l" rtl="0">
              <a:lnSpc>
                <a:spcPct val="115000"/>
              </a:lnSpc>
              <a:spcBef>
                <a:spcPts val="0"/>
              </a:spcBef>
              <a:spcAft>
                <a:spcPts val="0"/>
              </a:spcAft>
              <a:buClr>
                <a:srgbClr val="003A70"/>
              </a:buClr>
              <a:buSzPts val="2000"/>
              <a:buFont typeface="Arial"/>
              <a:buChar char="●"/>
            </a:pPr>
            <a:r>
              <a:rPr lang="en-US" sz="2000">
                <a:solidFill>
                  <a:srgbClr val="003A70"/>
                </a:solidFill>
              </a:rPr>
              <a:t>Entering Achievement by Quintile ​</a:t>
            </a:r>
            <a:endParaRPr sz="2000">
              <a:solidFill>
                <a:srgbClr val="003A70"/>
              </a:solidFill>
            </a:endParaRPr>
          </a:p>
          <a:p>
            <a:pPr marL="457200" lvl="0" indent="-355600" algn="l" rtl="0">
              <a:lnSpc>
                <a:spcPct val="115000"/>
              </a:lnSpc>
              <a:spcBef>
                <a:spcPts val="0"/>
              </a:spcBef>
              <a:spcAft>
                <a:spcPts val="0"/>
              </a:spcAft>
              <a:buClr>
                <a:srgbClr val="003A70"/>
              </a:buClr>
              <a:buSzPts val="2000"/>
              <a:buFont typeface="Arial"/>
              <a:buChar char="●"/>
            </a:pPr>
            <a:r>
              <a:rPr lang="en-US" sz="2000">
                <a:solidFill>
                  <a:srgbClr val="003A70"/>
                </a:solidFill>
              </a:rPr>
              <a:t>Urbanicity ​</a:t>
            </a:r>
            <a:endParaRPr sz="2000">
              <a:solidFill>
                <a:srgbClr val="003A70"/>
              </a:solidFill>
            </a:endParaRPr>
          </a:p>
          <a:p>
            <a:pPr marL="457200" lvl="0" indent="-355600" algn="l" rtl="0">
              <a:lnSpc>
                <a:spcPct val="115000"/>
              </a:lnSpc>
              <a:spcBef>
                <a:spcPts val="0"/>
              </a:spcBef>
              <a:spcAft>
                <a:spcPts val="0"/>
              </a:spcAft>
              <a:buClr>
                <a:srgbClr val="003A70"/>
              </a:buClr>
              <a:buSzPts val="2000"/>
              <a:buFont typeface="Arial"/>
              <a:buChar char="●"/>
            </a:pPr>
            <a:r>
              <a:rPr lang="en-US" sz="2000">
                <a:solidFill>
                  <a:srgbClr val="003A70"/>
                </a:solidFill>
              </a:rPr>
              <a:t>Percentage Connectivity​</a:t>
            </a:r>
            <a:endParaRPr sz="2000">
              <a:solidFill>
                <a:srgbClr val="003A70"/>
              </a:solidFill>
            </a:endParaRPr>
          </a:p>
          <a:p>
            <a:pPr marL="457200" lvl="0" indent="-355600" algn="l" rtl="0">
              <a:lnSpc>
                <a:spcPct val="115000"/>
              </a:lnSpc>
              <a:spcBef>
                <a:spcPts val="0"/>
              </a:spcBef>
              <a:spcAft>
                <a:spcPts val="0"/>
              </a:spcAft>
              <a:buClr>
                <a:srgbClr val="003A70"/>
              </a:buClr>
              <a:buSzPts val="2000"/>
              <a:buFont typeface="Arial"/>
              <a:buChar char="●"/>
            </a:pPr>
            <a:r>
              <a:rPr lang="en-US" sz="2000">
                <a:solidFill>
                  <a:srgbClr val="003A70"/>
                </a:solidFill>
              </a:rPr>
              <a:t>2021 Remote Days by Quintile </a:t>
            </a:r>
            <a:endParaRPr sz="2000">
              <a:solidFill>
                <a:srgbClr val="003A70"/>
              </a:solidFill>
            </a:endParaRPr>
          </a:p>
        </p:txBody>
      </p:sp>
      <p:cxnSp>
        <p:nvCxnSpPr>
          <p:cNvPr id="166" name="Google Shape;166;p29"/>
          <p:cNvCxnSpPr/>
          <p:nvPr/>
        </p:nvCxnSpPr>
        <p:spPr>
          <a:xfrm rot="10800000" flipH="1">
            <a:off x="838200" y="1488491"/>
            <a:ext cx="8676600" cy="7800"/>
          </a:xfrm>
          <a:prstGeom prst="straightConnector1">
            <a:avLst/>
          </a:prstGeom>
          <a:noFill/>
          <a:ln w="66675" cap="flat" cmpd="tri">
            <a:solidFill>
              <a:srgbClr val="748DA3"/>
            </a:solidFill>
            <a:prstDash val="solid"/>
            <a:miter lim="800000"/>
            <a:headEnd type="none" w="sm" len="sm"/>
            <a:tailEnd type="none" w="sm" len="sm"/>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0"/>
          <p:cNvSpPr txBox="1">
            <a:spLocks noGrp="1"/>
          </p:cNvSpPr>
          <p:nvPr>
            <p:ph type="title"/>
          </p:nvPr>
        </p:nvSpPr>
        <p:spPr>
          <a:xfrm>
            <a:off x="785325" y="694225"/>
            <a:ext cx="8926800" cy="702000"/>
          </a:xfrm>
          <a:prstGeom prst="rect">
            <a:avLst/>
          </a:prstGeom>
          <a:noFill/>
          <a:ln>
            <a:noFill/>
          </a:ln>
        </p:spPr>
        <p:txBody>
          <a:bodyPr spcFirstLastPara="1" wrap="square" lIns="91425" tIns="45700" rIns="91425" bIns="45700" anchor="ctr" anchorCtr="0">
            <a:spAutoFit/>
          </a:bodyPr>
          <a:lstStyle/>
          <a:p>
            <a:pPr marL="0" lvl="0" indent="0" algn="l" rtl="0">
              <a:lnSpc>
                <a:spcPct val="90000"/>
              </a:lnSpc>
              <a:spcBef>
                <a:spcPts val="0"/>
              </a:spcBef>
              <a:spcAft>
                <a:spcPts val="0"/>
              </a:spcAft>
              <a:buClr>
                <a:srgbClr val="1C3766"/>
              </a:buClr>
              <a:buSzPts val="4400"/>
              <a:buFont typeface="Arial"/>
              <a:buNone/>
            </a:pPr>
            <a:r>
              <a:rPr lang="en-US" sz="4400">
                <a:solidFill>
                  <a:srgbClr val="1C3766"/>
                </a:solidFill>
              </a:rPr>
              <a:t>Interactions and School Type </a:t>
            </a:r>
            <a:endParaRPr sz="4400"/>
          </a:p>
        </p:txBody>
      </p:sp>
      <p:sp>
        <p:nvSpPr>
          <p:cNvPr id="172" name="Google Shape;172;p30"/>
          <p:cNvSpPr txBox="1">
            <a:spLocks noGrp="1"/>
          </p:cNvSpPr>
          <p:nvPr>
            <p:ph type="sldNum" idx="12"/>
          </p:nvPr>
        </p:nvSpPr>
        <p:spPr>
          <a:xfrm>
            <a:off x="9765130" y="6410960"/>
            <a:ext cx="2303700" cy="2844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9</a:t>
            </a:fld>
            <a:endParaRPr/>
          </a:p>
        </p:txBody>
      </p:sp>
      <p:sp>
        <p:nvSpPr>
          <p:cNvPr id="173" name="Google Shape;173;p30"/>
          <p:cNvSpPr txBox="1"/>
          <p:nvPr/>
        </p:nvSpPr>
        <p:spPr>
          <a:xfrm>
            <a:off x="1016650" y="1569050"/>
            <a:ext cx="4654200" cy="4032900"/>
          </a:xfrm>
          <a:prstGeom prst="rect">
            <a:avLst/>
          </a:prstGeom>
          <a:noFill/>
          <a:ln>
            <a:noFill/>
          </a:ln>
        </p:spPr>
        <p:txBody>
          <a:bodyPr spcFirstLastPara="1" wrap="square" lIns="91425" tIns="91425" rIns="91425" bIns="91425" anchor="t" anchorCtr="0">
            <a:spAutoFit/>
          </a:bodyPr>
          <a:lstStyle/>
          <a:p>
            <a:pPr marL="584200" lvl="0" indent="-355600" algn="l" rtl="0">
              <a:lnSpc>
                <a:spcPct val="115000"/>
              </a:lnSpc>
              <a:spcBef>
                <a:spcPts val="0"/>
              </a:spcBef>
              <a:spcAft>
                <a:spcPts val="0"/>
              </a:spcAft>
              <a:buClr>
                <a:srgbClr val="003A70"/>
              </a:buClr>
              <a:buSzPts val="2000"/>
              <a:buFont typeface="Arial"/>
              <a:buChar char="●"/>
            </a:pPr>
            <a:r>
              <a:rPr lang="en-US" sz="2000">
                <a:solidFill>
                  <a:srgbClr val="003A70"/>
                </a:solidFill>
              </a:rPr>
              <a:t>Race/Ethnicity Split by Sex​</a:t>
            </a:r>
            <a:endParaRPr sz="2000">
              <a:solidFill>
                <a:srgbClr val="003A70"/>
              </a:solidFill>
            </a:endParaRPr>
          </a:p>
          <a:p>
            <a:pPr marL="584200" lvl="0" indent="-355600" algn="l" rtl="0">
              <a:lnSpc>
                <a:spcPct val="115000"/>
              </a:lnSpc>
              <a:spcBef>
                <a:spcPts val="0"/>
              </a:spcBef>
              <a:spcAft>
                <a:spcPts val="0"/>
              </a:spcAft>
              <a:buClr>
                <a:srgbClr val="003A70"/>
              </a:buClr>
              <a:buSzPts val="2000"/>
              <a:buFont typeface="Arial"/>
              <a:buChar char="●"/>
            </a:pPr>
            <a:r>
              <a:rPr lang="en-US" sz="2000">
                <a:solidFill>
                  <a:srgbClr val="003A70"/>
                </a:solidFill>
              </a:rPr>
              <a:t>Race/Ethnicity Split by Urbanicity​</a:t>
            </a:r>
            <a:endParaRPr sz="2000">
              <a:solidFill>
                <a:srgbClr val="003A70"/>
              </a:solidFill>
            </a:endParaRPr>
          </a:p>
          <a:p>
            <a:pPr marL="584200" lvl="0" indent="-355600" algn="l" rtl="0">
              <a:lnSpc>
                <a:spcPct val="115000"/>
              </a:lnSpc>
              <a:spcBef>
                <a:spcPts val="0"/>
              </a:spcBef>
              <a:spcAft>
                <a:spcPts val="0"/>
              </a:spcAft>
              <a:buClr>
                <a:srgbClr val="003A70"/>
              </a:buClr>
              <a:buSzPts val="2000"/>
              <a:buFont typeface="Arial"/>
              <a:buChar char="●"/>
            </a:pPr>
            <a:r>
              <a:rPr lang="en-US" sz="2000">
                <a:solidFill>
                  <a:srgbClr val="003A70"/>
                </a:solidFill>
              </a:rPr>
              <a:t>Race/Ethnicity Split by AIG​</a:t>
            </a:r>
            <a:endParaRPr sz="2000">
              <a:solidFill>
                <a:srgbClr val="003A70"/>
              </a:solidFill>
            </a:endParaRPr>
          </a:p>
          <a:p>
            <a:pPr marL="584200" lvl="0" indent="-355600" algn="l" rtl="0">
              <a:lnSpc>
                <a:spcPct val="115000"/>
              </a:lnSpc>
              <a:spcBef>
                <a:spcPts val="0"/>
              </a:spcBef>
              <a:spcAft>
                <a:spcPts val="0"/>
              </a:spcAft>
              <a:buClr>
                <a:srgbClr val="003A70"/>
              </a:buClr>
              <a:buSzPts val="2000"/>
              <a:buFont typeface="Arial"/>
              <a:buChar char="●"/>
            </a:pPr>
            <a:r>
              <a:rPr lang="en-US" sz="2000">
                <a:solidFill>
                  <a:srgbClr val="003A70"/>
                </a:solidFill>
              </a:rPr>
              <a:t>Sex and EDS Split by Race/Ethnicity ​</a:t>
            </a:r>
            <a:endParaRPr sz="2000">
              <a:solidFill>
                <a:srgbClr val="003A70"/>
              </a:solidFill>
            </a:endParaRPr>
          </a:p>
          <a:p>
            <a:pPr marL="584200" lvl="0" indent="-355600" algn="l" rtl="0">
              <a:lnSpc>
                <a:spcPct val="115000"/>
              </a:lnSpc>
              <a:spcBef>
                <a:spcPts val="0"/>
              </a:spcBef>
              <a:spcAft>
                <a:spcPts val="0"/>
              </a:spcAft>
              <a:buClr>
                <a:srgbClr val="003A70"/>
              </a:buClr>
              <a:buSzPts val="2000"/>
              <a:buFont typeface="Arial"/>
              <a:buChar char="●"/>
            </a:pPr>
            <a:r>
              <a:rPr lang="en-US" sz="2000">
                <a:solidFill>
                  <a:srgbClr val="003A70"/>
                </a:solidFill>
              </a:rPr>
              <a:t>Urbanicity Split by EDS​</a:t>
            </a:r>
            <a:endParaRPr sz="2000">
              <a:solidFill>
                <a:srgbClr val="003A70"/>
              </a:solidFill>
            </a:endParaRPr>
          </a:p>
          <a:p>
            <a:pPr marL="584200" lvl="0" indent="-355600" algn="l" rtl="0">
              <a:lnSpc>
                <a:spcPct val="115000"/>
              </a:lnSpc>
              <a:spcBef>
                <a:spcPts val="0"/>
              </a:spcBef>
              <a:spcAft>
                <a:spcPts val="0"/>
              </a:spcAft>
              <a:buClr>
                <a:srgbClr val="003A70"/>
              </a:buClr>
              <a:buSzPts val="2000"/>
              <a:buFont typeface="Arial"/>
              <a:buChar char="●"/>
            </a:pPr>
            <a:r>
              <a:rPr lang="en-US" sz="2000">
                <a:solidFill>
                  <a:srgbClr val="003A70"/>
                </a:solidFill>
              </a:rPr>
              <a:t>Urbanicity Split by AIG​</a:t>
            </a:r>
            <a:endParaRPr sz="2000">
              <a:solidFill>
                <a:srgbClr val="003A70"/>
              </a:solidFill>
            </a:endParaRPr>
          </a:p>
          <a:p>
            <a:pPr marL="584200" lvl="0" indent="-355600" algn="l" rtl="0">
              <a:lnSpc>
                <a:spcPct val="115000"/>
              </a:lnSpc>
              <a:spcBef>
                <a:spcPts val="0"/>
              </a:spcBef>
              <a:spcAft>
                <a:spcPts val="0"/>
              </a:spcAft>
              <a:buClr>
                <a:srgbClr val="003A70"/>
              </a:buClr>
              <a:buSzPts val="2000"/>
              <a:buFont typeface="Arial"/>
              <a:buChar char="●"/>
            </a:pPr>
            <a:r>
              <a:rPr lang="en-US" sz="2000">
                <a:solidFill>
                  <a:srgbClr val="003A70"/>
                </a:solidFill>
              </a:rPr>
              <a:t>Urbanicity Split by Multilingual Learners ​</a:t>
            </a:r>
            <a:endParaRPr sz="2000">
              <a:solidFill>
                <a:srgbClr val="003A70"/>
              </a:solidFill>
            </a:endParaRPr>
          </a:p>
          <a:p>
            <a:pPr marL="584200" lvl="0" indent="-355600" algn="l" rtl="0">
              <a:lnSpc>
                <a:spcPct val="115000"/>
              </a:lnSpc>
              <a:spcBef>
                <a:spcPts val="0"/>
              </a:spcBef>
              <a:spcAft>
                <a:spcPts val="0"/>
              </a:spcAft>
              <a:buClr>
                <a:srgbClr val="003A70"/>
              </a:buClr>
              <a:buSzPts val="2000"/>
              <a:buFont typeface="Arial"/>
              <a:buChar char="●"/>
            </a:pPr>
            <a:r>
              <a:rPr lang="en-US" sz="2000">
                <a:solidFill>
                  <a:srgbClr val="003A70"/>
                </a:solidFill>
              </a:rPr>
              <a:t>Urbanicity Split by Students with Disabilities ​</a:t>
            </a:r>
            <a:endParaRPr sz="2000">
              <a:solidFill>
                <a:srgbClr val="003A70"/>
              </a:solidFill>
            </a:endParaRPr>
          </a:p>
        </p:txBody>
      </p:sp>
      <p:sp>
        <p:nvSpPr>
          <p:cNvPr id="174" name="Google Shape;174;p30"/>
          <p:cNvSpPr txBox="1"/>
          <p:nvPr/>
        </p:nvSpPr>
        <p:spPr>
          <a:xfrm>
            <a:off x="5870350" y="1645075"/>
            <a:ext cx="4654200" cy="2970600"/>
          </a:xfrm>
          <a:prstGeom prst="rect">
            <a:avLst/>
          </a:prstGeom>
          <a:noFill/>
          <a:ln>
            <a:noFill/>
          </a:ln>
        </p:spPr>
        <p:txBody>
          <a:bodyPr spcFirstLastPara="1" wrap="square" lIns="91425" tIns="91425" rIns="91425" bIns="91425" anchor="t" anchorCtr="0">
            <a:spAutoFit/>
          </a:bodyPr>
          <a:lstStyle/>
          <a:p>
            <a:pPr marL="457200" lvl="0" indent="-355600" algn="l" rtl="0">
              <a:lnSpc>
                <a:spcPct val="115000"/>
              </a:lnSpc>
              <a:spcBef>
                <a:spcPts val="0"/>
              </a:spcBef>
              <a:spcAft>
                <a:spcPts val="0"/>
              </a:spcAft>
              <a:buClr>
                <a:srgbClr val="003A70"/>
              </a:buClr>
              <a:buSzPts val="2000"/>
              <a:buFont typeface="Arial"/>
              <a:buChar char="●"/>
            </a:pPr>
            <a:r>
              <a:rPr lang="en-US" sz="2000">
                <a:solidFill>
                  <a:srgbClr val="003A70"/>
                </a:solidFill>
              </a:rPr>
              <a:t>Student Remote Split by Race/Ethnicity </a:t>
            </a:r>
            <a:endParaRPr sz="2000">
              <a:solidFill>
                <a:srgbClr val="003A70"/>
              </a:solidFill>
            </a:endParaRPr>
          </a:p>
          <a:p>
            <a:pPr marL="457200" lvl="0" indent="-355600" algn="l" rtl="0">
              <a:lnSpc>
                <a:spcPct val="115000"/>
              </a:lnSpc>
              <a:spcBef>
                <a:spcPts val="0"/>
              </a:spcBef>
              <a:spcAft>
                <a:spcPts val="0"/>
              </a:spcAft>
              <a:buClr>
                <a:srgbClr val="003A70"/>
              </a:buClr>
              <a:buSzPts val="2000"/>
              <a:buFont typeface="Arial"/>
              <a:buChar char="●"/>
            </a:pPr>
            <a:r>
              <a:rPr lang="en-US" sz="2000">
                <a:solidFill>
                  <a:srgbClr val="003A70"/>
                </a:solidFill>
              </a:rPr>
              <a:t>State Board of Education Region  ​</a:t>
            </a:r>
            <a:endParaRPr sz="2000">
              <a:solidFill>
                <a:srgbClr val="003A70"/>
              </a:solidFill>
            </a:endParaRPr>
          </a:p>
          <a:p>
            <a:pPr marL="457200" lvl="0" indent="-355600" algn="l" rtl="0">
              <a:lnSpc>
                <a:spcPct val="115000"/>
              </a:lnSpc>
              <a:spcBef>
                <a:spcPts val="0"/>
              </a:spcBef>
              <a:spcAft>
                <a:spcPts val="0"/>
              </a:spcAft>
              <a:buClr>
                <a:srgbClr val="003A70"/>
              </a:buClr>
              <a:buSzPts val="2000"/>
              <a:buFont typeface="Arial"/>
              <a:buChar char="●"/>
            </a:pPr>
            <a:r>
              <a:rPr lang="en-US" sz="2000">
                <a:solidFill>
                  <a:srgbClr val="003A70"/>
                </a:solidFill>
              </a:rPr>
              <a:t>Race/Ethnicity Split by SBE Region​</a:t>
            </a:r>
            <a:endParaRPr sz="2000">
              <a:solidFill>
                <a:srgbClr val="003A70"/>
              </a:solidFill>
            </a:endParaRPr>
          </a:p>
          <a:p>
            <a:pPr marL="457200" lvl="0" indent="-355600" algn="l" rtl="0">
              <a:lnSpc>
                <a:spcPct val="115000"/>
              </a:lnSpc>
              <a:spcBef>
                <a:spcPts val="0"/>
              </a:spcBef>
              <a:spcAft>
                <a:spcPts val="0"/>
              </a:spcAft>
              <a:buClr>
                <a:srgbClr val="003A70"/>
              </a:buClr>
              <a:buSzPts val="2000"/>
              <a:buFont typeface="Arial"/>
              <a:buChar char="●"/>
            </a:pPr>
            <a:r>
              <a:rPr lang="en-US" sz="2000">
                <a:solidFill>
                  <a:srgbClr val="003A70"/>
                </a:solidFill>
              </a:rPr>
              <a:t>Urbanicity Split by SBE Region and Economically Disadvantaged​</a:t>
            </a:r>
            <a:endParaRPr sz="2000">
              <a:solidFill>
                <a:srgbClr val="003A70"/>
              </a:solidFill>
            </a:endParaRPr>
          </a:p>
          <a:p>
            <a:pPr marL="457200" lvl="0" indent="-355600" algn="l" rtl="0">
              <a:lnSpc>
                <a:spcPct val="115000"/>
              </a:lnSpc>
              <a:spcBef>
                <a:spcPts val="0"/>
              </a:spcBef>
              <a:spcAft>
                <a:spcPts val="0"/>
              </a:spcAft>
              <a:buClr>
                <a:srgbClr val="003A70"/>
              </a:buClr>
              <a:buSzPts val="2000"/>
              <a:buFont typeface="Arial"/>
              <a:buChar char="●"/>
            </a:pPr>
            <a:r>
              <a:rPr lang="en-US" sz="2000">
                <a:solidFill>
                  <a:srgbClr val="003A70"/>
                </a:solidFill>
              </a:rPr>
              <a:t>School Designation​</a:t>
            </a:r>
            <a:endParaRPr sz="2000">
              <a:solidFill>
                <a:srgbClr val="003A70"/>
              </a:solidFill>
            </a:endParaRPr>
          </a:p>
          <a:p>
            <a:pPr marL="457200" lvl="0" indent="-355600" algn="l" rtl="0">
              <a:lnSpc>
                <a:spcPct val="115000"/>
              </a:lnSpc>
              <a:spcBef>
                <a:spcPts val="0"/>
              </a:spcBef>
              <a:spcAft>
                <a:spcPts val="0"/>
              </a:spcAft>
              <a:buClr>
                <a:srgbClr val="003A70"/>
              </a:buClr>
              <a:buSzPts val="2000"/>
              <a:buFont typeface="Arial"/>
              <a:buChar char="●"/>
            </a:pPr>
            <a:r>
              <a:rPr lang="en-US" sz="2000">
                <a:solidFill>
                  <a:srgbClr val="003A70"/>
                </a:solidFill>
              </a:rPr>
              <a:t>A-F Grade</a:t>
            </a:r>
            <a:endParaRPr sz="2000">
              <a:solidFill>
                <a:srgbClr val="003A70"/>
              </a:solidFill>
            </a:endParaRPr>
          </a:p>
        </p:txBody>
      </p:sp>
      <p:cxnSp>
        <p:nvCxnSpPr>
          <p:cNvPr id="175" name="Google Shape;175;p30"/>
          <p:cNvCxnSpPr/>
          <p:nvPr/>
        </p:nvCxnSpPr>
        <p:spPr>
          <a:xfrm rot="10800000" flipH="1">
            <a:off x="838200" y="1488491"/>
            <a:ext cx="8676600" cy="7800"/>
          </a:xfrm>
          <a:prstGeom prst="straightConnector1">
            <a:avLst/>
          </a:prstGeom>
          <a:noFill/>
          <a:ln w="66675" cap="flat" cmpd="tri">
            <a:solidFill>
              <a:srgbClr val="748DA3"/>
            </a:solidFill>
            <a:prstDash val="solid"/>
            <a:miter lim="800000"/>
            <a:headEnd type="none" w="sm" len="sm"/>
            <a:tailEnd type="none" w="sm" len="sm"/>
          </a:ln>
        </p:spPr>
      </p:cxn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982</Words>
  <Application>Microsoft Office PowerPoint</Application>
  <PresentationFormat>Widescreen</PresentationFormat>
  <Paragraphs>134</Paragraphs>
  <Slides>20</Slides>
  <Notes>20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Calibri</vt:lpstr>
      <vt:lpstr>Courier New</vt:lpstr>
      <vt:lpstr>Noto Sans Symbols</vt:lpstr>
      <vt:lpstr>Office Theme</vt:lpstr>
      <vt:lpstr>Office Theme</vt:lpstr>
      <vt:lpstr>North Carolina's Road to Recovery: Research to Inform Comprehensive K–12 Planning, Strategic Investments, and Charting a Path Forward</vt:lpstr>
      <vt:lpstr>2021-2022 "Magnitude of Recovery" </vt:lpstr>
      <vt:lpstr>Recovery Analysis of COVID-19 on Public School Units, Students and Families (ESSER II, ESSER III) </vt:lpstr>
      <vt:lpstr>Wrapping Up 2020-21 Lost Instructional Time Report</vt:lpstr>
      <vt:lpstr>Wrapping Up the 2020-21 Lost Instructional Time Report</vt:lpstr>
      <vt:lpstr>District and School Supports</vt:lpstr>
      <vt:lpstr>Framing the 2021-22 Recovery Analysis Results</vt:lpstr>
      <vt:lpstr>Main Effects for Student Groups </vt:lpstr>
      <vt:lpstr>Interactions and School Type </vt:lpstr>
      <vt:lpstr>Understanding Effect Sizes </vt:lpstr>
      <vt:lpstr>2021-2022 "Magnitude of Recovery" </vt:lpstr>
      <vt:lpstr>2021-2022 "Magnitude of Recovery" </vt:lpstr>
      <vt:lpstr>2021-22 Recovery Analysis: “Months”</vt:lpstr>
      <vt:lpstr>Q&amp;A</vt:lpstr>
      <vt:lpstr>Recovery Analysis Report Interpretation Guide</vt:lpstr>
      <vt:lpstr>*NEW* 2021-22 Recovery Analysis</vt:lpstr>
      <vt:lpstr>2021-22 Recovery Analysis</vt:lpstr>
      <vt:lpstr>2021-22 Recovery Analysis - ELA</vt:lpstr>
      <vt:lpstr>2021-22 Recovery Analysis - Math</vt:lpstr>
      <vt:lpstr>2021-22 Recovery Analysis - Science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 Carolina's Road to Recovery: Research to Inform Comprehensive K–12 Planning, Strategic Investments, and Charting a Path Forward</dc:title>
  <cp:lastModifiedBy>Jeni Corn</cp:lastModifiedBy>
  <cp:revision>1</cp:revision>
  <dcterms:modified xsi:type="dcterms:W3CDTF">2023-04-18T12:28:40Z</dcterms:modified>
</cp:coreProperties>
</file>