
<file path=[Content_Types].xml><?xml version="1.0" encoding="utf-8"?>
<Types xmlns="http://schemas.openxmlformats.org/package/2006/content-types">
  <Default Extension="bmp" ContentType="image/bmp"/>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handoutMasterIdLst>
    <p:handoutMasterId r:id="rId21"/>
  </p:handoutMasterIdLst>
  <p:sldIdLst>
    <p:sldId id="256" r:id="rId2"/>
    <p:sldId id="257" r:id="rId3"/>
    <p:sldId id="273" r:id="rId4"/>
    <p:sldId id="260" r:id="rId5"/>
    <p:sldId id="261" r:id="rId6"/>
    <p:sldId id="274" r:id="rId7"/>
    <p:sldId id="262" r:id="rId8"/>
    <p:sldId id="275" r:id="rId9"/>
    <p:sldId id="276" r:id="rId10"/>
    <p:sldId id="277" r:id="rId11"/>
    <p:sldId id="279" r:id="rId12"/>
    <p:sldId id="280" r:id="rId13"/>
    <p:sldId id="278" r:id="rId14"/>
    <p:sldId id="281" r:id="rId15"/>
    <p:sldId id="282" r:id="rId16"/>
    <p:sldId id="283" r:id="rId17"/>
    <p:sldId id="285" r:id="rId18"/>
    <p:sldId id="286" r:id="rId19"/>
  </p:sldIdLst>
  <p:sldSz cx="12188825"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5D473-CA66-3F4D-9945-83118B476326}" v="6" dt="2021-01-20T02:29:05.762"/>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5" autoAdjust="0"/>
    <p:restoredTop sz="95781" autoAdjust="0"/>
  </p:normalViewPr>
  <p:slideViewPr>
    <p:cSldViewPr>
      <p:cViewPr varScale="1">
        <p:scale>
          <a:sx n="111" d="100"/>
          <a:sy n="111" d="100"/>
        </p:scale>
        <p:origin x="704" y="19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3CA4F-DF20-4B8A-8706-E1CE3DA5CBE1}" type="doc">
      <dgm:prSet loTypeId="urn:microsoft.com/office/officeart/2005/8/layout/hList7" loCatId="relationship" qsTypeId="urn:microsoft.com/office/officeart/2005/8/quickstyle/simple1" qsCatId="simple" csTypeId="urn:microsoft.com/office/officeart/2005/8/colors/accent1_2" csCatId="accent1" phldr="1"/>
      <dgm:spPr/>
    </dgm:pt>
    <dgm:pt modelId="{CBF62688-D7EB-4506-B0D3-2A7A9256C0B8}">
      <dgm:prSet phldrT="[Text]"/>
      <dgm:spPr/>
      <dgm:t>
        <a:bodyPr/>
        <a:lstStyle/>
        <a:p>
          <a:r>
            <a:rPr lang="en-US" dirty="0"/>
            <a:t>A child who ceases to be migratory during a school term shall be eligible for services until the end of such term</a:t>
          </a:r>
        </a:p>
      </dgm:t>
    </dgm:pt>
    <dgm:pt modelId="{0AB57747-D6C1-4CDE-9531-D33DAE72AA79}" type="parTrans" cxnId="{125BFDD5-2BBF-476B-AF18-427D68942232}">
      <dgm:prSet/>
      <dgm:spPr/>
      <dgm:t>
        <a:bodyPr/>
        <a:lstStyle/>
        <a:p>
          <a:endParaRPr lang="en-US"/>
        </a:p>
      </dgm:t>
    </dgm:pt>
    <dgm:pt modelId="{9808A20B-A876-4863-8E20-405EA9752CE0}" type="sibTrans" cxnId="{125BFDD5-2BBF-476B-AF18-427D68942232}">
      <dgm:prSet/>
      <dgm:spPr/>
      <dgm:t>
        <a:bodyPr/>
        <a:lstStyle/>
        <a:p>
          <a:endParaRPr lang="en-US"/>
        </a:p>
      </dgm:t>
    </dgm:pt>
    <dgm:pt modelId="{44166ADE-2EA9-43E4-8B9E-8BCF5EFA5308}">
      <dgm:prSet phldrT="[Text]"/>
      <dgm:spPr/>
      <dgm:t>
        <a:bodyPr/>
        <a:lstStyle/>
        <a:p>
          <a:r>
            <a:rPr lang="en-US" dirty="0"/>
            <a:t>A child who ceases to be migratory may continue to be served for an additional school year, but only if comparable services are not available through another program</a:t>
          </a:r>
        </a:p>
      </dgm:t>
    </dgm:pt>
    <dgm:pt modelId="{95F24C76-3994-482C-992C-A01FB0A8455F}" type="parTrans" cxnId="{71FD6DEF-EE42-4C26-B81E-B52B08A14241}">
      <dgm:prSet/>
      <dgm:spPr/>
      <dgm:t>
        <a:bodyPr/>
        <a:lstStyle/>
        <a:p>
          <a:endParaRPr lang="en-US"/>
        </a:p>
      </dgm:t>
    </dgm:pt>
    <dgm:pt modelId="{0EA960EA-BBD9-497D-A6F1-C468F17BA48B}" type="sibTrans" cxnId="{71FD6DEF-EE42-4C26-B81E-B52B08A14241}">
      <dgm:prSet/>
      <dgm:spPr/>
      <dgm:t>
        <a:bodyPr/>
        <a:lstStyle/>
        <a:p>
          <a:endParaRPr lang="en-US"/>
        </a:p>
      </dgm:t>
    </dgm:pt>
    <dgm:pt modelId="{35F065AD-0842-4164-BE6E-88C07A39D037}">
      <dgm:prSet phldrT="[Text]"/>
      <dgm:spPr/>
      <dgm:t>
        <a:bodyPr/>
        <a:lstStyle/>
        <a:p>
          <a:r>
            <a:rPr lang="en-US" dirty="0"/>
            <a:t>Secondary school students who were eligible for services during secondary school may continue to be served through credit accrual programs until graduation </a:t>
          </a:r>
        </a:p>
      </dgm:t>
    </dgm:pt>
    <dgm:pt modelId="{10BEFC3E-1F4F-4B94-BFD7-67903D9C427E}" type="parTrans" cxnId="{8C00F0FB-3176-4536-8606-5990FA581824}">
      <dgm:prSet/>
      <dgm:spPr/>
      <dgm:t>
        <a:bodyPr/>
        <a:lstStyle/>
        <a:p>
          <a:endParaRPr lang="en-US"/>
        </a:p>
      </dgm:t>
    </dgm:pt>
    <dgm:pt modelId="{C67067C0-B963-44D2-A9EB-5477C5E96B8B}" type="sibTrans" cxnId="{8C00F0FB-3176-4536-8606-5990FA581824}">
      <dgm:prSet/>
      <dgm:spPr/>
      <dgm:t>
        <a:bodyPr/>
        <a:lstStyle/>
        <a:p>
          <a:endParaRPr lang="en-US"/>
        </a:p>
      </dgm:t>
    </dgm:pt>
    <dgm:pt modelId="{AF7E73B7-D2B3-4FB1-B12D-E53D434C051D}" type="pres">
      <dgm:prSet presAssocID="{7023CA4F-DF20-4B8A-8706-E1CE3DA5CBE1}" presName="Name0" presStyleCnt="0">
        <dgm:presLayoutVars>
          <dgm:dir/>
          <dgm:resizeHandles val="exact"/>
        </dgm:presLayoutVars>
      </dgm:prSet>
      <dgm:spPr/>
    </dgm:pt>
    <dgm:pt modelId="{03AE5019-53CE-4E50-92DD-FAC004C58214}" type="pres">
      <dgm:prSet presAssocID="{7023CA4F-DF20-4B8A-8706-E1CE3DA5CBE1}" presName="fgShape" presStyleLbl="fgShp" presStyleIdx="0" presStyleCnt="1"/>
      <dgm:spPr/>
    </dgm:pt>
    <dgm:pt modelId="{3E6513E2-0750-4ABA-AF2E-F340B4734DF0}" type="pres">
      <dgm:prSet presAssocID="{7023CA4F-DF20-4B8A-8706-E1CE3DA5CBE1}" presName="linComp" presStyleCnt="0"/>
      <dgm:spPr/>
    </dgm:pt>
    <dgm:pt modelId="{E08CB0E2-B198-419F-9A62-5B2E633E1E31}" type="pres">
      <dgm:prSet presAssocID="{CBF62688-D7EB-4506-B0D3-2A7A9256C0B8}" presName="compNode" presStyleCnt="0"/>
      <dgm:spPr/>
    </dgm:pt>
    <dgm:pt modelId="{29311564-CF99-4A86-B3BE-092B7C652530}" type="pres">
      <dgm:prSet presAssocID="{CBF62688-D7EB-4506-B0D3-2A7A9256C0B8}" presName="bkgdShape" presStyleLbl="node1" presStyleIdx="0" presStyleCnt="3"/>
      <dgm:spPr/>
    </dgm:pt>
    <dgm:pt modelId="{AC5BF7FE-6B45-455E-B8E8-546F749877DC}" type="pres">
      <dgm:prSet presAssocID="{CBF62688-D7EB-4506-B0D3-2A7A9256C0B8}" presName="nodeTx" presStyleLbl="node1" presStyleIdx="0" presStyleCnt="3">
        <dgm:presLayoutVars>
          <dgm:bulletEnabled val="1"/>
        </dgm:presLayoutVars>
      </dgm:prSet>
      <dgm:spPr/>
    </dgm:pt>
    <dgm:pt modelId="{E417B334-6F9B-4DEA-8A01-76E42DCAD8A0}" type="pres">
      <dgm:prSet presAssocID="{CBF62688-D7EB-4506-B0D3-2A7A9256C0B8}" presName="invisiNode" presStyleLbl="node1" presStyleIdx="0" presStyleCnt="3"/>
      <dgm:spPr/>
    </dgm:pt>
    <dgm:pt modelId="{6520102B-13A9-4112-AF42-00AFE80EB8F1}" type="pres">
      <dgm:prSet presAssocID="{CBF62688-D7EB-4506-B0D3-2A7A9256C0B8}" presName="imagNode" presStyleLbl="fgImgPlace1" presStyleIdx="0" presStyleCnt="3"/>
      <dgm:spPr/>
    </dgm:pt>
    <dgm:pt modelId="{D1998FD8-79A1-4EC1-8DCA-13E4391F00DF}" type="pres">
      <dgm:prSet presAssocID="{9808A20B-A876-4863-8E20-405EA9752CE0}" presName="sibTrans" presStyleLbl="sibTrans2D1" presStyleIdx="0" presStyleCnt="0"/>
      <dgm:spPr/>
    </dgm:pt>
    <dgm:pt modelId="{6BFCF0CC-2E60-4123-9ABF-D688F4C42182}" type="pres">
      <dgm:prSet presAssocID="{44166ADE-2EA9-43E4-8B9E-8BCF5EFA5308}" presName="compNode" presStyleCnt="0"/>
      <dgm:spPr/>
    </dgm:pt>
    <dgm:pt modelId="{018A657F-28BC-4568-9079-13C70A0BA8A4}" type="pres">
      <dgm:prSet presAssocID="{44166ADE-2EA9-43E4-8B9E-8BCF5EFA5308}" presName="bkgdShape" presStyleLbl="node1" presStyleIdx="1" presStyleCnt="3"/>
      <dgm:spPr/>
    </dgm:pt>
    <dgm:pt modelId="{D5A97249-3682-4559-85D3-36B2BB7FF572}" type="pres">
      <dgm:prSet presAssocID="{44166ADE-2EA9-43E4-8B9E-8BCF5EFA5308}" presName="nodeTx" presStyleLbl="node1" presStyleIdx="1" presStyleCnt="3">
        <dgm:presLayoutVars>
          <dgm:bulletEnabled val="1"/>
        </dgm:presLayoutVars>
      </dgm:prSet>
      <dgm:spPr/>
    </dgm:pt>
    <dgm:pt modelId="{5EC6EAD6-052B-4DCE-AB96-008A8C919543}" type="pres">
      <dgm:prSet presAssocID="{44166ADE-2EA9-43E4-8B9E-8BCF5EFA5308}" presName="invisiNode" presStyleLbl="node1" presStyleIdx="1" presStyleCnt="3"/>
      <dgm:spPr/>
    </dgm:pt>
    <dgm:pt modelId="{DF90244A-CBA7-4398-9401-D60A1414CB1A}" type="pres">
      <dgm:prSet presAssocID="{44166ADE-2EA9-43E4-8B9E-8BCF5EFA5308}" presName="imagNode" presStyleLbl="fgImgPlace1" presStyleIdx="1" presStyleCnt="3"/>
      <dgm:spPr/>
    </dgm:pt>
    <dgm:pt modelId="{07CF1B38-D612-4D60-8E2C-35A9AFE5988B}" type="pres">
      <dgm:prSet presAssocID="{0EA960EA-BBD9-497D-A6F1-C468F17BA48B}" presName="sibTrans" presStyleLbl="sibTrans2D1" presStyleIdx="0" presStyleCnt="0"/>
      <dgm:spPr/>
    </dgm:pt>
    <dgm:pt modelId="{C315D00B-13AF-48B2-8325-B13E7E020427}" type="pres">
      <dgm:prSet presAssocID="{35F065AD-0842-4164-BE6E-88C07A39D037}" presName="compNode" presStyleCnt="0"/>
      <dgm:spPr/>
    </dgm:pt>
    <dgm:pt modelId="{DA038523-DE2C-4E12-9D5E-85EB2A3F79E1}" type="pres">
      <dgm:prSet presAssocID="{35F065AD-0842-4164-BE6E-88C07A39D037}" presName="bkgdShape" presStyleLbl="node1" presStyleIdx="2" presStyleCnt="3"/>
      <dgm:spPr/>
    </dgm:pt>
    <dgm:pt modelId="{682CDD1A-866C-4F29-B87D-9E3B541D3C52}" type="pres">
      <dgm:prSet presAssocID="{35F065AD-0842-4164-BE6E-88C07A39D037}" presName="nodeTx" presStyleLbl="node1" presStyleIdx="2" presStyleCnt="3">
        <dgm:presLayoutVars>
          <dgm:bulletEnabled val="1"/>
        </dgm:presLayoutVars>
      </dgm:prSet>
      <dgm:spPr/>
    </dgm:pt>
    <dgm:pt modelId="{38D53E7D-05C6-40EA-B524-81B9F8D0E6F3}" type="pres">
      <dgm:prSet presAssocID="{35F065AD-0842-4164-BE6E-88C07A39D037}" presName="invisiNode" presStyleLbl="node1" presStyleIdx="2" presStyleCnt="3"/>
      <dgm:spPr/>
    </dgm:pt>
    <dgm:pt modelId="{3B4F3DD2-CB6D-4641-BDC8-A2A2C3C13707}" type="pres">
      <dgm:prSet presAssocID="{35F065AD-0842-4164-BE6E-88C07A39D037}" presName="imagNode" presStyleLbl="fgImgPlace1" presStyleIdx="2" presStyleCnt="3"/>
      <dgm:spPr/>
    </dgm:pt>
  </dgm:ptLst>
  <dgm:cxnLst>
    <dgm:cxn modelId="{91EE2E02-BF5C-4A22-AA95-B92C31E49C3C}" type="presOf" srcId="{0EA960EA-BBD9-497D-A6F1-C468F17BA48B}" destId="{07CF1B38-D612-4D60-8E2C-35A9AFE5988B}" srcOrd="0" destOrd="0" presId="urn:microsoft.com/office/officeart/2005/8/layout/hList7"/>
    <dgm:cxn modelId="{40CB2520-E563-4CEC-88D6-D1E10516A344}" type="presOf" srcId="{44166ADE-2EA9-43E4-8B9E-8BCF5EFA5308}" destId="{018A657F-28BC-4568-9079-13C70A0BA8A4}" srcOrd="0" destOrd="0" presId="urn:microsoft.com/office/officeart/2005/8/layout/hList7"/>
    <dgm:cxn modelId="{6BC24A3E-D046-42EB-B1D7-5AB3745A9372}" type="presOf" srcId="{9808A20B-A876-4863-8E20-405EA9752CE0}" destId="{D1998FD8-79A1-4EC1-8DCA-13E4391F00DF}" srcOrd="0" destOrd="0" presId="urn:microsoft.com/office/officeart/2005/8/layout/hList7"/>
    <dgm:cxn modelId="{91FA614F-C67B-4854-9CA0-564B1BE9C5F2}" type="presOf" srcId="{44166ADE-2EA9-43E4-8B9E-8BCF5EFA5308}" destId="{D5A97249-3682-4559-85D3-36B2BB7FF572}" srcOrd="1" destOrd="0" presId="urn:microsoft.com/office/officeart/2005/8/layout/hList7"/>
    <dgm:cxn modelId="{A525A467-537A-4B8C-8352-9D89247F8309}" type="presOf" srcId="{7023CA4F-DF20-4B8A-8706-E1CE3DA5CBE1}" destId="{AF7E73B7-D2B3-4FB1-B12D-E53D434C051D}" srcOrd="0" destOrd="0" presId="urn:microsoft.com/office/officeart/2005/8/layout/hList7"/>
    <dgm:cxn modelId="{D89F0092-EE9E-4038-8213-9659B2BBFD0A}" type="presOf" srcId="{35F065AD-0842-4164-BE6E-88C07A39D037}" destId="{682CDD1A-866C-4F29-B87D-9E3B541D3C52}" srcOrd="1" destOrd="0" presId="urn:microsoft.com/office/officeart/2005/8/layout/hList7"/>
    <dgm:cxn modelId="{B87F0DBB-4597-43A6-A9EB-B7B8F2D101FF}" type="presOf" srcId="{CBF62688-D7EB-4506-B0D3-2A7A9256C0B8}" destId="{AC5BF7FE-6B45-455E-B8E8-546F749877DC}" srcOrd="1" destOrd="0" presId="urn:microsoft.com/office/officeart/2005/8/layout/hList7"/>
    <dgm:cxn modelId="{3ADB50BF-BE03-4438-8A20-799712B50D09}" type="presOf" srcId="{35F065AD-0842-4164-BE6E-88C07A39D037}" destId="{DA038523-DE2C-4E12-9D5E-85EB2A3F79E1}" srcOrd="0" destOrd="0" presId="urn:microsoft.com/office/officeart/2005/8/layout/hList7"/>
    <dgm:cxn modelId="{125BFDD5-2BBF-476B-AF18-427D68942232}" srcId="{7023CA4F-DF20-4B8A-8706-E1CE3DA5CBE1}" destId="{CBF62688-D7EB-4506-B0D3-2A7A9256C0B8}" srcOrd="0" destOrd="0" parTransId="{0AB57747-D6C1-4CDE-9531-D33DAE72AA79}" sibTransId="{9808A20B-A876-4863-8E20-405EA9752CE0}"/>
    <dgm:cxn modelId="{71FD6DEF-EE42-4C26-B81E-B52B08A14241}" srcId="{7023CA4F-DF20-4B8A-8706-E1CE3DA5CBE1}" destId="{44166ADE-2EA9-43E4-8B9E-8BCF5EFA5308}" srcOrd="1" destOrd="0" parTransId="{95F24C76-3994-482C-992C-A01FB0A8455F}" sibTransId="{0EA960EA-BBD9-497D-A6F1-C468F17BA48B}"/>
    <dgm:cxn modelId="{8C00F0FB-3176-4536-8606-5990FA581824}" srcId="{7023CA4F-DF20-4B8A-8706-E1CE3DA5CBE1}" destId="{35F065AD-0842-4164-BE6E-88C07A39D037}" srcOrd="2" destOrd="0" parTransId="{10BEFC3E-1F4F-4B94-BFD7-67903D9C427E}" sibTransId="{C67067C0-B963-44D2-A9EB-5477C5E96B8B}"/>
    <dgm:cxn modelId="{6595ECFD-FF6A-47D5-BF96-15C017D4F8DC}" type="presOf" srcId="{CBF62688-D7EB-4506-B0D3-2A7A9256C0B8}" destId="{29311564-CF99-4A86-B3BE-092B7C652530}" srcOrd="0" destOrd="0" presId="urn:microsoft.com/office/officeart/2005/8/layout/hList7"/>
    <dgm:cxn modelId="{3F54F198-1CC9-48B0-91AA-2A5DB606CB1D}" type="presParOf" srcId="{AF7E73B7-D2B3-4FB1-B12D-E53D434C051D}" destId="{03AE5019-53CE-4E50-92DD-FAC004C58214}" srcOrd="0" destOrd="0" presId="urn:microsoft.com/office/officeart/2005/8/layout/hList7"/>
    <dgm:cxn modelId="{4356D06A-6927-49CC-80D1-B69F292541D4}" type="presParOf" srcId="{AF7E73B7-D2B3-4FB1-B12D-E53D434C051D}" destId="{3E6513E2-0750-4ABA-AF2E-F340B4734DF0}" srcOrd="1" destOrd="0" presId="urn:microsoft.com/office/officeart/2005/8/layout/hList7"/>
    <dgm:cxn modelId="{C3162E97-6F40-4EA9-B4ED-93D992F845AF}" type="presParOf" srcId="{3E6513E2-0750-4ABA-AF2E-F340B4734DF0}" destId="{E08CB0E2-B198-419F-9A62-5B2E633E1E31}" srcOrd="0" destOrd="0" presId="urn:microsoft.com/office/officeart/2005/8/layout/hList7"/>
    <dgm:cxn modelId="{F879A279-8FC2-4A09-91A0-62A60C35EC36}" type="presParOf" srcId="{E08CB0E2-B198-419F-9A62-5B2E633E1E31}" destId="{29311564-CF99-4A86-B3BE-092B7C652530}" srcOrd="0" destOrd="0" presId="urn:microsoft.com/office/officeart/2005/8/layout/hList7"/>
    <dgm:cxn modelId="{6C6EA54D-71D6-4EF4-806D-8B0A32FF2069}" type="presParOf" srcId="{E08CB0E2-B198-419F-9A62-5B2E633E1E31}" destId="{AC5BF7FE-6B45-455E-B8E8-546F749877DC}" srcOrd="1" destOrd="0" presId="urn:microsoft.com/office/officeart/2005/8/layout/hList7"/>
    <dgm:cxn modelId="{0F677AC6-B2A7-4A74-BE00-5FC0CEA8148B}" type="presParOf" srcId="{E08CB0E2-B198-419F-9A62-5B2E633E1E31}" destId="{E417B334-6F9B-4DEA-8A01-76E42DCAD8A0}" srcOrd="2" destOrd="0" presId="urn:microsoft.com/office/officeart/2005/8/layout/hList7"/>
    <dgm:cxn modelId="{277DD6B1-5421-4ECD-834D-7EE0FA993A9D}" type="presParOf" srcId="{E08CB0E2-B198-419F-9A62-5B2E633E1E31}" destId="{6520102B-13A9-4112-AF42-00AFE80EB8F1}" srcOrd="3" destOrd="0" presId="urn:microsoft.com/office/officeart/2005/8/layout/hList7"/>
    <dgm:cxn modelId="{5E6BD037-18B5-43DD-B636-61C1BDE1DD2A}" type="presParOf" srcId="{3E6513E2-0750-4ABA-AF2E-F340B4734DF0}" destId="{D1998FD8-79A1-4EC1-8DCA-13E4391F00DF}" srcOrd="1" destOrd="0" presId="urn:microsoft.com/office/officeart/2005/8/layout/hList7"/>
    <dgm:cxn modelId="{FCE8D655-2380-49AF-8FFF-1E83D989ADFC}" type="presParOf" srcId="{3E6513E2-0750-4ABA-AF2E-F340B4734DF0}" destId="{6BFCF0CC-2E60-4123-9ABF-D688F4C42182}" srcOrd="2" destOrd="0" presId="urn:microsoft.com/office/officeart/2005/8/layout/hList7"/>
    <dgm:cxn modelId="{CC8C7CE8-3B4E-4152-AA72-4E5F49765475}" type="presParOf" srcId="{6BFCF0CC-2E60-4123-9ABF-D688F4C42182}" destId="{018A657F-28BC-4568-9079-13C70A0BA8A4}" srcOrd="0" destOrd="0" presId="urn:microsoft.com/office/officeart/2005/8/layout/hList7"/>
    <dgm:cxn modelId="{E63DFAFB-D929-441C-813B-F6A748F3BE41}" type="presParOf" srcId="{6BFCF0CC-2E60-4123-9ABF-D688F4C42182}" destId="{D5A97249-3682-4559-85D3-36B2BB7FF572}" srcOrd="1" destOrd="0" presId="urn:microsoft.com/office/officeart/2005/8/layout/hList7"/>
    <dgm:cxn modelId="{308EB7D3-7AEE-40EE-9464-E9DA6D280B38}" type="presParOf" srcId="{6BFCF0CC-2E60-4123-9ABF-D688F4C42182}" destId="{5EC6EAD6-052B-4DCE-AB96-008A8C919543}" srcOrd="2" destOrd="0" presId="urn:microsoft.com/office/officeart/2005/8/layout/hList7"/>
    <dgm:cxn modelId="{0D38766B-5971-4C2F-BAE5-C040E96BE3BE}" type="presParOf" srcId="{6BFCF0CC-2E60-4123-9ABF-D688F4C42182}" destId="{DF90244A-CBA7-4398-9401-D60A1414CB1A}" srcOrd="3" destOrd="0" presId="urn:microsoft.com/office/officeart/2005/8/layout/hList7"/>
    <dgm:cxn modelId="{ADBA3CEA-ADB0-48A0-AF45-DE30094C755B}" type="presParOf" srcId="{3E6513E2-0750-4ABA-AF2E-F340B4734DF0}" destId="{07CF1B38-D612-4D60-8E2C-35A9AFE5988B}" srcOrd="3" destOrd="0" presId="urn:microsoft.com/office/officeart/2005/8/layout/hList7"/>
    <dgm:cxn modelId="{49583078-17A9-4DAB-85EB-2611E6008ECA}" type="presParOf" srcId="{3E6513E2-0750-4ABA-AF2E-F340B4734DF0}" destId="{C315D00B-13AF-48B2-8325-B13E7E020427}" srcOrd="4" destOrd="0" presId="urn:microsoft.com/office/officeart/2005/8/layout/hList7"/>
    <dgm:cxn modelId="{799F3F62-8B51-43D8-AB5F-2B1F45337CF5}" type="presParOf" srcId="{C315D00B-13AF-48B2-8325-B13E7E020427}" destId="{DA038523-DE2C-4E12-9D5E-85EB2A3F79E1}" srcOrd="0" destOrd="0" presId="urn:microsoft.com/office/officeart/2005/8/layout/hList7"/>
    <dgm:cxn modelId="{D26E0879-79EA-41BE-BBB5-5A05C3F488DD}" type="presParOf" srcId="{C315D00B-13AF-48B2-8325-B13E7E020427}" destId="{682CDD1A-866C-4F29-B87D-9E3B541D3C52}" srcOrd="1" destOrd="0" presId="urn:microsoft.com/office/officeart/2005/8/layout/hList7"/>
    <dgm:cxn modelId="{A32F7A95-6104-4DA4-9599-B7A8A93C2CC1}" type="presParOf" srcId="{C315D00B-13AF-48B2-8325-B13E7E020427}" destId="{38D53E7D-05C6-40EA-B524-81B9F8D0E6F3}" srcOrd="2" destOrd="0" presId="urn:microsoft.com/office/officeart/2005/8/layout/hList7"/>
    <dgm:cxn modelId="{947FBA0A-FAF4-4AC1-A0CF-83AFC841A762}" type="presParOf" srcId="{C315D00B-13AF-48B2-8325-B13E7E020427}" destId="{3B4F3DD2-CB6D-4641-BDC8-A2A2C3C1370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ABA8CE-47B8-4CC0-9BAE-8E9385E7D07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67F24E7-FCF2-4D3C-9A38-FB7D09AE0731}">
      <dgm:prSet phldrT="[Text]"/>
      <dgm:spPr/>
      <dgm:t>
        <a:bodyPr/>
        <a:lstStyle/>
        <a:p>
          <a:r>
            <a:rPr lang="en-US" dirty="0"/>
            <a:t>1</a:t>
          </a:r>
          <a:r>
            <a:rPr lang="en-US" baseline="30000" dirty="0"/>
            <a:t>st</a:t>
          </a:r>
          <a:r>
            <a:rPr lang="en-US" dirty="0"/>
            <a:t> </a:t>
          </a:r>
        </a:p>
      </dgm:t>
    </dgm:pt>
    <dgm:pt modelId="{0C916DAB-E749-40CF-B2CE-3AFB6152BFCB}" type="parTrans" cxnId="{2D425C8D-3ECD-49FF-9C0A-D344DBE47F72}">
      <dgm:prSet/>
      <dgm:spPr/>
      <dgm:t>
        <a:bodyPr/>
        <a:lstStyle/>
        <a:p>
          <a:endParaRPr lang="en-US"/>
        </a:p>
      </dgm:t>
    </dgm:pt>
    <dgm:pt modelId="{725399C9-2394-480D-8E46-BB97FCC66134}" type="sibTrans" cxnId="{2D425C8D-3ECD-49FF-9C0A-D344DBE47F72}">
      <dgm:prSet/>
      <dgm:spPr/>
      <dgm:t>
        <a:bodyPr/>
        <a:lstStyle/>
        <a:p>
          <a:endParaRPr lang="en-US"/>
        </a:p>
      </dgm:t>
    </dgm:pt>
    <dgm:pt modelId="{4D61E2F2-81D6-44A5-B881-CA006E0135DB}">
      <dgm:prSet phldrT="[Text]"/>
      <dgm:spPr/>
      <dgm:t>
        <a:bodyPr/>
        <a:lstStyle/>
        <a:p>
          <a:r>
            <a:rPr lang="en-US" dirty="0"/>
            <a:t>Are the child’s unmet special educational needs being addressed by the general school program or other local, State, or Federal services</a:t>
          </a:r>
        </a:p>
      </dgm:t>
    </dgm:pt>
    <dgm:pt modelId="{3C33943B-DF3F-4C4F-8274-C61E2A0B7D75}" type="parTrans" cxnId="{D4B71173-9660-4B22-BC6D-59AEB138728D}">
      <dgm:prSet/>
      <dgm:spPr/>
      <dgm:t>
        <a:bodyPr/>
        <a:lstStyle/>
        <a:p>
          <a:endParaRPr lang="en-US"/>
        </a:p>
      </dgm:t>
    </dgm:pt>
    <dgm:pt modelId="{20BAAD01-956A-442D-B2D2-E878882DADB0}" type="sibTrans" cxnId="{D4B71173-9660-4B22-BC6D-59AEB138728D}">
      <dgm:prSet/>
      <dgm:spPr/>
      <dgm:t>
        <a:bodyPr/>
        <a:lstStyle/>
        <a:p>
          <a:endParaRPr lang="en-US"/>
        </a:p>
      </dgm:t>
    </dgm:pt>
    <dgm:pt modelId="{1AE93476-F170-4F83-83BD-4635B8EC150B}">
      <dgm:prSet phldrT="[Text]"/>
      <dgm:spPr/>
      <dgm:t>
        <a:bodyPr/>
        <a:lstStyle/>
        <a:p>
          <a:r>
            <a:rPr lang="en-US" dirty="0"/>
            <a:t>2</a:t>
          </a:r>
          <a:r>
            <a:rPr lang="en-US" baseline="30000" dirty="0"/>
            <a:t>nd</a:t>
          </a:r>
          <a:r>
            <a:rPr lang="en-US" dirty="0"/>
            <a:t> </a:t>
          </a:r>
        </a:p>
      </dgm:t>
    </dgm:pt>
    <dgm:pt modelId="{AA7A3A9E-28B7-4289-9341-E165DC42E6D2}" type="parTrans" cxnId="{EE72142C-5CA9-4011-9813-A0D51D51DC01}">
      <dgm:prSet/>
      <dgm:spPr/>
      <dgm:t>
        <a:bodyPr/>
        <a:lstStyle/>
        <a:p>
          <a:endParaRPr lang="en-US"/>
        </a:p>
      </dgm:t>
    </dgm:pt>
    <dgm:pt modelId="{837761CE-42F0-4895-B08F-206A0EE4B4B1}" type="sibTrans" cxnId="{EE72142C-5CA9-4011-9813-A0D51D51DC01}">
      <dgm:prSet/>
      <dgm:spPr/>
      <dgm:t>
        <a:bodyPr/>
        <a:lstStyle/>
        <a:p>
          <a:endParaRPr lang="en-US"/>
        </a:p>
      </dgm:t>
    </dgm:pt>
    <dgm:pt modelId="{21D81909-8AA4-4D8F-AFB9-FB2A1474A74B}">
      <dgm:prSet phldrT="[Text]"/>
      <dgm:spPr/>
      <dgm:t>
        <a:bodyPr/>
        <a:lstStyle/>
        <a:p>
          <a:r>
            <a:rPr lang="en-US" dirty="0"/>
            <a:t> Has the LEA already served its migratory children who have priority for services (PFS) as well as other eligible migrant students</a:t>
          </a:r>
        </a:p>
      </dgm:t>
    </dgm:pt>
    <dgm:pt modelId="{2EC8FDBD-FE14-4A2C-B090-78B11F2DFE5A}" type="parTrans" cxnId="{F341899B-CFDE-4436-A3ED-3A686D6D9ECC}">
      <dgm:prSet/>
      <dgm:spPr/>
      <dgm:t>
        <a:bodyPr/>
        <a:lstStyle/>
        <a:p>
          <a:endParaRPr lang="en-US"/>
        </a:p>
      </dgm:t>
    </dgm:pt>
    <dgm:pt modelId="{C85CA5A1-4D9B-44AF-8F66-725AD8BA7B82}" type="sibTrans" cxnId="{F341899B-CFDE-4436-A3ED-3A686D6D9ECC}">
      <dgm:prSet/>
      <dgm:spPr/>
      <dgm:t>
        <a:bodyPr/>
        <a:lstStyle/>
        <a:p>
          <a:endParaRPr lang="en-US"/>
        </a:p>
      </dgm:t>
    </dgm:pt>
    <dgm:pt modelId="{2BC3B900-DC2D-47E3-A44F-3DB1686AD290}" type="pres">
      <dgm:prSet presAssocID="{A8ABA8CE-47B8-4CC0-9BAE-8E9385E7D071}" presName="linearFlow" presStyleCnt="0">
        <dgm:presLayoutVars>
          <dgm:dir/>
          <dgm:animLvl val="lvl"/>
          <dgm:resizeHandles val="exact"/>
        </dgm:presLayoutVars>
      </dgm:prSet>
      <dgm:spPr/>
    </dgm:pt>
    <dgm:pt modelId="{A89B8DF3-4B44-4BAB-842A-1A31BE6177BE}" type="pres">
      <dgm:prSet presAssocID="{267F24E7-FCF2-4D3C-9A38-FB7D09AE0731}" presName="composite" presStyleCnt="0"/>
      <dgm:spPr/>
    </dgm:pt>
    <dgm:pt modelId="{383F5D2F-A49D-499E-923C-2404C0FD263E}" type="pres">
      <dgm:prSet presAssocID="{267F24E7-FCF2-4D3C-9A38-FB7D09AE0731}" presName="parentText" presStyleLbl="alignNode1" presStyleIdx="0" presStyleCnt="2">
        <dgm:presLayoutVars>
          <dgm:chMax val="1"/>
          <dgm:bulletEnabled val="1"/>
        </dgm:presLayoutVars>
      </dgm:prSet>
      <dgm:spPr/>
    </dgm:pt>
    <dgm:pt modelId="{05B24234-626D-4295-B9B7-FC3A411F6DEF}" type="pres">
      <dgm:prSet presAssocID="{267F24E7-FCF2-4D3C-9A38-FB7D09AE0731}" presName="descendantText" presStyleLbl="alignAcc1" presStyleIdx="0" presStyleCnt="2">
        <dgm:presLayoutVars>
          <dgm:bulletEnabled val="1"/>
        </dgm:presLayoutVars>
      </dgm:prSet>
      <dgm:spPr/>
    </dgm:pt>
    <dgm:pt modelId="{1AC43BA6-2683-4A12-AC12-B452DFCF3415}" type="pres">
      <dgm:prSet presAssocID="{725399C9-2394-480D-8E46-BB97FCC66134}" presName="sp" presStyleCnt="0"/>
      <dgm:spPr/>
    </dgm:pt>
    <dgm:pt modelId="{03AD78CC-A30C-4D4C-865A-B54851680AB3}" type="pres">
      <dgm:prSet presAssocID="{1AE93476-F170-4F83-83BD-4635B8EC150B}" presName="composite" presStyleCnt="0"/>
      <dgm:spPr/>
    </dgm:pt>
    <dgm:pt modelId="{B45B4C83-D437-41B7-A5FF-12662DAAB4F7}" type="pres">
      <dgm:prSet presAssocID="{1AE93476-F170-4F83-83BD-4635B8EC150B}" presName="parentText" presStyleLbl="alignNode1" presStyleIdx="1" presStyleCnt="2">
        <dgm:presLayoutVars>
          <dgm:chMax val="1"/>
          <dgm:bulletEnabled val="1"/>
        </dgm:presLayoutVars>
      </dgm:prSet>
      <dgm:spPr/>
    </dgm:pt>
    <dgm:pt modelId="{50DF4DAE-6109-4AD8-ABFD-56E1FED581F2}" type="pres">
      <dgm:prSet presAssocID="{1AE93476-F170-4F83-83BD-4635B8EC150B}" presName="descendantText" presStyleLbl="alignAcc1" presStyleIdx="1" presStyleCnt="2">
        <dgm:presLayoutVars>
          <dgm:bulletEnabled val="1"/>
        </dgm:presLayoutVars>
      </dgm:prSet>
      <dgm:spPr/>
    </dgm:pt>
  </dgm:ptLst>
  <dgm:cxnLst>
    <dgm:cxn modelId="{BA770103-AB3D-487F-9165-44F07F5B0527}" type="presOf" srcId="{21D81909-8AA4-4D8F-AFB9-FB2A1474A74B}" destId="{50DF4DAE-6109-4AD8-ABFD-56E1FED581F2}" srcOrd="0" destOrd="0" presId="urn:microsoft.com/office/officeart/2005/8/layout/chevron2"/>
    <dgm:cxn modelId="{EE72142C-5CA9-4011-9813-A0D51D51DC01}" srcId="{A8ABA8CE-47B8-4CC0-9BAE-8E9385E7D071}" destId="{1AE93476-F170-4F83-83BD-4635B8EC150B}" srcOrd="1" destOrd="0" parTransId="{AA7A3A9E-28B7-4289-9341-E165DC42E6D2}" sibTransId="{837761CE-42F0-4895-B08F-206A0EE4B4B1}"/>
    <dgm:cxn modelId="{F75C9D6D-5775-4EEE-B063-63DB97303CB0}" type="presOf" srcId="{A8ABA8CE-47B8-4CC0-9BAE-8E9385E7D071}" destId="{2BC3B900-DC2D-47E3-A44F-3DB1686AD290}" srcOrd="0" destOrd="0" presId="urn:microsoft.com/office/officeart/2005/8/layout/chevron2"/>
    <dgm:cxn modelId="{D4B71173-9660-4B22-BC6D-59AEB138728D}" srcId="{267F24E7-FCF2-4D3C-9A38-FB7D09AE0731}" destId="{4D61E2F2-81D6-44A5-B881-CA006E0135DB}" srcOrd="0" destOrd="0" parTransId="{3C33943B-DF3F-4C4F-8274-C61E2A0B7D75}" sibTransId="{20BAAD01-956A-442D-B2D2-E878882DADB0}"/>
    <dgm:cxn modelId="{2D425C8D-3ECD-49FF-9C0A-D344DBE47F72}" srcId="{A8ABA8CE-47B8-4CC0-9BAE-8E9385E7D071}" destId="{267F24E7-FCF2-4D3C-9A38-FB7D09AE0731}" srcOrd="0" destOrd="0" parTransId="{0C916DAB-E749-40CF-B2CE-3AFB6152BFCB}" sibTransId="{725399C9-2394-480D-8E46-BB97FCC66134}"/>
    <dgm:cxn modelId="{F341899B-CFDE-4436-A3ED-3A686D6D9ECC}" srcId="{1AE93476-F170-4F83-83BD-4635B8EC150B}" destId="{21D81909-8AA4-4D8F-AFB9-FB2A1474A74B}" srcOrd="0" destOrd="0" parTransId="{2EC8FDBD-FE14-4A2C-B090-78B11F2DFE5A}" sibTransId="{C85CA5A1-4D9B-44AF-8F66-725AD8BA7B82}"/>
    <dgm:cxn modelId="{9C9145A1-2BC0-4038-98EB-F6335D4C94EA}" type="presOf" srcId="{1AE93476-F170-4F83-83BD-4635B8EC150B}" destId="{B45B4C83-D437-41B7-A5FF-12662DAAB4F7}" srcOrd="0" destOrd="0" presId="urn:microsoft.com/office/officeart/2005/8/layout/chevron2"/>
    <dgm:cxn modelId="{88573CC1-2850-4EF4-BAB8-C061CCBD5681}" type="presOf" srcId="{267F24E7-FCF2-4D3C-9A38-FB7D09AE0731}" destId="{383F5D2F-A49D-499E-923C-2404C0FD263E}" srcOrd="0" destOrd="0" presId="urn:microsoft.com/office/officeart/2005/8/layout/chevron2"/>
    <dgm:cxn modelId="{021AD7CB-6746-4400-90A0-E13BA144EA9C}" type="presOf" srcId="{4D61E2F2-81D6-44A5-B881-CA006E0135DB}" destId="{05B24234-626D-4295-B9B7-FC3A411F6DEF}" srcOrd="0" destOrd="0" presId="urn:microsoft.com/office/officeart/2005/8/layout/chevron2"/>
    <dgm:cxn modelId="{C42E4107-85E9-4BD2-A12F-69F2A92A0F99}" type="presParOf" srcId="{2BC3B900-DC2D-47E3-A44F-3DB1686AD290}" destId="{A89B8DF3-4B44-4BAB-842A-1A31BE6177BE}" srcOrd="0" destOrd="0" presId="urn:microsoft.com/office/officeart/2005/8/layout/chevron2"/>
    <dgm:cxn modelId="{DEC7B88F-A6AF-498F-A573-C3C03CC58839}" type="presParOf" srcId="{A89B8DF3-4B44-4BAB-842A-1A31BE6177BE}" destId="{383F5D2F-A49D-499E-923C-2404C0FD263E}" srcOrd="0" destOrd="0" presId="urn:microsoft.com/office/officeart/2005/8/layout/chevron2"/>
    <dgm:cxn modelId="{A843A54A-A1DB-4646-B823-B0D7615663B9}" type="presParOf" srcId="{A89B8DF3-4B44-4BAB-842A-1A31BE6177BE}" destId="{05B24234-626D-4295-B9B7-FC3A411F6DEF}" srcOrd="1" destOrd="0" presId="urn:microsoft.com/office/officeart/2005/8/layout/chevron2"/>
    <dgm:cxn modelId="{F8D63F6E-BBD6-4D95-B3EE-C3B0D0555D03}" type="presParOf" srcId="{2BC3B900-DC2D-47E3-A44F-3DB1686AD290}" destId="{1AC43BA6-2683-4A12-AC12-B452DFCF3415}" srcOrd="1" destOrd="0" presId="urn:microsoft.com/office/officeart/2005/8/layout/chevron2"/>
    <dgm:cxn modelId="{2417668D-F2FD-48C2-A247-AD97C6152C9A}" type="presParOf" srcId="{2BC3B900-DC2D-47E3-A44F-3DB1686AD290}" destId="{03AD78CC-A30C-4D4C-865A-B54851680AB3}" srcOrd="2" destOrd="0" presId="urn:microsoft.com/office/officeart/2005/8/layout/chevron2"/>
    <dgm:cxn modelId="{5093F0D4-766E-4E7A-8383-D3260FC7AD3E}" type="presParOf" srcId="{03AD78CC-A30C-4D4C-865A-B54851680AB3}" destId="{B45B4C83-D437-41B7-A5FF-12662DAAB4F7}" srcOrd="0" destOrd="0" presId="urn:microsoft.com/office/officeart/2005/8/layout/chevron2"/>
    <dgm:cxn modelId="{277C32EA-E443-4E40-88C3-9B7FE32BB92A}" type="presParOf" srcId="{03AD78CC-A30C-4D4C-865A-B54851680AB3}" destId="{50DF4DAE-6109-4AD8-ABFD-56E1FED581F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D2B15F-E46F-4B78-A9B6-A7E17BF3A03E}" type="doc">
      <dgm:prSet loTypeId="urn:microsoft.com/office/officeart/2005/8/layout/process1" loCatId="process" qsTypeId="urn:microsoft.com/office/officeart/2005/8/quickstyle/simple1" qsCatId="simple" csTypeId="urn:microsoft.com/office/officeart/2005/8/colors/accent1_2" csCatId="accent1" phldr="1"/>
      <dgm:spPr/>
    </dgm:pt>
    <dgm:pt modelId="{6CEFC67B-D4B5-4567-B493-1C2CA289AB22}">
      <dgm:prSet phldrT="[Text]"/>
      <dgm:spPr/>
      <dgm:t>
        <a:bodyPr/>
        <a:lstStyle/>
        <a:p>
          <a:r>
            <a:rPr lang="en-US" dirty="0"/>
            <a:t>February</a:t>
          </a:r>
        </a:p>
      </dgm:t>
    </dgm:pt>
    <dgm:pt modelId="{CD8E5C77-BFD2-493F-A6C2-734A8A66428B}" type="parTrans" cxnId="{3BAAAF22-2168-4B12-B5A2-00221927DDE5}">
      <dgm:prSet/>
      <dgm:spPr/>
      <dgm:t>
        <a:bodyPr/>
        <a:lstStyle/>
        <a:p>
          <a:endParaRPr lang="en-US"/>
        </a:p>
      </dgm:t>
    </dgm:pt>
    <dgm:pt modelId="{ED6787C5-3257-4E1D-BE3C-2A81DAD1E39D}" type="sibTrans" cxnId="{3BAAAF22-2168-4B12-B5A2-00221927DDE5}">
      <dgm:prSet/>
      <dgm:spPr/>
      <dgm:t>
        <a:bodyPr/>
        <a:lstStyle/>
        <a:p>
          <a:endParaRPr lang="en-US"/>
        </a:p>
      </dgm:t>
    </dgm:pt>
    <dgm:pt modelId="{EA86B886-88EC-48A3-98F8-6846F36F864E}">
      <dgm:prSet phldrT="[Text]"/>
      <dgm:spPr/>
      <dgm:t>
        <a:bodyPr/>
        <a:lstStyle/>
        <a:p>
          <a:r>
            <a:rPr lang="en-US" dirty="0"/>
            <a:t>March</a:t>
          </a:r>
        </a:p>
      </dgm:t>
    </dgm:pt>
    <dgm:pt modelId="{44D575C1-2D85-4897-97F8-61C1B965923B}" type="parTrans" cxnId="{9D52A6A8-D5C6-497E-9A43-C04584474E83}">
      <dgm:prSet/>
      <dgm:spPr/>
      <dgm:t>
        <a:bodyPr/>
        <a:lstStyle/>
        <a:p>
          <a:endParaRPr lang="en-US"/>
        </a:p>
      </dgm:t>
    </dgm:pt>
    <dgm:pt modelId="{49E15340-FF2A-438E-8AF5-F53D733DE863}" type="sibTrans" cxnId="{9D52A6A8-D5C6-497E-9A43-C04584474E83}">
      <dgm:prSet/>
      <dgm:spPr/>
      <dgm:t>
        <a:bodyPr/>
        <a:lstStyle/>
        <a:p>
          <a:endParaRPr lang="en-US"/>
        </a:p>
      </dgm:t>
    </dgm:pt>
    <dgm:pt modelId="{5099E78D-2D4B-4C81-9843-F2BBE8FEFC1D}">
      <dgm:prSet phldrT="[Text]"/>
      <dgm:spPr/>
      <dgm:t>
        <a:bodyPr/>
        <a:lstStyle/>
        <a:p>
          <a:r>
            <a:rPr lang="en-US" dirty="0"/>
            <a:t>April</a:t>
          </a:r>
        </a:p>
      </dgm:t>
    </dgm:pt>
    <dgm:pt modelId="{6C7A2A9D-DE02-4805-8602-25670DD2A843}" type="parTrans" cxnId="{2D5713A6-4203-463A-9FD2-4D0D76C0E41C}">
      <dgm:prSet/>
      <dgm:spPr/>
      <dgm:t>
        <a:bodyPr/>
        <a:lstStyle/>
        <a:p>
          <a:endParaRPr lang="en-US"/>
        </a:p>
      </dgm:t>
    </dgm:pt>
    <dgm:pt modelId="{6925D9BA-8C1D-499C-8A50-525D820CA692}" type="sibTrans" cxnId="{2D5713A6-4203-463A-9FD2-4D0D76C0E41C}">
      <dgm:prSet/>
      <dgm:spPr/>
      <dgm:t>
        <a:bodyPr/>
        <a:lstStyle/>
        <a:p>
          <a:endParaRPr lang="en-US"/>
        </a:p>
      </dgm:t>
    </dgm:pt>
    <dgm:pt modelId="{89EF53AA-7448-4334-B548-C5818D704ECD}">
      <dgm:prSet phldrT="[Text]"/>
      <dgm:spPr/>
      <dgm:t>
        <a:bodyPr/>
        <a:lstStyle/>
        <a:p>
          <a:r>
            <a:rPr lang="en-US" dirty="0"/>
            <a:t>May</a:t>
          </a:r>
        </a:p>
      </dgm:t>
    </dgm:pt>
    <dgm:pt modelId="{AF5F724C-1EDA-4B5F-B3EA-55A094126D6A}" type="parTrans" cxnId="{55F1374F-D6BB-429A-9601-432B40075FFC}">
      <dgm:prSet/>
      <dgm:spPr/>
      <dgm:t>
        <a:bodyPr/>
        <a:lstStyle/>
        <a:p>
          <a:endParaRPr lang="en-US"/>
        </a:p>
      </dgm:t>
    </dgm:pt>
    <dgm:pt modelId="{200844EB-B836-44F1-9FE5-DF8E90FBF786}" type="sibTrans" cxnId="{55F1374F-D6BB-429A-9601-432B40075FFC}">
      <dgm:prSet/>
      <dgm:spPr/>
      <dgm:t>
        <a:bodyPr/>
        <a:lstStyle/>
        <a:p>
          <a:endParaRPr lang="en-US"/>
        </a:p>
      </dgm:t>
    </dgm:pt>
    <dgm:pt modelId="{29877125-1EB4-4236-BFF8-6C95776A3ABD}">
      <dgm:prSet phldrT="[Text]"/>
      <dgm:spPr/>
      <dgm:t>
        <a:bodyPr/>
        <a:lstStyle/>
        <a:p>
          <a:r>
            <a:rPr lang="en-US" dirty="0"/>
            <a:t>June</a:t>
          </a:r>
        </a:p>
      </dgm:t>
    </dgm:pt>
    <dgm:pt modelId="{F25C5858-7BEF-453B-A29C-44E42E994365}" type="parTrans" cxnId="{8E4E512F-3338-44D0-B927-7A43ECEA2B53}">
      <dgm:prSet/>
      <dgm:spPr/>
      <dgm:t>
        <a:bodyPr/>
        <a:lstStyle/>
        <a:p>
          <a:endParaRPr lang="en-US"/>
        </a:p>
      </dgm:t>
    </dgm:pt>
    <dgm:pt modelId="{6AD55784-3141-427D-8EA9-DE58EBBEFB02}" type="sibTrans" cxnId="{8E4E512F-3338-44D0-B927-7A43ECEA2B53}">
      <dgm:prSet/>
      <dgm:spPr/>
      <dgm:t>
        <a:bodyPr/>
        <a:lstStyle/>
        <a:p>
          <a:endParaRPr lang="en-US"/>
        </a:p>
      </dgm:t>
    </dgm:pt>
    <dgm:pt modelId="{F5BB1969-8A3B-45C1-A123-6ECDE114A50F}">
      <dgm:prSet phldrT="[Text]"/>
      <dgm:spPr/>
      <dgm:t>
        <a:bodyPr/>
        <a:lstStyle/>
        <a:p>
          <a:r>
            <a:rPr lang="en-US" dirty="0"/>
            <a:t>July</a:t>
          </a:r>
        </a:p>
      </dgm:t>
    </dgm:pt>
    <dgm:pt modelId="{BC1B7A2C-9498-48B3-B6E0-64613B158CEE}" type="parTrans" cxnId="{37F8B485-3C9F-412C-86F1-4F147580E40E}">
      <dgm:prSet/>
      <dgm:spPr/>
      <dgm:t>
        <a:bodyPr/>
        <a:lstStyle/>
        <a:p>
          <a:endParaRPr lang="en-US"/>
        </a:p>
      </dgm:t>
    </dgm:pt>
    <dgm:pt modelId="{036A0119-0C25-4FAB-8D63-92C591A4EEE3}" type="sibTrans" cxnId="{37F8B485-3C9F-412C-86F1-4F147580E40E}">
      <dgm:prSet/>
      <dgm:spPr/>
      <dgm:t>
        <a:bodyPr/>
        <a:lstStyle/>
        <a:p>
          <a:endParaRPr lang="en-US"/>
        </a:p>
      </dgm:t>
    </dgm:pt>
    <dgm:pt modelId="{284C2C07-AFC6-4DC1-80D8-A17B1D39B259}" type="pres">
      <dgm:prSet presAssocID="{B4D2B15F-E46F-4B78-A9B6-A7E17BF3A03E}" presName="Name0" presStyleCnt="0">
        <dgm:presLayoutVars>
          <dgm:dir/>
          <dgm:resizeHandles val="exact"/>
        </dgm:presLayoutVars>
      </dgm:prSet>
      <dgm:spPr/>
    </dgm:pt>
    <dgm:pt modelId="{ABCFB166-B0AB-4326-B83E-51D0B6B00B2A}" type="pres">
      <dgm:prSet presAssocID="{6CEFC67B-D4B5-4567-B493-1C2CA289AB22}" presName="node" presStyleLbl="node1" presStyleIdx="0" presStyleCnt="6">
        <dgm:presLayoutVars>
          <dgm:bulletEnabled val="1"/>
        </dgm:presLayoutVars>
      </dgm:prSet>
      <dgm:spPr/>
    </dgm:pt>
    <dgm:pt modelId="{0AE0F339-4C04-4C4D-9D50-4B8D3B28F406}" type="pres">
      <dgm:prSet presAssocID="{ED6787C5-3257-4E1D-BE3C-2A81DAD1E39D}" presName="sibTrans" presStyleLbl="sibTrans2D1" presStyleIdx="0" presStyleCnt="5"/>
      <dgm:spPr/>
    </dgm:pt>
    <dgm:pt modelId="{BA80DEC1-3463-4610-A46D-B685D1D3075B}" type="pres">
      <dgm:prSet presAssocID="{ED6787C5-3257-4E1D-BE3C-2A81DAD1E39D}" presName="connectorText" presStyleLbl="sibTrans2D1" presStyleIdx="0" presStyleCnt="5"/>
      <dgm:spPr/>
    </dgm:pt>
    <dgm:pt modelId="{17B9835B-4EFD-4133-B5B3-FFB1DBDEF0BD}" type="pres">
      <dgm:prSet presAssocID="{EA86B886-88EC-48A3-98F8-6846F36F864E}" presName="node" presStyleLbl="node1" presStyleIdx="1" presStyleCnt="6">
        <dgm:presLayoutVars>
          <dgm:bulletEnabled val="1"/>
        </dgm:presLayoutVars>
      </dgm:prSet>
      <dgm:spPr/>
    </dgm:pt>
    <dgm:pt modelId="{416F7707-EB13-439A-AC4B-A2D2C3FB4B16}" type="pres">
      <dgm:prSet presAssocID="{49E15340-FF2A-438E-8AF5-F53D733DE863}" presName="sibTrans" presStyleLbl="sibTrans2D1" presStyleIdx="1" presStyleCnt="5"/>
      <dgm:spPr/>
    </dgm:pt>
    <dgm:pt modelId="{2956998E-71E5-45A1-B50B-4EDD948D73AD}" type="pres">
      <dgm:prSet presAssocID="{49E15340-FF2A-438E-8AF5-F53D733DE863}" presName="connectorText" presStyleLbl="sibTrans2D1" presStyleIdx="1" presStyleCnt="5"/>
      <dgm:spPr/>
    </dgm:pt>
    <dgm:pt modelId="{94DFFB1C-3BDC-4961-B96D-5092A19F3FA7}" type="pres">
      <dgm:prSet presAssocID="{5099E78D-2D4B-4C81-9843-F2BBE8FEFC1D}" presName="node" presStyleLbl="node1" presStyleIdx="2" presStyleCnt="6">
        <dgm:presLayoutVars>
          <dgm:bulletEnabled val="1"/>
        </dgm:presLayoutVars>
      </dgm:prSet>
      <dgm:spPr/>
    </dgm:pt>
    <dgm:pt modelId="{5F7EDAE7-F021-4BEE-84E3-22A8C0F7175F}" type="pres">
      <dgm:prSet presAssocID="{6925D9BA-8C1D-499C-8A50-525D820CA692}" presName="sibTrans" presStyleLbl="sibTrans2D1" presStyleIdx="2" presStyleCnt="5"/>
      <dgm:spPr/>
    </dgm:pt>
    <dgm:pt modelId="{368BC412-D963-49D5-BBCA-7CD2D9F55BAA}" type="pres">
      <dgm:prSet presAssocID="{6925D9BA-8C1D-499C-8A50-525D820CA692}" presName="connectorText" presStyleLbl="sibTrans2D1" presStyleIdx="2" presStyleCnt="5"/>
      <dgm:spPr/>
    </dgm:pt>
    <dgm:pt modelId="{F1D5FFBD-B482-4673-8EDE-C3325843D894}" type="pres">
      <dgm:prSet presAssocID="{89EF53AA-7448-4334-B548-C5818D704ECD}" presName="node" presStyleLbl="node1" presStyleIdx="3" presStyleCnt="6">
        <dgm:presLayoutVars>
          <dgm:bulletEnabled val="1"/>
        </dgm:presLayoutVars>
      </dgm:prSet>
      <dgm:spPr/>
    </dgm:pt>
    <dgm:pt modelId="{5E069C1F-818B-4715-9C8C-7425265FD8E2}" type="pres">
      <dgm:prSet presAssocID="{200844EB-B836-44F1-9FE5-DF8E90FBF786}" presName="sibTrans" presStyleLbl="sibTrans2D1" presStyleIdx="3" presStyleCnt="5"/>
      <dgm:spPr/>
    </dgm:pt>
    <dgm:pt modelId="{9EA663D9-C74C-4111-8D18-5DBC6B6DE342}" type="pres">
      <dgm:prSet presAssocID="{200844EB-B836-44F1-9FE5-DF8E90FBF786}" presName="connectorText" presStyleLbl="sibTrans2D1" presStyleIdx="3" presStyleCnt="5"/>
      <dgm:spPr/>
    </dgm:pt>
    <dgm:pt modelId="{976032EF-F255-40EF-B7E3-45C89194638E}" type="pres">
      <dgm:prSet presAssocID="{29877125-1EB4-4236-BFF8-6C95776A3ABD}" presName="node" presStyleLbl="node1" presStyleIdx="4" presStyleCnt="6">
        <dgm:presLayoutVars>
          <dgm:bulletEnabled val="1"/>
        </dgm:presLayoutVars>
      </dgm:prSet>
      <dgm:spPr/>
    </dgm:pt>
    <dgm:pt modelId="{E2F2E4C7-1589-47E2-B3D5-507A6351A3C1}" type="pres">
      <dgm:prSet presAssocID="{6AD55784-3141-427D-8EA9-DE58EBBEFB02}" presName="sibTrans" presStyleLbl="sibTrans2D1" presStyleIdx="4" presStyleCnt="5"/>
      <dgm:spPr/>
    </dgm:pt>
    <dgm:pt modelId="{2D53BBAF-A0BC-499E-8F78-F87BF39055D1}" type="pres">
      <dgm:prSet presAssocID="{6AD55784-3141-427D-8EA9-DE58EBBEFB02}" presName="connectorText" presStyleLbl="sibTrans2D1" presStyleIdx="4" presStyleCnt="5"/>
      <dgm:spPr/>
    </dgm:pt>
    <dgm:pt modelId="{D66D25AE-164F-42EC-BE76-C3F02E775A02}" type="pres">
      <dgm:prSet presAssocID="{F5BB1969-8A3B-45C1-A123-6ECDE114A50F}" presName="node" presStyleLbl="node1" presStyleIdx="5" presStyleCnt="6">
        <dgm:presLayoutVars>
          <dgm:bulletEnabled val="1"/>
        </dgm:presLayoutVars>
      </dgm:prSet>
      <dgm:spPr/>
    </dgm:pt>
  </dgm:ptLst>
  <dgm:cxnLst>
    <dgm:cxn modelId="{3BAAAF22-2168-4B12-B5A2-00221927DDE5}" srcId="{B4D2B15F-E46F-4B78-A9B6-A7E17BF3A03E}" destId="{6CEFC67B-D4B5-4567-B493-1C2CA289AB22}" srcOrd="0" destOrd="0" parTransId="{CD8E5C77-BFD2-493F-A6C2-734A8A66428B}" sibTransId="{ED6787C5-3257-4E1D-BE3C-2A81DAD1E39D}"/>
    <dgm:cxn modelId="{0885AC27-2174-4D78-A445-6A0E53EC5C1B}" type="presOf" srcId="{F5BB1969-8A3B-45C1-A123-6ECDE114A50F}" destId="{D66D25AE-164F-42EC-BE76-C3F02E775A02}" srcOrd="0" destOrd="0" presId="urn:microsoft.com/office/officeart/2005/8/layout/process1"/>
    <dgm:cxn modelId="{69DCF62B-16CB-4761-8169-9753719DA882}" type="presOf" srcId="{6CEFC67B-D4B5-4567-B493-1C2CA289AB22}" destId="{ABCFB166-B0AB-4326-B83E-51D0B6B00B2A}" srcOrd="0" destOrd="0" presId="urn:microsoft.com/office/officeart/2005/8/layout/process1"/>
    <dgm:cxn modelId="{8E4E512F-3338-44D0-B927-7A43ECEA2B53}" srcId="{B4D2B15F-E46F-4B78-A9B6-A7E17BF3A03E}" destId="{29877125-1EB4-4236-BFF8-6C95776A3ABD}" srcOrd="4" destOrd="0" parTransId="{F25C5858-7BEF-453B-A29C-44E42E994365}" sibTransId="{6AD55784-3141-427D-8EA9-DE58EBBEFB02}"/>
    <dgm:cxn modelId="{D3364F32-08CC-405E-98CD-FD3E0605B13D}" type="presOf" srcId="{6AD55784-3141-427D-8EA9-DE58EBBEFB02}" destId="{E2F2E4C7-1589-47E2-B3D5-507A6351A3C1}" srcOrd="0" destOrd="0" presId="urn:microsoft.com/office/officeart/2005/8/layout/process1"/>
    <dgm:cxn modelId="{8473B73E-49F7-4017-B796-F858ED48E784}" type="presOf" srcId="{EA86B886-88EC-48A3-98F8-6846F36F864E}" destId="{17B9835B-4EFD-4133-B5B3-FFB1DBDEF0BD}" srcOrd="0" destOrd="0" presId="urn:microsoft.com/office/officeart/2005/8/layout/process1"/>
    <dgm:cxn modelId="{E1D26B49-0799-4309-9BDA-2B4DD2D6F132}" type="presOf" srcId="{ED6787C5-3257-4E1D-BE3C-2A81DAD1E39D}" destId="{0AE0F339-4C04-4C4D-9D50-4B8D3B28F406}" srcOrd="0" destOrd="0" presId="urn:microsoft.com/office/officeart/2005/8/layout/process1"/>
    <dgm:cxn modelId="{55F1374F-D6BB-429A-9601-432B40075FFC}" srcId="{B4D2B15F-E46F-4B78-A9B6-A7E17BF3A03E}" destId="{89EF53AA-7448-4334-B548-C5818D704ECD}" srcOrd="3" destOrd="0" parTransId="{AF5F724C-1EDA-4B5F-B3EA-55A094126D6A}" sibTransId="{200844EB-B836-44F1-9FE5-DF8E90FBF786}"/>
    <dgm:cxn modelId="{009DD452-72A7-4BDE-BA03-23C1AD5159C6}" type="presOf" srcId="{89EF53AA-7448-4334-B548-C5818D704ECD}" destId="{F1D5FFBD-B482-4673-8EDE-C3325843D894}" srcOrd="0" destOrd="0" presId="urn:microsoft.com/office/officeart/2005/8/layout/process1"/>
    <dgm:cxn modelId="{5DD9EC55-60DD-4C7F-8F60-A25CBC22EA53}" type="presOf" srcId="{5099E78D-2D4B-4C81-9843-F2BBE8FEFC1D}" destId="{94DFFB1C-3BDC-4961-B96D-5092A19F3FA7}" srcOrd="0" destOrd="0" presId="urn:microsoft.com/office/officeart/2005/8/layout/process1"/>
    <dgm:cxn modelId="{0E820A71-C21D-4D0E-A4E1-6FF418859272}" type="presOf" srcId="{6925D9BA-8C1D-499C-8A50-525D820CA692}" destId="{5F7EDAE7-F021-4BEE-84E3-22A8C0F7175F}" srcOrd="0" destOrd="0" presId="urn:microsoft.com/office/officeart/2005/8/layout/process1"/>
    <dgm:cxn modelId="{37F8B485-3C9F-412C-86F1-4F147580E40E}" srcId="{B4D2B15F-E46F-4B78-A9B6-A7E17BF3A03E}" destId="{F5BB1969-8A3B-45C1-A123-6ECDE114A50F}" srcOrd="5" destOrd="0" parTransId="{BC1B7A2C-9498-48B3-B6E0-64613B158CEE}" sibTransId="{036A0119-0C25-4FAB-8D63-92C591A4EEE3}"/>
    <dgm:cxn modelId="{2D5713A6-4203-463A-9FD2-4D0D76C0E41C}" srcId="{B4D2B15F-E46F-4B78-A9B6-A7E17BF3A03E}" destId="{5099E78D-2D4B-4C81-9843-F2BBE8FEFC1D}" srcOrd="2" destOrd="0" parTransId="{6C7A2A9D-DE02-4805-8602-25670DD2A843}" sibTransId="{6925D9BA-8C1D-499C-8A50-525D820CA692}"/>
    <dgm:cxn modelId="{9D52A6A8-D5C6-497E-9A43-C04584474E83}" srcId="{B4D2B15F-E46F-4B78-A9B6-A7E17BF3A03E}" destId="{EA86B886-88EC-48A3-98F8-6846F36F864E}" srcOrd="1" destOrd="0" parTransId="{44D575C1-2D85-4897-97F8-61C1B965923B}" sibTransId="{49E15340-FF2A-438E-8AF5-F53D733DE863}"/>
    <dgm:cxn modelId="{566CB1AE-FF9F-45EF-8F2A-C36FCFD6C7CF}" type="presOf" srcId="{200844EB-B836-44F1-9FE5-DF8E90FBF786}" destId="{5E069C1F-818B-4715-9C8C-7425265FD8E2}" srcOrd="0" destOrd="0" presId="urn:microsoft.com/office/officeart/2005/8/layout/process1"/>
    <dgm:cxn modelId="{C3E6A5B5-0B3A-4067-8D00-1664E21D6B76}" type="presOf" srcId="{ED6787C5-3257-4E1D-BE3C-2A81DAD1E39D}" destId="{BA80DEC1-3463-4610-A46D-B685D1D3075B}" srcOrd="1" destOrd="0" presId="urn:microsoft.com/office/officeart/2005/8/layout/process1"/>
    <dgm:cxn modelId="{784F7BC2-FE41-4B44-BBC4-A4E0366083CE}" type="presOf" srcId="{6925D9BA-8C1D-499C-8A50-525D820CA692}" destId="{368BC412-D963-49D5-BBCA-7CD2D9F55BAA}" srcOrd="1" destOrd="0" presId="urn:microsoft.com/office/officeart/2005/8/layout/process1"/>
    <dgm:cxn modelId="{723BBCCC-21B6-42DA-B9BA-D8B263F4A304}" type="presOf" srcId="{6AD55784-3141-427D-8EA9-DE58EBBEFB02}" destId="{2D53BBAF-A0BC-499E-8F78-F87BF39055D1}" srcOrd="1" destOrd="0" presId="urn:microsoft.com/office/officeart/2005/8/layout/process1"/>
    <dgm:cxn modelId="{F4F91AD4-7053-4BB9-AED3-D58BAADFAE1C}" type="presOf" srcId="{B4D2B15F-E46F-4B78-A9B6-A7E17BF3A03E}" destId="{284C2C07-AFC6-4DC1-80D8-A17B1D39B259}" srcOrd="0" destOrd="0" presId="urn:microsoft.com/office/officeart/2005/8/layout/process1"/>
    <dgm:cxn modelId="{C42147DA-A651-447F-A563-D7AFC60F1B0D}" type="presOf" srcId="{29877125-1EB4-4236-BFF8-6C95776A3ABD}" destId="{976032EF-F255-40EF-B7E3-45C89194638E}" srcOrd="0" destOrd="0" presId="urn:microsoft.com/office/officeart/2005/8/layout/process1"/>
    <dgm:cxn modelId="{EF84E7E3-2357-409C-ADE3-BE623E7CCC90}" type="presOf" srcId="{49E15340-FF2A-438E-8AF5-F53D733DE863}" destId="{416F7707-EB13-439A-AC4B-A2D2C3FB4B16}" srcOrd="0" destOrd="0" presId="urn:microsoft.com/office/officeart/2005/8/layout/process1"/>
    <dgm:cxn modelId="{CAFA93F7-EB7C-43BA-8367-95A48F05F069}" type="presOf" srcId="{49E15340-FF2A-438E-8AF5-F53D733DE863}" destId="{2956998E-71E5-45A1-B50B-4EDD948D73AD}" srcOrd="1" destOrd="0" presId="urn:microsoft.com/office/officeart/2005/8/layout/process1"/>
    <dgm:cxn modelId="{C2767CFA-16CC-4C39-B961-D879C41E521A}" type="presOf" srcId="{200844EB-B836-44F1-9FE5-DF8E90FBF786}" destId="{9EA663D9-C74C-4111-8D18-5DBC6B6DE342}" srcOrd="1" destOrd="0" presId="urn:microsoft.com/office/officeart/2005/8/layout/process1"/>
    <dgm:cxn modelId="{EF7FFA8B-FA9F-4923-8304-6FFE2238437E}" type="presParOf" srcId="{284C2C07-AFC6-4DC1-80D8-A17B1D39B259}" destId="{ABCFB166-B0AB-4326-B83E-51D0B6B00B2A}" srcOrd="0" destOrd="0" presId="urn:microsoft.com/office/officeart/2005/8/layout/process1"/>
    <dgm:cxn modelId="{6A7C284E-42E0-4F6E-9432-792B63CA7E19}" type="presParOf" srcId="{284C2C07-AFC6-4DC1-80D8-A17B1D39B259}" destId="{0AE0F339-4C04-4C4D-9D50-4B8D3B28F406}" srcOrd="1" destOrd="0" presId="urn:microsoft.com/office/officeart/2005/8/layout/process1"/>
    <dgm:cxn modelId="{A1380332-FA1D-4E41-800B-0FC40F77193C}" type="presParOf" srcId="{0AE0F339-4C04-4C4D-9D50-4B8D3B28F406}" destId="{BA80DEC1-3463-4610-A46D-B685D1D3075B}" srcOrd="0" destOrd="0" presId="urn:microsoft.com/office/officeart/2005/8/layout/process1"/>
    <dgm:cxn modelId="{E59C8222-D806-45B0-9B8D-EA91994458BF}" type="presParOf" srcId="{284C2C07-AFC6-4DC1-80D8-A17B1D39B259}" destId="{17B9835B-4EFD-4133-B5B3-FFB1DBDEF0BD}" srcOrd="2" destOrd="0" presId="urn:microsoft.com/office/officeart/2005/8/layout/process1"/>
    <dgm:cxn modelId="{13A1D80A-0731-42F7-B42D-77EBD1FB0512}" type="presParOf" srcId="{284C2C07-AFC6-4DC1-80D8-A17B1D39B259}" destId="{416F7707-EB13-439A-AC4B-A2D2C3FB4B16}" srcOrd="3" destOrd="0" presId="urn:microsoft.com/office/officeart/2005/8/layout/process1"/>
    <dgm:cxn modelId="{A96EB599-17FC-4382-9D68-199C21EBCC9E}" type="presParOf" srcId="{416F7707-EB13-439A-AC4B-A2D2C3FB4B16}" destId="{2956998E-71E5-45A1-B50B-4EDD948D73AD}" srcOrd="0" destOrd="0" presId="urn:microsoft.com/office/officeart/2005/8/layout/process1"/>
    <dgm:cxn modelId="{A3E0B26A-7716-43DB-9BAC-77B6411115B8}" type="presParOf" srcId="{284C2C07-AFC6-4DC1-80D8-A17B1D39B259}" destId="{94DFFB1C-3BDC-4961-B96D-5092A19F3FA7}" srcOrd="4" destOrd="0" presId="urn:microsoft.com/office/officeart/2005/8/layout/process1"/>
    <dgm:cxn modelId="{86797D08-9AEF-426A-82D5-AD39B888C9C3}" type="presParOf" srcId="{284C2C07-AFC6-4DC1-80D8-A17B1D39B259}" destId="{5F7EDAE7-F021-4BEE-84E3-22A8C0F7175F}" srcOrd="5" destOrd="0" presId="urn:microsoft.com/office/officeart/2005/8/layout/process1"/>
    <dgm:cxn modelId="{FD87F1CA-3A32-4DA4-9742-472E26541AEA}" type="presParOf" srcId="{5F7EDAE7-F021-4BEE-84E3-22A8C0F7175F}" destId="{368BC412-D963-49D5-BBCA-7CD2D9F55BAA}" srcOrd="0" destOrd="0" presId="urn:microsoft.com/office/officeart/2005/8/layout/process1"/>
    <dgm:cxn modelId="{8A44DD5C-88DF-48E4-BD4F-4A00CF371FF1}" type="presParOf" srcId="{284C2C07-AFC6-4DC1-80D8-A17B1D39B259}" destId="{F1D5FFBD-B482-4673-8EDE-C3325843D894}" srcOrd="6" destOrd="0" presId="urn:microsoft.com/office/officeart/2005/8/layout/process1"/>
    <dgm:cxn modelId="{BAB44BBD-2C36-4712-8868-5D367B8C1CD0}" type="presParOf" srcId="{284C2C07-AFC6-4DC1-80D8-A17B1D39B259}" destId="{5E069C1F-818B-4715-9C8C-7425265FD8E2}" srcOrd="7" destOrd="0" presId="urn:microsoft.com/office/officeart/2005/8/layout/process1"/>
    <dgm:cxn modelId="{0BB75242-EAFF-4075-B73B-99E15C2DC791}" type="presParOf" srcId="{5E069C1F-818B-4715-9C8C-7425265FD8E2}" destId="{9EA663D9-C74C-4111-8D18-5DBC6B6DE342}" srcOrd="0" destOrd="0" presId="urn:microsoft.com/office/officeart/2005/8/layout/process1"/>
    <dgm:cxn modelId="{6F08AAB3-24EC-4BD3-B4BF-556E4B1FFD77}" type="presParOf" srcId="{284C2C07-AFC6-4DC1-80D8-A17B1D39B259}" destId="{976032EF-F255-40EF-B7E3-45C89194638E}" srcOrd="8" destOrd="0" presId="urn:microsoft.com/office/officeart/2005/8/layout/process1"/>
    <dgm:cxn modelId="{AC10B044-E629-4A7E-A430-5E2E0EA87E92}" type="presParOf" srcId="{284C2C07-AFC6-4DC1-80D8-A17B1D39B259}" destId="{E2F2E4C7-1589-47E2-B3D5-507A6351A3C1}" srcOrd="9" destOrd="0" presId="urn:microsoft.com/office/officeart/2005/8/layout/process1"/>
    <dgm:cxn modelId="{EDDDF341-01E6-45CE-AEC7-3CCBCFC03806}" type="presParOf" srcId="{E2F2E4C7-1589-47E2-B3D5-507A6351A3C1}" destId="{2D53BBAF-A0BC-499E-8F78-F87BF39055D1}" srcOrd="0" destOrd="0" presId="urn:microsoft.com/office/officeart/2005/8/layout/process1"/>
    <dgm:cxn modelId="{14DC5568-8A6E-4E5C-96D4-9DD295CD3523}" type="presParOf" srcId="{284C2C07-AFC6-4DC1-80D8-A17B1D39B259}" destId="{D66D25AE-164F-42EC-BE76-C3F02E775A02}"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D2B15F-E46F-4B78-A9B6-A7E17BF3A03E}" type="doc">
      <dgm:prSet loTypeId="urn:microsoft.com/office/officeart/2005/8/layout/process1" loCatId="process" qsTypeId="urn:microsoft.com/office/officeart/2005/8/quickstyle/simple1" qsCatId="simple" csTypeId="urn:microsoft.com/office/officeart/2005/8/colors/accent1_2" csCatId="accent1" phldr="1"/>
      <dgm:spPr/>
    </dgm:pt>
    <dgm:pt modelId="{6CEFC67B-D4B5-4567-B493-1C2CA289AB22}">
      <dgm:prSet phldrT="[Text]"/>
      <dgm:spPr/>
      <dgm:t>
        <a:bodyPr/>
        <a:lstStyle/>
        <a:p>
          <a:r>
            <a:rPr lang="en-US" dirty="0"/>
            <a:t>Fall 2020</a:t>
          </a:r>
        </a:p>
      </dgm:t>
    </dgm:pt>
    <dgm:pt modelId="{CD8E5C77-BFD2-493F-A6C2-734A8A66428B}" type="parTrans" cxnId="{3BAAAF22-2168-4B12-B5A2-00221927DDE5}">
      <dgm:prSet/>
      <dgm:spPr/>
      <dgm:t>
        <a:bodyPr/>
        <a:lstStyle/>
        <a:p>
          <a:endParaRPr lang="en-US"/>
        </a:p>
      </dgm:t>
    </dgm:pt>
    <dgm:pt modelId="{ED6787C5-3257-4E1D-BE3C-2A81DAD1E39D}" type="sibTrans" cxnId="{3BAAAF22-2168-4B12-B5A2-00221927DDE5}">
      <dgm:prSet/>
      <dgm:spPr/>
      <dgm:t>
        <a:bodyPr/>
        <a:lstStyle/>
        <a:p>
          <a:endParaRPr lang="en-US"/>
        </a:p>
      </dgm:t>
    </dgm:pt>
    <dgm:pt modelId="{5099E78D-2D4B-4C81-9843-F2BBE8FEFC1D}">
      <dgm:prSet phldrT="[Text]"/>
      <dgm:spPr/>
      <dgm:t>
        <a:bodyPr/>
        <a:lstStyle/>
        <a:p>
          <a:r>
            <a:rPr lang="en-US" dirty="0"/>
            <a:t>Spring 2021</a:t>
          </a:r>
        </a:p>
      </dgm:t>
    </dgm:pt>
    <dgm:pt modelId="{6C7A2A9D-DE02-4805-8602-25670DD2A843}" type="parTrans" cxnId="{2D5713A6-4203-463A-9FD2-4D0D76C0E41C}">
      <dgm:prSet/>
      <dgm:spPr/>
      <dgm:t>
        <a:bodyPr/>
        <a:lstStyle/>
        <a:p>
          <a:endParaRPr lang="en-US"/>
        </a:p>
      </dgm:t>
    </dgm:pt>
    <dgm:pt modelId="{6925D9BA-8C1D-499C-8A50-525D820CA692}" type="sibTrans" cxnId="{2D5713A6-4203-463A-9FD2-4D0D76C0E41C}">
      <dgm:prSet/>
      <dgm:spPr/>
      <dgm:t>
        <a:bodyPr/>
        <a:lstStyle/>
        <a:p>
          <a:endParaRPr lang="en-US"/>
        </a:p>
      </dgm:t>
    </dgm:pt>
    <dgm:pt modelId="{89EF53AA-7448-4334-B548-C5818D704ECD}">
      <dgm:prSet phldrT="[Text]"/>
      <dgm:spPr/>
      <dgm:t>
        <a:bodyPr/>
        <a:lstStyle/>
        <a:p>
          <a:r>
            <a:rPr lang="en-US" dirty="0"/>
            <a:t>Summer 2021</a:t>
          </a:r>
        </a:p>
      </dgm:t>
    </dgm:pt>
    <dgm:pt modelId="{AF5F724C-1EDA-4B5F-B3EA-55A094126D6A}" type="parTrans" cxnId="{55F1374F-D6BB-429A-9601-432B40075FFC}">
      <dgm:prSet/>
      <dgm:spPr/>
      <dgm:t>
        <a:bodyPr/>
        <a:lstStyle/>
        <a:p>
          <a:endParaRPr lang="en-US"/>
        </a:p>
      </dgm:t>
    </dgm:pt>
    <dgm:pt modelId="{200844EB-B836-44F1-9FE5-DF8E90FBF786}" type="sibTrans" cxnId="{55F1374F-D6BB-429A-9601-432B40075FFC}">
      <dgm:prSet/>
      <dgm:spPr/>
      <dgm:t>
        <a:bodyPr/>
        <a:lstStyle/>
        <a:p>
          <a:endParaRPr lang="en-US"/>
        </a:p>
      </dgm:t>
    </dgm:pt>
    <dgm:pt modelId="{29877125-1EB4-4236-BFF8-6C95776A3ABD}">
      <dgm:prSet phldrT="[Text]"/>
      <dgm:spPr/>
      <dgm:t>
        <a:bodyPr/>
        <a:lstStyle/>
        <a:p>
          <a:r>
            <a:rPr lang="en-US" dirty="0"/>
            <a:t>Fall 2021</a:t>
          </a:r>
        </a:p>
      </dgm:t>
    </dgm:pt>
    <dgm:pt modelId="{F25C5858-7BEF-453B-A29C-44E42E994365}" type="parTrans" cxnId="{8E4E512F-3338-44D0-B927-7A43ECEA2B53}">
      <dgm:prSet/>
      <dgm:spPr/>
      <dgm:t>
        <a:bodyPr/>
        <a:lstStyle/>
        <a:p>
          <a:endParaRPr lang="en-US"/>
        </a:p>
      </dgm:t>
    </dgm:pt>
    <dgm:pt modelId="{6AD55784-3141-427D-8EA9-DE58EBBEFB02}" type="sibTrans" cxnId="{8E4E512F-3338-44D0-B927-7A43ECEA2B53}">
      <dgm:prSet/>
      <dgm:spPr/>
      <dgm:t>
        <a:bodyPr/>
        <a:lstStyle/>
        <a:p>
          <a:endParaRPr lang="en-US"/>
        </a:p>
      </dgm:t>
    </dgm:pt>
    <dgm:pt modelId="{F5BB1969-8A3B-45C1-A123-6ECDE114A50F}">
      <dgm:prSet phldrT="[Text]"/>
      <dgm:spPr/>
      <dgm:t>
        <a:bodyPr/>
        <a:lstStyle/>
        <a:p>
          <a:r>
            <a:rPr lang="en-US" dirty="0"/>
            <a:t>Spring 2022</a:t>
          </a:r>
        </a:p>
      </dgm:t>
    </dgm:pt>
    <dgm:pt modelId="{BC1B7A2C-9498-48B3-B6E0-64613B158CEE}" type="parTrans" cxnId="{37F8B485-3C9F-412C-86F1-4F147580E40E}">
      <dgm:prSet/>
      <dgm:spPr/>
      <dgm:t>
        <a:bodyPr/>
        <a:lstStyle/>
        <a:p>
          <a:endParaRPr lang="en-US"/>
        </a:p>
      </dgm:t>
    </dgm:pt>
    <dgm:pt modelId="{036A0119-0C25-4FAB-8D63-92C591A4EEE3}" type="sibTrans" cxnId="{37F8B485-3C9F-412C-86F1-4F147580E40E}">
      <dgm:prSet/>
      <dgm:spPr/>
      <dgm:t>
        <a:bodyPr/>
        <a:lstStyle/>
        <a:p>
          <a:endParaRPr lang="en-US"/>
        </a:p>
      </dgm:t>
    </dgm:pt>
    <dgm:pt modelId="{284C2C07-AFC6-4DC1-80D8-A17B1D39B259}" type="pres">
      <dgm:prSet presAssocID="{B4D2B15F-E46F-4B78-A9B6-A7E17BF3A03E}" presName="Name0" presStyleCnt="0">
        <dgm:presLayoutVars>
          <dgm:dir/>
          <dgm:resizeHandles val="exact"/>
        </dgm:presLayoutVars>
      </dgm:prSet>
      <dgm:spPr/>
    </dgm:pt>
    <dgm:pt modelId="{ABCFB166-B0AB-4326-B83E-51D0B6B00B2A}" type="pres">
      <dgm:prSet presAssocID="{6CEFC67B-D4B5-4567-B493-1C2CA289AB22}" presName="node" presStyleLbl="node1" presStyleIdx="0" presStyleCnt="5">
        <dgm:presLayoutVars>
          <dgm:bulletEnabled val="1"/>
        </dgm:presLayoutVars>
      </dgm:prSet>
      <dgm:spPr/>
    </dgm:pt>
    <dgm:pt modelId="{0AE0F339-4C04-4C4D-9D50-4B8D3B28F406}" type="pres">
      <dgm:prSet presAssocID="{ED6787C5-3257-4E1D-BE3C-2A81DAD1E39D}" presName="sibTrans" presStyleLbl="sibTrans2D1" presStyleIdx="0" presStyleCnt="4"/>
      <dgm:spPr/>
    </dgm:pt>
    <dgm:pt modelId="{BA80DEC1-3463-4610-A46D-B685D1D3075B}" type="pres">
      <dgm:prSet presAssocID="{ED6787C5-3257-4E1D-BE3C-2A81DAD1E39D}" presName="connectorText" presStyleLbl="sibTrans2D1" presStyleIdx="0" presStyleCnt="4"/>
      <dgm:spPr/>
    </dgm:pt>
    <dgm:pt modelId="{94DFFB1C-3BDC-4961-B96D-5092A19F3FA7}" type="pres">
      <dgm:prSet presAssocID="{5099E78D-2D4B-4C81-9843-F2BBE8FEFC1D}" presName="node" presStyleLbl="node1" presStyleIdx="1" presStyleCnt="5">
        <dgm:presLayoutVars>
          <dgm:bulletEnabled val="1"/>
        </dgm:presLayoutVars>
      </dgm:prSet>
      <dgm:spPr/>
    </dgm:pt>
    <dgm:pt modelId="{5F7EDAE7-F021-4BEE-84E3-22A8C0F7175F}" type="pres">
      <dgm:prSet presAssocID="{6925D9BA-8C1D-499C-8A50-525D820CA692}" presName="sibTrans" presStyleLbl="sibTrans2D1" presStyleIdx="1" presStyleCnt="4"/>
      <dgm:spPr/>
    </dgm:pt>
    <dgm:pt modelId="{368BC412-D963-49D5-BBCA-7CD2D9F55BAA}" type="pres">
      <dgm:prSet presAssocID="{6925D9BA-8C1D-499C-8A50-525D820CA692}" presName="connectorText" presStyleLbl="sibTrans2D1" presStyleIdx="1" presStyleCnt="4"/>
      <dgm:spPr/>
    </dgm:pt>
    <dgm:pt modelId="{F1D5FFBD-B482-4673-8EDE-C3325843D894}" type="pres">
      <dgm:prSet presAssocID="{89EF53AA-7448-4334-B548-C5818D704ECD}" presName="node" presStyleLbl="node1" presStyleIdx="2" presStyleCnt="5">
        <dgm:presLayoutVars>
          <dgm:bulletEnabled val="1"/>
        </dgm:presLayoutVars>
      </dgm:prSet>
      <dgm:spPr/>
    </dgm:pt>
    <dgm:pt modelId="{5E069C1F-818B-4715-9C8C-7425265FD8E2}" type="pres">
      <dgm:prSet presAssocID="{200844EB-B836-44F1-9FE5-DF8E90FBF786}" presName="sibTrans" presStyleLbl="sibTrans2D1" presStyleIdx="2" presStyleCnt="4"/>
      <dgm:spPr/>
    </dgm:pt>
    <dgm:pt modelId="{9EA663D9-C74C-4111-8D18-5DBC6B6DE342}" type="pres">
      <dgm:prSet presAssocID="{200844EB-B836-44F1-9FE5-DF8E90FBF786}" presName="connectorText" presStyleLbl="sibTrans2D1" presStyleIdx="2" presStyleCnt="4"/>
      <dgm:spPr/>
    </dgm:pt>
    <dgm:pt modelId="{976032EF-F255-40EF-B7E3-45C89194638E}" type="pres">
      <dgm:prSet presAssocID="{29877125-1EB4-4236-BFF8-6C95776A3ABD}" presName="node" presStyleLbl="node1" presStyleIdx="3" presStyleCnt="5">
        <dgm:presLayoutVars>
          <dgm:bulletEnabled val="1"/>
        </dgm:presLayoutVars>
      </dgm:prSet>
      <dgm:spPr/>
    </dgm:pt>
    <dgm:pt modelId="{E2F2E4C7-1589-47E2-B3D5-507A6351A3C1}" type="pres">
      <dgm:prSet presAssocID="{6AD55784-3141-427D-8EA9-DE58EBBEFB02}" presName="sibTrans" presStyleLbl="sibTrans2D1" presStyleIdx="3" presStyleCnt="4"/>
      <dgm:spPr/>
    </dgm:pt>
    <dgm:pt modelId="{2D53BBAF-A0BC-499E-8F78-F87BF39055D1}" type="pres">
      <dgm:prSet presAssocID="{6AD55784-3141-427D-8EA9-DE58EBBEFB02}" presName="connectorText" presStyleLbl="sibTrans2D1" presStyleIdx="3" presStyleCnt="4"/>
      <dgm:spPr/>
    </dgm:pt>
    <dgm:pt modelId="{D66D25AE-164F-42EC-BE76-C3F02E775A02}" type="pres">
      <dgm:prSet presAssocID="{F5BB1969-8A3B-45C1-A123-6ECDE114A50F}" presName="node" presStyleLbl="node1" presStyleIdx="4" presStyleCnt="5">
        <dgm:presLayoutVars>
          <dgm:bulletEnabled val="1"/>
        </dgm:presLayoutVars>
      </dgm:prSet>
      <dgm:spPr/>
    </dgm:pt>
  </dgm:ptLst>
  <dgm:cxnLst>
    <dgm:cxn modelId="{3BAAAF22-2168-4B12-B5A2-00221927DDE5}" srcId="{B4D2B15F-E46F-4B78-A9B6-A7E17BF3A03E}" destId="{6CEFC67B-D4B5-4567-B493-1C2CA289AB22}" srcOrd="0" destOrd="0" parTransId="{CD8E5C77-BFD2-493F-A6C2-734A8A66428B}" sibTransId="{ED6787C5-3257-4E1D-BE3C-2A81DAD1E39D}"/>
    <dgm:cxn modelId="{0885AC27-2174-4D78-A445-6A0E53EC5C1B}" type="presOf" srcId="{F5BB1969-8A3B-45C1-A123-6ECDE114A50F}" destId="{D66D25AE-164F-42EC-BE76-C3F02E775A02}" srcOrd="0" destOrd="0" presId="urn:microsoft.com/office/officeart/2005/8/layout/process1"/>
    <dgm:cxn modelId="{69DCF62B-16CB-4761-8169-9753719DA882}" type="presOf" srcId="{6CEFC67B-D4B5-4567-B493-1C2CA289AB22}" destId="{ABCFB166-B0AB-4326-B83E-51D0B6B00B2A}" srcOrd="0" destOrd="0" presId="urn:microsoft.com/office/officeart/2005/8/layout/process1"/>
    <dgm:cxn modelId="{8E4E512F-3338-44D0-B927-7A43ECEA2B53}" srcId="{B4D2B15F-E46F-4B78-A9B6-A7E17BF3A03E}" destId="{29877125-1EB4-4236-BFF8-6C95776A3ABD}" srcOrd="3" destOrd="0" parTransId="{F25C5858-7BEF-453B-A29C-44E42E994365}" sibTransId="{6AD55784-3141-427D-8EA9-DE58EBBEFB02}"/>
    <dgm:cxn modelId="{D3364F32-08CC-405E-98CD-FD3E0605B13D}" type="presOf" srcId="{6AD55784-3141-427D-8EA9-DE58EBBEFB02}" destId="{E2F2E4C7-1589-47E2-B3D5-507A6351A3C1}" srcOrd="0" destOrd="0" presId="urn:microsoft.com/office/officeart/2005/8/layout/process1"/>
    <dgm:cxn modelId="{E1D26B49-0799-4309-9BDA-2B4DD2D6F132}" type="presOf" srcId="{ED6787C5-3257-4E1D-BE3C-2A81DAD1E39D}" destId="{0AE0F339-4C04-4C4D-9D50-4B8D3B28F406}" srcOrd="0" destOrd="0" presId="urn:microsoft.com/office/officeart/2005/8/layout/process1"/>
    <dgm:cxn modelId="{55F1374F-D6BB-429A-9601-432B40075FFC}" srcId="{B4D2B15F-E46F-4B78-A9B6-A7E17BF3A03E}" destId="{89EF53AA-7448-4334-B548-C5818D704ECD}" srcOrd="2" destOrd="0" parTransId="{AF5F724C-1EDA-4B5F-B3EA-55A094126D6A}" sibTransId="{200844EB-B836-44F1-9FE5-DF8E90FBF786}"/>
    <dgm:cxn modelId="{009DD452-72A7-4BDE-BA03-23C1AD5159C6}" type="presOf" srcId="{89EF53AA-7448-4334-B548-C5818D704ECD}" destId="{F1D5FFBD-B482-4673-8EDE-C3325843D894}" srcOrd="0" destOrd="0" presId="urn:microsoft.com/office/officeart/2005/8/layout/process1"/>
    <dgm:cxn modelId="{5DD9EC55-60DD-4C7F-8F60-A25CBC22EA53}" type="presOf" srcId="{5099E78D-2D4B-4C81-9843-F2BBE8FEFC1D}" destId="{94DFFB1C-3BDC-4961-B96D-5092A19F3FA7}" srcOrd="0" destOrd="0" presId="urn:microsoft.com/office/officeart/2005/8/layout/process1"/>
    <dgm:cxn modelId="{0E820A71-C21D-4D0E-A4E1-6FF418859272}" type="presOf" srcId="{6925D9BA-8C1D-499C-8A50-525D820CA692}" destId="{5F7EDAE7-F021-4BEE-84E3-22A8C0F7175F}" srcOrd="0" destOrd="0" presId="urn:microsoft.com/office/officeart/2005/8/layout/process1"/>
    <dgm:cxn modelId="{37F8B485-3C9F-412C-86F1-4F147580E40E}" srcId="{B4D2B15F-E46F-4B78-A9B6-A7E17BF3A03E}" destId="{F5BB1969-8A3B-45C1-A123-6ECDE114A50F}" srcOrd="4" destOrd="0" parTransId="{BC1B7A2C-9498-48B3-B6E0-64613B158CEE}" sibTransId="{036A0119-0C25-4FAB-8D63-92C591A4EEE3}"/>
    <dgm:cxn modelId="{2D5713A6-4203-463A-9FD2-4D0D76C0E41C}" srcId="{B4D2B15F-E46F-4B78-A9B6-A7E17BF3A03E}" destId="{5099E78D-2D4B-4C81-9843-F2BBE8FEFC1D}" srcOrd="1" destOrd="0" parTransId="{6C7A2A9D-DE02-4805-8602-25670DD2A843}" sibTransId="{6925D9BA-8C1D-499C-8A50-525D820CA692}"/>
    <dgm:cxn modelId="{566CB1AE-FF9F-45EF-8F2A-C36FCFD6C7CF}" type="presOf" srcId="{200844EB-B836-44F1-9FE5-DF8E90FBF786}" destId="{5E069C1F-818B-4715-9C8C-7425265FD8E2}" srcOrd="0" destOrd="0" presId="urn:microsoft.com/office/officeart/2005/8/layout/process1"/>
    <dgm:cxn modelId="{C3E6A5B5-0B3A-4067-8D00-1664E21D6B76}" type="presOf" srcId="{ED6787C5-3257-4E1D-BE3C-2A81DAD1E39D}" destId="{BA80DEC1-3463-4610-A46D-B685D1D3075B}" srcOrd="1" destOrd="0" presId="urn:microsoft.com/office/officeart/2005/8/layout/process1"/>
    <dgm:cxn modelId="{784F7BC2-FE41-4B44-BBC4-A4E0366083CE}" type="presOf" srcId="{6925D9BA-8C1D-499C-8A50-525D820CA692}" destId="{368BC412-D963-49D5-BBCA-7CD2D9F55BAA}" srcOrd="1" destOrd="0" presId="urn:microsoft.com/office/officeart/2005/8/layout/process1"/>
    <dgm:cxn modelId="{723BBCCC-21B6-42DA-B9BA-D8B263F4A304}" type="presOf" srcId="{6AD55784-3141-427D-8EA9-DE58EBBEFB02}" destId="{2D53BBAF-A0BC-499E-8F78-F87BF39055D1}" srcOrd="1" destOrd="0" presId="urn:microsoft.com/office/officeart/2005/8/layout/process1"/>
    <dgm:cxn modelId="{F4F91AD4-7053-4BB9-AED3-D58BAADFAE1C}" type="presOf" srcId="{B4D2B15F-E46F-4B78-A9B6-A7E17BF3A03E}" destId="{284C2C07-AFC6-4DC1-80D8-A17B1D39B259}" srcOrd="0" destOrd="0" presId="urn:microsoft.com/office/officeart/2005/8/layout/process1"/>
    <dgm:cxn modelId="{C42147DA-A651-447F-A563-D7AFC60F1B0D}" type="presOf" srcId="{29877125-1EB4-4236-BFF8-6C95776A3ABD}" destId="{976032EF-F255-40EF-B7E3-45C89194638E}" srcOrd="0" destOrd="0" presId="urn:microsoft.com/office/officeart/2005/8/layout/process1"/>
    <dgm:cxn modelId="{C2767CFA-16CC-4C39-B961-D879C41E521A}" type="presOf" srcId="{200844EB-B836-44F1-9FE5-DF8E90FBF786}" destId="{9EA663D9-C74C-4111-8D18-5DBC6B6DE342}" srcOrd="1" destOrd="0" presId="urn:microsoft.com/office/officeart/2005/8/layout/process1"/>
    <dgm:cxn modelId="{EF7FFA8B-FA9F-4923-8304-6FFE2238437E}" type="presParOf" srcId="{284C2C07-AFC6-4DC1-80D8-A17B1D39B259}" destId="{ABCFB166-B0AB-4326-B83E-51D0B6B00B2A}" srcOrd="0" destOrd="0" presId="urn:microsoft.com/office/officeart/2005/8/layout/process1"/>
    <dgm:cxn modelId="{6A7C284E-42E0-4F6E-9432-792B63CA7E19}" type="presParOf" srcId="{284C2C07-AFC6-4DC1-80D8-A17B1D39B259}" destId="{0AE0F339-4C04-4C4D-9D50-4B8D3B28F406}" srcOrd="1" destOrd="0" presId="urn:microsoft.com/office/officeart/2005/8/layout/process1"/>
    <dgm:cxn modelId="{A1380332-FA1D-4E41-800B-0FC40F77193C}" type="presParOf" srcId="{0AE0F339-4C04-4C4D-9D50-4B8D3B28F406}" destId="{BA80DEC1-3463-4610-A46D-B685D1D3075B}" srcOrd="0" destOrd="0" presId="urn:microsoft.com/office/officeart/2005/8/layout/process1"/>
    <dgm:cxn modelId="{A3E0B26A-7716-43DB-9BAC-77B6411115B8}" type="presParOf" srcId="{284C2C07-AFC6-4DC1-80D8-A17B1D39B259}" destId="{94DFFB1C-3BDC-4961-B96D-5092A19F3FA7}" srcOrd="2" destOrd="0" presId="urn:microsoft.com/office/officeart/2005/8/layout/process1"/>
    <dgm:cxn modelId="{86797D08-9AEF-426A-82D5-AD39B888C9C3}" type="presParOf" srcId="{284C2C07-AFC6-4DC1-80D8-A17B1D39B259}" destId="{5F7EDAE7-F021-4BEE-84E3-22A8C0F7175F}" srcOrd="3" destOrd="0" presId="urn:microsoft.com/office/officeart/2005/8/layout/process1"/>
    <dgm:cxn modelId="{FD87F1CA-3A32-4DA4-9742-472E26541AEA}" type="presParOf" srcId="{5F7EDAE7-F021-4BEE-84E3-22A8C0F7175F}" destId="{368BC412-D963-49D5-BBCA-7CD2D9F55BAA}" srcOrd="0" destOrd="0" presId="urn:microsoft.com/office/officeart/2005/8/layout/process1"/>
    <dgm:cxn modelId="{8A44DD5C-88DF-48E4-BD4F-4A00CF371FF1}" type="presParOf" srcId="{284C2C07-AFC6-4DC1-80D8-A17B1D39B259}" destId="{F1D5FFBD-B482-4673-8EDE-C3325843D894}" srcOrd="4" destOrd="0" presId="urn:microsoft.com/office/officeart/2005/8/layout/process1"/>
    <dgm:cxn modelId="{BAB44BBD-2C36-4712-8868-5D367B8C1CD0}" type="presParOf" srcId="{284C2C07-AFC6-4DC1-80D8-A17B1D39B259}" destId="{5E069C1F-818B-4715-9C8C-7425265FD8E2}" srcOrd="5" destOrd="0" presId="urn:microsoft.com/office/officeart/2005/8/layout/process1"/>
    <dgm:cxn modelId="{0BB75242-EAFF-4075-B73B-99E15C2DC791}" type="presParOf" srcId="{5E069C1F-818B-4715-9C8C-7425265FD8E2}" destId="{9EA663D9-C74C-4111-8D18-5DBC6B6DE342}" srcOrd="0" destOrd="0" presId="urn:microsoft.com/office/officeart/2005/8/layout/process1"/>
    <dgm:cxn modelId="{6F08AAB3-24EC-4BD3-B4BF-556E4B1FFD77}" type="presParOf" srcId="{284C2C07-AFC6-4DC1-80D8-A17B1D39B259}" destId="{976032EF-F255-40EF-B7E3-45C89194638E}" srcOrd="6" destOrd="0" presId="urn:microsoft.com/office/officeart/2005/8/layout/process1"/>
    <dgm:cxn modelId="{AC10B044-E629-4A7E-A430-5E2E0EA87E92}" type="presParOf" srcId="{284C2C07-AFC6-4DC1-80D8-A17B1D39B259}" destId="{E2F2E4C7-1589-47E2-B3D5-507A6351A3C1}" srcOrd="7" destOrd="0" presId="urn:microsoft.com/office/officeart/2005/8/layout/process1"/>
    <dgm:cxn modelId="{EDDDF341-01E6-45CE-AEC7-3CCBCFC03806}" type="presParOf" srcId="{E2F2E4C7-1589-47E2-B3D5-507A6351A3C1}" destId="{2D53BBAF-A0BC-499E-8F78-F87BF39055D1}" srcOrd="0" destOrd="0" presId="urn:microsoft.com/office/officeart/2005/8/layout/process1"/>
    <dgm:cxn modelId="{14DC5568-8A6E-4E5C-96D4-9DD295CD3523}" type="presParOf" srcId="{284C2C07-AFC6-4DC1-80D8-A17B1D39B259}" destId="{D66D25AE-164F-42EC-BE76-C3F02E775A0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D2B15F-E46F-4B78-A9B6-A7E17BF3A03E}" type="doc">
      <dgm:prSet loTypeId="urn:microsoft.com/office/officeart/2005/8/layout/process1" loCatId="process" qsTypeId="urn:microsoft.com/office/officeart/2005/8/quickstyle/simple1" qsCatId="simple" csTypeId="urn:microsoft.com/office/officeart/2005/8/colors/accent1_2" csCatId="accent1" phldr="1"/>
      <dgm:spPr/>
    </dgm:pt>
    <dgm:pt modelId="{6CEFC67B-D4B5-4567-B493-1C2CA289AB22}">
      <dgm:prSet phldrT="[Text]"/>
      <dgm:spPr/>
      <dgm:t>
        <a:bodyPr/>
        <a:lstStyle/>
        <a:p>
          <a:r>
            <a:rPr lang="en-US" dirty="0"/>
            <a:t>9</a:t>
          </a:r>
          <a:r>
            <a:rPr lang="en-US" baseline="30000" dirty="0"/>
            <a:t>th</a:t>
          </a:r>
          <a:r>
            <a:rPr lang="en-US" dirty="0"/>
            <a:t> grade</a:t>
          </a:r>
        </a:p>
      </dgm:t>
    </dgm:pt>
    <dgm:pt modelId="{CD8E5C77-BFD2-493F-A6C2-734A8A66428B}" type="parTrans" cxnId="{3BAAAF22-2168-4B12-B5A2-00221927DDE5}">
      <dgm:prSet/>
      <dgm:spPr/>
      <dgm:t>
        <a:bodyPr/>
        <a:lstStyle/>
        <a:p>
          <a:endParaRPr lang="en-US"/>
        </a:p>
      </dgm:t>
    </dgm:pt>
    <dgm:pt modelId="{ED6787C5-3257-4E1D-BE3C-2A81DAD1E39D}" type="sibTrans" cxnId="{3BAAAF22-2168-4B12-B5A2-00221927DDE5}">
      <dgm:prSet/>
      <dgm:spPr/>
      <dgm:t>
        <a:bodyPr/>
        <a:lstStyle/>
        <a:p>
          <a:endParaRPr lang="en-US"/>
        </a:p>
      </dgm:t>
    </dgm:pt>
    <dgm:pt modelId="{5099E78D-2D4B-4C81-9843-F2BBE8FEFC1D}">
      <dgm:prSet phldrT="[Text]"/>
      <dgm:spPr/>
      <dgm:t>
        <a:bodyPr/>
        <a:lstStyle/>
        <a:p>
          <a:r>
            <a:rPr lang="en-US" dirty="0"/>
            <a:t>10</a:t>
          </a:r>
          <a:r>
            <a:rPr lang="en-US" baseline="30000" dirty="0"/>
            <a:t>th</a:t>
          </a:r>
          <a:r>
            <a:rPr lang="en-US" dirty="0"/>
            <a:t> grade</a:t>
          </a:r>
        </a:p>
      </dgm:t>
    </dgm:pt>
    <dgm:pt modelId="{6C7A2A9D-DE02-4805-8602-25670DD2A843}" type="parTrans" cxnId="{2D5713A6-4203-463A-9FD2-4D0D76C0E41C}">
      <dgm:prSet/>
      <dgm:spPr/>
      <dgm:t>
        <a:bodyPr/>
        <a:lstStyle/>
        <a:p>
          <a:endParaRPr lang="en-US"/>
        </a:p>
      </dgm:t>
    </dgm:pt>
    <dgm:pt modelId="{6925D9BA-8C1D-499C-8A50-525D820CA692}" type="sibTrans" cxnId="{2D5713A6-4203-463A-9FD2-4D0D76C0E41C}">
      <dgm:prSet/>
      <dgm:spPr/>
      <dgm:t>
        <a:bodyPr/>
        <a:lstStyle/>
        <a:p>
          <a:endParaRPr lang="en-US"/>
        </a:p>
      </dgm:t>
    </dgm:pt>
    <dgm:pt modelId="{89EF53AA-7448-4334-B548-C5818D704ECD}">
      <dgm:prSet phldrT="[Text]"/>
      <dgm:spPr/>
      <dgm:t>
        <a:bodyPr/>
        <a:lstStyle/>
        <a:p>
          <a:r>
            <a:rPr lang="en-US" dirty="0"/>
            <a:t>11</a:t>
          </a:r>
          <a:r>
            <a:rPr lang="en-US" baseline="30000" dirty="0"/>
            <a:t>th</a:t>
          </a:r>
          <a:r>
            <a:rPr lang="en-US" dirty="0"/>
            <a:t> grade</a:t>
          </a:r>
        </a:p>
      </dgm:t>
    </dgm:pt>
    <dgm:pt modelId="{AF5F724C-1EDA-4B5F-B3EA-55A094126D6A}" type="parTrans" cxnId="{55F1374F-D6BB-429A-9601-432B40075FFC}">
      <dgm:prSet/>
      <dgm:spPr/>
      <dgm:t>
        <a:bodyPr/>
        <a:lstStyle/>
        <a:p>
          <a:endParaRPr lang="en-US"/>
        </a:p>
      </dgm:t>
    </dgm:pt>
    <dgm:pt modelId="{200844EB-B836-44F1-9FE5-DF8E90FBF786}" type="sibTrans" cxnId="{55F1374F-D6BB-429A-9601-432B40075FFC}">
      <dgm:prSet/>
      <dgm:spPr/>
      <dgm:t>
        <a:bodyPr/>
        <a:lstStyle/>
        <a:p>
          <a:endParaRPr lang="en-US"/>
        </a:p>
      </dgm:t>
    </dgm:pt>
    <dgm:pt modelId="{29877125-1EB4-4236-BFF8-6C95776A3ABD}">
      <dgm:prSet phldrT="[Text]"/>
      <dgm:spPr/>
      <dgm:t>
        <a:bodyPr/>
        <a:lstStyle/>
        <a:p>
          <a:r>
            <a:rPr lang="en-US" dirty="0"/>
            <a:t>12</a:t>
          </a:r>
          <a:r>
            <a:rPr lang="en-US" baseline="30000" dirty="0"/>
            <a:t>th</a:t>
          </a:r>
          <a:r>
            <a:rPr lang="en-US" dirty="0"/>
            <a:t> grade/graduation</a:t>
          </a:r>
        </a:p>
      </dgm:t>
    </dgm:pt>
    <dgm:pt modelId="{F25C5858-7BEF-453B-A29C-44E42E994365}" type="parTrans" cxnId="{8E4E512F-3338-44D0-B927-7A43ECEA2B53}">
      <dgm:prSet/>
      <dgm:spPr/>
      <dgm:t>
        <a:bodyPr/>
        <a:lstStyle/>
        <a:p>
          <a:endParaRPr lang="en-US"/>
        </a:p>
      </dgm:t>
    </dgm:pt>
    <dgm:pt modelId="{6AD55784-3141-427D-8EA9-DE58EBBEFB02}" type="sibTrans" cxnId="{8E4E512F-3338-44D0-B927-7A43ECEA2B53}">
      <dgm:prSet/>
      <dgm:spPr/>
      <dgm:t>
        <a:bodyPr/>
        <a:lstStyle/>
        <a:p>
          <a:endParaRPr lang="en-US"/>
        </a:p>
      </dgm:t>
    </dgm:pt>
    <dgm:pt modelId="{284C2C07-AFC6-4DC1-80D8-A17B1D39B259}" type="pres">
      <dgm:prSet presAssocID="{B4D2B15F-E46F-4B78-A9B6-A7E17BF3A03E}" presName="Name0" presStyleCnt="0">
        <dgm:presLayoutVars>
          <dgm:dir/>
          <dgm:resizeHandles val="exact"/>
        </dgm:presLayoutVars>
      </dgm:prSet>
      <dgm:spPr/>
    </dgm:pt>
    <dgm:pt modelId="{ABCFB166-B0AB-4326-B83E-51D0B6B00B2A}" type="pres">
      <dgm:prSet presAssocID="{6CEFC67B-D4B5-4567-B493-1C2CA289AB22}" presName="node" presStyleLbl="node1" presStyleIdx="0" presStyleCnt="4">
        <dgm:presLayoutVars>
          <dgm:bulletEnabled val="1"/>
        </dgm:presLayoutVars>
      </dgm:prSet>
      <dgm:spPr/>
    </dgm:pt>
    <dgm:pt modelId="{0AE0F339-4C04-4C4D-9D50-4B8D3B28F406}" type="pres">
      <dgm:prSet presAssocID="{ED6787C5-3257-4E1D-BE3C-2A81DAD1E39D}" presName="sibTrans" presStyleLbl="sibTrans2D1" presStyleIdx="0" presStyleCnt="3"/>
      <dgm:spPr/>
    </dgm:pt>
    <dgm:pt modelId="{BA80DEC1-3463-4610-A46D-B685D1D3075B}" type="pres">
      <dgm:prSet presAssocID="{ED6787C5-3257-4E1D-BE3C-2A81DAD1E39D}" presName="connectorText" presStyleLbl="sibTrans2D1" presStyleIdx="0" presStyleCnt="3"/>
      <dgm:spPr/>
    </dgm:pt>
    <dgm:pt modelId="{94DFFB1C-3BDC-4961-B96D-5092A19F3FA7}" type="pres">
      <dgm:prSet presAssocID="{5099E78D-2D4B-4C81-9843-F2BBE8FEFC1D}" presName="node" presStyleLbl="node1" presStyleIdx="1" presStyleCnt="4">
        <dgm:presLayoutVars>
          <dgm:bulletEnabled val="1"/>
        </dgm:presLayoutVars>
      </dgm:prSet>
      <dgm:spPr/>
    </dgm:pt>
    <dgm:pt modelId="{5F7EDAE7-F021-4BEE-84E3-22A8C0F7175F}" type="pres">
      <dgm:prSet presAssocID="{6925D9BA-8C1D-499C-8A50-525D820CA692}" presName="sibTrans" presStyleLbl="sibTrans2D1" presStyleIdx="1" presStyleCnt="3"/>
      <dgm:spPr/>
    </dgm:pt>
    <dgm:pt modelId="{368BC412-D963-49D5-BBCA-7CD2D9F55BAA}" type="pres">
      <dgm:prSet presAssocID="{6925D9BA-8C1D-499C-8A50-525D820CA692}" presName="connectorText" presStyleLbl="sibTrans2D1" presStyleIdx="1" presStyleCnt="3"/>
      <dgm:spPr/>
    </dgm:pt>
    <dgm:pt modelId="{F1D5FFBD-B482-4673-8EDE-C3325843D894}" type="pres">
      <dgm:prSet presAssocID="{89EF53AA-7448-4334-B548-C5818D704ECD}" presName="node" presStyleLbl="node1" presStyleIdx="2" presStyleCnt="4">
        <dgm:presLayoutVars>
          <dgm:bulletEnabled val="1"/>
        </dgm:presLayoutVars>
      </dgm:prSet>
      <dgm:spPr/>
    </dgm:pt>
    <dgm:pt modelId="{5E069C1F-818B-4715-9C8C-7425265FD8E2}" type="pres">
      <dgm:prSet presAssocID="{200844EB-B836-44F1-9FE5-DF8E90FBF786}" presName="sibTrans" presStyleLbl="sibTrans2D1" presStyleIdx="2" presStyleCnt="3"/>
      <dgm:spPr/>
    </dgm:pt>
    <dgm:pt modelId="{9EA663D9-C74C-4111-8D18-5DBC6B6DE342}" type="pres">
      <dgm:prSet presAssocID="{200844EB-B836-44F1-9FE5-DF8E90FBF786}" presName="connectorText" presStyleLbl="sibTrans2D1" presStyleIdx="2" presStyleCnt="3"/>
      <dgm:spPr/>
    </dgm:pt>
    <dgm:pt modelId="{976032EF-F255-40EF-B7E3-45C89194638E}" type="pres">
      <dgm:prSet presAssocID="{29877125-1EB4-4236-BFF8-6C95776A3ABD}" presName="node" presStyleLbl="node1" presStyleIdx="3" presStyleCnt="4">
        <dgm:presLayoutVars>
          <dgm:bulletEnabled val="1"/>
        </dgm:presLayoutVars>
      </dgm:prSet>
      <dgm:spPr/>
    </dgm:pt>
  </dgm:ptLst>
  <dgm:cxnLst>
    <dgm:cxn modelId="{3BAAAF22-2168-4B12-B5A2-00221927DDE5}" srcId="{B4D2B15F-E46F-4B78-A9B6-A7E17BF3A03E}" destId="{6CEFC67B-D4B5-4567-B493-1C2CA289AB22}" srcOrd="0" destOrd="0" parTransId="{CD8E5C77-BFD2-493F-A6C2-734A8A66428B}" sibTransId="{ED6787C5-3257-4E1D-BE3C-2A81DAD1E39D}"/>
    <dgm:cxn modelId="{69DCF62B-16CB-4761-8169-9753719DA882}" type="presOf" srcId="{6CEFC67B-D4B5-4567-B493-1C2CA289AB22}" destId="{ABCFB166-B0AB-4326-B83E-51D0B6B00B2A}" srcOrd="0" destOrd="0" presId="urn:microsoft.com/office/officeart/2005/8/layout/process1"/>
    <dgm:cxn modelId="{8E4E512F-3338-44D0-B927-7A43ECEA2B53}" srcId="{B4D2B15F-E46F-4B78-A9B6-A7E17BF3A03E}" destId="{29877125-1EB4-4236-BFF8-6C95776A3ABD}" srcOrd="3" destOrd="0" parTransId="{F25C5858-7BEF-453B-A29C-44E42E994365}" sibTransId="{6AD55784-3141-427D-8EA9-DE58EBBEFB02}"/>
    <dgm:cxn modelId="{E1D26B49-0799-4309-9BDA-2B4DD2D6F132}" type="presOf" srcId="{ED6787C5-3257-4E1D-BE3C-2A81DAD1E39D}" destId="{0AE0F339-4C04-4C4D-9D50-4B8D3B28F406}" srcOrd="0" destOrd="0" presId="urn:microsoft.com/office/officeart/2005/8/layout/process1"/>
    <dgm:cxn modelId="{55F1374F-D6BB-429A-9601-432B40075FFC}" srcId="{B4D2B15F-E46F-4B78-A9B6-A7E17BF3A03E}" destId="{89EF53AA-7448-4334-B548-C5818D704ECD}" srcOrd="2" destOrd="0" parTransId="{AF5F724C-1EDA-4B5F-B3EA-55A094126D6A}" sibTransId="{200844EB-B836-44F1-9FE5-DF8E90FBF786}"/>
    <dgm:cxn modelId="{009DD452-72A7-4BDE-BA03-23C1AD5159C6}" type="presOf" srcId="{89EF53AA-7448-4334-B548-C5818D704ECD}" destId="{F1D5FFBD-B482-4673-8EDE-C3325843D894}" srcOrd="0" destOrd="0" presId="urn:microsoft.com/office/officeart/2005/8/layout/process1"/>
    <dgm:cxn modelId="{5DD9EC55-60DD-4C7F-8F60-A25CBC22EA53}" type="presOf" srcId="{5099E78D-2D4B-4C81-9843-F2BBE8FEFC1D}" destId="{94DFFB1C-3BDC-4961-B96D-5092A19F3FA7}" srcOrd="0" destOrd="0" presId="urn:microsoft.com/office/officeart/2005/8/layout/process1"/>
    <dgm:cxn modelId="{0E820A71-C21D-4D0E-A4E1-6FF418859272}" type="presOf" srcId="{6925D9BA-8C1D-499C-8A50-525D820CA692}" destId="{5F7EDAE7-F021-4BEE-84E3-22A8C0F7175F}" srcOrd="0" destOrd="0" presId="urn:microsoft.com/office/officeart/2005/8/layout/process1"/>
    <dgm:cxn modelId="{2D5713A6-4203-463A-9FD2-4D0D76C0E41C}" srcId="{B4D2B15F-E46F-4B78-A9B6-A7E17BF3A03E}" destId="{5099E78D-2D4B-4C81-9843-F2BBE8FEFC1D}" srcOrd="1" destOrd="0" parTransId="{6C7A2A9D-DE02-4805-8602-25670DD2A843}" sibTransId="{6925D9BA-8C1D-499C-8A50-525D820CA692}"/>
    <dgm:cxn modelId="{566CB1AE-FF9F-45EF-8F2A-C36FCFD6C7CF}" type="presOf" srcId="{200844EB-B836-44F1-9FE5-DF8E90FBF786}" destId="{5E069C1F-818B-4715-9C8C-7425265FD8E2}" srcOrd="0" destOrd="0" presId="urn:microsoft.com/office/officeart/2005/8/layout/process1"/>
    <dgm:cxn modelId="{C3E6A5B5-0B3A-4067-8D00-1664E21D6B76}" type="presOf" srcId="{ED6787C5-3257-4E1D-BE3C-2A81DAD1E39D}" destId="{BA80DEC1-3463-4610-A46D-B685D1D3075B}" srcOrd="1" destOrd="0" presId="urn:microsoft.com/office/officeart/2005/8/layout/process1"/>
    <dgm:cxn modelId="{784F7BC2-FE41-4B44-BBC4-A4E0366083CE}" type="presOf" srcId="{6925D9BA-8C1D-499C-8A50-525D820CA692}" destId="{368BC412-D963-49D5-BBCA-7CD2D9F55BAA}" srcOrd="1" destOrd="0" presId="urn:microsoft.com/office/officeart/2005/8/layout/process1"/>
    <dgm:cxn modelId="{F4F91AD4-7053-4BB9-AED3-D58BAADFAE1C}" type="presOf" srcId="{B4D2B15F-E46F-4B78-A9B6-A7E17BF3A03E}" destId="{284C2C07-AFC6-4DC1-80D8-A17B1D39B259}" srcOrd="0" destOrd="0" presId="urn:microsoft.com/office/officeart/2005/8/layout/process1"/>
    <dgm:cxn modelId="{C42147DA-A651-447F-A563-D7AFC60F1B0D}" type="presOf" srcId="{29877125-1EB4-4236-BFF8-6C95776A3ABD}" destId="{976032EF-F255-40EF-B7E3-45C89194638E}" srcOrd="0" destOrd="0" presId="urn:microsoft.com/office/officeart/2005/8/layout/process1"/>
    <dgm:cxn modelId="{C2767CFA-16CC-4C39-B961-D879C41E521A}" type="presOf" srcId="{200844EB-B836-44F1-9FE5-DF8E90FBF786}" destId="{9EA663D9-C74C-4111-8D18-5DBC6B6DE342}" srcOrd="1" destOrd="0" presId="urn:microsoft.com/office/officeart/2005/8/layout/process1"/>
    <dgm:cxn modelId="{EF7FFA8B-FA9F-4923-8304-6FFE2238437E}" type="presParOf" srcId="{284C2C07-AFC6-4DC1-80D8-A17B1D39B259}" destId="{ABCFB166-B0AB-4326-B83E-51D0B6B00B2A}" srcOrd="0" destOrd="0" presId="urn:microsoft.com/office/officeart/2005/8/layout/process1"/>
    <dgm:cxn modelId="{6A7C284E-42E0-4F6E-9432-792B63CA7E19}" type="presParOf" srcId="{284C2C07-AFC6-4DC1-80D8-A17B1D39B259}" destId="{0AE0F339-4C04-4C4D-9D50-4B8D3B28F406}" srcOrd="1" destOrd="0" presId="urn:microsoft.com/office/officeart/2005/8/layout/process1"/>
    <dgm:cxn modelId="{A1380332-FA1D-4E41-800B-0FC40F77193C}" type="presParOf" srcId="{0AE0F339-4C04-4C4D-9D50-4B8D3B28F406}" destId="{BA80DEC1-3463-4610-A46D-B685D1D3075B}" srcOrd="0" destOrd="0" presId="urn:microsoft.com/office/officeart/2005/8/layout/process1"/>
    <dgm:cxn modelId="{A3E0B26A-7716-43DB-9BAC-77B6411115B8}" type="presParOf" srcId="{284C2C07-AFC6-4DC1-80D8-A17B1D39B259}" destId="{94DFFB1C-3BDC-4961-B96D-5092A19F3FA7}" srcOrd="2" destOrd="0" presId="urn:microsoft.com/office/officeart/2005/8/layout/process1"/>
    <dgm:cxn modelId="{86797D08-9AEF-426A-82D5-AD39B888C9C3}" type="presParOf" srcId="{284C2C07-AFC6-4DC1-80D8-A17B1D39B259}" destId="{5F7EDAE7-F021-4BEE-84E3-22A8C0F7175F}" srcOrd="3" destOrd="0" presId="urn:microsoft.com/office/officeart/2005/8/layout/process1"/>
    <dgm:cxn modelId="{FD87F1CA-3A32-4DA4-9742-472E26541AEA}" type="presParOf" srcId="{5F7EDAE7-F021-4BEE-84E3-22A8C0F7175F}" destId="{368BC412-D963-49D5-BBCA-7CD2D9F55BAA}" srcOrd="0" destOrd="0" presId="urn:microsoft.com/office/officeart/2005/8/layout/process1"/>
    <dgm:cxn modelId="{8A44DD5C-88DF-48E4-BD4F-4A00CF371FF1}" type="presParOf" srcId="{284C2C07-AFC6-4DC1-80D8-A17B1D39B259}" destId="{F1D5FFBD-B482-4673-8EDE-C3325843D894}" srcOrd="4" destOrd="0" presId="urn:microsoft.com/office/officeart/2005/8/layout/process1"/>
    <dgm:cxn modelId="{BAB44BBD-2C36-4712-8868-5D367B8C1CD0}" type="presParOf" srcId="{284C2C07-AFC6-4DC1-80D8-A17B1D39B259}" destId="{5E069C1F-818B-4715-9C8C-7425265FD8E2}" srcOrd="5" destOrd="0" presId="urn:microsoft.com/office/officeart/2005/8/layout/process1"/>
    <dgm:cxn modelId="{0BB75242-EAFF-4075-B73B-99E15C2DC791}" type="presParOf" srcId="{5E069C1F-818B-4715-9C8C-7425265FD8E2}" destId="{9EA663D9-C74C-4111-8D18-5DBC6B6DE342}" srcOrd="0" destOrd="0" presId="urn:microsoft.com/office/officeart/2005/8/layout/process1"/>
    <dgm:cxn modelId="{6F08AAB3-24EC-4BD3-B4BF-556E4B1FFD77}" type="presParOf" srcId="{284C2C07-AFC6-4DC1-80D8-A17B1D39B259}" destId="{976032EF-F255-40EF-B7E3-45C89194638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11564-CF99-4A86-B3BE-092B7C652530}">
      <dsp:nvSpPr>
        <dsp:cNvPr id="0" name=""/>
        <dsp:cNvSpPr/>
      </dsp:nvSpPr>
      <dsp:spPr>
        <a:xfrm>
          <a:off x="2143" y="0"/>
          <a:ext cx="3335461" cy="4419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 child who ceases to be migratory during a school term shall be eligible for services until the end of such term</a:t>
          </a:r>
        </a:p>
      </dsp:txBody>
      <dsp:txXfrm>
        <a:off x="2143" y="1767840"/>
        <a:ext cx="3335461" cy="1767840"/>
      </dsp:txXfrm>
    </dsp:sp>
    <dsp:sp modelId="{6520102B-13A9-4112-AF42-00AFE80EB8F1}">
      <dsp:nvSpPr>
        <dsp:cNvPr id="0" name=""/>
        <dsp:cNvSpPr/>
      </dsp:nvSpPr>
      <dsp:spPr>
        <a:xfrm>
          <a:off x="934011" y="265176"/>
          <a:ext cx="1471726" cy="14717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8A657F-28BC-4568-9079-13C70A0BA8A4}">
      <dsp:nvSpPr>
        <dsp:cNvPr id="0" name=""/>
        <dsp:cNvSpPr/>
      </dsp:nvSpPr>
      <dsp:spPr>
        <a:xfrm>
          <a:off x="3437668" y="0"/>
          <a:ext cx="3335461" cy="4419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 child who ceases to be migratory may continue to be served for an additional school year, but only if comparable services are not available through another program</a:t>
          </a:r>
        </a:p>
      </dsp:txBody>
      <dsp:txXfrm>
        <a:off x="3437668" y="1767840"/>
        <a:ext cx="3335461" cy="1767840"/>
      </dsp:txXfrm>
    </dsp:sp>
    <dsp:sp modelId="{DF90244A-CBA7-4398-9401-D60A1414CB1A}">
      <dsp:nvSpPr>
        <dsp:cNvPr id="0" name=""/>
        <dsp:cNvSpPr/>
      </dsp:nvSpPr>
      <dsp:spPr>
        <a:xfrm>
          <a:off x="4369536" y="265176"/>
          <a:ext cx="1471726" cy="14717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038523-DE2C-4E12-9D5E-85EB2A3F79E1}">
      <dsp:nvSpPr>
        <dsp:cNvPr id="0" name=""/>
        <dsp:cNvSpPr/>
      </dsp:nvSpPr>
      <dsp:spPr>
        <a:xfrm>
          <a:off x="6873193" y="0"/>
          <a:ext cx="3335461" cy="4419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Secondary school students who were eligible for services during secondary school may continue to be served through credit accrual programs until graduation </a:t>
          </a:r>
        </a:p>
      </dsp:txBody>
      <dsp:txXfrm>
        <a:off x="6873193" y="1767840"/>
        <a:ext cx="3335461" cy="1767840"/>
      </dsp:txXfrm>
    </dsp:sp>
    <dsp:sp modelId="{3B4F3DD2-CB6D-4641-BDC8-A2A2C3C13707}">
      <dsp:nvSpPr>
        <dsp:cNvPr id="0" name=""/>
        <dsp:cNvSpPr/>
      </dsp:nvSpPr>
      <dsp:spPr>
        <a:xfrm>
          <a:off x="7805061" y="265176"/>
          <a:ext cx="1471726" cy="14717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E5019-53CE-4E50-92DD-FAC004C58214}">
      <dsp:nvSpPr>
        <dsp:cNvPr id="0" name=""/>
        <dsp:cNvSpPr/>
      </dsp:nvSpPr>
      <dsp:spPr>
        <a:xfrm>
          <a:off x="408431" y="3535680"/>
          <a:ext cx="9393935" cy="66294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F5D2F-A49D-499E-923C-2404C0FD263E}">
      <dsp:nvSpPr>
        <dsp:cNvPr id="0" name=""/>
        <dsp:cNvSpPr/>
      </dsp:nvSpPr>
      <dsp:spPr>
        <a:xfrm rot="5400000">
          <a:off x="-386476" y="389869"/>
          <a:ext cx="2576512" cy="180355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1</a:t>
          </a:r>
          <a:r>
            <a:rPr lang="en-US" sz="5000" kern="1200" baseline="30000" dirty="0"/>
            <a:t>st</a:t>
          </a:r>
          <a:r>
            <a:rPr lang="en-US" sz="5000" kern="1200" dirty="0"/>
            <a:t> </a:t>
          </a:r>
        </a:p>
      </dsp:txBody>
      <dsp:txXfrm rot="-5400000">
        <a:off x="1" y="905171"/>
        <a:ext cx="1803558" cy="772954"/>
      </dsp:txXfrm>
    </dsp:sp>
    <dsp:sp modelId="{05B24234-626D-4295-B9B7-FC3A411F6DEF}">
      <dsp:nvSpPr>
        <dsp:cNvPr id="0" name=""/>
        <dsp:cNvSpPr/>
      </dsp:nvSpPr>
      <dsp:spPr>
        <a:xfrm rot="5400000">
          <a:off x="3848483" y="-2041532"/>
          <a:ext cx="1674733" cy="576458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Are the child’s unmet special educational needs being addressed by the general school program or other local, State, or Federal services</a:t>
          </a:r>
        </a:p>
      </dsp:txBody>
      <dsp:txXfrm rot="-5400000">
        <a:off x="1803558" y="85147"/>
        <a:ext cx="5682829" cy="1511225"/>
      </dsp:txXfrm>
    </dsp:sp>
    <dsp:sp modelId="{B45B4C83-D437-41B7-A5FF-12662DAAB4F7}">
      <dsp:nvSpPr>
        <dsp:cNvPr id="0" name=""/>
        <dsp:cNvSpPr/>
      </dsp:nvSpPr>
      <dsp:spPr>
        <a:xfrm rot="5400000">
          <a:off x="-386476" y="2683371"/>
          <a:ext cx="2576512" cy="180355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2</a:t>
          </a:r>
          <a:r>
            <a:rPr lang="en-US" sz="5000" kern="1200" baseline="30000" dirty="0"/>
            <a:t>nd</a:t>
          </a:r>
          <a:r>
            <a:rPr lang="en-US" sz="5000" kern="1200" dirty="0"/>
            <a:t> </a:t>
          </a:r>
        </a:p>
      </dsp:txBody>
      <dsp:txXfrm rot="-5400000">
        <a:off x="1" y="3198673"/>
        <a:ext cx="1803558" cy="772954"/>
      </dsp:txXfrm>
    </dsp:sp>
    <dsp:sp modelId="{50DF4DAE-6109-4AD8-ABFD-56E1FED581F2}">
      <dsp:nvSpPr>
        <dsp:cNvPr id="0" name=""/>
        <dsp:cNvSpPr/>
      </dsp:nvSpPr>
      <dsp:spPr>
        <a:xfrm rot="5400000">
          <a:off x="3848483" y="251969"/>
          <a:ext cx="1674733" cy="576458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 Has the LEA already served its migratory children who have priority for services (PFS) as well as other eligible migrant students</a:t>
          </a:r>
        </a:p>
      </dsp:txBody>
      <dsp:txXfrm rot="-5400000">
        <a:off x="1803558" y="2378648"/>
        <a:ext cx="5682829" cy="1511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FB166-B0AB-4326-B83E-51D0B6B00B2A}">
      <dsp:nvSpPr>
        <dsp:cNvPr id="0" name=""/>
        <dsp:cNvSpPr/>
      </dsp:nvSpPr>
      <dsp:spPr>
        <a:xfrm>
          <a:off x="0" y="1026795"/>
          <a:ext cx="895349" cy="5372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February</a:t>
          </a:r>
        </a:p>
      </dsp:txBody>
      <dsp:txXfrm>
        <a:off x="15734" y="1042529"/>
        <a:ext cx="863881" cy="505741"/>
      </dsp:txXfrm>
    </dsp:sp>
    <dsp:sp modelId="{0AE0F339-4C04-4C4D-9D50-4B8D3B28F406}">
      <dsp:nvSpPr>
        <dsp:cNvPr id="0" name=""/>
        <dsp:cNvSpPr/>
      </dsp:nvSpPr>
      <dsp:spPr>
        <a:xfrm>
          <a:off x="984884" y="1184376"/>
          <a:ext cx="189814" cy="2220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984884" y="1228785"/>
        <a:ext cx="132870" cy="133228"/>
      </dsp:txXfrm>
    </dsp:sp>
    <dsp:sp modelId="{17B9835B-4EFD-4133-B5B3-FFB1DBDEF0BD}">
      <dsp:nvSpPr>
        <dsp:cNvPr id="0" name=""/>
        <dsp:cNvSpPr/>
      </dsp:nvSpPr>
      <dsp:spPr>
        <a:xfrm>
          <a:off x="1253489" y="1026795"/>
          <a:ext cx="895349" cy="5372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March</a:t>
          </a:r>
        </a:p>
      </dsp:txBody>
      <dsp:txXfrm>
        <a:off x="1269223" y="1042529"/>
        <a:ext cx="863881" cy="505741"/>
      </dsp:txXfrm>
    </dsp:sp>
    <dsp:sp modelId="{416F7707-EB13-439A-AC4B-A2D2C3FB4B16}">
      <dsp:nvSpPr>
        <dsp:cNvPr id="0" name=""/>
        <dsp:cNvSpPr/>
      </dsp:nvSpPr>
      <dsp:spPr>
        <a:xfrm>
          <a:off x="2238374" y="1184376"/>
          <a:ext cx="189814" cy="2220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38374" y="1228785"/>
        <a:ext cx="132870" cy="133228"/>
      </dsp:txXfrm>
    </dsp:sp>
    <dsp:sp modelId="{94DFFB1C-3BDC-4961-B96D-5092A19F3FA7}">
      <dsp:nvSpPr>
        <dsp:cNvPr id="0" name=""/>
        <dsp:cNvSpPr/>
      </dsp:nvSpPr>
      <dsp:spPr>
        <a:xfrm>
          <a:off x="2506979" y="1026795"/>
          <a:ext cx="895349" cy="5372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April</a:t>
          </a:r>
        </a:p>
      </dsp:txBody>
      <dsp:txXfrm>
        <a:off x="2522713" y="1042529"/>
        <a:ext cx="863881" cy="505741"/>
      </dsp:txXfrm>
    </dsp:sp>
    <dsp:sp modelId="{5F7EDAE7-F021-4BEE-84E3-22A8C0F7175F}">
      <dsp:nvSpPr>
        <dsp:cNvPr id="0" name=""/>
        <dsp:cNvSpPr/>
      </dsp:nvSpPr>
      <dsp:spPr>
        <a:xfrm>
          <a:off x="3491864" y="1184376"/>
          <a:ext cx="189814" cy="2220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91864" y="1228785"/>
        <a:ext cx="132870" cy="133228"/>
      </dsp:txXfrm>
    </dsp:sp>
    <dsp:sp modelId="{F1D5FFBD-B482-4673-8EDE-C3325843D894}">
      <dsp:nvSpPr>
        <dsp:cNvPr id="0" name=""/>
        <dsp:cNvSpPr/>
      </dsp:nvSpPr>
      <dsp:spPr>
        <a:xfrm>
          <a:off x="3760469" y="1026795"/>
          <a:ext cx="895349" cy="5372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May</a:t>
          </a:r>
        </a:p>
      </dsp:txBody>
      <dsp:txXfrm>
        <a:off x="3776203" y="1042529"/>
        <a:ext cx="863881" cy="505741"/>
      </dsp:txXfrm>
    </dsp:sp>
    <dsp:sp modelId="{5E069C1F-818B-4715-9C8C-7425265FD8E2}">
      <dsp:nvSpPr>
        <dsp:cNvPr id="0" name=""/>
        <dsp:cNvSpPr/>
      </dsp:nvSpPr>
      <dsp:spPr>
        <a:xfrm>
          <a:off x="4745354" y="1184376"/>
          <a:ext cx="189814" cy="2220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745354" y="1228785"/>
        <a:ext cx="132870" cy="133228"/>
      </dsp:txXfrm>
    </dsp:sp>
    <dsp:sp modelId="{976032EF-F255-40EF-B7E3-45C89194638E}">
      <dsp:nvSpPr>
        <dsp:cNvPr id="0" name=""/>
        <dsp:cNvSpPr/>
      </dsp:nvSpPr>
      <dsp:spPr>
        <a:xfrm>
          <a:off x="5013959" y="1026795"/>
          <a:ext cx="895349" cy="5372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June</a:t>
          </a:r>
        </a:p>
      </dsp:txBody>
      <dsp:txXfrm>
        <a:off x="5029693" y="1042529"/>
        <a:ext cx="863881" cy="505741"/>
      </dsp:txXfrm>
    </dsp:sp>
    <dsp:sp modelId="{E2F2E4C7-1589-47E2-B3D5-507A6351A3C1}">
      <dsp:nvSpPr>
        <dsp:cNvPr id="0" name=""/>
        <dsp:cNvSpPr/>
      </dsp:nvSpPr>
      <dsp:spPr>
        <a:xfrm>
          <a:off x="5998844" y="1184376"/>
          <a:ext cx="189814" cy="2220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998844" y="1228785"/>
        <a:ext cx="132870" cy="133228"/>
      </dsp:txXfrm>
    </dsp:sp>
    <dsp:sp modelId="{D66D25AE-164F-42EC-BE76-C3F02E775A02}">
      <dsp:nvSpPr>
        <dsp:cNvPr id="0" name=""/>
        <dsp:cNvSpPr/>
      </dsp:nvSpPr>
      <dsp:spPr>
        <a:xfrm>
          <a:off x="6267449" y="1026795"/>
          <a:ext cx="895349" cy="5372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July</a:t>
          </a:r>
        </a:p>
      </dsp:txBody>
      <dsp:txXfrm>
        <a:off x="6283183" y="1042529"/>
        <a:ext cx="863881" cy="505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FB166-B0AB-4326-B83E-51D0B6B00B2A}">
      <dsp:nvSpPr>
        <dsp:cNvPr id="0" name=""/>
        <dsp:cNvSpPr/>
      </dsp:nvSpPr>
      <dsp:spPr>
        <a:xfrm>
          <a:off x="3497" y="863442"/>
          <a:ext cx="1084212" cy="711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Fall 2020</a:t>
          </a:r>
        </a:p>
      </dsp:txBody>
      <dsp:txXfrm>
        <a:off x="24337" y="884282"/>
        <a:ext cx="1042532" cy="669834"/>
      </dsp:txXfrm>
    </dsp:sp>
    <dsp:sp modelId="{0AE0F339-4C04-4C4D-9D50-4B8D3B28F406}">
      <dsp:nvSpPr>
        <dsp:cNvPr id="0" name=""/>
        <dsp:cNvSpPr/>
      </dsp:nvSpPr>
      <dsp:spPr>
        <a:xfrm>
          <a:off x="1196131" y="1084757"/>
          <a:ext cx="229853" cy="2688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196131" y="1138534"/>
        <a:ext cx="160897" cy="161330"/>
      </dsp:txXfrm>
    </dsp:sp>
    <dsp:sp modelId="{94DFFB1C-3BDC-4961-B96D-5092A19F3FA7}">
      <dsp:nvSpPr>
        <dsp:cNvPr id="0" name=""/>
        <dsp:cNvSpPr/>
      </dsp:nvSpPr>
      <dsp:spPr>
        <a:xfrm>
          <a:off x="1521395" y="863442"/>
          <a:ext cx="1084212" cy="711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Spring 2021</a:t>
          </a:r>
        </a:p>
      </dsp:txBody>
      <dsp:txXfrm>
        <a:off x="1542235" y="884282"/>
        <a:ext cx="1042532" cy="669834"/>
      </dsp:txXfrm>
    </dsp:sp>
    <dsp:sp modelId="{5F7EDAE7-F021-4BEE-84E3-22A8C0F7175F}">
      <dsp:nvSpPr>
        <dsp:cNvPr id="0" name=""/>
        <dsp:cNvSpPr/>
      </dsp:nvSpPr>
      <dsp:spPr>
        <a:xfrm>
          <a:off x="2714029" y="1084757"/>
          <a:ext cx="229853" cy="2688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14029" y="1138534"/>
        <a:ext cx="160897" cy="161330"/>
      </dsp:txXfrm>
    </dsp:sp>
    <dsp:sp modelId="{F1D5FFBD-B482-4673-8EDE-C3325843D894}">
      <dsp:nvSpPr>
        <dsp:cNvPr id="0" name=""/>
        <dsp:cNvSpPr/>
      </dsp:nvSpPr>
      <dsp:spPr>
        <a:xfrm>
          <a:off x="3039293" y="863442"/>
          <a:ext cx="1084212" cy="711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Summer 2021</a:t>
          </a:r>
        </a:p>
      </dsp:txBody>
      <dsp:txXfrm>
        <a:off x="3060133" y="884282"/>
        <a:ext cx="1042532" cy="669834"/>
      </dsp:txXfrm>
    </dsp:sp>
    <dsp:sp modelId="{5E069C1F-818B-4715-9C8C-7425265FD8E2}">
      <dsp:nvSpPr>
        <dsp:cNvPr id="0" name=""/>
        <dsp:cNvSpPr/>
      </dsp:nvSpPr>
      <dsp:spPr>
        <a:xfrm>
          <a:off x="4231927" y="1084757"/>
          <a:ext cx="229853" cy="2688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231927" y="1138534"/>
        <a:ext cx="160897" cy="161330"/>
      </dsp:txXfrm>
    </dsp:sp>
    <dsp:sp modelId="{976032EF-F255-40EF-B7E3-45C89194638E}">
      <dsp:nvSpPr>
        <dsp:cNvPr id="0" name=""/>
        <dsp:cNvSpPr/>
      </dsp:nvSpPr>
      <dsp:spPr>
        <a:xfrm>
          <a:off x="4557190" y="863442"/>
          <a:ext cx="1084212" cy="711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Fall 2021</a:t>
          </a:r>
        </a:p>
      </dsp:txBody>
      <dsp:txXfrm>
        <a:off x="4578030" y="884282"/>
        <a:ext cx="1042532" cy="669834"/>
      </dsp:txXfrm>
    </dsp:sp>
    <dsp:sp modelId="{E2F2E4C7-1589-47E2-B3D5-507A6351A3C1}">
      <dsp:nvSpPr>
        <dsp:cNvPr id="0" name=""/>
        <dsp:cNvSpPr/>
      </dsp:nvSpPr>
      <dsp:spPr>
        <a:xfrm>
          <a:off x="5749824" y="1084757"/>
          <a:ext cx="229853" cy="2688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49824" y="1138534"/>
        <a:ext cx="160897" cy="161330"/>
      </dsp:txXfrm>
    </dsp:sp>
    <dsp:sp modelId="{D66D25AE-164F-42EC-BE76-C3F02E775A02}">
      <dsp:nvSpPr>
        <dsp:cNvPr id="0" name=""/>
        <dsp:cNvSpPr/>
      </dsp:nvSpPr>
      <dsp:spPr>
        <a:xfrm>
          <a:off x="6075088" y="863442"/>
          <a:ext cx="1084212" cy="711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Spring 2022</a:t>
          </a:r>
        </a:p>
      </dsp:txBody>
      <dsp:txXfrm>
        <a:off x="6095928" y="884282"/>
        <a:ext cx="1042532" cy="669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FB166-B0AB-4326-B83E-51D0B6B00B2A}">
      <dsp:nvSpPr>
        <dsp:cNvPr id="0" name=""/>
        <dsp:cNvSpPr/>
      </dsp:nvSpPr>
      <dsp:spPr>
        <a:xfrm>
          <a:off x="3917" y="705302"/>
          <a:ext cx="1712992" cy="1027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9</a:t>
          </a:r>
          <a:r>
            <a:rPr lang="en-US" sz="1300" kern="1200" baseline="30000" dirty="0"/>
            <a:t>th</a:t>
          </a:r>
          <a:r>
            <a:rPr lang="en-US" sz="1300" kern="1200" dirty="0"/>
            <a:t> grade</a:t>
          </a:r>
        </a:p>
      </dsp:txBody>
      <dsp:txXfrm>
        <a:off x="34020" y="735405"/>
        <a:ext cx="1652786" cy="967589"/>
      </dsp:txXfrm>
    </dsp:sp>
    <dsp:sp modelId="{0AE0F339-4C04-4C4D-9D50-4B8D3B28F406}">
      <dsp:nvSpPr>
        <dsp:cNvPr id="0" name=""/>
        <dsp:cNvSpPr/>
      </dsp:nvSpPr>
      <dsp:spPr>
        <a:xfrm>
          <a:off x="1888210" y="1006788"/>
          <a:ext cx="363154" cy="424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888210" y="1091752"/>
        <a:ext cx="254208" cy="254894"/>
      </dsp:txXfrm>
    </dsp:sp>
    <dsp:sp modelId="{94DFFB1C-3BDC-4961-B96D-5092A19F3FA7}">
      <dsp:nvSpPr>
        <dsp:cNvPr id="0" name=""/>
        <dsp:cNvSpPr/>
      </dsp:nvSpPr>
      <dsp:spPr>
        <a:xfrm>
          <a:off x="2402107" y="705302"/>
          <a:ext cx="1712992" cy="1027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10</a:t>
          </a:r>
          <a:r>
            <a:rPr lang="en-US" sz="1300" kern="1200" baseline="30000" dirty="0"/>
            <a:t>th</a:t>
          </a:r>
          <a:r>
            <a:rPr lang="en-US" sz="1300" kern="1200" dirty="0"/>
            <a:t> grade</a:t>
          </a:r>
        </a:p>
      </dsp:txBody>
      <dsp:txXfrm>
        <a:off x="2432210" y="735405"/>
        <a:ext cx="1652786" cy="967589"/>
      </dsp:txXfrm>
    </dsp:sp>
    <dsp:sp modelId="{5F7EDAE7-F021-4BEE-84E3-22A8C0F7175F}">
      <dsp:nvSpPr>
        <dsp:cNvPr id="0" name=""/>
        <dsp:cNvSpPr/>
      </dsp:nvSpPr>
      <dsp:spPr>
        <a:xfrm>
          <a:off x="4286400" y="1006788"/>
          <a:ext cx="363154" cy="424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286400" y="1091752"/>
        <a:ext cx="254208" cy="254894"/>
      </dsp:txXfrm>
    </dsp:sp>
    <dsp:sp modelId="{F1D5FFBD-B482-4673-8EDE-C3325843D894}">
      <dsp:nvSpPr>
        <dsp:cNvPr id="0" name=""/>
        <dsp:cNvSpPr/>
      </dsp:nvSpPr>
      <dsp:spPr>
        <a:xfrm>
          <a:off x="4800298" y="705302"/>
          <a:ext cx="1712992" cy="1027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11</a:t>
          </a:r>
          <a:r>
            <a:rPr lang="en-US" sz="1300" kern="1200" baseline="30000" dirty="0"/>
            <a:t>th</a:t>
          </a:r>
          <a:r>
            <a:rPr lang="en-US" sz="1300" kern="1200" dirty="0"/>
            <a:t> grade</a:t>
          </a:r>
        </a:p>
      </dsp:txBody>
      <dsp:txXfrm>
        <a:off x="4830401" y="735405"/>
        <a:ext cx="1652786" cy="967589"/>
      </dsp:txXfrm>
    </dsp:sp>
    <dsp:sp modelId="{5E069C1F-818B-4715-9C8C-7425265FD8E2}">
      <dsp:nvSpPr>
        <dsp:cNvPr id="0" name=""/>
        <dsp:cNvSpPr/>
      </dsp:nvSpPr>
      <dsp:spPr>
        <a:xfrm>
          <a:off x="6684590" y="1006788"/>
          <a:ext cx="363154" cy="424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684590" y="1091752"/>
        <a:ext cx="254208" cy="254894"/>
      </dsp:txXfrm>
    </dsp:sp>
    <dsp:sp modelId="{976032EF-F255-40EF-B7E3-45C89194638E}">
      <dsp:nvSpPr>
        <dsp:cNvPr id="0" name=""/>
        <dsp:cNvSpPr/>
      </dsp:nvSpPr>
      <dsp:spPr>
        <a:xfrm>
          <a:off x="7198488" y="705302"/>
          <a:ext cx="1712992" cy="1027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12</a:t>
          </a:r>
          <a:r>
            <a:rPr lang="en-US" sz="1300" kern="1200" baseline="30000" dirty="0"/>
            <a:t>th</a:t>
          </a:r>
          <a:r>
            <a:rPr lang="en-US" sz="1300" kern="1200" dirty="0"/>
            <a:t> grade/graduation</a:t>
          </a:r>
        </a:p>
      </dsp:txBody>
      <dsp:txXfrm>
        <a:off x="7228591" y="735405"/>
        <a:ext cx="1652786" cy="96758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784AA43A-3F76-4A13-9CD6-36134EB429E3}" type="datetimeFigureOut">
              <a:rPr lang="en-US"/>
              <a:t>1/19/21</a:t>
            </a:fld>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5F674A4F-2B7A-4ECB-A400-260B2FFC03C1}" type="datetimeFigureOut">
              <a:rPr lang="en-US"/>
              <a:t>1/19/21</a:t>
            </a:fld>
            <a:endParaRPr/>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2446" tIns="46223" rIns="92446" bIns="46223" rtlCol="0" anchor="ctr"/>
          <a:lstStyle/>
          <a:p>
            <a:endParaRPr/>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88825"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529" y="1267730"/>
            <a:ext cx="9573768"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424" y="1411615"/>
            <a:ext cx="9293979" cy="4034770"/>
          </a:xfrm>
          <a:prstGeom prst="rect">
            <a:avLst/>
          </a:prstGeom>
          <a:solidFill>
            <a:schemeClr val="bg2"/>
          </a:solidFill>
          <a:ln w="9525" cap="sq" cmpd="sng" algn="ctr">
            <a:noFill/>
            <a:prstDash val="solid"/>
            <a:miter lim="800000"/>
          </a:ln>
          <a:effectLst/>
        </p:spPr>
      </p:sp>
      <p:sp>
        <p:nvSpPr>
          <p:cNvPr id="15" name="Rectangle 14"/>
          <p:cNvSpPr/>
          <p:nvPr/>
        </p:nvSpPr>
        <p:spPr>
          <a:xfrm>
            <a:off x="5134543" y="1267730"/>
            <a:ext cx="19197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48813" y="1267731"/>
            <a:ext cx="1691199"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301" y="2091263"/>
            <a:ext cx="9066224" cy="2590800"/>
          </a:xfrm>
        </p:spPr>
        <p:txBody>
          <a:bodyPr tIns="45720" bIns="45720" anchor="ctr">
            <a:noAutofit/>
          </a:bodyPr>
          <a:lstStyle>
            <a:lvl1pPr algn="ctr">
              <a:lnSpc>
                <a:spcPct val="83000"/>
              </a:lnSpc>
              <a:defRPr lang="en-US" sz="7198"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1693" y="4682063"/>
            <a:ext cx="9068486" cy="457201"/>
          </a:xfrm>
        </p:spPr>
        <p:txBody>
          <a:bodyPr>
            <a:normAutofit/>
          </a:bodyPr>
          <a:lstStyle>
            <a:lvl1pPr marL="0" indent="0" algn="ctr">
              <a:spcBef>
                <a:spcPts val="0"/>
              </a:spcBef>
              <a:buNone/>
              <a:defRPr sz="1600" spc="80" baseline="0">
                <a:solidFill>
                  <a:schemeClr val="tx2"/>
                </a:solidFill>
              </a:defRPr>
            </a:lvl1pPr>
            <a:lvl2pPr marL="457063" indent="0" algn="ctr">
              <a:buNone/>
              <a:defRPr sz="1600"/>
            </a:lvl2pPr>
            <a:lvl3pPr marL="914126" indent="0" algn="ctr">
              <a:buNone/>
              <a:defRPr sz="16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7375" y="1341256"/>
            <a:ext cx="1554075" cy="527213"/>
          </a:xfrm>
        </p:spPr>
        <p:txBody>
          <a:bodyPr/>
          <a:lstStyle>
            <a:lvl1pPr algn="ctr">
              <a:defRPr sz="1300" spc="0" baseline="0">
                <a:solidFill>
                  <a:srgbClr val="FFFFFF"/>
                </a:solidFill>
                <a:latin typeface="+mn-lt"/>
              </a:defRPr>
            </a:lvl1pPr>
          </a:lstStyle>
          <a:p>
            <a:fld id="{DDA51639-B2D6-4652-B8C3-1B4C224A7BAF}" type="datetimeFigureOut">
              <a:rPr lang="en-US" smtClean="0"/>
              <a:t>1/19/21</a:t>
            </a:fld>
            <a:endParaRPr lang="en-US" dirty="0"/>
          </a:p>
        </p:txBody>
      </p:sp>
      <p:sp>
        <p:nvSpPr>
          <p:cNvPr id="21" name="Footer Placeholder 20"/>
          <p:cNvSpPr>
            <a:spLocks noGrp="1"/>
          </p:cNvSpPr>
          <p:nvPr>
            <p:ph type="ftr" sz="quarter" idx="11"/>
          </p:nvPr>
        </p:nvSpPr>
        <p:spPr>
          <a:xfrm>
            <a:off x="1453517" y="5212080"/>
            <a:ext cx="5903962"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4678" y="5212080"/>
            <a:ext cx="2111331" cy="2286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820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AFE8FB1-0A7A-443E-AAF7-31D4FA1AA312}" type="datetimeFigureOut">
              <a:rPr lang="en-US" smtClean="0"/>
              <a:t>1/19/21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343422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258" y="762000"/>
            <a:ext cx="2361585"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762000"/>
            <a:ext cx="8075097"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AFE8FB1-0A7A-443E-AAF7-31D4FA1AA312}" type="datetimeFigureOut">
              <a:rPr lang="en-US" smtClean="0"/>
              <a:t>1/19/21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200109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7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9AFE8FB1-0A7A-443E-AAF7-31D4FA1AA312}" type="datetimeFigureOut">
              <a:rPr lang="en-US" smtClean="0"/>
              <a:t>1/19/21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dirty="0"/>
          </a:p>
        </p:txBody>
      </p:sp>
    </p:spTree>
    <p:extLst>
      <p:ext uri="{BB962C8B-B14F-4D97-AF65-F5344CB8AC3E}">
        <p14:creationId xmlns:p14="http://schemas.microsoft.com/office/powerpoint/2010/main" val="919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88825"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529" y="1267730"/>
            <a:ext cx="9573768"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424" y="1411615"/>
            <a:ext cx="9293979" cy="4034770"/>
          </a:xfrm>
          <a:prstGeom prst="rect">
            <a:avLst/>
          </a:prstGeom>
          <a:solidFill>
            <a:schemeClr val="bg2"/>
          </a:solidFill>
          <a:ln w="9525" cap="sq" cmpd="sng" algn="ctr">
            <a:noFill/>
            <a:prstDash val="solid"/>
            <a:miter lim="800000"/>
          </a:ln>
          <a:effectLst/>
        </p:spPr>
      </p:sp>
      <p:sp>
        <p:nvSpPr>
          <p:cNvPr id="30" name="Rectangle 29"/>
          <p:cNvSpPr/>
          <p:nvPr/>
        </p:nvSpPr>
        <p:spPr>
          <a:xfrm>
            <a:off x="5134543" y="1267730"/>
            <a:ext cx="19197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48813" y="1267731"/>
            <a:ext cx="1691199"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216" y="2094309"/>
            <a:ext cx="9068486" cy="2587752"/>
          </a:xfrm>
        </p:spPr>
        <p:txBody>
          <a:bodyPr anchor="ctr">
            <a:noAutofit/>
          </a:bodyPr>
          <a:lstStyle>
            <a:lvl1pPr algn="ctr">
              <a:lnSpc>
                <a:spcPct val="83000"/>
              </a:lnSpc>
              <a:defRPr lang="en-US" sz="7198"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217" y="4682062"/>
            <a:ext cx="9068486" cy="457200"/>
          </a:xfrm>
        </p:spPr>
        <p:txBody>
          <a:bodyPr anchor="t">
            <a:normAutofit/>
          </a:bodyPr>
          <a:lstStyle>
            <a:lvl1pPr marL="0" indent="0" algn="ctr">
              <a:buNone/>
              <a:tabLst>
                <a:tab pos="2632873" algn="l"/>
              </a:tabLst>
              <a:defRPr sz="1600">
                <a:solidFill>
                  <a:schemeClr val="tx2"/>
                </a:solidFill>
                <a:effectLst/>
              </a:defRPr>
            </a:lvl1pPr>
            <a:lvl2pPr marL="457063" indent="0">
              <a:buNone/>
              <a:defRPr sz="1600">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0422" y="1344502"/>
            <a:ext cx="1554075" cy="530352"/>
          </a:xfrm>
        </p:spPr>
        <p:txBody>
          <a:bodyPr/>
          <a:lstStyle>
            <a:lvl1pPr algn="ctr">
              <a:defRPr lang="en-US" sz="1300" kern="1200" spc="0" baseline="0">
                <a:solidFill>
                  <a:srgbClr val="FFFFFF"/>
                </a:solidFill>
                <a:latin typeface="+mn-lt"/>
                <a:ea typeface="+mn-ea"/>
                <a:cs typeface="+mn-cs"/>
              </a:defRPr>
            </a:lvl1pPr>
          </a:lstStyle>
          <a:p>
            <a:fld id="{9AFE8FB1-0A7A-443E-AAF7-31D4FA1AA312}" type="datetimeFigureOut">
              <a:rPr lang="en-US" smtClean="0"/>
              <a:t>1/19/21</a:t>
            </a:fld>
            <a:endParaRPr lang="en-US"/>
          </a:p>
        </p:txBody>
      </p:sp>
      <p:sp>
        <p:nvSpPr>
          <p:cNvPr id="5" name="Footer Placeholder 4"/>
          <p:cNvSpPr>
            <a:spLocks noGrp="1"/>
          </p:cNvSpPr>
          <p:nvPr>
            <p:ph type="ftr" sz="quarter" idx="11"/>
          </p:nvPr>
        </p:nvSpPr>
        <p:spPr>
          <a:xfrm>
            <a:off x="1453517" y="5212080"/>
            <a:ext cx="5905486" cy="228600"/>
          </a:xfrm>
        </p:spPr>
        <p:txBody>
          <a:bodyPr/>
          <a:lstStyle>
            <a:lvl1pPr algn="l">
              <a:defRPr>
                <a:solidFill>
                  <a:schemeClr val="tx2"/>
                </a:solidFill>
              </a:defRPr>
            </a:lvl1pPr>
          </a:lstStyle>
          <a:p>
            <a:endParaRPr lang="en-US"/>
          </a:p>
        </p:txBody>
      </p:sp>
      <p:sp>
        <p:nvSpPr>
          <p:cNvPr id="6" name="Slide Number Placeholder 5"/>
          <p:cNvSpPr>
            <a:spLocks noGrp="1"/>
          </p:cNvSpPr>
          <p:nvPr>
            <p:ph type="sldNum" sz="quarter" idx="12"/>
          </p:nvPr>
        </p:nvSpPr>
        <p:spPr>
          <a:xfrm>
            <a:off x="8602263" y="5212080"/>
            <a:ext cx="2111714" cy="228600"/>
          </a:xfrm>
        </p:spPr>
        <p:txBody>
          <a:bodyPr/>
          <a:lstStyle>
            <a:lvl1pPr>
              <a:defRPr>
                <a:solidFill>
                  <a:schemeClr val="tx2"/>
                </a:solidFill>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381030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522" y="2103120"/>
            <a:ext cx="4753642" cy="374904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8661" y="2103120"/>
            <a:ext cx="4753642" cy="374904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9AFE8FB1-0A7A-443E-AAF7-31D4FA1AA312}" type="datetimeFigureOut">
              <a:rPr lang="en-US" smtClean="0"/>
              <a:t>1/19/21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26697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569" y="2074334"/>
            <a:ext cx="4753642" cy="640080"/>
          </a:xfrm>
        </p:spPr>
        <p:txBody>
          <a:bodyPr anchor="ctr">
            <a:normAutofit/>
          </a:bodyPr>
          <a:lstStyle>
            <a:lvl1pPr marL="0" indent="0" algn="ctr">
              <a:spcBef>
                <a:spcPts val="0"/>
              </a:spcBef>
              <a:buNone/>
              <a:defRPr sz="1799" b="0">
                <a:solidFill>
                  <a:schemeClr val="tx2"/>
                </a:solidFill>
                <a:latin typeface="+mn-lt"/>
              </a:defRPr>
            </a:lvl1pPr>
            <a:lvl2pPr marL="457063" indent="0">
              <a:buNone/>
              <a:defRPr sz="17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569" y="2755898"/>
            <a:ext cx="4753642" cy="320040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1708" y="2074334"/>
            <a:ext cx="4753642" cy="640080"/>
          </a:xfrm>
        </p:spPr>
        <p:txBody>
          <a:bodyPr anchor="ctr">
            <a:normAutofit/>
          </a:bodyPr>
          <a:lstStyle>
            <a:lvl1pPr marL="0" indent="0" algn="ctr">
              <a:spcBef>
                <a:spcPts val="0"/>
              </a:spcBef>
              <a:buNone/>
              <a:defRPr sz="1799" b="0">
                <a:solidFill>
                  <a:schemeClr val="tx2"/>
                </a:solidFill>
              </a:defRPr>
            </a:lvl1pPr>
            <a:lvl2pPr marL="457063" indent="0">
              <a:buNone/>
              <a:defRPr sz="17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1708" y="2756581"/>
            <a:ext cx="4753642" cy="320040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9AFE8FB1-0A7A-443E-AAF7-31D4FA1AA312}" type="datetimeFigureOut">
              <a:rPr lang="en-US" smtClean="0"/>
              <a:t>1/19/21</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6167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9AFE8FB1-0A7A-443E-AAF7-31D4FA1AA312}" type="datetimeFigureOut">
              <a:rPr lang="en-US" smtClean="0"/>
              <a:t>1/19/21</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174258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AFE8FB1-0A7A-443E-AAF7-31D4FA1AA312}" type="datetimeFigureOut">
              <a:rPr lang="en-US" smtClean="0"/>
              <a:t>1/19/21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359967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32" y="237744"/>
            <a:ext cx="8630833"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759" y="374904"/>
            <a:ext cx="8350869" cy="6108192"/>
          </a:xfrm>
          <a:prstGeom prst="rect">
            <a:avLst/>
          </a:prstGeom>
          <a:solidFill>
            <a:schemeClr val="bg2"/>
          </a:solidFill>
          <a:ln w="6350" cap="sq" cmpd="sng" algn="ctr">
            <a:noFill/>
            <a:prstDash val="solid"/>
            <a:miter lim="800000"/>
          </a:ln>
          <a:effectLst/>
        </p:spPr>
      </p:sp>
      <p:sp>
        <p:nvSpPr>
          <p:cNvPr id="15" name="Rectangle 14"/>
          <p:cNvSpPr/>
          <p:nvPr/>
        </p:nvSpPr>
        <p:spPr>
          <a:xfrm>
            <a:off x="9018037" y="237744"/>
            <a:ext cx="2925318"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3979" y="607392"/>
            <a:ext cx="2430147" cy="1645920"/>
          </a:xfrm>
        </p:spPr>
        <p:txBody>
          <a:bodyPr anchor="b">
            <a:normAutofit/>
          </a:bodyPr>
          <a:lstStyle>
            <a:lvl1pPr algn="l" defTabSz="914126" rtl="0" eaLnBrk="1" latinLnBrk="0" hangingPunct="1">
              <a:lnSpc>
                <a:spcPct val="90000"/>
              </a:lnSpc>
              <a:spcBef>
                <a:spcPct val="0"/>
              </a:spcBef>
              <a:buNone/>
              <a:defRPr lang="en-US" sz="2799"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369" y="704850"/>
            <a:ext cx="7560881" cy="5143500"/>
          </a:xfrm>
        </p:spPr>
        <p:txBody>
          <a:bodyPr/>
          <a:lstStyle>
            <a:lvl1pPr>
              <a:defRPr sz="18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3979" y="2286000"/>
            <a:ext cx="2430147" cy="3505200"/>
          </a:xfrm>
        </p:spPr>
        <p:txBody>
          <a:bodyPr>
            <a:normAutofit/>
          </a:bodyPr>
          <a:lstStyle>
            <a:lvl1pPr marL="0" indent="0">
              <a:lnSpc>
                <a:spcPct val="110000"/>
              </a:lnSpc>
              <a:spcBef>
                <a:spcPts val="800"/>
              </a:spcBef>
              <a:buNone/>
              <a:defRPr sz="1400">
                <a:solidFill>
                  <a:schemeClr val="bg1"/>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AFE8FB1-0A7A-443E-AAF7-31D4FA1AA312}" type="datetimeFigureOut">
              <a:rPr lang="en-US" smtClean="0"/>
              <a:t>1/19/21</a:t>
            </a:fld>
            <a:endParaRPr lang="en-US"/>
          </a:p>
        </p:txBody>
      </p:sp>
      <p:sp>
        <p:nvSpPr>
          <p:cNvPr id="6" name="Footer Placeholder 5"/>
          <p:cNvSpPr>
            <a:spLocks noGrp="1"/>
          </p:cNvSpPr>
          <p:nvPr>
            <p:ph type="ftr" sz="quarter" idx="11"/>
          </p:nvPr>
        </p:nvSpPr>
        <p:spPr>
          <a:xfrm>
            <a:off x="3438262" y="6214535"/>
            <a:ext cx="5183298" cy="256032"/>
          </a:xfrm>
        </p:spPr>
        <p:txBody>
          <a:bodyPr/>
          <a:lstStyle>
            <a:lvl1pPr algn="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25BA54BD-C84D-46CE-8B72-31BFB26ABA43}" type="slidenum">
              <a:rPr lang="en-US" smtClean="0"/>
              <a:t>‹#›</a:t>
            </a:fld>
            <a:endParaRPr lang="en-US"/>
          </a:p>
        </p:txBody>
      </p:sp>
      <p:sp>
        <p:nvSpPr>
          <p:cNvPr id="11" name="Rectangle 10"/>
          <p:cNvSpPr/>
          <p:nvPr/>
        </p:nvSpPr>
        <p:spPr>
          <a:xfrm>
            <a:off x="9155161" y="374904"/>
            <a:ext cx="2651069"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680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18037" y="237744"/>
            <a:ext cx="2925318"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5161" y="374904"/>
            <a:ext cx="2651069"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3979" y="603504"/>
            <a:ext cx="2431671" cy="1645920"/>
          </a:xfrm>
        </p:spPr>
        <p:txBody>
          <a:bodyPr anchor="b">
            <a:noAutofit/>
          </a:bodyPr>
          <a:lstStyle>
            <a:lvl1pPr algn="l">
              <a:defRPr sz="2799"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40" y="237744"/>
            <a:ext cx="8598836" cy="6382512"/>
          </a:xfrm>
          <a:solidFill>
            <a:srgbClr val="808080"/>
          </a:solidFill>
          <a:ln>
            <a:noFill/>
          </a:ln>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293979" y="2286000"/>
            <a:ext cx="2431671" cy="3502152"/>
          </a:xfrm>
        </p:spPr>
        <p:txBody>
          <a:bodyPr>
            <a:normAutofit/>
          </a:bodyPr>
          <a:lstStyle>
            <a:lvl1pPr marL="0" indent="0" algn="l">
              <a:lnSpc>
                <a:spcPct val="110000"/>
              </a:lnSpc>
              <a:spcBef>
                <a:spcPts val="800"/>
              </a:spcBef>
              <a:buNone/>
              <a:defRPr sz="1400">
                <a:solidFill>
                  <a:schemeClr val="tx1"/>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9AFE8FB1-0A7A-443E-AAF7-31D4FA1AA312}" type="datetimeFigureOut">
              <a:rPr lang="en-US" smtClean="0"/>
              <a:t>1/19/21</a:t>
            </a:fld>
            <a:endParaRPr lang="en-US"/>
          </a:p>
        </p:txBody>
      </p:sp>
      <p:sp>
        <p:nvSpPr>
          <p:cNvPr id="6" name="Footer Placeholder 5"/>
          <p:cNvSpPr>
            <a:spLocks noGrp="1"/>
          </p:cNvSpPr>
          <p:nvPr>
            <p:ph type="ftr" sz="quarter" idx="11"/>
          </p:nvPr>
        </p:nvSpPr>
        <p:spPr/>
        <p:txBody>
          <a:bodyPr/>
          <a:lstStyle>
            <a:lvl1pPr marL="0" algn="r" defTabSz="914126"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t>‹#›</a:t>
            </a:fld>
            <a:endParaRPr lang="en-US"/>
          </a:p>
        </p:txBody>
      </p:sp>
    </p:spTree>
    <p:extLst>
      <p:ext uri="{BB962C8B-B14F-4D97-AF65-F5344CB8AC3E}">
        <p14:creationId xmlns:p14="http://schemas.microsoft.com/office/powerpoint/2010/main" val="155064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35" y="237744"/>
            <a:ext cx="11719555"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759" y="374904"/>
            <a:ext cx="11445307"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522" y="642594"/>
            <a:ext cx="10055781"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522" y="2103120"/>
            <a:ext cx="10055781"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362" y="6214535"/>
            <a:ext cx="2742486" cy="256032"/>
          </a:xfrm>
          <a:prstGeom prst="rect">
            <a:avLst/>
          </a:prstGeom>
        </p:spPr>
        <p:txBody>
          <a:bodyPr vert="horz" lIns="91440" tIns="45720" rIns="91440" bIns="45720" rtlCol="0" anchor="b"/>
          <a:lstStyle>
            <a:lvl1pPr algn="l">
              <a:defRPr sz="1000">
                <a:solidFill>
                  <a:schemeClr val="bg2"/>
                </a:solidFill>
              </a:defRPr>
            </a:lvl1pPr>
          </a:lstStyle>
          <a:p>
            <a:fld id="{9AFE8FB1-0A7A-443E-AAF7-31D4FA1AA312}" type="datetimeFigureOut">
              <a:rPr lang="en-US" smtClean="0"/>
              <a:pPr/>
              <a:t>1/19/21</a:t>
            </a:fld>
            <a:endParaRPr lang="en-US" dirty="0"/>
          </a:p>
        </p:txBody>
      </p:sp>
      <p:sp>
        <p:nvSpPr>
          <p:cNvPr id="5" name="Footer Placeholder 4"/>
          <p:cNvSpPr>
            <a:spLocks noGrp="1"/>
          </p:cNvSpPr>
          <p:nvPr>
            <p:ph type="ftr" sz="quarter" idx="3"/>
          </p:nvPr>
        </p:nvSpPr>
        <p:spPr>
          <a:xfrm>
            <a:off x="3489051" y="6214535"/>
            <a:ext cx="5210723"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5840" y="6214535"/>
            <a:ext cx="1462659" cy="256032"/>
          </a:xfrm>
          <a:prstGeom prst="rect">
            <a:avLst/>
          </a:prstGeom>
        </p:spPr>
        <p:txBody>
          <a:bodyPr vert="horz" lIns="91440" tIns="45720" rIns="91440" bIns="45720" rtlCol="0" anchor="b"/>
          <a:lstStyle>
            <a:lvl1pPr algn="r">
              <a:defRPr sz="1000">
                <a:solidFill>
                  <a:schemeClr val="bg2"/>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387079729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lang="en-US" sz="4799" kern="1200" cap="none" spc="0" baseline="0" dirty="0">
          <a:solidFill>
            <a:schemeClr val="tx1"/>
          </a:solidFill>
          <a:effectLst/>
          <a:latin typeface="+mj-lt"/>
          <a:ea typeface="+mn-ea"/>
          <a:cs typeface="+mn-cs"/>
        </a:defRPr>
      </a:lvl1pPr>
    </p:titleStyle>
    <p:bodyStyle>
      <a:lvl1pPr marL="182825" indent="-182825" algn="l" defTabSz="914126" rtl="0" eaLnBrk="1" latinLnBrk="0" hangingPunct="1">
        <a:lnSpc>
          <a:spcPct val="100000"/>
        </a:lnSpc>
        <a:spcBef>
          <a:spcPts val="900"/>
        </a:spcBef>
        <a:spcAft>
          <a:spcPts val="0"/>
        </a:spcAft>
        <a:buClr>
          <a:schemeClr val="tx2">
            <a:lumMod val="60000"/>
            <a:lumOff val="40000"/>
          </a:schemeClr>
        </a:buClr>
        <a:buFont typeface="Arial" pitchFamily="34" charset="0"/>
        <a:buChar char="•"/>
        <a:defRPr sz="1799" kern="1200">
          <a:solidFill>
            <a:schemeClr val="tx1"/>
          </a:solidFill>
          <a:latin typeface="+mn-lt"/>
          <a:ea typeface="+mn-ea"/>
          <a:cs typeface="+mn-cs"/>
        </a:defRPr>
      </a:lvl1pPr>
      <a:lvl2pPr marL="457063" indent="-182825" algn="l" defTabSz="914126"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301" indent="-182825" algn="l" defTabSz="914126"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538" indent="-182825" algn="l" defTabSz="914126"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79776" indent="-182825" algn="l" defTabSz="914126"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599520" indent="-228531" algn="l" defTabSz="914126"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899430" indent="-228531" algn="l" defTabSz="914126"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199340" indent="-228531" algn="l" defTabSz="914126"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499250" indent="-228531" algn="l" defTabSz="914126"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mailto:Rachel.wrightjunio@dpi.nc.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2" y="2133600"/>
            <a:ext cx="9066224" cy="2590800"/>
          </a:xfrm>
        </p:spPr>
        <p:txBody>
          <a:bodyPr/>
          <a:lstStyle/>
          <a:p>
            <a:r>
              <a:rPr lang="en-US" sz="5400" dirty="0"/>
              <a:t>Understanding the Continuation of Services (COS) Provisions</a:t>
            </a:r>
          </a:p>
        </p:txBody>
      </p:sp>
      <p:sp>
        <p:nvSpPr>
          <p:cNvPr id="3" name="Subtitle 2"/>
          <p:cNvSpPr>
            <a:spLocks noGrp="1"/>
          </p:cNvSpPr>
          <p:nvPr>
            <p:ph type="subTitle" idx="1"/>
          </p:nvPr>
        </p:nvSpPr>
        <p:spPr>
          <a:xfrm>
            <a:off x="1559039" y="5105400"/>
            <a:ext cx="9068486" cy="457201"/>
          </a:xfrm>
        </p:spPr>
        <p:txBody>
          <a:bodyPr/>
          <a:lstStyle/>
          <a:p>
            <a:r>
              <a:rPr lang="en-US" sz="2000" dirty="0"/>
              <a:t>Targeted Technical Assistance </a:t>
            </a:r>
          </a:p>
          <a:p>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3697-A9AC-4CE9-B2C5-4494B0F512B8}"/>
              </a:ext>
            </a:extLst>
          </p:cNvPr>
          <p:cNvSpPr>
            <a:spLocks noGrp="1"/>
          </p:cNvSpPr>
          <p:nvPr>
            <p:ph type="title"/>
          </p:nvPr>
        </p:nvSpPr>
        <p:spPr/>
        <p:txBody>
          <a:bodyPr/>
          <a:lstStyle/>
          <a:p>
            <a:r>
              <a:rPr lang="en-US" dirty="0"/>
              <a:t>038 Scenario </a:t>
            </a:r>
          </a:p>
        </p:txBody>
      </p:sp>
      <p:sp>
        <p:nvSpPr>
          <p:cNvPr id="3" name="Content Placeholder 2">
            <a:extLst>
              <a:ext uri="{FF2B5EF4-FFF2-40B4-BE49-F238E27FC236}">
                <a16:creationId xmlns:a16="http://schemas.microsoft.com/office/drawing/2014/main" id="{64D5EBB6-32E4-401A-A1F9-6A795526B39A}"/>
              </a:ext>
            </a:extLst>
          </p:cNvPr>
          <p:cNvSpPr>
            <a:spLocks noGrp="1"/>
          </p:cNvSpPr>
          <p:nvPr>
            <p:ph sz="half" idx="1"/>
          </p:nvPr>
        </p:nvSpPr>
        <p:spPr>
          <a:xfrm>
            <a:off x="1522413" y="1905000"/>
            <a:ext cx="9753599" cy="2057400"/>
          </a:xfrm>
        </p:spPr>
        <p:txBody>
          <a:bodyPr>
            <a:normAutofit/>
          </a:bodyPr>
          <a:lstStyle/>
          <a:p>
            <a:pPr marL="0" indent="0">
              <a:buNone/>
            </a:pPr>
            <a:r>
              <a:rPr lang="en-US" dirty="0"/>
              <a:t>David’s MEP eligibility expired on November 30, 2020. Under section 1304(e)(1), David is eligible for services until the end of the 2020 fall term. If no comparable services are available for this student, then services may be extended for one additional school year, which OME considers to mean three consecutive terms, i.e., to the end of the 2021 fall term in this scenario. David may not continue to receive services during the 2022 spring term</a:t>
            </a:r>
          </a:p>
        </p:txBody>
      </p:sp>
      <p:graphicFrame>
        <p:nvGraphicFramePr>
          <p:cNvPr id="5" name="Content Placeholder 4">
            <a:extLst>
              <a:ext uri="{FF2B5EF4-FFF2-40B4-BE49-F238E27FC236}">
                <a16:creationId xmlns:a16="http://schemas.microsoft.com/office/drawing/2014/main" id="{78D4AB41-1869-44EA-B8FA-2575D8B20D1F}"/>
              </a:ext>
            </a:extLst>
          </p:cNvPr>
          <p:cNvGraphicFramePr>
            <a:graphicFrameLocks noGrp="1"/>
          </p:cNvGraphicFramePr>
          <p:nvPr>
            <p:ph sz="half" idx="2"/>
            <p:extLst>
              <p:ext uri="{D42A27DB-BD31-4B8C-83A1-F6EECF244321}">
                <p14:modId xmlns:p14="http://schemas.microsoft.com/office/powerpoint/2010/main" val="4111392560"/>
              </p:ext>
            </p:extLst>
          </p:nvPr>
        </p:nvGraphicFramePr>
        <p:xfrm>
          <a:off x="2627312" y="2945940"/>
          <a:ext cx="7162799"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Right 5">
            <a:extLst>
              <a:ext uri="{FF2B5EF4-FFF2-40B4-BE49-F238E27FC236}">
                <a16:creationId xmlns:a16="http://schemas.microsoft.com/office/drawing/2014/main" id="{537745DB-B0D7-4E33-B7F7-5028F21C1B91}"/>
              </a:ext>
            </a:extLst>
          </p:cNvPr>
          <p:cNvSpPr/>
          <p:nvPr/>
        </p:nvSpPr>
        <p:spPr>
          <a:xfrm>
            <a:off x="4170365" y="4909246"/>
            <a:ext cx="3733800" cy="455444"/>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32E932E-E056-44B4-AC30-D5425CB21E9A}"/>
              </a:ext>
            </a:extLst>
          </p:cNvPr>
          <p:cNvCxnSpPr/>
          <p:nvPr/>
        </p:nvCxnSpPr>
        <p:spPr>
          <a:xfrm>
            <a:off x="2817812" y="4495800"/>
            <a:ext cx="0" cy="60960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098E0A6-15B7-403B-8262-BFFD9102A66E}"/>
              </a:ext>
            </a:extLst>
          </p:cNvPr>
          <p:cNvSpPr txBox="1"/>
          <p:nvPr/>
        </p:nvSpPr>
        <p:spPr>
          <a:xfrm>
            <a:off x="2284418" y="5038737"/>
            <a:ext cx="876296" cy="424732"/>
          </a:xfrm>
          <a:prstGeom prst="rect">
            <a:avLst/>
          </a:prstGeom>
          <a:noFill/>
        </p:spPr>
        <p:txBody>
          <a:bodyPr wrap="square" rtlCol="0">
            <a:spAutoFit/>
          </a:bodyPr>
          <a:lstStyle/>
          <a:p>
            <a:pPr>
              <a:lnSpc>
                <a:spcPct val="90000"/>
              </a:lnSpc>
            </a:pPr>
            <a:r>
              <a:rPr lang="en-US" sz="2400" dirty="0">
                <a:solidFill>
                  <a:srgbClr val="FF0000"/>
                </a:solidFill>
              </a:rPr>
              <a:t>EOE</a:t>
            </a:r>
          </a:p>
        </p:txBody>
      </p:sp>
      <p:sp>
        <p:nvSpPr>
          <p:cNvPr id="10" name="TextBox 9">
            <a:extLst>
              <a:ext uri="{FF2B5EF4-FFF2-40B4-BE49-F238E27FC236}">
                <a16:creationId xmlns:a16="http://schemas.microsoft.com/office/drawing/2014/main" id="{886A69D3-E686-4B46-88B8-40793BE56CDC}"/>
              </a:ext>
            </a:extLst>
          </p:cNvPr>
          <p:cNvSpPr txBox="1"/>
          <p:nvPr/>
        </p:nvSpPr>
        <p:spPr>
          <a:xfrm>
            <a:off x="4341812" y="5340576"/>
            <a:ext cx="3505200" cy="590931"/>
          </a:xfrm>
          <a:prstGeom prst="rect">
            <a:avLst/>
          </a:prstGeom>
          <a:noFill/>
        </p:spPr>
        <p:txBody>
          <a:bodyPr wrap="square" rtlCol="0">
            <a:spAutoFit/>
          </a:bodyPr>
          <a:lstStyle/>
          <a:p>
            <a:pPr algn="ctr">
              <a:lnSpc>
                <a:spcPct val="90000"/>
              </a:lnSpc>
            </a:pPr>
            <a:r>
              <a:rPr lang="en-US" dirty="0">
                <a:solidFill>
                  <a:srgbClr val="FF0000"/>
                </a:solidFill>
              </a:rPr>
              <a:t>Serve until the end of Fall 2021 term</a:t>
            </a:r>
          </a:p>
        </p:txBody>
      </p:sp>
      <p:sp>
        <p:nvSpPr>
          <p:cNvPr id="4" name="TextBox 3">
            <a:extLst>
              <a:ext uri="{FF2B5EF4-FFF2-40B4-BE49-F238E27FC236}">
                <a16:creationId xmlns:a16="http://schemas.microsoft.com/office/drawing/2014/main" id="{9D66F7B4-920C-44FF-81D6-FAB1BC186365}"/>
              </a:ext>
            </a:extLst>
          </p:cNvPr>
          <p:cNvSpPr txBox="1"/>
          <p:nvPr/>
        </p:nvSpPr>
        <p:spPr>
          <a:xfrm>
            <a:off x="2990164" y="5126453"/>
            <a:ext cx="1180201" cy="674031"/>
          </a:xfrm>
          <a:prstGeom prst="rect">
            <a:avLst/>
          </a:prstGeom>
          <a:noFill/>
        </p:spPr>
        <p:txBody>
          <a:bodyPr wrap="square" rtlCol="0">
            <a:spAutoFit/>
          </a:bodyPr>
          <a:lstStyle/>
          <a:p>
            <a:pPr>
              <a:lnSpc>
                <a:spcPct val="90000"/>
              </a:lnSpc>
            </a:pPr>
            <a:r>
              <a:rPr lang="en-US" sz="1400" b="1" dirty="0">
                <a:solidFill>
                  <a:srgbClr val="FF0000"/>
                </a:solidFill>
              </a:rPr>
              <a:t>Service under COS1 (060)</a:t>
            </a:r>
          </a:p>
        </p:txBody>
      </p:sp>
      <p:sp>
        <p:nvSpPr>
          <p:cNvPr id="7" name="TextBox 6">
            <a:extLst>
              <a:ext uri="{FF2B5EF4-FFF2-40B4-BE49-F238E27FC236}">
                <a16:creationId xmlns:a16="http://schemas.microsoft.com/office/drawing/2014/main" id="{14B94D3F-FD5C-4953-A339-82008414B386}"/>
              </a:ext>
            </a:extLst>
          </p:cNvPr>
          <p:cNvSpPr txBox="1"/>
          <p:nvPr/>
        </p:nvSpPr>
        <p:spPr>
          <a:xfrm>
            <a:off x="4287174" y="5036357"/>
            <a:ext cx="2133600" cy="286232"/>
          </a:xfrm>
          <a:prstGeom prst="rect">
            <a:avLst/>
          </a:prstGeom>
          <a:noFill/>
        </p:spPr>
        <p:txBody>
          <a:bodyPr wrap="square" rtlCol="0">
            <a:spAutoFit/>
          </a:bodyPr>
          <a:lstStyle/>
          <a:p>
            <a:pPr>
              <a:lnSpc>
                <a:spcPct val="90000"/>
              </a:lnSpc>
            </a:pPr>
            <a:r>
              <a:rPr lang="en-US" sz="1400" b="1" dirty="0">
                <a:solidFill>
                  <a:srgbClr val="FF0000"/>
                </a:solidFill>
              </a:rPr>
              <a:t>038 designation</a:t>
            </a:r>
          </a:p>
        </p:txBody>
      </p:sp>
    </p:spTree>
    <p:extLst>
      <p:ext uri="{BB962C8B-B14F-4D97-AF65-F5344CB8AC3E}">
        <p14:creationId xmlns:p14="http://schemas.microsoft.com/office/powerpoint/2010/main" val="13019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7A99-9705-4884-98B7-F686A0CB5381}"/>
              </a:ext>
            </a:extLst>
          </p:cNvPr>
          <p:cNvSpPr>
            <a:spLocks noGrp="1"/>
          </p:cNvSpPr>
          <p:nvPr>
            <p:ph type="title"/>
          </p:nvPr>
        </p:nvSpPr>
        <p:spPr/>
        <p:txBody>
          <a:bodyPr/>
          <a:lstStyle/>
          <a:p>
            <a:r>
              <a:rPr lang="en-US" dirty="0"/>
              <a:t>What is a “comparable service?” </a:t>
            </a:r>
          </a:p>
        </p:txBody>
      </p:sp>
      <p:sp>
        <p:nvSpPr>
          <p:cNvPr id="3" name="Content Placeholder 2">
            <a:extLst>
              <a:ext uri="{FF2B5EF4-FFF2-40B4-BE49-F238E27FC236}">
                <a16:creationId xmlns:a16="http://schemas.microsoft.com/office/drawing/2014/main" id="{1BD3DD4E-2D7E-48A0-ABEF-460EDAAE1434}"/>
              </a:ext>
            </a:extLst>
          </p:cNvPr>
          <p:cNvSpPr>
            <a:spLocks noGrp="1"/>
          </p:cNvSpPr>
          <p:nvPr>
            <p:ph sz="half" idx="1"/>
          </p:nvPr>
        </p:nvSpPr>
        <p:spPr/>
        <p:txBody>
          <a:bodyPr>
            <a:normAutofit fontScale="92500" lnSpcReduction="20000"/>
          </a:bodyPr>
          <a:lstStyle/>
          <a:p>
            <a:r>
              <a:rPr lang="en-US" dirty="0"/>
              <a:t>One that meets an identified need consistent with the description of “services” in NRG, Chap. V, A1 – </a:t>
            </a:r>
          </a:p>
          <a:p>
            <a:pPr marL="457200" indent="-457200">
              <a:buAutoNum type="arabicPeriod"/>
            </a:pPr>
            <a:r>
              <a:rPr lang="en-US" dirty="0"/>
              <a:t>Directly benefits a migrant child; </a:t>
            </a:r>
          </a:p>
          <a:p>
            <a:pPr marL="457200" indent="-457200">
              <a:buAutoNum type="arabicPeriod"/>
            </a:pPr>
            <a:r>
              <a:rPr lang="en-US" dirty="0"/>
              <a:t> Is consistent with the State’s CNA and SDP;</a:t>
            </a:r>
          </a:p>
          <a:p>
            <a:pPr marL="457200" indent="-457200">
              <a:buAutoNum type="arabicPeriod"/>
            </a:pPr>
            <a:r>
              <a:rPr lang="en-US" dirty="0"/>
              <a:t> Is grounded in evidence based research or, in the case of support services, is a generally accepted practice; and </a:t>
            </a:r>
          </a:p>
          <a:p>
            <a:pPr marL="457200" indent="-457200">
              <a:buAutoNum type="arabicPeriod"/>
            </a:pPr>
            <a:r>
              <a:rPr lang="en-US" dirty="0"/>
              <a:t>Enables the program to meet its measurable outcomes and contribute to the achievement of the State’s performance targets.</a:t>
            </a:r>
          </a:p>
        </p:txBody>
      </p:sp>
      <p:sp>
        <p:nvSpPr>
          <p:cNvPr id="4" name="Content Placeholder 3">
            <a:extLst>
              <a:ext uri="{FF2B5EF4-FFF2-40B4-BE49-F238E27FC236}">
                <a16:creationId xmlns:a16="http://schemas.microsoft.com/office/drawing/2014/main" id="{D4B23342-879A-4622-B866-31D1F9EE7FDC}"/>
              </a:ext>
            </a:extLst>
          </p:cNvPr>
          <p:cNvSpPr>
            <a:spLocks noGrp="1"/>
          </p:cNvSpPr>
          <p:nvPr>
            <p:ph sz="half" idx="2"/>
          </p:nvPr>
        </p:nvSpPr>
        <p:spPr/>
        <p:txBody>
          <a:bodyPr>
            <a:normAutofit fontScale="92500" lnSpcReduction="20000"/>
          </a:bodyPr>
          <a:lstStyle/>
          <a:p>
            <a:pPr marL="0" indent="0">
              <a:buNone/>
            </a:pPr>
            <a:r>
              <a:rPr lang="en-US" sz="2800" dirty="0"/>
              <a:t>Examples: </a:t>
            </a:r>
          </a:p>
          <a:p>
            <a:pPr marL="514350" indent="-514350">
              <a:buAutoNum type="arabicPeriod"/>
            </a:pPr>
            <a:r>
              <a:rPr lang="en-US" sz="2800" dirty="0"/>
              <a:t>In-school vs. in-home services</a:t>
            </a:r>
          </a:p>
          <a:p>
            <a:pPr marL="514350" indent="-514350">
              <a:buAutoNum type="arabicPeriod"/>
            </a:pPr>
            <a:r>
              <a:rPr lang="en-US" sz="2800" dirty="0"/>
              <a:t>Distance-learning vs. classroom-based instruction </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36115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BC57-E89B-4A22-A0D5-60CEB0AC2EB9}"/>
              </a:ext>
            </a:extLst>
          </p:cNvPr>
          <p:cNvSpPr>
            <a:spLocks noGrp="1"/>
          </p:cNvSpPr>
          <p:nvPr>
            <p:ph type="title"/>
          </p:nvPr>
        </p:nvSpPr>
        <p:spPr/>
        <p:txBody>
          <a:bodyPr>
            <a:normAutofit fontScale="90000"/>
          </a:bodyPr>
          <a:lstStyle/>
          <a:p>
            <a:r>
              <a:rPr lang="en-US" dirty="0"/>
              <a:t>Documentation for Availability of Comparable Services </a:t>
            </a:r>
          </a:p>
        </p:txBody>
      </p:sp>
      <p:sp>
        <p:nvSpPr>
          <p:cNvPr id="3" name="Content Placeholder 2">
            <a:extLst>
              <a:ext uri="{FF2B5EF4-FFF2-40B4-BE49-F238E27FC236}">
                <a16:creationId xmlns:a16="http://schemas.microsoft.com/office/drawing/2014/main" id="{32F34D97-FAD6-43B8-A2E0-D41773E33A5B}"/>
              </a:ext>
            </a:extLst>
          </p:cNvPr>
          <p:cNvSpPr>
            <a:spLocks noGrp="1"/>
          </p:cNvSpPr>
          <p:nvPr>
            <p:ph sz="half" idx="1"/>
          </p:nvPr>
        </p:nvSpPr>
        <p:spPr/>
        <p:txBody>
          <a:bodyPr>
            <a:normAutofit/>
          </a:bodyPr>
          <a:lstStyle/>
          <a:p>
            <a:r>
              <a:rPr lang="en-US" dirty="0"/>
              <a:t>Describe MEP Services to be provided under COS; </a:t>
            </a:r>
          </a:p>
          <a:p>
            <a:r>
              <a:rPr lang="en-US" dirty="0"/>
              <a:t>Describe efforts made to find comparable services- e.g., </a:t>
            </a:r>
          </a:p>
          <a:p>
            <a:pPr lvl="1"/>
            <a:r>
              <a:rPr lang="en-US" dirty="0"/>
              <a:t>Speak/Communicate with social service agencies</a:t>
            </a:r>
          </a:p>
          <a:p>
            <a:pPr lvl="1"/>
            <a:r>
              <a:rPr lang="en-US" dirty="0"/>
              <a:t>Follow-up with Federal Program Directors and other directors responsible for district/school programs</a:t>
            </a:r>
          </a:p>
          <a:p>
            <a:pPr lvl="1"/>
            <a:r>
              <a:rPr lang="en-US" dirty="0"/>
              <a:t>Document the name and title of individuals you spoke with including the date and content of the conversation </a:t>
            </a:r>
          </a:p>
        </p:txBody>
      </p:sp>
      <p:pic>
        <p:nvPicPr>
          <p:cNvPr id="6" name="Content Placeholder 5">
            <a:extLst>
              <a:ext uri="{FF2B5EF4-FFF2-40B4-BE49-F238E27FC236}">
                <a16:creationId xmlns:a16="http://schemas.microsoft.com/office/drawing/2014/main" id="{A3517C28-C9B9-47C5-B000-32596E1E1C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96036" y="2209801"/>
            <a:ext cx="3998975" cy="2999231"/>
          </a:xfrm>
        </p:spPr>
      </p:pic>
    </p:spTree>
    <p:extLst>
      <p:ext uri="{BB962C8B-B14F-4D97-AF65-F5344CB8AC3E}">
        <p14:creationId xmlns:p14="http://schemas.microsoft.com/office/powerpoint/2010/main" val="23431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775E-B75E-4ED0-880D-8A29A4BCAA7B}"/>
              </a:ext>
            </a:extLst>
          </p:cNvPr>
          <p:cNvSpPr>
            <a:spLocks noGrp="1"/>
          </p:cNvSpPr>
          <p:nvPr>
            <p:ph type="title"/>
          </p:nvPr>
        </p:nvSpPr>
        <p:spPr/>
        <p:txBody>
          <a:bodyPr>
            <a:normAutofit fontScale="90000"/>
          </a:bodyPr>
          <a:lstStyle/>
          <a:p>
            <a:r>
              <a:rPr lang="en-US" dirty="0"/>
              <a:t>North Carolina Code 046- Section 1304(e)(3) </a:t>
            </a:r>
          </a:p>
        </p:txBody>
      </p:sp>
      <p:sp>
        <p:nvSpPr>
          <p:cNvPr id="3" name="Content Placeholder 2">
            <a:extLst>
              <a:ext uri="{FF2B5EF4-FFF2-40B4-BE49-F238E27FC236}">
                <a16:creationId xmlns:a16="http://schemas.microsoft.com/office/drawing/2014/main" id="{7951474A-8FC6-4FFB-9B90-5C97809E0A2A}"/>
              </a:ext>
            </a:extLst>
          </p:cNvPr>
          <p:cNvSpPr>
            <a:spLocks noGrp="1"/>
          </p:cNvSpPr>
          <p:nvPr>
            <p:ph idx="1"/>
          </p:nvPr>
        </p:nvSpPr>
        <p:spPr>
          <a:xfrm>
            <a:off x="1217612" y="2030591"/>
            <a:ext cx="9448798" cy="4419600"/>
          </a:xfrm>
        </p:spPr>
        <p:txBody>
          <a:bodyPr>
            <a:normAutofit/>
          </a:bodyPr>
          <a:lstStyle/>
          <a:p>
            <a:r>
              <a:rPr lang="en-US" dirty="0"/>
              <a:t>“Secondary school students who were eligible for services in secondary school may continue to be served through credit accrual programs until graduation.” </a:t>
            </a:r>
          </a:p>
          <a:p>
            <a:r>
              <a:rPr lang="en-US" dirty="0"/>
              <a:t> 1304(e)(3) services assist secondary school students who are not on track for graduation or who are at-risk of not staying on track for graduation from high school. </a:t>
            </a:r>
          </a:p>
          <a:p>
            <a:r>
              <a:rPr lang="en-US" dirty="0"/>
              <a:t> An individual must have been enrolled in secondary school when MEP eligibility ended in order to receive services under this provision</a:t>
            </a:r>
          </a:p>
          <a:p>
            <a:r>
              <a:rPr lang="en-US" dirty="0"/>
              <a:t>Only secondary school students who received MEP services at some point during their 36-months of eligibility may “continue to receive services” under this provision.</a:t>
            </a:r>
          </a:p>
          <a:p>
            <a:r>
              <a:rPr lang="en-US" dirty="0">
                <a:solidFill>
                  <a:srgbClr val="FF0000"/>
                </a:solidFill>
              </a:rPr>
              <a:t>A COS Form is required for students served under this provision </a:t>
            </a:r>
          </a:p>
        </p:txBody>
      </p:sp>
    </p:spTree>
    <p:extLst>
      <p:ext uri="{BB962C8B-B14F-4D97-AF65-F5344CB8AC3E}">
        <p14:creationId xmlns:p14="http://schemas.microsoft.com/office/powerpoint/2010/main" val="339402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3697-A9AC-4CE9-B2C5-4494B0F512B8}"/>
              </a:ext>
            </a:extLst>
          </p:cNvPr>
          <p:cNvSpPr>
            <a:spLocks noGrp="1"/>
          </p:cNvSpPr>
          <p:nvPr>
            <p:ph type="title"/>
          </p:nvPr>
        </p:nvSpPr>
        <p:spPr/>
        <p:txBody>
          <a:bodyPr/>
          <a:lstStyle/>
          <a:p>
            <a:r>
              <a:rPr lang="en-US" dirty="0"/>
              <a:t>046 Scenario </a:t>
            </a:r>
          </a:p>
        </p:txBody>
      </p:sp>
      <p:sp>
        <p:nvSpPr>
          <p:cNvPr id="3" name="Content Placeholder 2">
            <a:extLst>
              <a:ext uri="{FF2B5EF4-FFF2-40B4-BE49-F238E27FC236}">
                <a16:creationId xmlns:a16="http://schemas.microsoft.com/office/drawing/2014/main" id="{64D5EBB6-32E4-401A-A1F9-6A795526B39A}"/>
              </a:ext>
            </a:extLst>
          </p:cNvPr>
          <p:cNvSpPr>
            <a:spLocks noGrp="1"/>
          </p:cNvSpPr>
          <p:nvPr>
            <p:ph sz="half" idx="1"/>
          </p:nvPr>
        </p:nvSpPr>
        <p:spPr>
          <a:xfrm>
            <a:off x="1522413" y="1905000"/>
            <a:ext cx="9753599" cy="2057400"/>
          </a:xfrm>
        </p:spPr>
        <p:txBody>
          <a:bodyPr>
            <a:normAutofit/>
          </a:bodyPr>
          <a:lstStyle/>
          <a:p>
            <a:pPr marL="0" indent="0">
              <a:buNone/>
            </a:pPr>
            <a:r>
              <a:rPr lang="en-US" dirty="0"/>
              <a:t>Marisa receives instructional support services under the MEP because she is behind credits in math and science. Her MEP eligibility ends on February 23, 2020, of her sophomore year. Because she is not on track , or is at risk of not being on track to graduate, she may continue to be supported through credit accrual programs until graduation.</a:t>
            </a:r>
          </a:p>
        </p:txBody>
      </p:sp>
      <p:graphicFrame>
        <p:nvGraphicFramePr>
          <p:cNvPr id="5" name="Content Placeholder 4">
            <a:extLst>
              <a:ext uri="{FF2B5EF4-FFF2-40B4-BE49-F238E27FC236}">
                <a16:creationId xmlns:a16="http://schemas.microsoft.com/office/drawing/2014/main" id="{78D4AB41-1869-44EA-B8FA-2575D8B20D1F}"/>
              </a:ext>
            </a:extLst>
          </p:cNvPr>
          <p:cNvGraphicFramePr>
            <a:graphicFrameLocks noGrp="1"/>
          </p:cNvGraphicFramePr>
          <p:nvPr>
            <p:ph sz="half" idx="2"/>
            <p:extLst>
              <p:ext uri="{D42A27DB-BD31-4B8C-83A1-F6EECF244321}">
                <p14:modId xmlns:p14="http://schemas.microsoft.com/office/powerpoint/2010/main" val="3019592661"/>
              </p:ext>
            </p:extLst>
          </p:nvPr>
        </p:nvGraphicFramePr>
        <p:xfrm>
          <a:off x="1031175" y="3058701"/>
          <a:ext cx="8915399"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Right 5">
            <a:extLst>
              <a:ext uri="{FF2B5EF4-FFF2-40B4-BE49-F238E27FC236}">
                <a16:creationId xmlns:a16="http://schemas.microsoft.com/office/drawing/2014/main" id="{537745DB-B0D7-4E33-B7F7-5028F21C1B91}"/>
              </a:ext>
            </a:extLst>
          </p:cNvPr>
          <p:cNvSpPr/>
          <p:nvPr/>
        </p:nvSpPr>
        <p:spPr>
          <a:xfrm>
            <a:off x="4666626" y="5139072"/>
            <a:ext cx="4856785" cy="455444"/>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32E932E-E056-44B4-AC30-D5425CB21E9A}"/>
              </a:ext>
            </a:extLst>
          </p:cNvPr>
          <p:cNvCxnSpPr/>
          <p:nvPr/>
        </p:nvCxnSpPr>
        <p:spPr>
          <a:xfrm>
            <a:off x="4264024" y="4887501"/>
            <a:ext cx="0" cy="60960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098E0A6-15B7-403B-8262-BFFD9102A66E}"/>
              </a:ext>
            </a:extLst>
          </p:cNvPr>
          <p:cNvSpPr txBox="1"/>
          <p:nvPr/>
        </p:nvSpPr>
        <p:spPr>
          <a:xfrm>
            <a:off x="3552535" y="5485738"/>
            <a:ext cx="1114091" cy="424732"/>
          </a:xfrm>
          <a:prstGeom prst="rect">
            <a:avLst/>
          </a:prstGeom>
          <a:noFill/>
        </p:spPr>
        <p:txBody>
          <a:bodyPr wrap="square" rtlCol="0">
            <a:spAutoFit/>
          </a:bodyPr>
          <a:lstStyle/>
          <a:p>
            <a:pPr>
              <a:lnSpc>
                <a:spcPct val="90000"/>
              </a:lnSpc>
            </a:pPr>
            <a:r>
              <a:rPr lang="en-US" sz="2400" dirty="0">
                <a:solidFill>
                  <a:srgbClr val="FF0000"/>
                </a:solidFill>
              </a:rPr>
              <a:t>EOE</a:t>
            </a:r>
          </a:p>
        </p:txBody>
      </p:sp>
      <p:sp>
        <p:nvSpPr>
          <p:cNvPr id="10" name="TextBox 9">
            <a:extLst>
              <a:ext uri="{FF2B5EF4-FFF2-40B4-BE49-F238E27FC236}">
                <a16:creationId xmlns:a16="http://schemas.microsoft.com/office/drawing/2014/main" id="{886A69D3-E686-4B46-88B8-40793BE56CDC}"/>
              </a:ext>
            </a:extLst>
          </p:cNvPr>
          <p:cNvSpPr txBox="1"/>
          <p:nvPr/>
        </p:nvSpPr>
        <p:spPr>
          <a:xfrm>
            <a:off x="4894910" y="5195978"/>
            <a:ext cx="3505200" cy="341632"/>
          </a:xfrm>
          <a:prstGeom prst="rect">
            <a:avLst/>
          </a:prstGeom>
          <a:noFill/>
        </p:spPr>
        <p:txBody>
          <a:bodyPr wrap="square" rtlCol="0">
            <a:spAutoFit/>
          </a:bodyPr>
          <a:lstStyle/>
          <a:p>
            <a:pPr algn="ctr">
              <a:lnSpc>
                <a:spcPct val="90000"/>
              </a:lnSpc>
            </a:pPr>
            <a:r>
              <a:rPr lang="en-US" dirty="0">
                <a:solidFill>
                  <a:srgbClr val="FF0000"/>
                </a:solidFill>
              </a:rPr>
              <a:t>Serve until graduation </a:t>
            </a:r>
          </a:p>
        </p:txBody>
      </p:sp>
    </p:spTree>
    <p:extLst>
      <p:ext uri="{BB962C8B-B14F-4D97-AF65-F5344CB8AC3E}">
        <p14:creationId xmlns:p14="http://schemas.microsoft.com/office/powerpoint/2010/main" val="2477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207F-0D2D-4242-BEEC-96A91C833DD9}"/>
              </a:ext>
            </a:extLst>
          </p:cNvPr>
          <p:cNvSpPr>
            <a:spLocks noGrp="1"/>
          </p:cNvSpPr>
          <p:nvPr>
            <p:ph type="title"/>
          </p:nvPr>
        </p:nvSpPr>
        <p:spPr/>
        <p:txBody>
          <a:bodyPr/>
          <a:lstStyle/>
          <a:p>
            <a:r>
              <a:rPr lang="en-US" dirty="0"/>
              <a:t>Credit Accrual Programs</a:t>
            </a:r>
          </a:p>
        </p:txBody>
      </p:sp>
      <p:sp>
        <p:nvSpPr>
          <p:cNvPr id="3" name="Text Placeholder 2">
            <a:extLst>
              <a:ext uri="{FF2B5EF4-FFF2-40B4-BE49-F238E27FC236}">
                <a16:creationId xmlns:a16="http://schemas.microsoft.com/office/drawing/2014/main" id="{46A6070F-FE02-4F0F-9D07-C06712190579}"/>
              </a:ext>
            </a:extLst>
          </p:cNvPr>
          <p:cNvSpPr>
            <a:spLocks noGrp="1"/>
          </p:cNvSpPr>
          <p:nvPr>
            <p:ph type="body" idx="1"/>
          </p:nvPr>
        </p:nvSpPr>
        <p:spPr/>
        <p:txBody>
          <a:bodyPr/>
          <a:lstStyle/>
          <a:p>
            <a:r>
              <a:rPr lang="en-US" dirty="0">
                <a:solidFill>
                  <a:schemeClr val="tx1"/>
                </a:solidFill>
              </a:rPr>
              <a:t>Acceptable</a:t>
            </a:r>
            <a:r>
              <a:rPr lang="en-US" dirty="0">
                <a:solidFill>
                  <a:schemeClr val="accent6"/>
                </a:solidFill>
              </a:rPr>
              <a:t>			</a:t>
            </a:r>
          </a:p>
        </p:txBody>
      </p:sp>
      <p:sp>
        <p:nvSpPr>
          <p:cNvPr id="4" name="Content Placeholder 3">
            <a:extLst>
              <a:ext uri="{FF2B5EF4-FFF2-40B4-BE49-F238E27FC236}">
                <a16:creationId xmlns:a16="http://schemas.microsoft.com/office/drawing/2014/main" id="{04F8337A-7101-4E46-8A27-D22E33E836BB}"/>
              </a:ext>
            </a:extLst>
          </p:cNvPr>
          <p:cNvSpPr>
            <a:spLocks noGrp="1"/>
          </p:cNvSpPr>
          <p:nvPr>
            <p:ph sz="half" idx="2"/>
          </p:nvPr>
        </p:nvSpPr>
        <p:spPr/>
        <p:txBody>
          <a:bodyPr>
            <a:normAutofit/>
          </a:bodyPr>
          <a:lstStyle/>
          <a:p>
            <a:r>
              <a:rPr lang="en-US" dirty="0"/>
              <a:t>Tutoring for credit-bearing courses </a:t>
            </a:r>
          </a:p>
          <a:p>
            <a:r>
              <a:rPr lang="en-US" dirty="0"/>
              <a:t>Tutoring for EOC tests and final exams</a:t>
            </a:r>
          </a:p>
          <a:p>
            <a:r>
              <a:rPr lang="en-US" dirty="0"/>
              <a:t>Distance or online learning courses to accrue lost credits</a:t>
            </a:r>
          </a:p>
          <a:p>
            <a:r>
              <a:rPr lang="en-US" dirty="0"/>
              <a:t>Graduation transcript reviews </a:t>
            </a:r>
          </a:p>
          <a:p>
            <a:r>
              <a:rPr lang="en-US" dirty="0"/>
              <a:t>Independent study to accrue lost credits</a:t>
            </a:r>
          </a:p>
        </p:txBody>
      </p:sp>
      <p:sp>
        <p:nvSpPr>
          <p:cNvPr id="5" name="Text Placeholder 4">
            <a:extLst>
              <a:ext uri="{FF2B5EF4-FFF2-40B4-BE49-F238E27FC236}">
                <a16:creationId xmlns:a16="http://schemas.microsoft.com/office/drawing/2014/main" id="{366899AA-4CB6-443A-8C3D-FDD139DF47DC}"/>
              </a:ext>
            </a:extLst>
          </p:cNvPr>
          <p:cNvSpPr>
            <a:spLocks noGrp="1"/>
          </p:cNvSpPr>
          <p:nvPr>
            <p:ph type="body" sz="quarter" idx="3"/>
          </p:nvPr>
        </p:nvSpPr>
        <p:spPr/>
        <p:txBody>
          <a:bodyPr/>
          <a:lstStyle/>
          <a:p>
            <a:r>
              <a:rPr lang="en-US" dirty="0">
                <a:solidFill>
                  <a:schemeClr val="tx1"/>
                </a:solidFill>
              </a:rPr>
              <a:t>Not Acceptable </a:t>
            </a:r>
          </a:p>
        </p:txBody>
      </p:sp>
      <p:sp>
        <p:nvSpPr>
          <p:cNvPr id="6" name="Content Placeholder 5">
            <a:extLst>
              <a:ext uri="{FF2B5EF4-FFF2-40B4-BE49-F238E27FC236}">
                <a16:creationId xmlns:a16="http://schemas.microsoft.com/office/drawing/2014/main" id="{894B6EBB-89C0-4352-BB38-A4C69F370746}"/>
              </a:ext>
            </a:extLst>
          </p:cNvPr>
          <p:cNvSpPr>
            <a:spLocks noGrp="1"/>
          </p:cNvSpPr>
          <p:nvPr>
            <p:ph sz="quarter" idx="4"/>
          </p:nvPr>
        </p:nvSpPr>
        <p:spPr/>
        <p:txBody>
          <a:bodyPr/>
          <a:lstStyle/>
          <a:p>
            <a:r>
              <a:rPr lang="en-US" dirty="0"/>
              <a:t>Leadership Programs</a:t>
            </a:r>
          </a:p>
          <a:p>
            <a:r>
              <a:rPr lang="en-US" dirty="0"/>
              <a:t>Field Trips </a:t>
            </a:r>
          </a:p>
          <a:p>
            <a:r>
              <a:rPr lang="en-US" dirty="0"/>
              <a:t>Summer Programs (unless they are related to credit recovery or accrual) </a:t>
            </a:r>
          </a:p>
        </p:txBody>
      </p:sp>
    </p:spTree>
    <p:extLst>
      <p:ext uri="{BB962C8B-B14F-4D97-AF65-F5344CB8AC3E}">
        <p14:creationId xmlns:p14="http://schemas.microsoft.com/office/powerpoint/2010/main" val="257935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41B8-AEE8-4E12-B8CC-9BB19DF5C5F7}"/>
              </a:ext>
            </a:extLst>
          </p:cNvPr>
          <p:cNvSpPr>
            <a:spLocks noGrp="1"/>
          </p:cNvSpPr>
          <p:nvPr>
            <p:ph type="title"/>
          </p:nvPr>
        </p:nvSpPr>
        <p:spPr/>
        <p:txBody>
          <a:bodyPr/>
          <a:lstStyle/>
          <a:p>
            <a:r>
              <a:rPr lang="en-US" dirty="0"/>
              <a:t>POP QUIZ! </a:t>
            </a:r>
          </a:p>
        </p:txBody>
      </p:sp>
    </p:spTree>
    <p:extLst>
      <p:ext uri="{BB962C8B-B14F-4D97-AF65-F5344CB8AC3E}">
        <p14:creationId xmlns:p14="http://schemas.microsoft.com/office/powerpoint/2010/main" val="268032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C9CD-3F5D-4A81-9EF8-25E3496D2E4D}"/>
              </a:ext>
            </a:extLst>
          </p:cNvPr>
          <p:cNvSpPr>
            <a:spLocks noGrp="1"/>
          </p:cNvSpPr>
          <p:nvPr>
            <p:ph type="title"/>
          </p:nvPr>
        </p:nvSpPr>
        <p:spPr/>
        <p:txBody>
          <a:bodyPr/>
          <a:lstStyle/>
          <a:p>
            <a:r>
              <a:rPr lang="en-US" dirty="0"/>
              <a:t>POP QUIZ!</a:t>
            </a:r>
          </a:p>
        </p:txBody>
      </p:sp>
      <p:sp>
        <p:nvSpPr>
          <p:cNvPr id="3" name="Content Placeholder 2">
            <a:extLst>
              <a:ext uri="{FF2B5EF4-FFF2-40B4-BE49-F238E27FC236}">
                <a16:creationId xmlns:a16="http://schemas.microsoft.com/office/drawing/2014/main" id="{D74A6CFA-DDFD-4265-81C6-E4AF623E5F18}"/>
              </a:ext>
            </a:extLst>
          </p:cNvPr>
          <p:cNvSpPr>
            <a:spLocks noGrp="1"/>
          </p:cNvSpPr>
          <p:nvPr>
            <p:ph sz="half" idx="1"/>
          </p:nvPr>
        </p:nvSpPr>
        <p:spPr/>
        <p:txBody>
          <a:bodyPr/>
          <a:lstStyle/>
          <a:p>
            <a:r>
              <a:rPr lang="en-US" dirty="0"/>
              <a:t>Ana is a 4th grader whose MEP eligibility ends on March 22, 2020. When she ended eligibility, Ana was receiving MEP-funded after school math tutoring. Title I, Part A will offer supplemental math tutoring during the coming school year. </a:t>
            </a:r>
          </a:p>
        </p:txBody>
      </p:sp>
      <p:sp>
        <p:nvSpPr>
          <p:cNvPr id="4" name="Content Placeholder 3">
            <a:extLst>
              <a:ext uri="{FF2B5EF4-FFF2-40B4-BE49-F238E27FC236}">
                <a16:creationId xmlns:a16="http://schemas.microsoft.com/office/drawing/2014/main" id="{B12CD1EF-7145-495F-BF6B-224A9C3FAFDC}"/>
              </a:ext>
            </a:extLst>
          </p:cNvPr>
          <p:cNvSpPr>
            <a:spLocks noGrp="1"/>
          </p:cNvSpPr>
          <p:nvPr>
            <p:ph sz="half" idx="2"/>
          </p:nvPr>
        </p:nvSpPr>
        <p:spPr/>
        <p:txBody>
          <a:bodyPr/>
          <a:lstStyle/>
          <a:p>
            <a:r>
              <a:rPr lang="en-US" dirty="0"/>
              <a:t>Is Ana eligible for Continuation of Services? </a:t>
            </a:r>
          </a:p>
          <a:p>
            <a:pPr lvl="1"/>
            <a:r>
              <a:rPr lang="en-US" dirty="0">
                <a:solidFill>
                  <a:srgbClr val="FFFF00"/>
                </a:solidFill>
              </a:rPr>
              <a:t>YES</a:t>
            </a:r>
          </a:p>
          <a:p>
            <a:r>
              <a:rPr lang="en-US" dirty="0"/>
              <a:t>If yes, which provision does she qualify for? </a:t>
            </a:r>
          </a:p>
          <a:p>
            <a:pPr lvl="1"/>
            <a:r>
              <a:rPr lang="en-US" dirty="0">
                <a:solidFill>
                  <a:srgbClr val="FFFF00"/>
                </a:solidFill>
              </a:rPr>
              <a:t>COS1- 060</a:t>
            </a:r>
          </a:p>
          <a:p>
            <a:r>
              <a:rPr lang="en-US" dirty="0"/>
              <a:t>When will her services end?</a:t>
            </a:r>
          </a:p>
          <a:p>
            <a:pPr lvl="1"/>
            <a:r>
              <a:rPr lang="en-US" dirty="0">
                <a:solidFill>
                  <a:srgbClr val="FFFF00"/>
                </a:solidFill>
              </a:rPr>
              <a:t>At the end of the Spring 2020 term </a:t>
            </a:r>
          </a:p>
          <a:p>
            <a:pPr lvl="1"/>
            <a:endParaRPr lang="en-US" dirty="0">
              <a:solidFill>
                <a:schemeClr val="accent6"/>
              </a:solidFill>
            </a:endParaRPr>
          </a:p>
        </p:txBody>
      </p:sp>
    </p:spTree>
    <p:extLst>
      <p:ext uri="{BB962C8B-B14F-4D97-AF65-F5344CB8AC3E}">
        <p14:creationId xmlns:p14="http://schemas.microsoft.com/office/powerpoint/2010/main" val="1627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D4C8D-3019-479B-B610-2AF9FFD5496D}"/>
              </a:ext>
            </a:extLst>
          </p:cNvPr>
          <p:cNvSpPr>
            <a:spLocks noGrp="1"/>
          </p:cNvSpPr>
          <p:nvPr>
            <p:ph type="title"/>
          </p:nvPr>
        </p:nvSpPr>
        <p:spPr/>
        <p:txBody>
          <a:bodyPr/>
          <a:lstStyle/>
          <a:p>
            <a:r>
              <a:rPr lang="en-US" dirty="0"/>
              <a:t>Questions? </a:t>
            </a:r>
          </a:p>
        </p:txBody>
      </p:sp>
      <p:sp>
        <p:nvSpPr>
          <p:cNvPr id="3" name="Text Placeholder 2">
            <a:extLst>
              <a:ext uri="{FF2B5EF4-FFF2-40B4-BE49-F238E27FC236}">
                <a16:creationId xmlns:a16="http://schemas.microsoft.com/office/drawing/2014/main" id="{DEB36E4C-A71C-4DA3-BD5B-2A830BDB0D88}"/>
              </a:ext>
            </a:extLst>
          </p:cNvPr>
          <p:cNvSpPr>
            <a:spLocks noGrp="1"/>
          </p:cNvSpPr>
          <p:nvPr>
            <p:ph type="body" idx="1"/>
          </p:nvPr>
        </p:nvSpPr>
        <p:spPr>
          <a:xfrm>
            <a:off x="1563217" y="4038600"/>
            <a:ext cx="9068486" cy="1100662"/>
          </a:xfrm>
        </p:spPr>
        <p:txBody>
          <a:bodyPr>
            <a:noAutofit/>
          </a:bodyPr>
          <a:lstStyle/>
          <a:p>
            <a:pPr algn="l"/>
            <a:r>
              <a:rPr lang="en-US" sz="1800" dirty="0">
                <a:solidFill>
                  <a:srgbClr val="FFFF00"/>
                </a:solidFill>
              </a:rPr>
              <a:t>Heriberto Corral, Ed. D				Juan Carlos Alvarez	</a:t>
            </a:r>
          </a:p>
          <a:p>
            <a:pPr algn="l"/>
            <a:r>
              <a:rPr lang="en-US" sz="1800" dirty="0">
                <a:solidFill>
                  <a:srgbClr val="FFFF00"/>
                </a:solidFill>
              </a:rPr>
              <a:t>MEP Administrator, Data Coordinator	MEP Administrator, ID&amp;R Coordinator</a:t>
            </a:r>
          </a:p>
          <a:p>
            <a:pPr algn="l"/>
            <a:r>
              <a:rPr lang="en-US" sz="1800" dirty="0">
                <a:solidFill>
                  <a:srgbClr val="FFFF00"/>
                </a:solidFill>
                <a:hlinkClick r:id="rId2">
                  <a:extLst>
                    <a:ext uri="{A12FA001-AC4F-418D-AE19-62706E023703}">
                      <ahyp:hlinkClr xmlns:ahyp="http://schemas.microsoft.com/office/drawing/2018/hyperlinkcolor" val="tx"/>
                    </a:ext>
                  </a:extLst>
                </a:hlinkClick>
              </a:rPr>
              <a:t>Heriberto.corral@dpi.nc.gov</a:t>
            </a:r>
            <a:r>
              <a:rPr lang="en-US" sz="1800" dirty="0">
                <a:solidFill>
                  <a:srgbClr val="FFFF00"/>
                </a:solidFill>
              </a:rPr>
              <a:t> 		</a:t>
            </a:r>
            <a:r>
              <a:rPr lang="en-US" sz="1800" dirty="0" err="1">
                <a:solidFill>
                  <a:srgbClr val="FFFF00"/>
                </a:solidFill>
              </a:rPr>
              <a:t>Juan.Alvarez@dpi.nc.gov</a:t>
            </a:r>
            <a:endParaRPr lang="en-US" sz="1800" dirty="0">
              <a:solidFill>
                <a:srgbClr val="FFFF00"/>
              </a:solidFill>
            </a:endParaRPr>
          </a:p>
        </p:txBody>
      </p:sp>
    </p:spTree>
    <p:extLst>
      <p:ext uri="{BB962C8B-B14F-4D97-AF65-F5344CB8AC3E}">
        <p14:creationId xmlns:p14="http://schemas.microsoft.com/office/powerpoint/2010/main" val="422786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Objectives </a:t>
            </a:r>
          </a:p>
        </p:txBody>
      </p:sp>
      <p:sp>
        <p:nvSpPr>
          <p:cNvPr id="14" name="Content Placeholder 13"/>
          <p:cNvSpPr>
            <a:spLocks noGrp="1"/>
          </p:cNvSpPr>
          <p:nvPr>
            <p:ph idx="1"/>
          </p:nvPr>
        </p:nvSpPr>
        <p:spPr/>
        <p:txBody>
          <a:bodyPr>
            <a:normAutofit/>
          </a:bodyPr>
          <a:lstStyle/>
          <a:p>
            <a:r>
              <a:rPr lang="en-US" sz="2400" dirty="0"/>
              <a:t>Understand the different definitions of Continuation of Services (COS) designations </a:t>
            </a:r>
          </a:p>
          <a:p>
            <a:r>
              <a:rPr lang="en-US" sz="2400" dirty="0"/>
              <a:t>Apply this understanding to scenarios </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A745-A66C-4E4D-926E-99757A07AD38}"/>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745366BD-B8B2-49CA-AD85-16C61BA8ACF1}"/>
              </a:ext>
            </a:extLst>
          </p:cNvPr>
          <p:cNvSpPr>
            <a:spLocks noGrp="1"/>
          </p:cNvSpPr>
          <p:nvPr>
            <p:ph idx="1"/>
          </p:nvPr>
        </p:nvSpPr>
        <p:spPr/>
        <p:txBody>
          <a:bodyPr/>
          <a:lstStyle/>
          <a:p>
            <a:pPr marL="0" indent="0">
              <a:buNone/>
            </a:pPr>
            <a:r>
              <a:rPr lang="en-US" u="sng" dirty="0"/>
              <a:t>Statute </a:t>
            </a:r>
          </a:p>
          <a:p>
            <a:pPr marL="0" indent="0">
              <a:buNone/>
            </a:pPr>
            <a:r>
              <a:rPr lang="en-US" dirty="0"/>
              <a:t>Title I, Part C of the Elementary and Secondary Education Act (ESEA) of 1965, Section 1304(e)(1), (e)(2), and (e)(3)</a:t>
            </a:r>
          </a:p>
          <a:p>
            <a:pPr marL="0" indent="0">
              <a:buNone/>
            </a:pPr>
            <a:r>
              <a:rPr lang="en-US" u="sng" dirty="0"/>
              <a:t>Code of Federal Regulations</a:t>
            </a:r>
          </a:p>
          <a:p>
            <a:pPr marL="0" indent="0">
              <a:buNone/>
            </a:pPr>
            <a:r>
              <a:rPr lang="en-US" dirty="0"/>
              <a:t>None </a:t>
            </a:r>
          </a:p>
          <a:p>
            <a:pPr marL="0" indent="0">
              <a:buNone/>
            </a:pPr>
            <a:r>
              <a:rPr lang="en-US" u="sng" dirty="0"/>
              <a:t>Non-Regulatory Guidance </a:t>
            </a:r>
          </a:p>
          <a:p>
            <a:pPr marL="0" indent="0">
              <a:buNone/>
            </a:pPr>
            <a:r>
              <a:rPr lang="en-US" dirty="0"/>
              <a:t>October 2010, pages 65-68 and 117 </a:t>
            </a:r>
            <a:endParaRPr lang="en-US" u="sng" dirty="0"/>
          </a:p>
        </p:txBody>
      </p:sp>
    </p:spTree>
    <p:extLst>
      <p:ext uri="{BB962C8B-B14F-4D97-AF65-F5344CB8AC3E}">
        <p14:creationId xmlns:p14="http://schemas.microsoft.com/office/powerpoint/2010/main" val="61934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 Provisions </a:t>
            </a:r>
          </a:p>
        </p:txBody>
      </p:sp>
      <p:sp>
        <p:nvSpPr>
          <p:cNvPr id="3" name="Text Placeholder 2"/>
          <p:cNvSpPr>
            <a:spLocks noGrp="1"/>
          </p:cNvSpPr>
          <p:nvPr>
            <p:ph type="body" idx="1"/>
          </p:nvPr>
        </p:nvSpPr>
        <p:spPr>
          <a:xfrm>
            <a:off x="2055812" y="1905000"/>
            <a:ext cx="4416552" cy="762000"/>
          </a:xfrm>
        </p:spPr>
        <p:txBody>
          <a:bodyPr/>
          <a:lstStyle/>
          <a:p>
            <a:endParaRPr lang="en-US" dirty="0"/>
          </a:p>
        </p:txBody>
      </p:sp>
      <p:graphicFrame>
        <p:nvGraphicFramePr>
          <p:cNvPr id="7" name="Content Placeholder 6">
            <a:extLst>
              <a:ext uri="{FF2B5EF4-FFF2-40B4-BE49-F238E27FC236}">
                <a16:creationId xmlns:a16="http://schemas.microsoft.com/office/drawing/2014/main" id="{E78CEBC7-9EDC-413C-B42A-9A09F8222B91}"/>
              </a:ext>
            </a:extLst>
          </p:cNvPr>
          <p:cNvGraphicFramePr>
            <a:graphicFrameLocks noGrp="1"/>
          </p:cNvGraphicFramePr>
          <p:nvPr>
            <p:ph sz="half" idx="2"/>
            <p:extLst>
              <p:ext uri="{D42A27DB-BD31-4B8C-83A1-F6EECF244321}">
                <p14:modId xmlns:p14="http://schemas.microsoft.com/office/powerpoint/2010/main" val="3564086198"/>
              </p:ext>
            </p:extLst>
          </p:nvPr>
        </p:nvGraphicFramePr>
        <p:xfrm>
          <a:off x="1522413" y="1752600"/>
          <a:ext cx="10210799"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a:xfrm>
            <a:off x="2438337" y="2286000"/>
            <a:ext cx="1447800" cy="914400"/>
          </a:xfrm>
        </p:spPr>
        <p:txBody>
          <a:bodyPr>
            <a:normAutofit/>
          </a:bodyPr>
          <a:lstStyle/>
          <a:p>
            <a:pPr algn="ctr"/>
            <a:r>
              <a:rPr lang="en-US" dirty="0">
                <a:solidFill>
                  <a:srgbClr val="FF0000"/>
                </a:solidFill>
              </a:rPr>
              <a:t>1304(e)(1)</a:t>
            </a:r>
          </a:p>
          <a:p>
            <a:pPr algn="ctr"/>
            <a:r>
              <a:rPr lang="en-US" dirty="0">
                <a:solidFill>
                  <a:srgbClr val="FF0000"/>
                </a:solidFill>
              </a:rPr>
              <a:t>COS1- 060</a:t>
            </a:r>
          </a:p>
        </p:txBody>
      </p:sp>
      <p:sp>
        <p:nvSpPr>
          <p:cNvPr id="8" name="Text Placeholder 4">
            <a:extLst>
              <a:ext uri="{FF2B5EF4-FFF2-40B4-BE49-F238E27FC236}">
                <a16:creationId xmlns:a16="http://schemas.microsoft.com/office/drawing/2014/main" id="{61D5FD2A-36A9-4BAB-A941-41C76E36D304}"/>
              </a:ext>
            </a:extLst>
          </p:cNvPr>
          <p:cNvSpPr txBox="1">
            <a:spLocks/>
          </p:cNvSpPr>
          <p:nvPr/>
        </p:nvSpPr>
        <p:spPr>
          <a:xfrm>
            <a:off x="5952021" y="2362199"/>
            <a:ext cx="1447800" cy="914400"/>
          </a:xfrm>
          <a:prstGeom prst="rect">
            <a:avLst/>
          </a:prstGeom>
        </p:spPr>
        <p:txBody>
          <a:bodyPr vert="horz" lIns="91440" tIns="45720" rIns="91440" bIns="45720" rtlCol="0" anchor="ctr">
            <a:normAutofit fontScale="85000" lnSpcReduction="10000"/>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pPr algn="ctr"/>
            <a:r>
              <a:rPr lang="en-US" dirty="0">
                <a:solidFill>
                  <a:srgbClr val="FF0000"/>
                </a:solidFill>
              </a:rPr>
              <a:t>1304(e)(2)</a:t>
            </a:r>
          </a:p>
          <a:p>
            <a:pPr algn="ctr"/>
            <a:r>
              <a:rPr lang="en-US" dirty="0">
                <a:solidFill>
                  <a:srgbClr val="FF0000"/>
                </a:solidFill>
              </a:rPr>
              <a:t>COS2- 038</a:t>
            </a:r>
          </a:p>
        </p:txBody>
      </p:sp>
      <p:sp>
        <p:nvSpPr>
          <p:cNvPr id="9" name="Text Placeholder 4">
            <a:extLst>
              <a:ext uri="{FF2B5EF4-FFF2-40B4-BE49-F238E27FC236}">
                <a16:creationId xmlns:a16="http://schemas.microsoft.com/office/drawing/2014/main" id="{E76AA8E4-343C-42CD-A872-4B3EBE43999A}"/>
              </a:ext>
            </a:extLst>
          </p:cNvPr>
          <p:cNvSpPr txBox="1">
            <a:spLocks/>
          </p:cNvSpPr>
          <p:nvPr/>
        </p:nvSpPr>
        <p:spPr>
          <a:xfrm>
            <a:off x="9294812" y="2362199"/>
            <a:ext cx="1447800" cy="914400"/>
          </a:xfrm>
          <a:prstGeom prst="rect">
            <a:avLst/>
          </a:prstGeom>
        </p:spPr>
        <p:txBody>
          <a:bodyPr vert="horz" lIns="91440" tIns="45720" rIns="91440" bIns="45720" rtlCol="0" anchor="ctr">
            <a:normAutofit fontScale="85000" lnSpcReduction="10000"/>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pPr algn="ctr"/>
            <a:r>
              <a:rPr lang="en-US" dirty="0">
                <a:solidFill>
                  <a:srgbClr val="FF0000"/>
                </a:solidFill>
              </a:rPr>
              <a:t>1304(e)(1)</a:t>
            </a:r>
          </a:p>
          <a:p>
            <a:pPr algn="ctr"/>
            <a:r>
              <a:rPr lang="en-US" dirty="0">
                <a:solidFill>
                  <a:srgbClr val="FF0000"/>
                </a:solidFill>
              </a:rPr>
              <a:t>COS3- 046</a:t>
            </a:r>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to Consider </a:t>
            </a:r>
          </a:p>
        </p:txBody>
      </p:sp>
      <p:graphicFrame>
        <p:nvGraphicFramePr>
          <p:cNvPr id="3" name="Diagram 2">
            <a:extLst>
              <a:ext uri="{FF2B5EF4-FFF2-40B4-BE49-F238E27FC236}">
                <a16:creationId xmlns:a16="http://schemas.microsoft.com/office/drawing/2014/main" id="{084713EE-FFFC-4268-BB91-CF204C2F68F0}"/>
              </a:ext>
            </a:extLst>
          </p:cNvPr>
          <p:cNvGraphicFramePr/>
          <p:nvPr>
            <p:extLst>
              <p:ext uri="{D42A27DB-BD31-4B8C-83A1-F6EECF244321}">
                <p14:modId xmlns:p14="http://schemas.microsoft.com/office/powerpoint/2010/main" val="2314202885"/>
              </p:ext>
            </p:extLst>
          </p:nvPr>
        </p:nvGraphicFramePr>
        <p:xfrm>
          <a:off x="2589212" y="1828800"/>
          <a:ext cx="756814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A43F-2BFB-4BC4-B63B-542996CED085}"/>
              </a:ext>
            </a:extLst>
          </p:cNvPr>
          <p:cNvSpPr>
            <a:spLocks noGrp="1"/>
          </p:cNvSpPr>
          <p:nvPr>
            <p:ph type="title"/>
          </p:nvPr>
        </p:nvSpPr>
        <p:spPr/>
        <p:txBody>
          <a:bodyPr/>
          <a:lstStyle/>
          <a:p>
            <a:r>
              <a:rPr lang="en-US" dirty="0"/>
              <a:t>Non-Eligible Students </a:t>
            </a:r>
          </a:p>
        </p:txBody>
      </p:sp>
      <p:sp>
        <p:nvSpPr>
          <p:cNvPr id="3" name="Content Placeholder 2">
            <a:extLst>
              <a:ext uri="{FF2B5EF4-FFF2-40B4-BE49-F238E27FC236}">
                <a16:creationId xmlns:a16="http://schemas.microsoft.com/office/drawing/2014/main" id="{CC1F6C64-5EA2-4FBF-8436-A3C7D7F5717B}"/>
              </a:ext>
            </a:extLst>
          </p:cNvPr>
          <p:cNvSpPr>
            <a:spLocks noGrp="1"/>
          </p:cNvSpPr>
          <p:nvPr>
            <p:ph sz="half" idx="1"/>
          </p:nvPr>
        </p:nvSpPr>
        <p:spPr/>
        <p:txBody>
          <a:bodyPr/>
          <a:lstStyle/>
          <a:p>
            <a:pPr marL="0" indent="0">
              <a:buNone/>
            </a:pPr>
            <a:r>
              <a:rPr lang="en-US" dirty="0"/>
              <a:t>COS </a:t>
            </a:r>
            <a:r>
              <a:rPr lang="en-US" u="sng" dirty="0"/>
              <a:t>DOES NOT</a:t>
            </a:r>
            <a:r>
              <a:rPr lang="en-US" dirty="0"/>
              <a:t> apply to: </a:t>
            </a:r>
          </a:p>
          <a:p>
            <a:r>
              <a:rPr lang="en-US" dirty="0"/>
              <a:t>Students who are over age 21 ; or</a:t>
            </a:r>
          </a:p>
          <a:p>
            <a:r>
              <a:rPr lang="en-US" dirty="0"/>
              <a:t>No longer entitled to a free, public education through grade 12 </a:t>
            </a:r>
          </a:p>
          <a:p>
            <a:r>
              <a:rPr lang="en-US" dirty="0"/>
              <a:t>NOTE: LEAs do not receive funds for service provision to COS students </a:t>
            </a:r>
          </a:p>
          <a:p>
            <a:endParaRPr lang="en-US" dirty="0"/>
          </a:p>
        </p:txBody>
      </p:sp>
      <p:pic>
        <p:nvPicPr>
          <p:cNvPr id="6" name="Content Placeholder 5">
            <a:extLst>
              <a:ext uri="{FF2B5EF4-FFF2-40B4-BE49-F238E27FC236}">
                <a16:creationId xmlns:a16="http://schemas.microsoft.com/office/drawing/2014/main" id="{9C5765A5-29BD-4FEC-B2E6-5E007D81D6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9050" y="2194034"/>
            <a:ext cx="4752975" cy="3566895"/>
          </a:xfrm>
        </p:spPr>
      </p:pic>
    </p:spTree>
    <p:extLst>
      <p:ext uri="{BB962C8B-B14F-4D97-AF65-F5344CB8AC3E}">
        <p14:creationId xmlns:p14="http://schemas.microsoft.com/office/powerpoint/2010/main" val="50159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775E-B75E-4ED0-880D-8A29A4BCAA7B}"/>
              </a:ext>
            </a:extLst>
          </p:cNvPr>
          <p:cNvSpPr>
            <a:spLocks noGrp="1"/>
          </p:cNvSpPr>
          <p:nvPr>
            <p:ph type="title"/>
          </p:nvPr>
        </p:nvSpPr>
        <p:spPr/>
        <p:txBody>
          <a:bodyPr>
            <a:normAutofit fontScale="90000"/>
          </a:bodyPr>
          <a:lstStyle/>
          <a:p>
            <a:r>
              <a:rPr lang="en-US" dirty="0"/>
              <a:t>North Carolina Code 060- Section 1304(e)(1) </a:t>
            </a:r>
          </a:p>
        </p:txBody>
      </p:sp>
      <p:sp>
        <p:nvSpPr>
          <p:cNvPr id="3" name="Content Placeholder 2">
            <a:extLst>
              <a:ext uri="{FF2B5EF4-FFF2-40B4-BE49-F238E27FC236}">
                <a16:creationId xmlns:a16="http://schemas.microsoft.com/office/drawing/2014/main" id="{7951474A-8FC6-4FFB-9B90-5C97809E0A2A}"/>
              </a:ext>
            </a:extLst>
          </p:cNvPr>
          <p:cNvSpPr>
            <a:spLocks noGrp="1"/>
          </p:cNvSpPr>
          <p:nvPr>
            <p:ph idx="1"/>
          </p:nvPr>
        </p:nvSpPr>
        <p:spPr/>
        <p:txBody>
          <a:bodyPr>
            <a:normAutofit/>
          </a:bodyPr>
          <a:lstStyle/>
          <a:p>
            <a:r>
              <a:rPr lang="en-US" dirty="0"/>
              <a:t>“A child who ceases to be a migratory child during a school term shall be eligible for services until the end of such term.” • </a:t>
            </a:r>
          </a:p>
          <a:p>
            <a:r>
              <a:rPr lang="en-US" dirty="0"/>
              <a:t>The LEA may provide services through the end of t h e school term in which the child ceases to be eligible for the MEP. </a:t>
            </a:r>
          </a:p>
          <a:p>
            <a:r>
              <a:rPr lang="en-US" dirty="0"/>
              <a:t> </a:t>
            </a:r>
            <a:r>
              <a:rPr lang="en-US" dirty="0">
                <a:solidFill>
                  <a:srgbClr val="FF0000"/>
                </a:solidFill>
              </a:rPr>
              <a:t>But not if the individual no longer meets the definition of “children” in section 1115(b)(1). </a:t>
            </a:r>
          </a:p>
          <a:p>
            <a:r>
              <a:rPr lang="en-US" u="sng" dirty="0"/>
              <a:t>“Term” </a:t>
            </a:r>
            <a:r>
              <a:rPr lang="en-US" dirty="0"/>
              <a:t>means one of the following discrete periods of the school year: fall, spring, summer, intersession. See Non-Regulatory Guidance (NRG), Chapter IX, B33. </a:t>
            </a:r>
          </a:p>
          <a:p>
            <a:r>
              <a:rPr lang="en-US" dirty="0">
                <a:solidFill>
                  <a:srgbClr val="FF0000"/>
                </a:solidFill>
              </a:rPr>
              <a:t>No COS form is required for children served under this provision</a:t>
            </a:r>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3697-A9AC-4CE9-B2C5-4494B0F512B8}"/>
              </a:ext>
            </a:extLst>
          </p:cNvPr>
          <p:cNvSpPr>
            <a:spLocks noGrp="1"/>
          </p:cNvSpPr>
          <p:nvPr>
            <p:ph type="title"/>
          </p:nvPr>
        </p:nvSpPr>
        <p:spPr/>
        <p:txBody>
          <a:bodyPr/>
          <a:lstStyle/>
          <a:p>
            <a:r>
              <a:rPr lang="en-US" dirty="0"/>
              <a:t>060 Scenario </a:t>
            </a:r>
          </a:p>
        </p:txBody>
      </p:sp>
      <p:sp>
        <p:nvSpPr>
          <p:cNvPr id="3" name="Content Placeholder 2">
            <a:extLst>
              <a:ext uri="{FF2B5EF4-FFF2-40B4-BE49-F238E27FC236}">
                <a16:creationId xmlns:a16="http://schemas.microsoft.com/office/drawing/2014/main" id="{64D5EBB6-32E4-401A-A1F9-6A795526B39A}"/>
              </a:ext>
            </a:extLst>
          </p:cNvPr>
          <p:cNvSpPr>
            <a:spLocks noGrp="1"/>
          </p:cNvSpPr>
          <p:nvPr>
            <p:ph sz="half" idx="1"/>
          </p:nvPr>
        </p:nvSpPr>
        <p:spPr>
          <a:xfrm>
            <a:off x="1522413" y="1905000"/>
            <a:ext cx="9753599" cy="2057400"/>
          </a:xfrm>
        </p:spPr>
        <p:txBody>
          <a:bodyPr>
            <a:normAutofit/>
          </a:bodyPr>
          <a:lstStyle/>
          <a:p>
            <a:pPr marL="0" indent="0">
              <a:buNone/>
            </a:pPr>
            <a:r>
              <a:rPr lang="en-US" dirty="0"/>
              <a:t>Luisa receives reading  support services from the MEP and ceases to be eligible on February 28, 2020. An LEA may continue to provide her with MEP services until the last day of the spring term. However, Luisa may not receive services during the summer term unless another COS provision applies.</a:t>
            </a:r>
          </a:p>
        </p:txBody>
      </p:sp>
      <p:graphicFrame>
        <p:nvGraphicFramePr>
          <p:cNvPr id="5" name="Content Placeholder 4">
            <a:extLst>
              <a:ext uri="{FF2B5EF4-FFF2-40B4-BE49-F238E27FC236}">
                <a16:creationId xmlns:a16="http://schemas.microsoft.com/office/drawing/2014/main" id="{78D4AB41-1869-44EA-B8FA-2575D8B20D1F}"/>
              </a:ext>
            </a:extLst>
          </p:cNvPr>
          <p:cNvGraphicFramePr>
            <a:graphicFrameLocks noGrp="1"/>
          </p:cNvGraphicFramePr>
          <p:nvPr>
            <p:ph sz="half" idx="2"/>
            <p:extLst>
              <p:ext uri="{D42A27DB-BD31-4B8C-83A1-F6EECF244321}">
                <p14:modId xmlns:p14="http://schemas.microsoft.com/office/powerpoint/2010/main" val="2696256590"/>
              </p:ext>
            </p:extLst>
          </p:nvPr>
        </p:nvGraphicFramePr>
        <p:xfrm>
          <a:off x="2589212" y="2933700"/>
          <a:ext cx="7162799"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Right 5">
            <a:extLst>
              <a:ext uri="{FF2B5EF4-FFF2-40B4-BE49-F238E27FC236}">
                <a16:creationId xmlns:a16="http://schemas.microsoft.com/office/drawing/2014/main" id="{537745DB-B0D7-4E33-B7F7-5028F21C1B91}"/>
              </a:ext>
            </a:extLst>
          </p:cNvPr>
          <p:cNvSpPr/>
          <p:nvPr/>
        </p:nvSpPr>
        <p:spPr>
          <a:xfrm>
            <a:off x="3744128" y="4993348"/>
            <a:ext cx="4648200" cy="304800"/>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32E932E-E056-44B4-AC30-D5425CB21E9A}"/>
              </a:ext>
            </a:extLst>
          </p:cNvPr>
          <p:cNvCxnSpPr/>
          <p:nvPr/>
        </p:nvCxnSpPr>
        <p:spPr>
          <a:xfrm>
            <a:off x="2970212" y="4495800"/>
            <a:ext cx="0" cy="60960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098E0A6-15B7-403B-8262-BFFD9102A66E}"/>
              </a:ext>
            </a:extLst>
          </p:cNvPr>
          <p:cNvSpPr txBox="1"/>
          <p:nvPr/>
        </p:nvSpPr>
        <p:spPr>
          <a:xfrm>
            <a:off x="2436814" y="5160535"/>
            <a:ext cx="926314" cy="424732"/>
          </a:xfrm>
          <a:prstGeom prst="rect">
            <a:avLst/>
          </a:prstGeom>
          <a:noFill/>
        </p:spPr>
        <p:txBody>
          <a:bodyPr wrap="square" rtlCol="0">
            <a:spAutoFit/>
          </a:bodyPr>
          <a:lstStyle/>
          <a:p>
            <a:pPr>
              <a:lnSpc>
                <a:spcPct val="90000"/>
              </a:lnSpc>
            </a:pPr>
            <a:r>
              <a:rPr lang="en-US" sz="2400" dirty="0">
                <a:solidFill>
                  <a:srgbClr val="FF0000"/>
                </a:solidFill>
              </a:rPr>
              <a:t>EOE</a:t>
            </a:r>
          </a:p>
        </p:txBody>
      </p:sp>
      <p:sp>
        <p:nvSpPr>
          <p:cNvPr id="10" name="TextBox 9">
            <a:extLst>
              <a:ext uri="{FF2B5EF4-FFF2-40B4-BE49-F238E27FC236}">
                <a16:creationId xmlns:a16="http://schemas.microsoft.com/office/drawing/2014/main" id="{886A69D3-E686-4B46-88B8-40793BE56CDC}"/>
              </a:ext>
            </a:extLst>
          </p:cNvPr>
          <p:cNvSpPr txBox="1"/>
          <p:nvPr/>
        </p:nvSpPr>
        <p:spPr>
          <a:xfrm>
            <a:off x="3896529" y="5276473"/>
            <a:ext cx="3505200" cy="757130"/>
          </a:xfrm>
          <a:prstGeom prst="rect">
            <a:avLst/>
          </a:prstGeom>
          <a:noFill/>
        </p:spPr>
        <p:txBody>
          <a:bodyPr wrap="square" rtlCol="0">
            <a:spAutoFit/>
          </a:bodyPr>
          <a:lstStyle/>
          <a:p>
            <a:pPr algn="ctr">
              <a:lnSpc>
                <a:spcPct val="90000"/>
              </a:lnSpc>
            </a:pPr>
            <a:r>
              <a:rPr lang="en-US" sz="2400" dirty="0">
                <a:solidFill>
                  <a:srgbClr val="FF0000"/>
                </a:solidFill>
              </a:rPr>
              <a:t>Serve until the end of Spring 2020 term</a:t>
            </a:r>
          </a:p>
        </p:txBody>
      </p:sp>
    </p:spTree>
    <p:extLst>
      <p:ext uri="{BB962C8B-B14F-4D97-AF65-F5344CB8AC3E}">
        <p14:creationId xmlns:p14="http://schemas.microsoft.com/office/powerpoint/2010/main" val="230100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775E-B75E-4ED0-880D-8A29A4BCAA7B}"/>
              </a:ext>
            </a:extLst>
          </p:cNvPr>
          <p:cNvSpPr>
            <a:spLocks noGrp="1"/>
          </p:cNvSpPr>
          <p:nvPr>
            <p:ph type="title"/>
          </p:nvPr>
        </p:nvSpPr>
        <p:spPr/>
        <p:txBody>
          <a:bodyPr>
            <a:normAutofit fontScale="90000"/>
          </a:bodyPr>
          <a:lstStyle/>
          <a:p>
            <a:r>
              <a:rPr lang="en-US" dirty="0"/>
              <a:t>North Carolina Code 038- Section 1304(e)(2) </a:t>
            </a:r>
          </a:p>
        </p:txBody>
      </p:sp>
      <p:sp>
        <p:nvSpPr>
          <p:cNvPr id="3" name="Content Placeholder 2">
            <a:extLst>
              <a:ext uri="{FF2B5EF4-FFF2-40B4-BE49-F238E27FC236}">
                <a16:creationId xmlns:a16="http://schemas.microsoft.com/office/drawing/2014/main" id="{7951474A-8FC6-4FFB-9B90-5C97809E0A2A}"/>
              </a:ext>
            </a:extLst>
          </p:cNvPr>
          <p:cNvSpPr>
            <a:spLocks noGrp="1"/>
          </p:cNvSpPr>
          <p:nvPr>
            <p:ph idx="1"/>
          </p:nvPr>
        </p:nvSpPr>
        <p:spPr/>
        <p:txBody>
          <a:bodyPr>
            <a:normAutofit/>
          </a:bodyPr>
          <a:lstStyle/>
          <a:p>
            <a:r>
              <a:rPr lang="en-US" dirty="0"/>
              <a:t>“A child who is no longer a migratory child may continue to receive services for 1 additional school year, but only if comparable services are not available through other programs.” </a:t>
            </a:r>
          </a:p>
          <a:p>
            <a:r>
              <a:rPr lang="en-US" dirty="0"/>
              <a:t> For the purposes of this provision, OME considers “school year” to mean the sum of three additional consecutive terms. </a:t>
            </a:r>
          </a:p>
          <a:p>
            <a:r>
              <a:rPr lang="en-US" dirty="0"/>
              <a:t> Only migratory children who received services at some point during their 36-months of eligibility may “continue to receive services” under this provision. </a:t>
            </a:r>
          </a:p>
          <a:p>
            <a:r>
              <a:rPr lang="en-US" dirty="0"/>
              <a:t> </a:t>
            </a:r>
            <a:r>
              <a:rPr lang="en-US" dirty="0">
                <a:solidFill>
                  <a:srgbClr val="FF0000"/>
                </a:solidFill>
              </a:rPr>
              <a:t>State/LEA needs to document their efforts to ensure that “comparable services are not available”</a:t>
            </a:r>
          </a:p>
          <a:p>
            <a:r>
              <a:rPr lang="en-US" dirty="0">
                <a:solidFill>
                  <a:srgbClr val="FF0000"/>
                </a:solidFill>
              </a:rPr>
              <a:t>A COS form is required for students under this provision </a:t>
            </a:r>
          </a:p>
        </p:txBody>
      </p:sp>
    </p:spTree>
    <p:extLst>
      <p:ext uri="{BB962C8B-B14F-4D97-AF65-F5344CB8AC3E}">
        <p14:creationId xmlns:p14="http://schemas.microsoft.com/office/powerpoint/2010/main" val="206460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{28359B19-269A-5B40-A9CF-0B75993F6EE0}tf10001067</Template>
  <TotalTime>16682</TotalTime>
  <Words>1285</Words>
  <Application>Microsoft Macintosh PowerPoint</Application>
  <PresentationFormat>Custom</PresentationFormat>
  <Paragraphs>118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Corbel</vt:lpstr>
      <vt:lpstr>Savon</vt:lpstr>
      <vt:lpstr>Understanding the Continuation of Services (COS) Provisions</vt:lpstr>
      <vt:lpstr>Objectives </vt:lpstr>
      <vt:lpstr>References </vt:lpstr>
      <vt:lpstr>COS Provisions </vt:lpstr>
      <vt:lpstr>Points to Consider </vt:lpstr>
      <vt:lpstr>Non-Eligible Students </vt:lpstr>
      <vt:lpstr>North Carolina Code 060- Section 1304(e)(1) </vt:lpstr>
      <vt:lpstr>060 Scenario </vt:lpstr>
      <vt:lpstr>North Carolina Code 038- Section 1304(e)(2) </vt:lpstr>
      <vt:lpstr>038 Scenario </vt:lpstr>
      <vt:lpstr>What is a “comparable service?” </vt:lpstr>
      <vt:lpstr>Documentation for Availability of Comparable Services </vt:lpstr>
      <vt:lpstr>North Carolina Code 046- Section 1304(e)(3) </vt:lpstr>
      <vt:lpstr>046 Scenario </vt:lpstr>
      <vt:lpstr>Credit Accrual Programs</vt:lpstr>
      <vt:lpstr>POP QUIZ! </vt:lpstr>
      <vt:lpstr>POP QUIZ!</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Priority for Service (PFS) and Continuation of Services (COS) Provisions</dc:title>
  <dc:creator>Rachel Wright-Junio</dc:creator>
  <cp:lastModifiedBy>Heriberto Corral</cp:lastModifiedBy>
  <cp:revision>20</cp:revision>
  <cp:lastPrinted>2019-06-17T14:32:35Z</cp:lastPrinted>
  <dcterms:created xsi:type="dcterms:W3CDTF">2018-06-14T02:23:18Z</dcterms:created>
  <dcterms:modified xsi:type="dcterms:W3CDTF">2021-01-20T02:34:43Z</dcterms:modified>
</cp:coreProperties>
</file>