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631" r:id="rId2"/>
    <p:sldId id="627" r:id="rId3"/>
    <p:sldId id="632" r:id="rId4"/>
    <p:sldId id="633" r:id="rId5"/>
    <p:sldId id="634" r:id="rId6"/>
    <p:sldId id="635" r:id="rId7"/>
    <p:sldId id="637" r:id="rId8"/>
    <p:sldId id="636" r:id="rId9"/>
    <p:sldId id="638" r:id="rId10"/>
    <p:sldId id="639" r:id="rId11"/>
    <p:sldId id="640" r:id="rId12"/>
    <p:sldId id="641" r:id="rId13"/>
    <p:sldId id="642" r:id="rId14"/>
    <p:sldId id="643" r:id="rId15"/>
    <p:sldId id="644" r:id="rId16"/>
    <p:sldId id="645" r:id="rId17"/>
  </p:sldIdLst>
  <p:sldSz cx="10150475" cy="6858000"/>
  <p:notesSz cx="6858000" cy="9199563"/>
  <p:defaultTextStyle>
    <a:defPPr>
      <a:defRPr lang="en-US"/>
    </a:defPPr>
    <a:lvl1pPr marL="0" algn="l" defTabSz="766176" rtl="0" eaLnBrk="1" latinLnBrk="0" hangingPunct="1">
      <a:defRPr sz="1500" kern="1200">
        <a:solidFill>
          <a:schemeClr val="tx1"/>
        </a:solidFill>
        <a:latin typeface="+mn-lt"/>
        <a:ea typeface="+mn-ea"/>
        <a:cs typeface="+mn-cs"/>
      </a:defRPr>
    </a:lvl1pPr>
    <a:lvl2pPr marL="383088" algn="l" defTabSz="766176" rtl="0" eaLnBrk="1" latinLnBrk="0" hangingPunct="1">
      <a:defRPr sz="1500" kern="1200">
        <a:solidFill>
          <a:schemeClr val="tx1"/>
        </a:solidFill>
        <a:latin typeface="+mn-lt"/>
        <a:ea typeface="+mn-ea"/>
        <a:cs typeface="+mn-cs"/>
      </a:defRPr>
    </a:lvl2pPr>
    <a:lvl3pPr marL="766176" algn="l" defTabSz="766176" rtl="0" eaLnBrk="1" latinLnBrk="0" hangingPunct="1">
      <a:defRPr sz="1500" kern="1200">
        <a:solidFill>
          <a:schemeClr val="tx1"/>
        </a:solidFill>
        <a:latin typeface="+mn-lt"/>
        <a:ea typeface="+mn-ea"/>
        <a:cs typeface="+mn-cs"/>
      </a:defRPr>
    </a:lvl3pPr>
    <a:lvl4pPr marL="1149264" algn="l" defTabSz="766176" rtl="0" eaLnBrk="1" latinLnBrk="0" hangingPunct="1">
      <a:defRPr sz="1500" kern="1200">
        <a:solidFill>
          <a:schemeClr val="tx1"/>
        </a:solidFill>
        <a:latin typeface="+mn-lt"/>
        <a:ea typeface="+mn-ea"/>
        <a:cs typeface="+mn-cs"/>
      </a:defRPr>
    </a:lvl4pPr>
    <a:lvl5pPr marL="1532352" algn="l" defTabSz="766176" rtl="0" eaLnBrk="1" latinLnBrk="0" hangingPunct="1">
      <a:defRPr sz="1500" kern="1200">
        <a:solidFill>
          <a:schemeClr val="tx1"/>
        </a:solidFill>
        <a:latin typeface="+mn-lt"/>
        <a:ea typeface="+mn-ea"/>
        <a:cs typeface="+mn-cs"/>
      </a:defRPr>
    </a:lvl5pPr>
    <a:lvl6pPr marL="1915439" algn="l" defTabSz="766176" rtl="0" eaLnBrk="1" latinLnBrk="0" hangingPunct="1">
      <a:defRPr sz="1500" kern="1200">
        <a:solidFill>
          <a:schemeClr val="tx1"/>
        </a:solidFill>
        <a:latin typeface="+mn-lt"/>
        <a:ea typeface="+mn-ea"/>
        <a:cs typeface="+mn-cs"/>
      </a:defRPr>
    </a:lvl6pPr>
    <a:lvl7pPr marL="2298527" algn="l" defTabSz="766176" rtl="0" eaLnBrk="1" latinLnBrk="0" hangingPunct="1">
      <a:defRPr sz="1500" kern="1200">
        <a:solidFill>
          <a:schemeClr val="tx1"/>
        </a:solidFill>
        <a:latin typeface="+mn-lt"/>
        <a:ea typeface="+mn-ea"/>
        <a:cs typeface="+mn-cs"/>
      </a:defRPr>
    </a:lvl7pPr>
    <a:lvl8pPr marL="2681615" algn="l" defTabSz="766176" rtl="0" eaLnBrk="1" latinLnBrk="0" hangingPunct="1">
      <a:defRPr sz="1500" kern="1200">
        <a:solidFill>
          <a:schemeClr val="tx1"/>
        </a:solidFill>
        <a:latin typeface="+mn-lt"/>
        <a:ea typeface="+mn-ea"/>
        <a:cs typeface="+mn-cs"/>
      </a:defRPr>
    </a:lvl8pPr>
    <a:lvl9pPr marL="3064703" algn="l" defTabSz="766176"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8591"/>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4660"/>
  </p:normalViewPr>
  <p:slideViewPr>
    <p:cSldViewPr>
      <p:cViewPr varScale="1">
        <p:scale>
          <a:sx n="70" d="100"/>
          <a:sy n="70" d="100"/>
        </p:scale>
        <p:origin x="1260" y="72"/>
      </p:cViewPr>
      <p:guideLst>
        <p:guide orient="horz" pos="2160"/>
        <p:guide pos="320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9978"/>
          </a:xfrm>
          <a:prstGeom prst="rect">
            <a:avLst/>
          </a:prstGeom>
        </p:spPr>
        <p:txBody>
          <a:bodyPr vert="horz" lIns="91440" tIns="45720" rIns="91440" bIns="45720" rtlCol="0"/>
          <a:lstStyle>
            <a:lvl1pPr algn="r">
              <a:defRPr sz="1200"/>
            </a:lvl1pPr>
          </a:lstStyle>
          <a:p>
            <a:fld id="{470397A2-4347-4B1D-BE0E-2F1EB9F390D3}" type="datetimeFigureOut">
              <a:rPr lang="en-US" smtClean="0"/>
              <a:t>7/11/2018</a:t>
            </a:fld>
            <a:endParaRPr lang="en-US" dirty="0"/>
          </a:p>
        </p:txBody>
      </p:sp>
      <p:sp>
        <p:nvSpPr>
          <p:cNvPr id="4" name="Footer Placeholder 3"/>
          <p:cNvSpPr>
            <a:spLocks noGrp="1"/>
          </p:cNvSpPr>
          <p:nvPr>
            <p:ph type="ftr" sz="quarter" idx="2"/>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37988"/>
            <a:ext cx="2971800" cy="459978"/>
          </a:xfrm>
          <a:prstGeom prst="rect">
            <a:avLst/>
          </a:prstGeom>
        </p:spPr>
        <p:txBody>
          <a:bodyPr vert="horz" lIns="91440" tIns="45720" rIns="91440" bIns="45720" rtlCol="0" anchor="b"/>
          <a:lstStyle>
            <a:lvl1pPr algn="r">
              <a:defRPr sz="1200"/>
            </a:lvl1pPr>
          </a:lstStyle>
          <a:p>
            <a:fld id="{15793E51-0E87-4C91-B378-D49A4782410F}" type="slidenum">
              <a:rPr lang="en-US" smtClean="0"/>
              <a:t>‹#›</a:t>
            </a:fld>
            <a:endParaRPr lang="en-US" dirty="0"/>
          </a:p>
        </p:txBody>
      </p:sp>
    </p:spTree>
    <p:extLst>
      <p:ext uri="{BB962C8B-B14F-4D97-AF65-F5344CB8AC3E}">
        <p14:creationId xmlns:p14="http://schemas.microsoft.com/office/powerpoint/2010/main" val="124121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9978"/>
          </a:xfrm>
          <a:prstGeom prst="rect">
            <a:avLst/>
          </a:prstGeom>
        </p:spPr>
        <p:txBody>
          <a:bodyPr vert="horz" lIns="91440" tIns="45720" rIns="91440" bIns="45720" rtlCol="0"/>
          <a:lstStyle>
            <a:lvl1pPr algn="r">
              <a:defRPr sz="1200"/>
            </a:lvl1pPr>
          </a:lstStyle>
          <a:p>
            <a:fld id="{820E8957-8180-4F33-B2AB-0E21B582C139}" type="datetimeFigureOut">
              <a:rPr lang="en-US" smtClean="0"/>
              <a:t>7/11/2018</a:t>
            </a:fld>
            <a:endParaRPr lang="en-US" dirty="0"/>
          </a:p>
        </p:txBody>
      </p:sp>
      <p:sp>
        <p:nvSpPr>
          <p:cNvPr id="4" name="Slide Image Placeholder 3"/>
          <p:cNvSpPr>
            <a:spLocks noGrp="1" noRot="1" noChangeAspect="1"/>
          </p:cNvSpPr>
          <p:nvPr>
            <p:ph type="sldImg" idx="2"/>
          </p:nvPr>
        </p:nvSpPr>
        <p:spPr>
          <a:xfrm>
            <a:off x="876300" y="690563"/>
            <a:ext cx="5105400" cy="34496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69793"/>
            <a:ext cx="5486400" cy="413980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37988"/>
            <a:ext cx="2971800" cy="459978"/>
          </a:xfrm>
          <a:prstGeom prst="rect">
            <a:avLst/>
          </a:prstGeom>
        </p:spPr>
        <p:txBody>
          <a:bodyPr vert="horz" lIns="91440" tIns="45720" rIns="91440" bIns="45720" rtlCol="0" anchor="b"/>
          <a:lstStyle>
            <a:lvl1pPr algn="r">
              <a:defRPr sz="1200"/>
            </a:lvl1pPr>
          </a:lstStyle>
          <a:p>
            <a:fld id="{2DFCF01D-219A-439A-B35D-973EBD0EB7ED}" type="slidenum">
              <a:rPr lang="en-US" smtClean="0"/>
              <a:t>‹#›</a:t>
            </a:fld>
            <a:endParaRPr lang="en-US" dirty="0"/>
          </a:p>
        </p:txBody>
      </p:sp>
    </p:spTree>
    <p:extLst>
      <p:ext uri="{BB962C8B-B14F-4D97-AF65-F5344CB8AC3E}">
        <p14:creationId xmlns:p14="http://schemas.microsoft.com/office/powerpoint/2010/main" val="1728754055"/>
      </p:ext>
    </p:extLst>
  </p:cSld>
  <p:clrMap bg1="lt1" tx1="dk1" bg2="lt2" tx2="dk2" accent1="accent1" accent2="accent2" accent3="accent3" accent4="accent4" accent5="accent5" accent6="accent6" hlink="hlink" folHlink="folHlink"/>
  <p:notesStyle>
    <a:lvl1pPr marL="0" algn="l" defTabSz="766176" rtl="0" eaLnBrk="1" latinLnBrk="0" hangingPunct="1">
      <a:defRPr sz="1000" kern="1200">
        <a:solidFill>
          <a:schemeClr val="tx1"/>
        </a:solidFill>
        <a:latin typeface="+mn-lt"/>
        <a:ea typeface="+mn-ea"/>
        <a:cs typeface="+mn-cs"/>
      </a:defRPr>
    </a:lvl1pPr>
    <a:lvl2pPr marL="383088" algn="l" defTabSz="766176" rtl="0" eaLnBrk="1" latinLnBrk="0" hangingPunct="1">
      <a:defRPr sz="1000" kern="1200">
        <a:solidFill>
          <a:schemeClr val="tx1"/>
        </a:solidFill>
        <a:latin typeface="+mn-lt"/>
        <a:ea typeface="+mn-ea"/>
        <a:cs typeface="+mn-cs"/>
      </a:defRPr>
    </a:lvl2pPr>
    <a:lvl3pPr marL="766176" algn="l" defTabSz="766176" rtl="0" eaLnBrk="1" latinLnBrk="0" hangingPunct="1">
      <a:defRPr sz="1000" kern="1200">
        <a:solidFill>
          <a:schemeClr val="tx1"/>
        </a:solidFill>
        <a:latin typeface="+mn-lt"/>
        <a:ea typeface="+mn-ea"/>
        <a:cs typeface="+mn-cs"/>
      </a:defRPr>
    </a:lvl3pPr>
    <a:lvl4pPr marL="1149264" algn="l" defTabSz="766176" rtl="0" eaLnBrk="1" latinLnBrk="0" hangingPunct="1">
      <a:defRPr sz="1000" kern="1200">
        <a:solidFill>
          <a:schemeClr val="tx1"/>
        </a:solidFill>
        <a:latin typeface="+mn-lt"/>
        <a:ea typeface="+mn-ea"/>
        <a:cs typeface="+mn-cs"/>
      </a:defRPr>
    </a:lvl4pPr>
    <a:lvl5pPr marL="1532352" algn="l" defTabSz="766176" rtl="0" eaLnBrk="1" latinLnBrk="0" hangingPunct="1">
      <a:defRPr sz="1000" kern="1200">
        <a:solidFill>
          <a:schemeClr val="tx1"/>
        </a:solidFill>
        <a:latin typeface="+mn-lt"/>
        <a:ea typeface="+mn-ea"/>
        <a:cs typeface="+mn-cs"/>
      </a:defRPr>
    </a:lvl5pPr>
    <a:lvl6pPr marL="1915439" algn="l" defTabSz="766176" rtl="0" eaLnBrk="1" latinLnBrk="0" hangingPunct="1">
      <a:defRPr sz="1000" kern="1200">
        <a:solidFill>
          <a:schemeClr val="tx1"/>
        </a:solidFill>
        <a:latin typeface="+mn-lt"/>
        <a:ea typeface="+mn-ea"/>
        <a:cs typeface="+mn-cs"/>
      </a:defRPr>
    </a:lvl6pPr>
    <a:lvl7pPr marL="2298527" algn="l" defTabSz="766176" rtl="0" eaLnBrk="1" latinLnBrk="0" hangingPunct="1">
      <a:defRPr sz="1000" kern="1200">
        <a:solidFill>
          <a:schemeClr val="tx1"/>
        </a:solidFill>
        <a:latin typeface="+mn-lt"/>
        <a:ea typeface="+mn-ea"/>
        <a:cs typeface="+mn-cs"/>
      </a:defRPr>
    </a:lvl7pPr>
    <a:lvl8pPr marL="2681615" algn="l" defTabSz="766176" rtl="0" eaLnBrk="1" latinLnBrk="0" hangingPunct="1">
      <a:defRPr sz="1000" kern="1200">
        <a:solidFill>
          <a:schemeClr val="tx1"/>
        </a:solidFill>
        <a:latin typeface="+mn-lt"/>
        <a:ea typeface="+mn-ea"/>
        <a:cs typeface="+mn-cs"/>
      </a:defRPr>
    </a:lvl8pPr>
    <a:lvl9pPr marL="3064703" algn="l" defTabSz="766176"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0150475" cy="6858000"/>
          </a:xfrm>
          <a:prstGeom prst="rect">
            <a:avLst/>
          </a:prstGeom>
        </p:spPr>
      </p:pic>
      <p:sp>
        <p:nvSpPr>
          <p:cNvPr id="8" name="Title 1"/>
          <p:cNvSpPr>
            <a:spLocks noGrp="1"/>
          </p:cNvSpPr>
          <p:nvPr>
            <p:ph type="ctrTitle"/>
          </p:nvPr>
        </p:nvSpPr>
        <p:spPr>
          <a:xfrm>
            <a:off x="4690980" y="3235767"/>
            <a:ext cx="4883066" cy="713497"/>
          </a:xfrm>
        </p:spPr>
        <p:txBody>
          <a:bodyPr anchor="ctr">
            <a:normAutofit/>
          </a:bodyPr>
          <a:lstStyle>
            <a:lvl1pPr algn="r">
              <a:defRPr sz="23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9" name="Subtitle 2"/>
          <p:cNvSpPr>
            <a:spLocks noGrp="1"/>
          </p:cNvSpPr>
          <p:nvPr>
            <p:ph type="subTitle" idx="1" hasCustomPrompt="1"/>
          </p:nvPr>
        </p:nvSpPr>
        <p:spPr>
          <a:xfrm>
            <a:off x="5836605" y="2928387"/>
            <a:ext cx="3737444" cy="614779"/>
          </a:xfrm>
        </p:spPr>
        <p:txBody>
          <a:bodyPr anchor="ctr">
            <a:normAutofit/>
          </a:bodyPr>
          <a:lstStyle>
            <a:lvl1pPr marL="0" indent="0" algn="r">
              <a:buNone/>
              <a:defRPr sz="1700">
                <a:solidFill>
                  <a:schemeClr val="tx2"/>
                </a:solidFill>
                <a:latin typeface="Arial" panose="020B0604020202020204" pitchFamily="34" charset="0"/>
                <a:cs typeface="Arial" panose="020B0604020202020204" pitchFamily="34" charset="0"/>
              </a:defRPr>
            </a:lvl1pPr>
            <a:lvl2pPr marL="383088" indent="0" algn="ctr">
              <a:buNone/>
              <a:defRPr sz="1700"/>
            </a:lvl2pPr>
            <a:lvl3pPr marL="766176" indent="0" algn="ctr">
              <a:buNone/>
              <a:defRPr sz="1500"/>
            </a:lvl3pPr>
            <a:lvl4pPr marL="1149264" indent="0" algn="ctr">
              <a:buNone/>
              <a:defRPr sz="1300"/>
            </a:lvl4pPr>
            <a:lvl5pPr marL="1532352" indent="0" algn="ctr">
              <a:buNone/>
              <a:defRPr sz="1300"/>
            </a:lvl5pPr>
            <a:lvl6pPr marL="1915439" indent="0" algn="ctr">
              <a:buNone/>
              <a:defRPr sz="1300"/>
            </a:lvl6pPr>
            <a:lvl7pPr marL="2298527" indent="0" algn="ctr">
              <a:buNone/>
              <a:defRPr sz="1300"/>
            </a:lvl7pPr>
            <a:lvl8pPr marL="2681615" indent="0" algn="ctr">
              <a:buNone/>
              <a:defRPr sz="1300"/>
            </a:lvl8pPr>
            <a:lvl9pPr marL="3064703" indent="0" algn="ctr">
              <a:buNone/>
              <a:defRPr sz="1300"/>
            </a:lvl9pPr>
          </a:lstStyle>
          <a:p>
            <a:r>
              <a:rPr lang="en-US" dirty="0" smtClean="0"/>
              <a:t>Master subtitle style (date)</a:t>
            </a:r>
            <a:endParaRPr lang="en-US" dirty="0"/>
          </a:p>
        </p:txBody>
      </p:sp>
      <p:sp>
        <p:nvSpPr>
          <p:cNvPr id="10" name="Text Placeholder 20"/>
          <p:cNvSpPr>
            <a:spLocks noGrp="1"/>
          </p:cNvSpPr>
          <p:nvPr>
            <p:ph type="body" sz="quarter" idx="10" hasCustomPrompt="1"/>
          </p:nvPr>
        </p:nvSpPr>
        <p:spPr>
          <a:xfrm>
            <a:off x="5737910" y="4045049"/>
            <a:ext cx="3839471" cy="369888"/>
          </a:xfrm>
        </p:spPr>
        <p:txBody>
          <a:bodyPr>
            <a:noAutofit/>
          </a:bodyPr>
          <a:lstStyle>
            <a:lvl1pPr marL="0" indent="0" algn="r">
              <a:buNone/>
              <a:defRPr sz="1500">
                <a:solidFill>
                  <a:srgbClr val="1F497D"/>
                </a:solidFill>
                <a:latin typeface="Arial"/>
                <a:cs typeface="Arial"/>
              </a:defRPr>
            </a:lvl1pPr>
            <a:lvl2pPr algn="r">
              <a:defRPr sz="1500">
                <a:latin typeface="Arial"/>
                <a:cs typeface="Arial"/>
              </a:defRPr>
            </a:lvl2pPr>
            <a:lvl3pPr algn="r">
              <a:defRPr sz="1500">
                <a:latin typeface="Arial"/>
                <a:cs typeface="Arial"/>
              </a:defRPr>
            </a:lvl3pPr>
            <a:lvl4pPr algn="r">
              <a:defRPr sz="1500">
                <a:latin typeface="Arial"/>
                <a:cs typeface="Arial"/>
              </a:defRPr>
            </a:lvl4pPr>
            <a:lvl5pPr algn="r">
              <a:defRPr sz="1500">
                <a:latin typeface="Arial"/>
                <a:cs typeface="Arial"/>
              </a:defRPr>
            </a:lvl5pPr>
          </a:lstStyle>
          <a:p>
            <a:pPr lvl="0"/>
            <a:r>
              <a:rPr lang="en-US" dirty="0" smtClean="0"/>
              <a:t>Presenter Name</a:t>
            </a:r>
            <a:endParaRPr lang="en-US" dirty="0"/>
          </a:p>
        </p:txBody>
      </p:sp>
    </p:spTree>
    <p:extLst>
      <p:ext uri="{BB962C8B-B14F-4D97-AF65-F5344CB8AC3E}">
        <p14:creationId xmlns:p14="http://schemas.microsoft.com/office/powerpoint/2010/main" val="26328875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nd Content Slide 2 - Small Image, Text, Title, Bar, Logo">
    <p:spTree>
      <p:nvGrpSpPr>
        <p:cNvPr id="1" name=""/>
        <p:cNvGrpSpPr/>
        <p:nvPr/>
      </p:nvGrpSpPr>
      <p:grpSpPr>
        <a:xfrm>
          <a:off x="0" y="0"/>
          <a:ext cx="0" cy="0"/>
          <a:chOff x="0" y="0"/>
          <a:chExt cx="0" cy="0"/>
        </a:xfrm>
      </p:grpSpPr>
      <p:sp>
        <p:nvSpPr>
          <p:cNvPr id="7" name="Rectangle 6"/>
          <p:cNvSpPr/>
          <p:nvPr/>
        </p:nvSpPr>
        <p:spPr>
          <a:xfrm>
            <a:off x="5" y="6590668"/>
            <a:ext cx="10150475"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98478" y="5687781"/>
            <a:ext cx="837893" cy="698380"/>
          </a:xfrm>
          <a:prstGeom prst="rect">
            <a:avLst/>
          </a:prstGeom>
        </p:spPr>
      </p:pic>
      <p:sp>
        <p:nvSpPr>
          <p:cNvPr id="2" name="Title 1"/>
          <p:cNvSpPr>
            <a:spLocks noGrp="1"/>
          </p:cNvSpPr>
          <p:nvPr>
            <p:ph type="title"/>
          </p:nvPr>
        </p:nvSpPr>
        <p:spPr>
          <a:xfrm>
            <a:off x="697849" y="98440"/>
            <a:ext cx="8754788" cy="1061245"/>
          </a:xfrm>
        </p:spPr>
        <p:txBody>
          <a:bodyPr>
            <a:normAutofit/>
          </a:bodyPr>
          <a:lstStyle>
            <a:lvl1pPr algn="ctr">
              <a:defRPr sz="30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87233" y="6650831"/>
            <a:ext cx="2283860" cy="138112"/>
          </a:xfrm>
        </p:spPr>
        <p:txBody>
          <a:bodyPr/>
          <a:lstStyle>
            <a:lvl1pPr algn="l">
              <a:defRPr>
                <a:solidFill>
                  <a:schemeClr val="tx2"/>
                </a:solidFill>
              </a:defRPr>
            </a:lvl1pPr>
          </a:lstStyle>
          <a:p>
            <a:fld id="{DEF36664-3A6D-4E7F-8B06-44957986F3E6}" type="slidenum">
              <a:rPr lang="en-US" smtClean="0"/>
              <a:t>‹#›</a:t>
            </a:fld>
            <a:endParaRPr lang="en-US" dirty="0"/>
          </a:p>
        </p:txBody>
      </p:sp>
      <p:sp>
        <p:nvSpPr>
          <p:cNvPr id="4" name="Picture Placeholder 3"/>
          <p:cNvSpPr>
            <a:spLocks noGrp="1"/>
          </p:cNvSpPr>
          <p:nvPr>
            <p:ph type="pic" sz="quarter" idx="13" hasCustomPrompt="1"/>
          </p:nvPr>
        </p:nvSpPr>
        <p:spPr>
          <a:xfrm>
            <a:off x="5642201" y="1896631"/>
            <a:ext cx="429416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8" name="Content Placeholder 2"/>
          <p:cNvSpPr>
            <a:spLocks noGrp="1"/>
          </p:cNvSpPr>
          <p:nvPr>
            <p:ph idx="1" hasCustomPrompt="1"/>
          </p:nvPr>
        </p:nvSpPr>
        <p:spPr>
          <a:xfrm>
            <a:off x="147824" y="1360904"/>
            <a:ext cx="5324305" cy="4201671"/>
          </a:xfrm>
        </p:spPr>
        <p:txBody>
          <a:bodyPr>
            <a:normAutofit/>
          </a:bodyPr>
          <a:lstStyle>
            <a:lvl1pPr>
              <a:defRPr sz="1700">
                <a:solidFill>
                  <a:srgbClr val="778591"/>
                </a:solidFill>
                <a:latin typeface="Arial" panose="020B0604020202020204" pitchFamily="34" charset="0"/>
                <a:cs typeface="Arial" panose="020B0604020202020204" pitchFamily="34" charset="0"/>
              </a:defRPr>
            </a:lvl1pPr>
            <a:lvl2pPr>
              <a:defRPr sz="1500">
                <a:solidFill>
                  <a:srgbClr val="778591"/>
                </a:solidFill>
                <a:latin typeface="Arial" panose="020B0604020202020204" pitchFamily="34" charset="0"/>
                <a:cs typeface="Arial" panose="020B0604020202020204" pitchFamily="34" charset="0"/>
              </a:defRPr>
            </a:lvl2pPr>
            <a:lvl3pPr>
              <a:defRPr sz="13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bg1"/>
                </a:solidFill>
                <a:latin typeface="Times New Roman"/>
                <a:cs typeface="Times New Roman"/>
              </a:rPr>
              <a:t>Transportation</a:t>
            </a:r>
            <a:endParaRPr lang="en-US" sz="1200" i="1" dirty="0">
              <a:solidFill>
                <a:schemeClr val="bg1"/>
              </a:solidFill>
              <a:latin typeface="Times New Roman"/>
              <a:cs typeface="Times New Roman"/>
            </a:endParaRPr>
          </a:p>
        </p:txBody>
      </p:sp>
    </p:spTree>
    <p:extLst>
      <p:ext uri="{BB962C8B-B14F-4D97-AF65-F5344CB8AC3E}">
        <p14:creationId xmlns:p14="http://schemas.microsoft.com/office/powerpoint/2010/main" val="345777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Slide - Medium Image, Title, Bar">
    <p:spTree>
      <p:nvGrpSpPr>
        <p:cNvPr id="1" name=""/>
        <p:cNvGrpSpPr/>
        <p:nvPr/>
      </p:nvGrpSpPr>
      <p:grpSpPr>
        <a:xfrm>
          <a:off x="0" y="0"/>
          <a:ext cx="0" cy="0"/>
          <a:chOff x="0" y="0"/>
          <a:chExt cx="0" cy="0"/>
        </a:xfrm>
      </p:grpSpPr>
      <p:sp>
        <p:nvSpPr>
          <p:cNvPr id="7" name="Rectangle 6"/>
          <p:cNvSpPr/>
          <p:nvPr/>
        </p:nvSpPr>
        <p:spPr>
          <a:xfrm>
            <a:off x="5" y="6590668"/>
            <a:ext cx="10150475"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sp>
        <p:nvSpPr>
          <p:cNvPr id="2" name="Title 1"/>
          <p:cNvSpPr>
            <a:spLocks noGrp="1"/>
          </p:cNvSpPr>
          <p:nvPr>
            <p:ph type="title"/>
          </p:nvPr>
        </p:nvSpPr>
        <p:spPr>
          <a:xfrm>
            <a:off x="697849" y="98440"/>
            <a:ext cx="8754788" cy="1061245"/>
          </a:xfrm>
        </p:spPr>
        <p:txBody>
          <a:bodyPr>
            <a:normAutofit/>
          </a:bodyPr>
          <a:lstStyle>
            <a:lvl1pPr algn="ctr">
              <a:defRPr sz="30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87233" y="6650831"/>
            <a:ext cx="2283860" cy="138112"/>
          </a:xfrm>
        </p:spPr>
        <p:txBody>
          <a:bodyPr/>
          <a:lstStyle>
            <a:lvl1pPr algn="l">
              <a:defRPr>
                <a:solidFill>
                  <a:schemeClr val="tx2"/>
                </a:solidFill>
              </a:defRPr>
            </a:lvl1pPr>
          </a:lstStyle>
          <a:p>
            <a:fld id="{DEF36664-3A6D-4E7F-8B06-44957986F3E6}" type="slidenum">
              <a:rPr lang="en-US" smtClean="0"/>
              <a:t>‹#›</a:t>
            </a:fld>
            <a:endParaRPr lang="en-US" dirty="0"/>
          </a:p>
        </p:txBody>
      </p:sp>
      <p:sp>
        <p:nvSpPr>
          <p:cNvPr id="4" name="Picture Placeholder 3"/>
          <p:cNvSpPr>
            <a:spLocks noGrp="1"/>
          </p:cNvSpPr>
          <p:nvPr>
            <p:ph type="pic" sz="quarter" idx="13" hasCustomPrompt="1"/>
          </p:nvPr>
        </p:nvSpPr>
        <p:spPr>
          <a:xfrm>
            <a:off x="697849" y="1228731"/>
            <a:ext cx="8754788"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TextBox 7"/>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bg1"/>
                </a:solidFill>
                <a:latin typeface="Times New Roman"/>
                <a:cs typeface="Times New Roman"/>
              </a:rPr>
              <a:t>Transportation</a:t>
            </a:r>
            <a:endParaRPr lang="en-US" sz="1200" i="1" dirty="0">
              <a:solidFill>
                <a:schemeClr val="bg1"/>
              </a:solidFill>
              <a:latin typeface="Times New Roman"/>
              <a:cs typeface="Times New Roman"/>
            </a:endParaRPr>
          </a:p>
        </p:txBody>
      </p:sp>
    </p:spTree>
    <p:extLst>
      <p:ext uri="{BB962C8B-B14F-4D97-AF65-F5344CB8AC3E}">
        <p14:creationId xmlns:p14="http://schemas.microsoft.com/office/powerpoint/2010/main" val="7218668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nd Content Slide - Medium Image, Text, Title, Bar">
    <p:spTree>
      <p:nvGrpSpPr>
        <p:cNvPr id="1" name=""/>
        <p:cNvGrpSpPr/>
        <p:nvPr/>
      </p:nvGrpSpPr>
      <p:grpSpPr>
        <a:xfrm>
          <a:off x="0" y="0"/>
          <a:ext cx="0" cy="0"/>
          <a:chOff x="0" y="0"/>
          <a:chExt cx="0" cy="0"/>
        </a:xfrm>
      </p:grpSpPr>
      <p:sp>
        <p:nvSpPr>
          <p:cNvPr id="7" name="Rectangle 6"/>
          <p:cNvSpPr/>
          <p:nvPr/>
        </p:nvSpPr>
        <p:spPr>
          <a:xfrm>
            <a:off x="5" y="6590668"/>
            <a:ext cx="10150475"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sp>
        <p:nvSpPr>
          <p:cNvPr id="2" name="Title 1"/>
          <p:cNvSpPr>
            <a:spLocks noGrp="1"/>
          </p:cNvSpPr>
          <p:nvPr>
            <p:ph type="title"/>
          </p:nvPr>
        </p:nvSpPr>
        <p:spPr>
          <a:xfrm>
            <a:off x="697849" y="98440"/>
            <a:ext cx="8754788" cy="1061245"/>
          </a:xfrm>
        </p:spPr>
        <p:txBody>
          <a:bodyPr>
            <a:normAutofit/>
          </a:bodyPr>
          <a:lstStyle>
            <a:lvl1pPr algn="ctr">
              <a:defRPr sz="30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87233" y="6650831"/>
            <a:ext cx="2283860" cy="138112"/>
          </a:xfrm>
        </p:spPr>
        <p:txBody>
          <a:bodyPr/>
          <a:lstStyle>
            <a:lvl1pPr algn="l">
              <a:defRPr>
                <a:solidFill>
                  <a:schemeClr val="tx2"/>
                </a:solidFill>
              </a:defRPr>
            </a:lvl1pPr>
          </a:lstStyle>
          <a:p>
            <a:fld id="{DEF36664-3A6D-4E7F-8B06-44957986F3E6}" type="slidenum">
              <a:rPr lang="en-US" smtClean="0"/>
              <a:t>‹#›</a:t>
            </a:fld>
            <a:endParaRPr lang="en-US" dirty="0"/>
          </a:p>
        </p:txBody>
      </p:sp>
      <p:sp>
        <p:nvSpPr>
          <p:cNvPr id="4" name="Picture Placeholder 3"/>
          <p:cNvSpPr>
            <a:spLocks noGrp="1"/>
          </p:cNvSpPr>
          <p:nvPr>
            <p:ph type="pic" sz="quarter" idx="13" hasCustomPrompt="1"/>
          </p:nvPr>
        </p:nvSpPr>
        <p:spPr>
          <a:xfrm>
            <a:off x="173766" y="1290882"/>
            <a:ext cx="4142648" cy="512768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Content Placeholder 2"/>
          <p:cNvSpPr>
            <a:spLocks noGrp="1"/>
          </p:cNvSpPr>
          <p:nvPr>
            <p:ph idx="1" hasCustomPrompt="1"/>
          </p:nvPr>
        </p:nvSpPr>
        <p:spPr>
          <a:xfrm>
            <a:off x="4471634" y="1290987"/>
            <a:ext cx="5568207" cy="5127568"/>
          </a:xfrm>
        </p:spPr>
        <p:txBody>
          <a:bodyPr>
            <a:normAutofit/>
          </a:bodyPr>
          <a:lstStyle>
            <a:lvl1pPr>
              <a:defRPr sz="1700" baseline="0">
                <a:solidFill>
                  <a:srgbClr val="778591"/>
                </a:solidFill>
                <a:latin typeface="Arial" panose="020B0604020202020204" pitchFamily="34" charset="0"/>
                <a:cs typeface="Arial" panose="020B0604020202020204" pitchFamily="34" charset="0"/>
              </a:defRPr>
            </a:lvl1pPr>
            <a:lvl2pPr>
              <a:defRPr sz="1500">
                <a:solidFill>
                  <a:srgbClr val="778591"/>
                </a:solidFill>
                <a:latin typeface="Arial" panose="020B0604020202020204" pitchFamily="34" charset="0"/>
                <a:cs typeface="Arial" panose="020B0604020202020204" pitchFamily="34" charset="0"/>
              </a:defRPr>
            </a:lvl2pPr>
            <a:lvl3pPr>
              <a:defRPr sz="13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bg1"/>
                </a:solidFill>
                <a:latin typeface="Times New Roman"/>
                <a:cs typeface="Times New Roman"/>
              </a:rPr>
              <a:t>Transportation</a:t>
            </a:r>
            <a:endParaRPr lang="en-US" sz="1200" i="1" dirty="0">
              <a:solidFill>
                <a:schemeClr val="bg1"/>
              </a:solidFill>
              <a:latin typeface="Times New Roman"/>
              <a:cs typeface="Times New Roman"/>
            </a:endParaRPr>
          </a:p>
        </p:txBody>
      </p:sp>
    </p:spTree>
    <p:extLst>
      <p:ext uri="{BB962C8B-B14F-4D97-AF65-F5344CB8AC3E}">
        <p14:creationId xmlns:p14="http://schemas.microsoft.com/office/powerpoint/2010/main" val="3203705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and Content Slide 2 - Medium Image, Text, Title, Bar">
    <p:spTree>
      <p:nvGrpSpPr>
        <p:cNvPr id="1" name=""/>
        <p:cNvGrpSpPr/>
        <p:nvPr/>
      </p:nvGrpSpPr>
      <p:grpSpPr>
        <a:xfrm>
          <a:off x="0" y="0"/>
          <a:ext cx="0" cy="0"/>
          <a:chOff x="0" y="0"/>
          <a:chExt cx="0" cy="0"/>
        </a:xfrm>
      </p:grpSpPr>
      <p:sp>
        <p:nvSpPr>
          <p:cNvPr id="7" name="Rectangle 6"/>
          <p:cNvSpPr/>
          <p:nvPr/>
        </p:nvSpPr>
        <p:spPr>
          <a:xfrm>
            <a:off x="5" y="6590668"/>
            <a:ext cx="10150475"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sp>
        <p:nvSpPr>
          <p:cNvPr id="2" name="Title 1"/>
          <p:cNvSpPr>
            <a:spLocks noGrp="1"/>
          </p:cNvSpPr>
          <p:nvPr>
            <p:ph type="title"/>
          </p:nvPr>
        </p:nvSpPr>
        <p:spPr>
          <a:xfrm>
            <a:off x="697849" y="98440"/>
            <a:ext cx="8754788" cy="1061245"/>
          </a:xfrm>
        </p:spPr>
        <p:txBody>
          <a:bodyPr>
            <a:normAutofit/>
          </a:bodyPr>
          <a:lstStyle>
            <a:lvl1pPr algn="ctr">
              <a:defRPr sz="30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87233" y="6650831"/>
            <a:ext cx="2283860" cy="138112"/>
          </a:xfrm>
        </p:spPr>
        <p:txBody>
          <a:bodyPr/>
          <a:lstStyle>
            <a:lvl1pPr algn="l">
              <a:defRPr>
                <a:solidFill>
                  <a:schemeClr val="tx2"/>
                </a:solidFill>
              </a:defRPr>
            </a:lvl1pPr>
          </a:lstStyle>
          <a:p>
            <a:fld id="{DEF36664-3A6D-4E7F-8B06-44957986F3E6}" type="slidenum">
              <a:rPr lang="en-US" smtClean="0"/>
              <a:t>‹#›</a:t>
            </a:fld>
            <a:endParaRPr lang="en-US" dirty="0"/>
          </a:p>
        </p:txBody>
      </p:sp>
      <p:sp>
        <p:nvSpPr>
          <p:cNvPr id="4" name="Picture Placeholder 3"/>
          <p:cNvSpPr>
            <a:spLocks noGrp="1"/>
          </p:cNvSpPr>
          <p:nvPr>
            <p:ph type="pic" sz="quarter" idx="13" hasCustomPrompt="1"/>
          </p:nvPr>
        </p:nvSpPr>
        <p:spPr>
          <a:xfrm>
            <a:off x="5857542" y="1311328"/>
            <a:ext cx="4142648" cy="512768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Content Placeholder 2"/>
          <p:cNvSpPr>
            <a:spLocks noGrp="1"/>
          </p:cNvSpPr>
          <p:nvPr>
            <p:ph idx="1" hasCustomPrompt="1"/>
          </p:nvPr>
        </p:nvSpPr>
        <p:spPr>
          <a:xfrm>
            <a:off x="147828" y="1311317"/>
            <a:ext cx="5568207" cy="5127568"/>
          </a:xfrm>
        </p:spPr>
        <p:txBody>
          <a:bodyPr>
            <a:normAutofit/>
          </a:bodyPr>
          <a:lstStyle>
            <a:lvl1pPr>
              <a:defRPr sz="1700" baseline="0">
                <a:solidFill>
                  <a:srgbClr val="778591"/>
                </a:solidFill>
                <a:latin typeface="Arial" panose="020B0604020202020204" pitchFamily="34" charset="0"/>
                <a:cs typeface="Arial" panose="020B0604020202020204" pitchFamily="34" charset="0"/>
              </a:defRPr>
            </a:lvl1pPr>
            <a:lvl2pPr>
              <a:defRPr sz="1500">
                <a:solidFill>
                  <a:srgbClr val="778591"/>
                </a:solidFill>
                <a:latin typeface="Arial" panose="020B0604020202020204" pitchFamily="34" charset="0"/>
                <a:cs typeface="Arial" panose="020B0604020202020204" pitchFamily="34" charset="0"/>
              </a:defRPr>
            </a:lvl2pPr>
            <a:lvl3pPr>
              <a:defRPr sz="13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bg1"/>
                </a:solidFill>
                <a:latin typeface="Times New Roman"/>
                <a:cs typeface="Times New Roman"/>
              </a:rPr>
              <a:t>Transportation</a:t>
            </a:r>
            <a:endParaRPr lang="en-US" sz="1200" i="1" dirty="0">
              <a:solidFill>
                <a:schemeClr val="bg1"/>
              </a:solidFill>
              <a:latin typeface="Times New Roman"/>
              <a:cs typeface="Times New Roman"/>
            </a:endParaRPr>
          </a:p>
        </p:txBody>
      </p:sp>
    </p:spTree>
    <p:extLst>
      <p:ext uri="{BB962C8B-B14F-4D97-AF65-F5344CB8AC3E}">
        <p14:creationId xmlns:p14="http://schemas.microsoft.com/office/powerpoint/2010/main" val="24041418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p:nvSpPr>
        <p:spPr>
          <a:xfrm>
            <a:off x="87233" y="6650831"/>
            <a:ext cx="2283860" cy="138112"/>
          </a:xfrm>
          <a:prstGeom prst="rect">
            <a:avLst/>
          </a:prstGeom>
        </p:spPr>
        <p:txBody>
          <a:bodyPr vert="horz" lIns="76618" tIns="38309" rIns="76618" bIns="38309"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dirty="0"/>
          </a:p>
        </p:txBody>
      </p:sp>
      <p:sp>
        <p:nvSpPr>
          <p:cNvPr id="8" name="Picture Placeholder 3"/>
          <p:cNvSpPr>
            <a:spLocks noGrp="1"/>
          </p:cNvSpPr>
          <p:nvPr>
            <p:ph type="pic" sz="quarter" idx="13" hasCustomPrompt="1"/>
          </p:nvPr>
        </p:nvSpPr>
        <p:spPr>
          <a:xfrm>
            <a:off x="697849" y="1228729"/>
            <a:ext cx="8754788" cy="5337924"/>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Large Image</a:t>
            </a:r>
            <a:endParaRPr lang="en-US" dirty="0"/>
          </a:p>
        </p:txBody>
      </p:sp>
      <p:sp>
        <p:nvSpPr>
          <p:cNvPr id="5" name="Title 1"/>
          <p:cNvSpPr>
            <a:spLocks noGrp="1"/>
          </p:cNvSpPr>
          <p:nvPr>
            <p:ph type="title"/>
          </p:nvPr>
        </p:nvSpPr>
        <p:spPr>
          <a:xfrm>
            <a:off x="697849" y="98440"/>
            <a:ext cx="8754788" cy="1061245"/>
          </a:xfrm>
        </p:spPr>
        <p:txBody>
          <a:bodyPr>
            <a:normAutofit/>
          </a:bodyPr>
          <a:lstStyle>
            <a:lvl1pPr algn="ctr">
              <a:defRPr sz="30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7" name="TextBox 6"/>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tx2"/>
                </a:solidFill>
                <a:latin typeface="Times New Roman"/>
                <a:cs typeface="Times New Roman"/>
              </a:rPr>
              <a:t>Transportation</a:t>
            </a:r>
            <a:endParaRPr lang="en-US" sz="1200" i="1" dirty="0">
              <a:solidFill>
                <a:schemeClr val="tx2"/>
              </a:solidFill>
              <a:latin typeface="Times New Roman"/>
              <a:cs typeface="Times New Roman"/>
            </a:endParaRPr>
          </a:p>
        </p:txBody>
      </p:sp>
    </p:spTree>
    <p:extLst>
      <p:ext uri="{BB962C8B-B14F-4D97-AF65-F5344CB8AC3E}">
        <p14:creationId xmlns:p14="http://schemas.microsoft.com/office/powerpoint/2010/main" val="41369519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Slide - Logo, Bar, No Image">
    <p:spTree>
      <p:nvGrpSpPr>
        <p:cNvPr id="1" name=""/>
        <p:cNvGrpSpPr/>
        <p:nvPr/>
      </p:nvGrpSpPr>
      <p:grpSpPr>
        <a:xfrm>
          <a:off x="0" y="0"/>
          <a:ext cx="0" cy="0"/>
          <a:chOff x="0" y="0"/>
          <a:chExt cx="0" cy="0"/>
        </a:xfrm>
      </p:grpSpPr>
      <p:sp>
        <p:nvSpPr>
          <p:cNvPr id="11" name="Rectangle 10"/>
          <p:cNvSpPr/>
          <p:nvPr/>
        </p:nvSpPr>
        <p:spPr>
          <a:xfrm>
            <a:off x="5" y="6590668"/>
            <a:ext cx="10150475"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98478" y="5687781"/>
            <a:ext cx="837893" cy="698380"/>
          </a:xfrm>
          <a:prstGeom prst="rect">
            <a:avLst/>
          </a:prstGeom>
        </p:spPr>
      </p:pic>
      <p:sp>
        <p:nvSpPr>
          <p:cNvPr id="6" name="Slide Number Placeholder 5"/>
          <p:cNvSpPr>
            <a:spLocks noGrp="1"/>
          </p:cNvSpPr>
          <p:nvPr>
            <p:ph type="sldNum" sz="quarter" idx="12"/>
          </p:nvPr>
        </p:nvSpPr>
        <p:spPr>
          <a:xfrm>
            <a:off x="87233" y="6650831"/>
            <a:ext cx="2283860" cy="138112"/>
          </a:xfrm>
        </p:spPr>
        <p:txBody>
          <a:bodyPr/>
          <a:lstStyle>
            <a:lvl1pPr algn="l">
              <a:defRPr>
                <a:solidFill>
                  <a:schemeClr val="tx2"/>
                </a:solidFill>
              </a:defRPr>
            </a:lvl1pPr>
          </a:lstStyle>
          <a:p>
            <a:fld id="{DEF36664-3A6D-4E7F-8B06-44957986F3E6}" type="slidenum">
              <a:rPr lang="en-US" smtClean="0"/>
              <a:t>‹#›</a:t>
            </a:fld>
            <a:endParaRPr lang="en-US" dirty="0"/>
          </a:p>
        </p:txBody>
      </p:sp>
      <p:sp>
        <p:nvSpPr>
          <p:cNvPr id="7" name="Rectangle 6"/>
          <p:cNvSpPr/>
          <p:nvPr/>
        </p:nvSpPr>
        <p:spPr>
          <a:xfrm>
            <a:off x="5" y="609999"/>
            <a:ext cx="10150475"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sp>
        <p:nvSpPr>
          <p:cNvPr id="10" name="Title 1"/>
          <p:cNvSpPr>
            <a:spLocks noGrp="1"/>
          </p:cNvSpPr>
          <p:nvPr>
            <p:ph type="ctrTitle" hasCustomPrompt="1"/>
          </p:nvPr>
        </p:nvSpPr>
        <p:spPr>
          <a:xfrm>
            <a:off x="158606" y="609999"/>
            <a:ext cx="9833274" cy="894952"/>
          </a:xfrm>
        </p:spPr>
        <p:txBody>
          <a:bodyPr anchor="ctr">
            <a:normAutofit/>
          </a:bodyPr>
          <a:lstStyle>
            <a:lvl1pPr algn="l">
              <a:defRPr sz="2300" i="1" baseline="0">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No Image</a:t>
            </a:r>
            <a:endParaRPr lang="en-US" dirty="0"/>
          </a:p>
        </p:txBody>
      </p:sp>
      <p:sp>
        <p:nvSpPr>
          <p:cNvPr id="8" name="TextBox 7"/>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bg1"/>
                </a:solidFill>
                <a:latin typeface="Times New Roman"/>
                <a:cs typeface="Times New Roman"/>
              </a:rPr>
              <a:t>Transportation</a:t>
            </a:r>
            <a:endParaRPr lang="en-US" sz="1200" i="1" dirty="0">
              <a:solidFill>
                <a:schemeClr val="bg1"/>
              </a:solidFill>
              <a:latin typeface="Times New Roman"/>
              <a:cs typeface="Times New Roman"/>
            </a:endParaRPr>
          </a:p>
        </p:txBody>
      </p:sp>
    </p:spTree>
    <p:extLst>
      <p:ext uri="{BB962C8B-B14F-4D97-AF65-F5344CB8AC3E}">
        <p14:creationId xmlns:p14="http://schemas.microsoft.com/office/powerpoint/2010/main" val="23012000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Slide - Logo, Bar, Image">
    <p:spTree>
      <p:nvGrpSpPr>
        <p:cNvPr id="1" name=""/>
        <p:cNvGrpSpPr/>
        <p:nvPr/>
      </p:nvGrpSpPr>
      <p:grpSpPr>
        <a:xfrm>
          <a:off x="0" y="0"/>
          <a:ext cx="0" cy="0"/>
          <a:chOff x="0" y="0"/>
          <a:chExt cx="0" cy="0"/>
        </a:xfrm>
      </p:grpSpPr>
      <p:sp>
        <p:nvSpPr>
          <p:cNvPr id="12" name="Rectangle 11"/>
          <p:cNvSpPr/>
          <p:nvPr/>
        </p:nvSpPr>
        <p:spPr>
          <a:xfrm>
            <a:off x="5" y="6590668"/>
            <a:ext cx="10150475"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pic>
        <p:nvPicPr>
          <p:cNvPr id="13" name="Picture 1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98478" y="5687781"/>
            <a:ext cx="837893" cy="698380"/>
          </a:xfrm>
          <a:prstGeom prst="rect">
            <a:avLst/>
          </a:prstGeom>
        </p:spPr>
      </p:pic>
      <p:sp>
        <p:nvSpPr>
          <p:cNvPr id="6" name="Slide Number Placeholder 5"/>
          <p:cNvSpPr>
            <a:spLocks noGrp="1"/>
          </p:cNvSpPr>
          <p:nvPr>
            <p:ph type="sldNum" sz="quarter" idx="12"/>
          </p:nvPr>
        </p:nvSpPr>
        <p:spPr>
          <a:xfrm>
            <a:off x="87233" y="6650831"/>
            <a:ext cx="2283860" cy="138112"/>
          </a:xfrm>
        </p:spPr>
        <p:txBody>
          <a:bodyPr/>
          <a:lstStyle>
            <a:lvl1pPr algn="l">
              <a:defRPr>
                <a:solidFill>
                  <a:schemeClr val="tx2"/>
                </a:solidFill>
              </a:defRPr>
            </a:lvl1pPr>
          </a:lstStyle>
          <a:p>
            <a:fld id="{DEF36664-3A6D-4E7F-8B06-44957986F3E6}" type="slidenum">
              <a:rPr lang="en-US" smtClean="0"/>
              <a:t>‹#›</a:t>
            </a:fld>
            <a:endParaRPr lang="en-US" dirty="0"/>
          </a:p>
        </p:txBody>
      </p:sp>
      <p:sp>
        <p:nvSpPr>
          <p:cNvPr id="7" name="Rectangle 6"/>
          <p:cNvSpPr/>
          <p:nvPr/>
        </p:nvSpPr>
        <p:spPr>
          <a:xfrm>
            <a:off x="5" y="609999"/>
            <a:ext cx="10150475"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sp>
        <p:nvSpPr>
          <p:cNvPr id="10" name="Title 1"/>
          <p:cNvSpPr>
            <a:spLocks noGrp="1"/>
          </p:cNvSpPr>
          <p:nvPr>
            <p:ph type="ctrTitle" hasCustomPrompt="1"/>
          </p:nvPr>
        </p:nvSpPr>
        <p:spPr>
          <a:xfrm>
            <a:off x="158606" y="609999"/>
            <a:ext cx="9833274" cy="894952"/>
          </a:xfrm>
        </p:spPr>
        <p:txBody>
          <a:bodyPr anchor="ctr">
            <a:normAutofit/>
          </a:bodyPr>
          <a:lstStyle>
            <a:lvl1pPr algn="l">
              <a:defRPr sz="2300" i="1">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Image</a:t>
            </a:r>
            <a:endParaRPr lang="en-US" dirty="0"/>
          </a:p>
        </p:txBody>
      </p:sp>
      <p:sp>
        <p:nvSpPr>
          <p:cNvPr id="11" name="Picture Placeholder 3"/>
          <p:cNvSpPr>
            <a:spLocks noGrp="1"/>
          </p:cNvSpPr>
          <p:nvPr>
            <p:ph type="pic" sz="quarter" idx="13"/>
          </p:nvPr>
        </p:nvSpPr>
        <p:spPr>
          <a:xfrm>
            <a:off x="5" y="1574021"/>
            <a:ext cx="10150475"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smtClean="0"/>
              <a:t>Click icon to add picture</a:t>
            </a:r>
            <a:endParaRPr lang="en-US"/>
          </a:p>
        </p:txBody>
      </p:sp>
      <p:sp>
        <p:nvSpPr>
          <p:cNvPr id="8" name="TextBox 7"/>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bg1"/>
                </a:solidFill>
                <a:latin typeface="Times New Roman"/>
                <a:cs typeface="Times New Roman"/>
              </a:rPr>
              <a:t>Transportation</a:t>
            </a:r>
            <a:endParaRPr lang="en-US" sz="1200" i="1" dirty="0">
              <a:solidFill>
                <a:schemeClr val="bg1"/>
              </a:solidFill>
              <a:latin typeface="Times New Roman"/>
              <a:cs typeface="Times New Roman"/>
            </a:endParaRPr>
          </a:p>
        </p:txBody>
      </p:sp>
    </p:spTree>
    <p:extLst>
      <p:ext uri="{BB962C8B-B14F-4D97-AF65-F5344CB8AC3E}">
        <p14:creationId xmlns:p14="http://schemas.microsoft.com/office/powerpoint/2010/main" val="24085058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65AD2-51CE-452B-BACA-D57AE2A7372A}" type="datetimeFigureOut">
              <a:rPr lang="en-US" smtClean="0"/>
              <a:t>7/11/2018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F36664-3A6D-4E7F-8B06-44957986F3E6}"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7529" y="1698990"/>
            <a:ext cx="4484888" cy="715355"/>
          </a:xfrm>
        </p:spPr>
        <p:txBody>
          <a:bodyPr lIns="122588" anchor="ctr"/>
          <a:lstStyle>
            <a:lvl1pPr marL="0" indent="0">
              <a:buNone/>
              <a:defRPr sz="1900" b="1" cap="all" baseline="0"/>
            </a:lvl1pPr>
            <a:lvl2pPr marL="383088" indent="0">
              <a:buNone/>
              <a:defRPr sz="1700" b="1"/>
            </a:lvl2pPr>
            <a:lvl3pPr marL="766176" indent="0">
              <a:buNone/>
              <a:defRPr sz="1500" b="1"/>
            </a:lvl3pPr>
            <a:lvl4pPr marL="1149264" indent="0">
              <a:buNone/>
              <a:defRPr sz="1300" b="1"/>
            </a:lvl4pPr>
            <a:lvl5pPr marL="1532352" indent="0">
              <a:buNone/>
              <a:defRPr sz="1300" b="1"/>
            </a:lvl5pPr>
            <a:lvl6pPr marL="1915439" indent="0">
              <a:buNone/>
              <a:defRPr sz="1300" b="1"/>
            </a:lvl6pPr>
            <a:lvl7pPr marL="2298527" indent="0">
              <a:buNone/>
              <a:defRPr sz="1300" b="1"/>
            </a:lvl7pPr>
            <a:lvl8pPr marL="2681615" indent="0">
              <a:buNone/>
              <a:defRPr sz="1300" b="1"/>
            </a:lvl8pPr>
            <a:lvl9pPr marL="3064703" indent="0">
              <a:buNone/>
              <a:defRPr sz="13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507529" y="2449512"/>
            <a:ext cx="4484888"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5156308" y="1698990"/>
            <a:ext cx="4486646" cy="715355"/>
          </a:xfrm>
        </p:spPr>
        <p:txBody>
          <a:bodyPr lIns="122588" anchor="ctr"/>
          <a:lstStyle>
            <a:lvl1pPr marL="0" indent="0">
              <a:buNone/>
              <a:defRPr sz="1900" b="1" cap="all" baseline="0"/>
            </a:lvl1pPr>
            <a:lvl2pPr marL="383088" indent="0">
              <a:buNone/>
              <a:defRPr sz="1700" b="1"/>
            </a:lvl2pPr>
            <a:lvl3pPr marL="766176" indent="0">
              <a:buNone/>
              <a:defRPr sz="1500" b="1"/>
            </a:lvl3pPr>
            <a:lvl4pPr marL="1149264" indent="0">
              <a:buNone/>
              <a:defRPr sz="1300" b="1"/>
            </a:lvl4pPr>
            <a:lvl5pPr marL="1532352" indent="0">
              <a:buNone/>
              <a:defRPr sz="1300" b="1"/>
            </a:lvl5pPr>
            <a:lvl6pPr marL="1915439" indent="0">
              <a:buNone/>
              <a:defRPr sz="1300" b="1"/>
            </a:lvl6pPr>
            <a:lvl7pPr marL="2298527" indent="0">
              <a:buNone/>
              <a:defRPr sz="1300" b="1"/>
            </a:lvl7pPr>
            <a:lvl8pPr marL="2681615" indent="0">
              <a:buNone/>
              <a:defRPr sz="1300" b="1"/>
            </a:lvl8pPr>
            <a:lvl9pPr marL="3064703" indent="0">
              <a:buNone/>
              <a:defRPr sz="13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5156308" y="2449512"/>
            <a:ext cx="4486646"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5B65AD2-51CE-452B-BACA-D57AE2A7372A}" type="datetimeFigureOut">
              <a:rPr lang="en-US" smtClean="0"/>
              <a:t>7/11/2018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F36664-3A6D-4E7F-8B06-44957986F3E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p:nvSpPr>
        <p:spPr>
          <a:xfrm>
            <a:off x="5" y="6590668"/>
            <a:ext cx="10150475"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98478" y="5687781"/>
            <a:ext cx="837893" cy="698380"/>
          </a:xfrm>
          <a:prstGeom prst="rect">
            <a:avLst/>
          </a:prstGeom>
        </p:spPr>
      </p:pic>
      <p:sp>
        <p:nvSpPr>
          <p:cNvPr id="2" name="Title 1"/>
          <p:cNvSpPr>
            <a:spLocks noGrp="1"/>
          </p:cNvSpPr>
          <p:nvPr>
            <p:ph type="title"/>
          </p:nvPr>
        </p:nvSpPr>
        <p:spPr>
          <a:xfrm>
            <a:off x="697849" y="98440"/>
            <a:ext cx="8754788" cy="1061245"/>
          </a:xfrm>
        </p:spPr>
        <p:txBody>
          <a:bodyPr>
            <a:normAutofit/>
          </a:bodyPr>
          <a:lstStyle>
            <a:lvl1pPr algn="ctr">
              <a:defRPr sz="30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hasCustomPrompt="1"/>
          </p:nvPr>
        </p:nvSpPr>
        <p:spPr>
          <a:xfrm>
            <a:off x="697849" y="1228734"/>
            <a:ext cx="8754788" cy="5019673"/>
          </a:xfrm>
        </p:spPr>
        <p:txBody>
          <a:bodyPr>
            <a:normAutofit/>
          </a:bodyPr>
          <a:lstStyle>
            <a:lvl1pPr>
              <a:defRPr sz="1700">
                <a:solidFill>
                  <a:srgbClr val="778591"/>
                </a:solidFill>
                <a:latin typeface="Arial" panose="020B0604020202020204" pitchFamily="34" charset="0"/>
                <a:cs typeface="Arial" panose="020B0604020202020204" pitchFamily="34" charset="0"/>
              </a:defRPr>
            </a:lvl1pPr>
            <a:lvl2pPr>
              <a:defRPr sz="1500">
                <a:solidFill>
                  <a:srgbClr val="778591"/>
                </a:solidFill>
                <a:latin typeface="Arial" panose="020B0604020202020204" pitchFamily="34" charset="0"/>
                <a:cs typeface="Arial" panose="020B0604020202020204" pitchFamily="34" charset="0"/>
              </a:defRPr>
            </a:lvl2pPr>
            <a:lvl3pPr>
              <a:defRPr sz="13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7233" y="6650831"/>
            <a:ext cx="2283860" cy="138112"/>
          </a:xfrm>
        </p:spPr>
        <p:txBody>
          <a:bodyPr/>
          <a:lstStyle>
            <a:lvl1pPr algn="l">
              <a:defRPr>
                <a:solidFill>
                  <a:schemeClr val="tx2"/>
                </a:solidFill>
              </a:defRPr>
            </a:lvl1pPr>
          </a:lstStyle>
          <a:p>
            <a:fld id="{DEF36664-3A6D-4E7F-8B06-44957986F3E6}" type="slidenum">
              <a:rPr lang="en-US" smtClean="0"/>
              <a:t>‹#›</a:t>
            </a:fld>
            <a:endParaRPr lang="en-US" dirty="0"/>
          </a:p>
        </p:txBody>
      </p:sp>
      <p:sp>
        <p:nvSpPr>
          <p:cNvPr id="8" name="TextBox 7"/>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bg1"/>
                </a:solidFill>
                <a:latin typeface="Times New Roman"/>
                <a:cs typeface="Times New Roman"/>
              </a:rPr>
              <a:t>Transportation</a:t>
            </a:r>
            <a:endParaRPr lang="en-US" sz="1200" i="1" dirty="0">
              <a:solidFill>
                <a:schemeClr val="bg1"/>
              </a:solidFill>
              <a:latin typeface="Times New Roman"/>
              <a:cs typeface="Times New Roman"/>
            </a:endParaRPr>
          </a:p>
        </p:txBody>
      </p:sp>
    </p:spTree>
    <p:extLst>
      <p:ext uri="{BB962C8B-B14F-4D97-AF65-F5344CB8AC3E}">
        <p14:creationId xmlns:p14="http://schemas.microsoft.com/office/powerpoint/2010/main" val="25012620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p:nvSpPr>
        <p:spPr>
          <a:xfrm>
            <a:off x="5" y="6590668"/>
            <a:ext cx="10150475"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sp>
        <p:nvSpPr>
          <p:cNvPr id="2" name="Title 1"/>
          <p:cNvSpPr>
            <a:spLocks noGrp="1"/>
          </p:cNvSpPr>
          <p:nvPr>
            <p:ph type="title"/>
          </p:nvPr>
        </p:nvSpPr>
        <p:spPr>
          <a:xfrm>
            <a:off x="697849" y="98440"/>
            <a:ext cx="8754788" cy="1061245"/>
          </a:xfrm>
        </p:spPr>
        <p:txBody>
          <a:bodyPr>
            <a:normAutofit/>
          </a:bodyPr>
          <a:lstStyle>
            <a:lvl1pPr algn="ctr">
              <a:defRPr sz="30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hasCustomPrompt="1"/>
          </p:nvPr>
        </p:nvSpPr>
        <p:spPr>
          <a:xfrm>
            <a:off x="697849" y="1228734"/>
            <a:ext cx="8754788" cy="5019673"/>
          </a:xfrm>
        </p:spPr>
        <p:txBody>
          <a:bodyPr>
            <a:normAutofit/>
          </a:bodyPr>
          <a:lstStyle>
            <a:lvl1pPr>
              <a:defRPr sz="1700">
                <a:solidFill>
                  <a:srgbClr val="778591"/>
                </a:solidFill>
                <a:latin typeface="Arial" panose="020B0604020202020204" pitchFamily="34" charset="0"/>
                <a:cs typeface="Arial" panose="020B0604020202020204" pitchFamily="34" charset="0"/>
              </a:defRPr>
            </a:lvl1pPr>
            <a:lvl2pPr>
              <a:defRPr sz="1500">
                <a:solidFill>
                  <a:srgbClr val="778591"/>
                </a:solidFill>
                <a:latin typeface="Arial" panose="020B0604020202020204" pitchFamily="34" charset="0"/>
                <a:cs typeface="Arial" panose="020B0604020202020204" pitchFamily="34" charset="0"/>
              </a:defRPr>
            </a:lvl2pPr>
            <a:lvl3pPr>
              <a:defRPr sz="13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smtClean="0"/>
              <a:t>Text slide – long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7233" y="6650831"/>
            <a:ext cx="2283860" cy="138112"/>
          </a:xfrm>
        </p:spPr>
        <p:txBody>
          <a:bodyPr/>
          <a:lstStyle>
            <a:lvl1pPr algn="l">
              <a:defRPr>
                <a:solidFill>
                  <a:schemeClr val="tx2"/>
                </a:solidFill>
              </a:defRPr>
            </a:lvl1pPr>
          </a:lstStyle>
          <a:p>
            <a:fld id="{DEF36664-3A6D-4E7F-8B06-44957986F3E6}" type="slidenum">
              <a:rPr lang="en-US" smtClean="0"/>
              <a:t>‹#›</a:t>
            </a:fld>
            <a:endParaRPr lang="en-US" dirty="0"/>
          </a:p>
        </p:txBody>
      </p:sp>
      <p:sp>
        <p:nvSpPr>
          <p:cNvPr id="7" name="TextBox 6"/>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bg1"/>
                </a:solidFill>
                <a:latin typeface="Times New Roman"/>
                <a:cs typeface="Times New Roman"/>
              </a:rPr>
              <a:t>Transportation</a:t>
            </a:r>
            <a:endParaRPr lang="en-US" sz="1200" i="1" dirty="0">
              <a:solidFill>
                <a:schemeClr val="bg1"/>
              </a:solidFill>
              <a:latin typeface="Times New Roman"/>
              <a:cs typeface="Times New Roman"/>
            </a:endParaRPr>
          </a:p>
        </p:txBody>
      </p:sp>
    </p:spTree>
    <p:extLst>
      <p:ext uri="{BB962C8B-B14F-4D97-AF65-F5344CB8AC3E}">
        <p14:creationId xmlns:p14="http://schemas.microsoft.com/office/powerpoint/2010/main" val="32109426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Title, Small Chart, Logo, Bar">
    <p:spTree>
      <p:nvGrpSpPr>
        <p:cNvPr id="1" name=""/>
        <p:cNvGrpSpPr/>
        <p:nvPr/>
      </p:nvGrpSpPr>
      <p:grpSpPr>
        <a:xfrm>
          <a:off x="0" y="0"/>
          <a:ext cx="0" cy="0"/>
          <a:chOff x="0" y="0"/>
          <a:chExt cx="0" cy="0"/>
        </a:xfrm>
      </p:grpSpPr>
      <p:sp>
        <p:nvSpPr>
          <p:cNvPr id="11" name="Rectangle 10"/>
          <p:cNvSpPr/>
          <p:nvPr/>
        </p:nvSpPr>
        <p:spPr>
          <a:xfrm>
            <a:off x="5" y="6590668"/>
            <a:ext cx="10150475"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98478" y="5687781"/>
            <a:ext cx="837893" cy="698380"/>
          </a:xfrm>
          <a:prstGeom prst="rect">
            <a:avLst/>
          </a:prstGeom>
        </p:spPr>
      </p:pic>
      <p:sp>
        <p:nvSpPr>
          <p:cNvPr id="2" name="Title 1"/>
          <p:cNvSpPr>
            <a:spLocks noGrp="1"/>
          </p:cNvSpPr>
          <p:nvPr>
            <p:ph type="title"/>
          </p:nvPr>
        </p:nvSpPr>
        <p:spPr>
          <a:xfrm>
            <a:off x="697849" y="98440"/>
            <a:ext cx="8754788" cy="1061245"/>
          </a:xfrm>
        </p:spPr>
        <p:txBody>
          <a:bodyPr>
            <a:normAutofit/>
          </a:bodyPr>
          <a:lstStyle>
            <a:lvl1pPr algn="ctr">
              <a:defRPr sz="30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87233" y="6650831"/>
            <a:ext cx="2283860" cy="138112"/>
          </a:xfrm>
        </p:spPr>
        <p:txBody>
          <a:bodyPr/>
          <a:lstStyle>
            <a:lvl1pPr algn="l">
              <a:defRPr>
                <a:solidFill>
                  <a:schemeClr val="tx2"/>
                </a:solidFill>
              </a:defRPr>
            </a:lvl1pPr>
          </a:lstStyle>
          <a:p>
            <a:fld id="{DEF36664-3A6D-4E7F-8B06-44957986F3E6}" type="slidenum">
              <a:rPr lang="en-US" smtClean="0"/>
              <a:t>‹#›</a:t>
            </a:fld>
            <a:endParaRPr lang="en-US" dirty="0"/>
          </a:p>
        </p:txBody>
      </p:sp>
      <p:sp>
        <p:nvSpPr>
          <p:cNvPr id="5" name="Chart Placeholder 4"/>
          <p:cNvSpPr>
            <a:spLocks noGrp="1"/>
          </p:cNvSpPr>
          <p:nvPr>
            <p:ph type="chart" sz="quarter" idx="13" hasCustomPrompt="1"/>
          </p:nvPr>
        </p:nvSpPr>
        <p:spPr>
          <a:xfrm>
            <a:off x="697849" y="1228727"/>
            <a:ext cx="8754788" cy="4174280"/>
          </a:xfrm>
        </p:spPr>
        <p:txBody>
          <a:bodyPr/>
          <a:lstStyle>
            <a:lvl1pPr>
              <a:defRPr>
                <a:solidFill>
                  <a:srgbClr val="778591"/>
                </a:solidFill>
              </a:defRPr>
            </a:lvl1pPr>
          </a:lstStyle>
          <a:p>
            <a:r>
              <a:rPr lang="en-US" dirty="0" smtClean="0"/>
              <a:t>Small Chart</a:t>
            </a:r>
            <a:endParaRPr lang="en-US" dirty="0"/>
          </a:p>
        </p:txBody>
      </p:sp>
      <p:sp>
        <p:nvSpPr>
          <p:cNvPr id="7" name="TextBox 6"/>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bg1"/>
                </a:solidFill>
                <a:latin typeface="Times New Roman"/>
                <a:cs typeface="Times New Roman"/>
              </a:rPr>
              <a:t>Transportation</a:t>
            </a:r>
            <a:endParaRPr lang="en-US" sz="1200" i="1" dirty="0">
              <a:solidFill>
                <a:schemeClr val="bg1"/>
              </a:solidFill>
              <a:latin typeface="Times New Roman"/>
              <a:cs typeface="Times New Roman"/>
            </a:endParaRPr>
          </a:p>
        </p:txBody>
      </p:sp>
    </p:spTree>
    <p:extLst>
      <p:ext uri="{BB962C8B-B14F-4D97-AF65-F5344CB8AC3E}">
        <p14:creationId xmlns:p14="http://schemas.microsoft.com/office/powerpoint/2010/main" val="32615641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Title, Large Chart, Bar">
    <p:spTree>
      <p:nvGrpSpPr>
        <p:cNvPr id="1" name=""/>
        <p:cNvGrpSpPr/>
        <p:nvPr/>
      </p:nvGrpSpPr>
      <p:grpSpPr>
        <a:xfrm>
          <a:off x="0" y="0"/>
          <a:ext cx="0" cy="0"/>
          <a:chOff x="0" y="0"/>
          <a:chExt cx="0" cy="0"/>
        </a:xfrm>
      </p:grpSpPr>
      <p:sp>
        <p:nvSpPr>
          <p:cNvPr id="11" name="Rectangle 10"/>
          <p:cNvSpPr/>
          <p:nvPr/>
        </p:nvSpPr>
        <p:spPr>
          <a:xfrm>
            <a:off x="5" y="6590668"/>
            <a:ext cx="10150475"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sp>
        <p:nvSpPr>
          <p:cNvPr id="2" name="Title 1"/>
          <p:cNvSpPr>
            <a:spLocks noGrp="1"/>
          </p:cNvSpPr>
          <p:nvPr>
            <p:ph type="title"/>
          </p:nvPr>
        </p:nvSpPr>
        <p:spPr>
          <a:xfrm>
            <a:off x="697849" y="98440"/>
            <a:ext cx="8754788" cy="1061245"/>
          </a:xfrm>
        </p:spPr>
        <p:txBody>
          <a:bodyPr>
            <a:normAutofit/>
          </a:bodyPr>
          <a:lstStyle>
            <a:lvl1pPr algn="ctr">
              <a:defRPr sz="30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87233" y="6650831"/>
            <a:ext cx="2283860" cy="138112"/>
          </a:xfrm>
        </p:spPr>
        <p:txBody>
          <a:bodyPr/>
          <a:lstStyle>
            <a:lvl1pPr algn="l">
              <a:defRPr>
                <a:solidFill>
                  <a:schemeClr val="tx2"/>
                </a:solidFill>
              </a:defRPr>
            </a:lvl1pPr>
          </a:lstStyle>
          <a:p>
            <a:fld id="{DEF36664-3A6D-4E7F-8B06-44957986F3E6}" type="slidenum">
              <a:rPr lang="en-US" smtClean="0"/>
              <a:t>‹#›</a:t>
            </a:fld>
            <a:endParaRPr lang="en-US" dirty="0"/>
          </a:p>
        </p:txBody>
      </p:sp>
      <p:sp>
        <p:nvSpPr>
          <p:cNvPr id="9" name="Chart Placeholder 4"/>
          <p:cNvSpPr>
            <a:spLocks noGrp="1"/>
          </p:cNvSpPr>
          <p:nvPr>
            <p:ph type="chart" sz="quarter" idx="13" hasCustomPrompt="1"/>
          </p:nvPr>
        </p:nvSpPr>
        <p:spPr>
          <a:xfrm>
            <a:off x="697849" y="1228731"/>
            <a:ext cx="8754788" cy="5172073"/>
          </a:xfrm>
        </p:spPr>
        <p:txBody>
          <a:bodyPr/>
          <a:lstStyle>
            <a:lvl1pPr>
              <a:defRPr>
                <a:solidFill>
                  <a:srgbClr val="778591"/>
                </a:solidFill>
              </a:defRPr>
            </a:lvl1pPr>
          </a:lstStyle>
          <a:p>
            <a:r>
              <a:rPr lang="en-US" dirty="0" smtClean="0"/>
              <a:t>Large Chart</a:t>
            </a:r>
            <a:endParaRPr lang="en-US" dirty="0"/>
          </a:p>
        </p:txBody>
      </p:sp>
      <p:sp>
        <p:nvSpPr>
          <p:cNvPr id="7" name="TextBox 6"/>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bg1"/>
                </a:solidFill>
                <a:latin typeface="Times New Roman"/>
                <a:cs typeface="Times New Roman"/>
              </a:rPr>
              <a:t>Transportation</a:t>
            </a:r>
            <a:endParaRPr lang="en-US" sz="1200" i="1" dirty="0">
              <a:solidFill>
                <a:schemeClr val="bg1"/>
              </a:solidFill>
              <a:latin typeface="Times New Roman"/>
              <a:cs typeface="Times New Roman"/>
            </a:endParaRPr>
          </a:p>
        </p:txBody>
      </p:sp>
    </p:spTree>
    <p:extLst>
      <p:ext uri="{BB962C8B-B14F-4D97-AF65-F5344CB8AC3E}">
        <p14:creationId xmlns:p14="http://schemas.microsoft.com/office/powerpoint/2010/main" val="37712672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97849" y="1225562"/>
            <a:ext cx="8754788" cy="4189413"/>
          </a:xfrm>
        </p:spPr>
        <p:txBody>
          <a:bodyPr/>
          <a:lstStyle>
            <a:lvl1pPr>
              <a:defRPr>
                <a:solidFill>
                  <a:srgbClr val="728591"/>
                </a:solidFill>
              </a:defRPr>
            </a:lvl1pPr>
          </a:lstStyle>
          <a:p>
            <a:r>
              <a:rPr lang="en-US" dirty="0" smtClean="0"/>
              <a:t>Small SmartArt Graphic</a:t>
            </a:r>
            <a:endParaRPr lang="en-US" dirty="0"/>
          </a:p>
        </p:txBody>
      </p:sp>
      <p:sp>
        <p:nvSpPr>
          <p:cNvPr id="11" name="Rectangle 10"/>
          <p:cNvSpPr/>
          <p:nvPr/>
        </p:nvSpPr>
        <p:spPr>
          <a:xfrm>
            <a:off x="5" y="6590668"/>
            <a:ext cx="10150475"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98478" y="5687781"/>
            <a:ext cx="837893" cy="698380"/>
          </a:xfrm>
          <a:prstGeom prst="rect">
            <a:avLst/>
          </a:prstGeom>
        </p:spPr>
      </p:pic>
      <p:sp>
        <p:nvSpPr>
          <p:cNvPr id="2" name="Title 1"/>
          <p:cNvSpPr>
            <a:spLocks noGrp="1"/>
          </p:cNvSpPr>
          <p:nvPr>
            <p:ph type="title"/>
          </p:nvPr>
        </p:nvSpPr>
        <p:spPr>
          <a:xfrm>
            <a:off x="697849" y="98440"/>
            <a:ext cx="8754788" cy="1061245"/>
          </a:xfrm>
        </p:spPr>
        <p:txBody>
          <a:bodyPr>
            <a:normAutofit/>
          </a:bodyPr>
          <a:lstStyle>
            <a:lvl1pPr algn="ctr">
              <a:defRPr sz="30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87233" y="6650831"/>
            <a:ext cx="2283860" cy="138112"/>
          </a:xfrm>
        </p:spPr>
        <p:txBody>
          <a:bodyPr/>
          <a:lstStyle>
            <a:lvl1pPr algn="l">
              <a:defRPr>
                <a:solidFill>
                  <a:schemeClr val="tx2"/>
                </a:solidFill>
              </a:defRPr>
            </a:lvl1pPr>
          </a:lstStyle>
          <a:p>
            <a:fld id="{DEF36664-3A6D-4E7F-8B06-44957986F3E6}" type="slidenum">
              <a:rPr lang="en-US" smtClean="0"/>
              <a:t>‹#›</a:t>
            </a:fld>
            <a:endParaRPr lang="en-US" dirty="0"/>
          </a:p>
        </p:txBody>
      </p:sp>
      <p:sp>
        <p:nvSpPr>
          <p:cNvPr id="7" name="TextBox 6"/>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bg1"/>
                </a:solidFill>
                <a:latin typeface="Times New Roman"/>
                <a:cs typeface="Times New Roman"/>
              </a:rPr>
              <a:t>Transportation</a:t>
            </a:r>
            <a:endParaRPr lang="en-US" sz="1200" i="1" dirty="0">
              <a:solidFill>
                <a:schemeClr val="bg1"/>
              </a:solidFill>
              <a:latin typeface="Times New Roman"/>
              <a:cs typeface="Times New Roman"/>
            </a:endParaRPr>
          </a:p>
        </p:txBody>
      </p:sp>
    </p:spTree>
    <p:extLst>
      <p:ext uri="{BB962C8B-B14F-4D97-AF65-F5344CB8AC3E}">
        <p14:creationId xmlns:p14="http://schemas.microsoft.com/office/powerpoint/2010/main" val="26634010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97849" y="1228730"/>
            <a:ext cx="8754788" cy="5172075"/>
          </a:xfrm>
        </p:spPr>
        <p:txBody>
          <a:bodyPr/>
          <a:lstStyle>
            <a:lvl1pPr>
              <a:defRPr>
                <a:solidFill>
                  <a:srgbClr val="728591"/>
                </a:solidFill>
              </a:defRPr>
            </a:lvl1pPr>
          </a:lstStyle>
          <a:p>
            <a:r>
              <a:rPr lang="en-US" dirty="0" smtClean="0"/>
              <a:t>Large SmartArt Graphic</a:t>
            </a:r>
            <a:endParaRPr lang="en-US" dirty="0"/>
          </a:p>
        </p:txBody>
      </p:sp>
      <p:sp>
        <p:nvSpPr>
          <p:cNvPr id="11" name="Rectangle 10"/>
          <p:cNvSpPr/>
          <p:nvPr/>
        </p:nvSpPr>
        <p:spPr>
          <a:xfrm>
            <a:off x="5" y="6590668"/>
            <a:ext cx="10150475"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sp>
        <p:nvSpPr>
          <p:cNvPr id="2" name="Title 1"/>
          <p:cNvSpPr>
            <a:spLocks noGrp="1"/>
          </p:cNvSpPr>
          <p:nvPr>
            <p:ph type="title"/>
          </p:nvPr>
        </p:nvSpPr>
        <p:spPr>
          <a:xfrm>
            <a:off x="697849" y="98440"/>
            <a:ext cx="8754788" cy="1061245"/>
          </a:xfrm>
        </p:spPr>
        <p:txBody>
          <a:bodyPr>
            <a:normAutofit/>
          </a:bodyPr>
          <a:lstStyle>
            <a:lvl1pPr algn="ctr">
              <a:defRPr sz="30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87233" y="6650831"/>
            <a:ext cx="2283860" cy="138112"/>
          </a:xfrm>
        </p:spPr>
        <p:txBody>
          <a:bodyPr/>
          <a:lstStyle>
            <a:lvl1pPr algn="l">
              <a:defRPr>
                <a:solidFill>
                  <a:schemeClr val="tx2"/>
                </a:solidFill>
              </a:defRPr>
            </a:lvl1pPr>
          </a:lstStyle>
          <a:p>
            <a:fld id="{DEF36664-3A6D-4E7F-8B06-44957986F3E6}" type="slidenum">
              <a:rPr lang="en-US" smtClean="0"/>
              <a:t>‹#›</a:t>
            </a:fld>
            <a:endParaRPr lang="en-US" dirty="0"/>
          </a:p>
        </p:txBody>
      </p:sp>
      <p:sp>
        <p:nvSpPr>
          <p:cNvPr id="8" name="TextBox 7"/>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bg1"/>
                </a:solidFill>
                <a:latin typeface="Times New Roman"/>
                <a:cs typeface="Times New Roman"/>
              </a:rPr>
              <a:t>Transportation</a:t>
            </a:r>
            <a:endParaRPr lang="en-US" sz="1200" i="1" dirty="0">
              <a:solidFill>
                <a:schemeClr val="bg1"/>
              </a:solidFill>
              <a:latin typeface="Times New Roman"/>
              <a:cs typeface="Times New Roman"/>
            </a:endParaRPr>
          </a:p>
        </p:txBody>
      </p:sp>
    </p:spTree>
    <p:extLst>
      <p:ext uri="{BB962C8B-B14F-4D97-AF65-F5344CB8AC3E}">
        <p14:creationId xmlns:p14="http://schemas.microsoft.com/office/powerpoint/2010/main" val="16412152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Slide - Small Image, Title, Bar, Logo">
    <p:spTree>
      <p:nvGrpSpPr>
        <p:cNvPr id="1" name=""/>
        <p:cNvGrpSpPr/>
        <p:nvPr/>
      </p:nvGrpSpPr>
      <p:grpSpPr>
        <a:xfrm>
          <a:off x="0" y="0"/>
          <a:ext cx="0" cy="0"/>
          <a:chOff x="0" y="0"/>
          <a:chExt cx="0" cy="0"/>
        </a:xfrm>
      </p:grpSpPr>
      <p:sp>
        <p:nvSpPr>
          <p:cNvPr id="7" name="Rectangle 6"/>
          <p:cNvSpPr/>
          <p:nvPr/>
        </p:nvSpPr>
        <p:spPr>
          <a:xfrm>
            <a:off x="5" y="6590668"/>
            <a:ext cx="10150475"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98478" y="5687781"/>
            <a:ext cx="837893" cy="698380"/>
          </a:xfrm>
          <a:prstGeom prst="rect">
            <a:avLst/>
          </a:prstGeom>
        </p:spPr>
      </p:pic>
      <p:sp>
        <p:nvSpPr>
          <p:cNvPr id="2" name="Title 1"/>
          <p:cNvSpPr>
            <a:spLocks noGrp="1"/>
          </p:cNvSpPr>
          <p:nvPr>
            <p:ph type="title"/>
          </p:nvPr>
        </p:nvSpPr>
        <p:spPr>
          <a:xfrm>
            <a:off x="697849" y="98440"/>
            <a:ext cx="8754788" cy="1061245"/>
          </a:xfrm>
        </p:spPr>
        <p:txBody>
          <a:bodyPr>
            <a:normAutofit/>
          </a:bodyPr>
          <a:lstStyle>
            <a:lvl1pPr algn="ctr">
              <a:defRPr sz="30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87233" y="6650831"/>
            <a:ext cx="2283860" cy="138112"/>
          </a:xfrm>
        </p:spPr>
        <p:txBody>
          <a:bodyPr/>
          <a:lstStyle>
            <a:lvl1pPr algn="l">
              <a:defRPr>
                <a:solidFill>
                  <a:schemeClr val="tx2"/>
                </a:solidFill>
              </a:defRPr>
            </a:lvl1pPr>
          </a:lstStyle>
          <a:p>
            <a:fld id="{DEF36664-3A6D-4E7F-8B06-44957986F3E6}" type="slidenum">
              <a:rPr lang="en-US" smtClean="0"/>
              <a:t>‹#›</a:t>
            </a:fld>
            <a:endParaRPr lang="en-US" dirty="0"/>
          </a:p>
        </p:txBody>
      </p:sp>
      <p:sp>
        <p:nvSpPr>
          <p:cNvPr id="4" name="Picture Placeholder 3"/>
          <p:cNvSpPr>
            <a:spLocks noGrp="1"/>
          </p:cNvSpPr>
          <p:nvPr>
            <p:ph type="pic" sz="quarter" idx="13" hasCustomPrompt="1"/>
          </p:nvPr>
        </p:nvSpPr>
        <p:spPr>
          <a:xfrm>
            <a:off x="697849" y="1228727"/>
            <a:ext cx="8754788"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8" name="TextBox 7"/>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bg1"/>
                </a:solidFill>
                <a:latin typeface="Times New Roman"/>
                <a:cs typeface="Times New Roman"/>
              </a:rPr>
              <a:t>Transportation</a:t>
            </a:r>
            <a:endParaRPr lang="en-US" sz="1200" i="1" dirty="0">
              <a:solidFill>
                <a:schemeClr val="bg1"/>
              </a:solidFill>
              <a:latin typeface="Times New Roman"/>
              <a:cs typeface="Times New Roman"/>
            </a:endParaRPr>
          </a:p>
        </p:txBody>
      </p:sp>
    </p:spTree>
    <p:extLst>
      <p:ext uri="{BB962C8B-B14F-4D97-AF65-F5344CB8AC3E}">
        <p14:creationId xmlns:p14="http://schemas.microsoft.com/office/powerpoint/2010/main" val="14981700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nd Content Slide - Small Image, Text, Title, Bar, Logo">
    <p:spTree>
      <p:nvGrpSpPr>
        <p:cNvPr id="1" name=""/>
        <p:cNvGrpSpPr/>
        <p:nvPr/>
      </p:nvGrpSpPr>
      <p:grpSpPr>
        <a:xfrm>
          <a:off x="0" y="0"/>
          <a:ext cx="0" cy="0"/>
          <a:chOff x="0" y="0"/>
          <a:chExt cx="0" cy="0"/>
        </a:xfrm>
      </p:grpSpPr>
      <p:sp>
        <p:nvSpPr>
          <p:cNvPr id="7" name="Rectangle 6"/>
          <p:cNvSpPr/>
          <p:nvPr/>
        </p:nvSpPr>
        <p:spPr>
          <a:xfrm>
            <a:off x="5" y="6590668"/>
            <a:ext cx="10150475"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76618" tIns="38309" rIns="76618" bIns="38309" rtlCol="0" anchor="ctr"/>
          <a:lstStyle/>
          <a:p>
            <a:pPr algn="ctr"/>
            <a:endParaRPr lang="en-US" sz="150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98478" y="5687781"/>
            <a:ext cx="837893" cy="698380"/>
          </a:xfrm>
          <a:prstGeom prst="rect">
            <a:avLst/>
          </a:prstGeom>
        </p:spPr>
      </p:pic>
      <p:sp>
        <p:nvSpPr>
          <p:cNvPr id="2" name="Title 1"/>
          <p:cNvSpPr>
            <a:spLocks noGrp="1"/>
          </p:cNvSpPr>
          <p:nvPr>
            <p:ph type="title"/>
          </p:nvPr>
        </p:nvSpPr>
        <p:spPr>
          <a:xfrm>
            <a:off x="697849" y="98440"/>
            <a:ext cx="8754788" cy="1061245"/>
          </a:xfrm>
        </p:spPr>
        <p:txBody>
          <a:bodyPr>
            <a:normAutofit/>
          </a:bodyPr>
          <a:lstStyle>
            <a:lvl1pPr algn="ctr">
              <a:defRPr sz="30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87233" y="6650831"/>
            <a:ext cx="2283860" cy="138112"/>
          </a:xfrm>
        </p:spPr>
        <p:txBody>
          <a:bodyPr/>
          <a:lstStyle>
            <a:lvl1pPr algn="l">
              <a:defRPr>
                <a:solidFill>
                  <a:schemeClr val="tx2"/>
                </a:solidFill>
              </a:defRPr>
            </a:lvl1pPr>
          </a:lstStyle>
          <a:p>
            <a:fld id="{DEF36664-3A6D-4E7F-8B06-44957986F3E6}" type="slidenum">
              <a:rPr lang="en-US" smtClean="0"/>
              <a:t>‹#›</a:t>
            </a:fld>
            <a:endParaRPr lang="en-US" dirty="0"/>
          </a:p>
        </p:txBody>
      </p:sp>
      <p:sp>
        <p:nvSpPr>
          <p:cNvPr id="4" name="Picture Placeholder 3"/>
          <p:cNvSpPr>
            <a:spLocks noGrp="1"/>
          </p:cNvSpPr>
          <p:nvPr>
            <p:ph type="pic" sz="quarter" idx="13" hasCustomPrompt="1"/>
          </p:nvPr>
        </p:nvSpPr>
        <p:spPr>
          <a:xfrm>
            <a:off x="155294" y="1775339"/>
            <a:ext cx="429416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8" name="Content Placeholder 2"/>
          <p:cNvSpPr>
            <a:spLocks noGrp="1"/>
          </p:cNvSpPr>
          <p:nvPr>
            <p:ph idx="1" hasCustomPrompt="1"/>
          </p:nvPr>
        </p:nvSpPr>
        <p:spPr>
          <a:xfrm>
            <a:off x="4612061" y="1281628"/>
            <a:ext cx="5324305" cy="4201671"/>
          </a:xfrm>
        </p:spPr>
        <p:txBody>
          <a:bodyPr>
            <a:normAutofit/>
          </a:bodyPr>
          <a:lstStyle>
            <a:lvl1pPr>
              <a:defRPr sz="1700">
                <a:solidFill>
                  <a:srgbClr val="778591"/>
                </a:solidFill>
                <a:latin typeface="Arial" panose="020B0604020202020204" pitchFamily="34" charset="0"/>
                <a:cs typeface="Arial" panose="020B0604020202020204" pitchFamily="34" charset="0"/>
              </a:defRPr>
            </a:lvl1pPr>
            <a:lvl2pPr>
              <a:defRPr sz="1500">
                <a:solidFill>
                  <a:srgbClr val="778591"/>
                </a:solidFill>
                <a:latin typeface="Arial" panose="020B0604020202020204" pitchFamily="34" charset="0"/>
                <a:cs typeface="Arial" panose="020B0604020202020204" pitchFamily="34" charset="0"/>
              </a:defRPr>
            </a:lvl2pPr>
            <a:lvl3pPr>
              <a:defRPr sz="13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p:nvSpPr>
        <p:spPr>
          <a:xfrm>
            <a:off x="8994440" y="6553331"/>
            <a:ext cx="1072700" cy="262032"/>
          </a:xfrm>
          <a:prstGeom prst="rect">
            <a:avLst/>
          </a:prstGeom>
          <a:noFill/>
        </p:spPr>
        <p:txBody>
          <a:bodyPr wrap="square" lIns="76618" tIns="38309" rIns="76618" bIns="38309" rtlCol="0">
            <a:spAutoFit/>
          </a:bodyPr>
          <a:lstStyle/>
          <a:p>
            <a:pPr algn="ctr"/>
            <a:r>
              <a:rPr lang="en-US" sz="1200" i="1" dirty="0" smtClean="0">
                <a:solidFill>
                  <a:schemeClr val="bg1"/>
                </a:solidFill>
                <a:latin typeface="Times New Roman"/>
                <a:cs typeface="Times New Roman"/>
              </a:rPr>
              <a:t>Transportation</a:t>
            </a:r>
            <a:endParaRPr lang="en-US" sz="1200" i="1" dirty="0">
              <a:solidFill>
                <a:schemeClr val="bg1"/>
              </a:solidFill>
              <a:latin typeface="Times New Roman"/>
              <a:cs typeface="Times New Roman"/>
            </a:endParaRPr>
          </a:p>
        </p:txBody>
      </p:sp>
    </p:spTree>
    <p:extLst>
      <p:ext uri="{BB962C8B-B14F-4D97-AF65-F5344CB8AC3E}">
        <p14:creationId xmlns:p14="http://schemas.microsoft.com/office/powerpoint/2010/main" val="31823345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7849" y="365129"/>
            <a:ext cx="8754788" cy="1325563"/>
          </a:xfrm>
          <a:prstGeom prst="rect">
            <a:avLst/>
          </a:prstGeom>
        </p:spPr>
        <p:txBody>
          <a:bodyPr vert="horz" lIns="76618" tIns="38309" rIns="76618" bIns="383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7849" y="1825624"/>
            <a:ext cx="8754788" cy="4351339"/>
          </a:xfrm>
          <a:prstGeom prst="rect">
            <a:avLst/>
          </a:prstGeom>
        </p:spPr>
        <p:txBody>
          <a:bodyPr vert="horz" lIns="76618" tIns="38309" rIns="76618" bIns="383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7848" y="6356364"/>
            <a:ext cx="2283860" cy="365125"/>
          </a:xfrm>
          <a:prstGeom prst="rect">
            <a:avLst/>
          </a:prstGeom>
        </p:spPr>
        <p:txBody>
          <a:bodyPr vert="horz" lIns="76618" tIns="38309" rIns="76618" bIns="38309" rtlCol="0" anchor="ctr"/>
          <a:lstStyle>
            <a:lvl1pPr algn="l">
              <a:defRPr sz="1000">
                <a:solidFill>
                  <a:schemeClr val="tx1">
                    <a:tint val="75000"/>
                  </a:schemeClr>
                </a:solidFill>
              </a:defRPr>
            </a:lvl1pPr>
          </a:lstStyle>
          <a:p>
            <a:fld id="{B5B65AD2-51CE-452B-BACA-D57AE2A7372A}" type="datetimeFigureOut">
              <a:rPr lang="en-US" smtClean="0"/>
              <a:t>7/11/2018</a:t>
            </a:fld>
            <a:endParaRPr lang="en-US" dirty="0"/>
          </a:p>
        </p:txBody>
      </p:sp>
      <p:sp>
        <p:nvSpPr>
          <p:cNvPr id="5" name="Footer Placeholder 4"/>
          <p:cNvSpPr>
            <a:spLocks noGrp="1"/>
          </p:cNvSpPr>
          <p:nvPr>
            <p:ph type="ftr" sz="quarter" idx="3"/>
          </p:nvPr>
        </p:nvSpPr>
        <p:spPr>
          <a:xfrm>
            <a:off x="3362353" y="6356364"/>
            <a:ext cx="3425783" cy="365125"/>
          </a:xfrm>
          <a:prstGeom prst="rect">
            <a:avLst/>
          </a:prstGeom>
        </p:spPr>
        <p:txBody>
          <a:bodyPr vert="horz" lIns="76618" tIns="38309" rIns="76618" bIns="38309"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68775" y="6356364"/>
            <a:ext cx="2283860" cy="365125"/>
          </a:xfrm>
          <a:prstGeom prst="rect">
            <a:avLst/>
          </a:prstGeom>
        </p:spPr>
        <p:txBody>
          <a:bodyPr vert="horz" lIns="76618" tIns="38309" rIns="76618" bIns="38309" rtlCol="0" anchor="ctr"/>
          <a:lstStyle>
            <a:lvl1pPr algn="r">
              <a:defRPr sz="1000">
                <a:solidFill>
                  <a:schemeClr val="tx1">
                    <a:tint val="75000"/>
                  </a:schemeClr>
                </a:solidFill>
              </a:defRPr>
            </a:lvl1pPr>
          </a:lstStyle>
          <a:p>
            <a:fld id="{DEF36664-3A6D-4E7F-8B06-44957986F3E6}" type="slidenum">
              <a:rPr lang="en-US" smtClean="0"/>
              <a:t>‹#›</a:t>
            </a:fld>
            <a:endParaRPr lang="en-US" dirty="0"/>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90" r:id="rId17"/>
    <p:sldLayoutId id="2147483692" r:id="rId18"/>
  </p:sldLayoutIdLst>
  <p:timing>
    <p:tnLst>
      <p:par>
        <p:cTn id="1" dur="indefinite" restart="never" nodeType="tmRoot"/>
      </p:par>
    </p:tnLst>
  </p:timing>
  <p:txStyles>
    <p:titleStyle>
      <a:lvl1pPr algn="l" defTabSz="766176"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544" indent="-191544" algn="l" defTabSz="766176" rtl="0" eaLnBrk="1" latinLnBrk="0" hangingPunct="1">
        <a:lnSpc>
          <a:spcPct val="90000"/>
        </a:lnSpc>
        <a:spcBef>
          <a:spcPts val="838"/>
        </a:spcBef>
        <a:buFont typeface="Arial" panose="020B0604020202020204" pitchFamily="34" charset="0"/>
        <a:buChar char="•"/>
        <a:defRPr sz="2300" kern="1200">
          <a:solidFill>
            <a:schemeClr val="tx1"/>
          </a:solidFill>
          <a:latin typeface="+mn-lt"/>
          <a:ea typeface="+mn-ea"/>
          <a:cs typeface="+mn-cs"/>
        </a:defRPr>
      </a:lvl1pPr>
      <a:lvl2pPr marL="574632" indent="-191544" algn="l" defTabSz="766176" rtl="0" eaLnBrk="1" latinLnBrk="0" hangingPunct="1">
        <a:lnSpc>
          <a:spcPct val="90000"/>
        </a:lnSpc>
        <a:spcBef>
          <a:spcPts val="419"/>
        </a:spcBef>
        <a:buFont typeface="Arial" panose="020B0604020202020204" pitchFamily="34" charset="0"/>
        <a:buChar char="•"/>
        <a:defRPr sz="2000" kern="1200">
          <a:solidFill>
            <a:schemeClr val="tx1"/>
          </a:solidFill>
          <a:latin typeface="+mn-lt"/>
          <a:ea typeface="+mn-ea"/>
          <a:cs typeface="+mn-cs"/>
        </a:defRPr>
      </a:lvl2pPr>
      <a:lvl3pPr marL="957720" indent="-191544" algn="l" defTabSz="766176" rtl="0" eaLnBrk="1" latinLnBrk="0" hangingPunct="1">
        <a:lnSpc>
          <a:spcPct val="90000"/>
        </a:lnSpc>
        <a:spcBef>
          <a:spcPts val="419"/>
        </a:spcBef>
        <a:buFont typeface="Arial" panose="020B0604020202020204" pitchFamily="34" charset="0"/>
        <a:buChar char="•"/>
        <a:defRPr sz="1700" kern="1200">
          <a:solidFill>
            <a:schemeClr val="tx1"/>
          </a:solidFill>
          <a:latin typeface="+mn-lt"/>
          <a:ea typeface="+mn-ea"/>
          <a:cs typeface="+mn-cs"/>
        </a:defRPr>
      </a:lvl3pPr>
      <a:lvl4pPr marL="1340808" indent="-191544" algn="l" defTabSz="766176"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4pPr>
      <a:lvl5pPr marL="1723895" indent="-191544" algn="l" defTabSz="766176"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5pPr>
      <a:lvl6pPr marL="2106983" indent="-191544" algn="l" defTabSz="766176"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6pPr>
      <a:lvl7pPr marL="2490071" indent="-191544" algn="l" defTabSz="766176"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7pPr>
      <a:lvl8pPr marL="2873159" indent="-191544" algn="l" defTabSz="766176"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8pPr>
      <a:lvl9pPr marL="3256247" indent="-191544" algn="l" defTabSz="766176"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6176" rtl="0" eaLnBrk="1" latinLnBrk="0" hangingPunct="1">
        <a:defRPr sz="1500" kern="1200">
          <a:solidFill>
            <a:schemeClr val="tx1"/>
          </a:solidFill>
          <a:latin typeface="+mn-lt"/>
          <a:ea typeface="+mn-ea"/>
          <a:cs typeface="+mn-cs"/>
        </a:defRPr>
      </a:lvl1pPr>
      <a:lvl2pPr marL="383088" algn="l" defTabSz="766176" rtl="0" eaLnBrk="1" latinLnBrk="0" hangingPunct="1">
        <a:defRPr sz="1500" kern="1200">
          <a:solidFill>
            <a:schemeClr val="tx1"/>
          </a:solidFill>
          <a:latin typeface="+mn-lt"/>
          <a:ea typeface="+mn-ea"/>
          <a:cs typeface="+mn-cs"/>
        </a:defRPr>
      </a:lvl2pPr>
      <a:lvl3pPr marL="766176" algn="l" defTabSz="766176" rtl="0" eaLnBrk="1" latinLnBrk="0" hangingPunct="1">
        <a:defRPr sz="1500" kern="1200">
          <a:solidFill>
            <a:schemeClr val="tx1"/>
          </a:solidFill>
          <a:latin typeface="+mn-lt"/>
          <a:ea typeface="+mn-ea"/>
          <a:cs typeface="+mn-cs"/>
        </a:defRPr>
      </a:lvl3pPr>
      <a:lvl4pPr marL="1149264" algn="l" defTabSz="766176" rtl="0" eaLnBrk="1" latinLnBrk="0" hangingPunct="1">
        <a:defRPr sz="1500" kern="1200">
          <a:solidFill>
            <a:schemeClr val="tx1"/>
          </a:solidFill>
          <a:latin typeface="+mn-lt"/>
          <a:ea typeface="+mn-ea"/>
          <a:cs typeface="+mn-cs"/>
        </a:defRPr>
      </a:lvl4pPr>
      <a:lvl5pPr marL="1532352" algn="l" defTabSz="766176" rtl="0" eaLnBrk="1" latinLnBrk="0" hangingPunct="1">
        <a:defRPr sz="1500" kern="1200">
          <a:solidFill>
            <a:schemeClr val="tx1"/>
          </a:solidFill>
          <a:latin typeface="+mn-lt"/>
          <a:ea typeface="+mn-ea"/>
          <a:cs typeface="+mn-cs"/>
        </a:defRPr>
      </a:lvl5pPr>
      <a:lvl6pPr marL="1915439" algn="l" defTabSz="766176" rtl="0" eaLnBrk="1" latinLnBrk="0" hangingPunct="1">
        <a:defRPr sz="1500" kern="1200">
          <a:solidFill>
            <a:schemeClr val="tx1"/>
          </a:solidFill>
          <a:latin typeface="+mn-lt"/>
          <a:ea typeface="+mn-ea"/>
          <a:cs typeface="+mn-cs"/>
        </a:defRPr>
      </a:lvl6pPr>
      <a:lvl7pPr marL="2298527" algn="l" defTabSz="766176" rtl="0" eaLnBrk="1" latinLnBrk="0" hangingPunct="1">
        <a:defRPr sz="1500" kern="1200">
          <a:solidFill>
            <a:schemeClr val="tx1"/>
          </a:solidFill>
          <a:latin typeface="+mn-lt"/>
          <a:ea typeface="+mn-ea"/>
          <a:cs typeface="+mn-cs"/>
        </a:defRPr>
      </a:lvl7pPr>
      <a:lvl8pPr marL="2681615" algn="l" defTabSz="766176" rtl="0" eaLnBrk="1" latinLnBrk="0" hangingPunct="1">
        <a:defRPr sz="1500" kern="1200">
          <a:solidFill>
            <a:schemeClr val="tx1"/>
          </a:solidFill>
          <a:latin typeface="+mn-lt"/>
          <a:ea typeface="+mn-ea"/>
          <a:cs typeface="+mn-cs"/>
        </a:defRPr>
      </a:lvl8pPr>
      <a:lvl9pPr marL="3064703" algn="l" defTabSz="76617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smtClean="0">
                <a:solidFill>
                  <a:schemeClr val="tx1"/>
                </a:solidFill>
              </a:rPr>
              <a:t>Charter Schools: Questions and Concerns</a:t>
            </a:r>
            <a:endParaRPr lang="en-US" b="1" dirty="0">
              <a:solidFill>
                <a:schemeClr val="tx1"/>
              </a:solidFill>
            </a:endParaRPr>
          </a:p>
        </p:txBody>
      </p:sp>
      <p:sp>
        <p:nvSpPr>
          <p:cNvPr id="8" name="Text Placeholder 7"/>
          <p:cNvSpPr>
            <a:spLocks noGrp="1"/>
          </p:cNvSpPr>
          <p:nvPr>
            <p:ph type="body" sz="quarter" idx="10"/>
          </p:nvPr>
        </p:nvSpPr>
        <p:spPr/>
        <p:txBody>
          <a:bodyPr/>
          <a:lstStyle/>
          <a:p>
            <a:r>
              <a:rPr lang="en-US" dirty="0" smtClean="0"/>
              <a:t>North Carolina Division of Motor Vehicles</a:t>
            </a:r>
          </a:p>
          <a:p>
            <a:r>
              <a:rPr lang="en-US" dirty="0" smtClean="0"/>
              <a:t>School Bus and Traffic Safety</a:t>
            </a:r>
            <a:endParaRPr lang="en-US" dirty="0"/>
          </a:p>
        </p:txBody>
      </p:sp>
    </p:spTree>
    <p:extLst>
      <p:ext uri="{BB962C8B-B14F-4D97-AF65-F5344CB8AC3E}">
        <p14:creationId xmlns:p14="http://schemas.microsoft.com/office/powerpoint/2010/main" val="1744079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0" dirty="0" smtClean="0">
                <a:solidFill>
                  <a:schemeClr val="tx1"/>
                </a:solidFill>
              </a:rPr>
              <a:t>Question</a:t>
            </a:r>
            <a:endParaRPr lang="en-US" sz="3200" b="1" i="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t>Do Charter Schools simply declare that their bus is an activity bus, not having “School Bus” displayed on the front and rear, no amber or passenger stop lights, and be legally allowed to transport students from point A to B for regular classroom instruction? Or, does the </a:t>
            </a:r>
            <a:r>
              <a:rPr lang="en-US" sz="3600" b="1" dirty="0" smtClean="0">
                <a:solidFill>
                  <a:schemeClr val="tx1"/>
                </a:solidFill>
              </a:rPr>
              <a:t>functional use </a:t>
            </a:r>
            <a:r>
              <a:rPr lang="en-US" sz="3600" dirty="0" smtClean="0"/>
              <a:t>of the bus determine it?</a:t>
            </a:r>
            <a:endParaRPr lang="en-US" sz="3600" dirty="0"/>
          </a:p>
        </p:txBody>
      </p:sp>
    </p:spTree>
    <p:extLst>
      <p:ext uri="{BB962C8B-B14F-4D97-AF65-F5344CB8AC3E}">
        <p14:creationId xmlns:p14="http://schemas.microsoft.com/office/powerpoint/2010/main" val="3305131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dirty="0">
                <a:solidFill>
                  <a:schemeClr val="tx1"/>
                </a:solidFill>
              </a:rPr>
              <a:t>§ 20‑218. Standard qualifications for school bus drivers; speed limit for school buses and school activity buses</a:t>
            </a:r>
            <a:r>
              <a:rPr lang="en-US" dirty="0"/>
              <a:t>.</a:t>
            </a:r>
            <a:br>
              <a:rPr lang="en-US" dirty="0"/>
            </a:br>
            <a:endParaRPr lang="en-US" dirty="0"/>
          </a:p>
        </p:txBody>
      </p:sp>
      <p:sp>
        <p:nvSpPr>
          <p:cNvPr id="3" name="Content Placeholder 2"/>
          <p:cNvSpPr>
            <a:spLocks noGrp="1"/>
          </p:cNvSpPr>
          <p:nvPr>
            <p:ph idx="1"/>
          </p:nvPr>
        </p:nvSpPr>
        <p:spPr/>
        <p:txBody>
          <a:bodyPr/>
          <a:lstStyle/>
          <a:p>
            <a:endParaRPr lang="en-US" dirty="0"/>
          </a:p>
          <a:p>
            <a:pPr marL="0" indent="0">
              <a:buNone/>
            </a:pPr>
            <a:r>
              <a:rPr lang="en-US" sz="2000" dirty="0"/>
              <a:t>(a)Qualifications. No person shall drive a school bus over the highways or public vehicular areas of North Carolina while it is occupied by children unless the person furnishes to the superintendent of the schools of the county in which the bus shall be operated a certificate from any representative duly designated by the Commissioner and from the Director of Transportation or a designee of the Director in charge of school buses in the county showing that the person has been examined by them and is fit and competent to drive a school bus over the highways and public vehicular areas of the State. The driver of a school bus must be at least 18 years of age and hold a Class A, B, or C commercial drivers license and a school bus driver's certificate. The driver of a school activity bus must meet the same qualifications as a school bus driver or must have a license appropriate for the class of vehicle being driven.</a:t>
            </a:r>
          </a:p>
          <a:p>
            <a:endParaRPr lang="en-US" sz="2000" dirty="0"/>
          </a:p>
          <a:p>
            <a:endParaRPr lang="en-US" dirty="0"/>
          </a:p>
        </p:txBody>
      </p:sp>
    </p:spTree>
    <p:extLst>
      <p:ext uri="{BB962C8B-B14F-4D97-AF65-F5344CB8AC3E}">
        <p14:creationId xmlns:p14="http://schemas.microsoft.com/office/powerpoint/2010/main" val="40687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smtClean="0">
                <a:solidFill>
                  <a:schemeClr val="tx1"/>
                </a:solidFill>
              </a:rPr>
              <a:t>Question</a:t>
            </a:r>
            <a:endParaRPr lang="en-US" b="1" i="0" dirty="0">
              <a:solidFill>
                <a:schemeClr val="tx1"/>
              </a:solidFill>
            </a:endParaRPr>
          </a:p>
        </p:txBody>
      </p:sp>
      <p:sp>
        <p:nvSpPr>
          <p:cNvPr id="3" name="Content Placeholder 2"/>
          <p:cNvSpPr>
            <a:spLocks noGrp="1"/>
          </p:cNvSpPr>
          <p:nvPr>
            <p:ph idx="1"/>
          </p:nvPr>
        </p:nvSpPr>
        <p:spPr/>
        <p:txBody>
          <a:bodyPr/>
          <a:lstStyle/>
          <a:p>
            <a:pPr marL="0" indent="0">
              <a:buNone/>
            </a:pPr>
            <a:r>
              <a:rPr lang="en-US" sz="2400" dirty="0" smtClean="0"/>
              <a:t>1.The Charter Schools do not report to the Superintendent of Schools since they are their own LEA. Is this an issue to be addressed?</a:t>
            </a:r>
          </a:p>
          <a:p>
            <a:pPr marL="0" indent="0">
              <a:buNone/>
            </a:pPr>
            <a:r>
              <a:rPr lang="en-US" sz="2400" dirty="0" smtClean="0"/>
              <a:t>2. Is the Headmaster of a Charter School equivalent to the Superintendent of Schools ?</a:t>
            </a:r>
          </a:p>
          <a:p>
            <a:pPr marL="0" indent="0">
              <a:buNone/>
            </a:pPr>
            <a:r>
              <a:rPr lang="en-US" sz="2400" dirty="0" smtClean="0"/>
              <a:t>3. The local LEA’s director of transportation has no function with a charter school. Does each Charter School need to have its own Transportation director that the DEPS works with?</a:t>
            </a:r>
          </a:p>
          <a:p>
            <a:pPr marL="0" indent="0">
              <a:buNone/>
            </a:pPr>
            <a:r>
              <a:rPr lang="en-US" sz="2400" dirty="0" smtClean="0"/>
              <a:t>“The driver of a school activity bus must meet the </a:t>
            </a:r>
            <a:r>
              <a:rPr lang="en-US" sz="2400" b="1" dirty="0" smtClean="0">
                <a:solidFill>
                  <a:srgbClr val="FF0000"/>
                </a:solidFill>
              </a:rPr>
              <a:t>same qualifications</a:t>
            </a:r>
            <a:r>
              <a:rPr lang="en-US" sz="2400" dirty="0" smtClean="0"/>
              <a:t> as a school bus driver or must have a license appropriate for the class of vehicle being driven.”</a:t>
            </a:r>
          </a:p>
          <a:p>
            <a:pPr marL="0" indent="0">
              <a:buNone/>
            </a:pPr>
            <a:r>
              <a:rPr lang="en-US" sz="2400" dirty="0" smtClean="0"/>
              <a:t>4. Should ALL driver’s of a Charter School’s bus have the “</a:t>
            </a:r>
            <a:r>
              <a:rPr lang="en-US" sz="2400" dirty="0" err="1" smtClean="0"/>
              <a:t>Schl</a:t>
            </a:r>
            <a:r>
              <a:rPr lang="en-US" sz="2400" dirty="0" smtClean="0"/>
              <a:t>” certification in Sessions?</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dirty="0"/>
          </a:p>
        </p:txBody>
      </p:sp>
    </p:spTree>
    <p:extLst>
      <p:ext uri="{BB962C8B-B14F-4D97-AF65-F5344CB8AC3E}">
        <p14:creationId xmlns:p14="http://schemas.microsoft.com/office/powerpoint/2010/main" val="186436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dirty="0">
                <a:solidFill>
                  <a:schemeClr val="tx1"/>
                </a:solidFill>
              </a:rPr>
              <a:t>19A NCAC 03G .0204 DEFINITIONS OF WORDS AND PHRASES</a:t>
            </a:r>
            <a:br>
              <a:rPr lang="en-US" b="1" i="0" dirty="0">
                <a:solidFill>
                  <a:schemeClr val="tx1"/>
                </a:solidFill>
              </a:rPr>
            </a:br>
            <a:endParaRPr lang="en-US" b="1" i="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t>6</a:t>
            </a:r>
            <a:r>
              <a:rPr lang="en-US" sz="3200" dirty="0"/>
              <a:t>) School Bus--Any vehicle, of whatever size and passenger capacity, </a:t>
            </a:r>
            <a:r>
              <a:rPr lang="en-US" sz="3200" b="1" dirty="0">
                <a:solidFill>
                  <a:srgbClr val="FF0000"/>
                </a:solidFill>
              </a:rPr>
              <a:t>whose primary and designated purpose </a:t>
            </a:r>
            <a:r>
              <a:rPr lang="en-US" sz="3200" dirty="0"/>
              <a:t>is the transportation of school students over an established route to and from school for the regularly scheduled school day and which is equipped with alternately flashing red lights on the front and rear and a mechanical stop signal and which bears the words "School Bus" on the front and rear in letters not less than eight inches in height.</a:t>
            </a:r>
          </a:p>
          <a:p>
            <a:endParaRPr lang="en-US" sz="3200" dirty="0"/>
          </a:p>
        </p:txBody>
      </p:sp>
    </p:spTree>
    <p:extLst>
      <p:ext uri="{BB962C8B-B14F-4D97-AF65-F5344CB8AC3E}">
        <p14:creationId xmlns:p14="http://schemas.microsoft.com/office/powerpoint/2010/main" val="316649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0" dirty="0" smtClean="0">
                <a:solidFill>
                  <a:schemeClr val="tx1"/>
                </a:solidFill>
              </a:rPr>
              <a:t>Question</a:t>
            </a:r>
            <a:endParaRPr lang="en-US" sz="3200" b="1" i="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t>Is there a conflict with the primary purpose of the bus used for the transporting of students for regular classroom work and the bus not being properly equipped with lights and the words “School Bus” properly displayed? </a:t>
            </a:r>
          </a:p>
          <a:p>
            <a:pPr marL="0" indent="0">
              <a:buNone/>
            </a:pPr>
            <a:r>
              <a:rPr lang="en-US" sz="3200" dirty="0" smtClean="0"/>
              <a:t>Are there ramifications to DMV if we certify a driver as “ </a:t>
            </a:r>
            <a:r>
              <a:rPr lang="en-US" sz="3200" dirty="0" err="1" smtClean="0"/>
              <a:t>Acty</a:t>
            </a:r>
            <a:r>
              <a:rPr lang="en-US" sz="3200" dirty="0" smtClean="0"/>
              <a:t>”, and that driver picks up and delivers children to a designated PVA, and a child is injured or killed?</a:t>
            </a:r>
          </a:p>
          <a:p>
            <a:endParaRPr lang="en-US" sz="3200" dirty="0"/>
          </a:p>
        </p:txBody>
      </p:sp>
    </p:spTree>
    <p:extLst>
      <p:ext uri="{BB962C8B-B14F-4D97-AF65-F5344CB8AC3E}">
        <p14:creationId xmlns:p14="http://schemas.microsoft.com/office/powerpoint/2010/main" val="2229090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smtClean="0">
                <a:solidFill>
                  <a:schemeClr val="tx1"/>
                </a:solidFill>
              </a:rPr>
              <a:t>What We Need</a:t>
            </a:r>
            <a:endParaRPr lang="en-US" b="1" i="0" dirty="0">
              <a:solidFill>
                <a:schemeClr val="tx1"/>
              </a:solidFill>
            </a:endParaRPr>
          </a:p>
        </p:txBody>
      </p:sp>
      <p:sp>
        <p:nvSpPr>
          <p:cNvPr id="3" name="Content Placeholder 2"/>
          <p:cNvSpPr>
            <a:spLocks noGrp="1"/>
          </p:cNvSpPr>
          <p:nvPr>
            <p:ph idx="1"/>
          </p:nvPr>
        </p:nvSpPr>
        <p:spPr/>
        <p:txBody>
          <a:bodyPr/>
          <a:lstStyle/>
          <a:p>
            <a:pPr marL="342900" indent="-342900">
              <a:buAutoNum type="arabicPeriod"/>
            </a:pPr>
            <a:r>
              <a:rPr lang="en-US" sz="3200" dirty="0" smtClean="0"/>
              <a:t>Clarity on the classification of Charter School buses.</a:t>
            </a:r>
          </a:p>
          <a:p>
            <a:pPr marL="342900" indent="-342900">
              <a:buAutoNum type="arabicPeriod"/>
            </a:pPr>
            <a:r>
              <a:rPr lang="en-US" sz="3200" dirty="0" smtClean="0"/>
              <a:t>Distinguish between an ACTY and SCHL driver with regards to charter schools.</a:t>
            </a:r>
          </a:p>
          <a:p>
            <a:pPr marL="342900" indent="-342900">
              <a:buAutoNum type="arabicPeriod"/>
            </a:pPr>
            <a:r>
              <a:rPr lang="en-US" sz="3200" dirty="0" smtClean="0"/>
              <a:t>An addendum to the DEPS manual to properly deal with the charter schools with regards to bus classes, renewals, roadwork, assigning county codes for the schools etc</a:t>
            </a:r>
            <a:r>
              <a:rPr lang="en-US" dirty="0" smtClean="0"/>
              <a:t>.</a:t>
            </a: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227842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comments.</a:t>
            </a:r>
            <a:endParaRPr lang="en-US" dirty="0"/>
          </a:p>
        </p:txBody>
      </p:sp>
      <p:sp>
        <p:nvSpPr>
          <p:cNvPr id="3" name="Content Placeholder 2"/>
          <p:cNvSpPr>
            <a:spLocks noGrp="1"/>
          </p:cNvSpPr>
          <p:nvPr>
            <p:ph idx="1"/>
          </p:nvPr>
        </p:nvSpPr>
        <p:spPr/>
        <p:txBody>
          <a:bodyPr/>
          <a:lstStyle/>
          <a:p>
            <a:pPr marL="0" indent="0">
              <a:buNone/>
            </a:pPr>
            <a:r>
              <a:rPr lang="en-US" sz="2000" dirty="0" smtClean="0"/>
              <a:t>I am sure there will be more questions as time goes on with the growth of Charter Schools.</a:t>
            </a:r>
          </a:p>
          <a:p>
            <a:pPr marL="0" indent="0">
              <a:buNone/>
            </a:pPr>
            <a:r>
              <a:rPr lang="en-US" sz="2000" dirty="0" smtClean="0"/>
              <a:t>Currently, the DPI inspection of Charter School buses is completely gratis. Most welcome the inspections, but they have many problems as their buses are usually </a:t>
            </a:r>
            <a:r>
              <a:rPr lang="en-US" sz="2000" dirty="0" smtClean="0"/>
              <a:t>old </a:t>
            </a:r>
            <a:r>
              <a:rPr lang="en-US" sz="2000" dirty="0" smtClean="0"/>
              <a:t>buses </a:t>
            </a:r>
            <a:r>
              <a:rPr lang="en-US" sz="2000" dirty="0" smtClean="0"/>
              <a:t>purchased and taken </a:t>
            </a:r>
            <a:r>
              <a:rPr lang="en-US" sz="2000" dirty="0" smtClean="0"/>
              <a:t>out of service at the LEA’s.</a:t>
            </a:r>
          </a:p>
          <a:p>
            <a:pPr marL="0" indent="0">
              <a:buNone/>
            </a:pPr>
            <a:r>
              <a:rPr lang="en-US" sz="2000" dirty="0" smtClean="0"/>
              <a:t>I attended a meeting in Raleigh about 3 years ago and it was discovered that charter schools were stopping at children’s homes, on a public highway, with no lights, school bus not </a:t>
            </a:r>
            <a:r>
              <a:rPr lang="en-US" sz="2000" dirty="0" smtClean="0"/>
              <a:t>displayed, no extended stop sign or appropriate lights </a:t>
            </a:r>
            <a:r>
              <a:rPr lang="en-US" sz="2000" dirty="0" smtClean="0"/>
              <a:t>and even </a:t>
            </a:r>
            <a:r>
              <a:rPr lang="en-US" sz="2000" dirty="0" smtClean="0"/>
              <a:t>had painted </a:t>
            </a:r>
            <a:r>
              <a:rPr lang="en-US" sz="2000" dirty="0" smtClean="0"/>
              <a:t>their school’s colors</a:t>
            </a:r>
            <a:r>
              <a:rPr lang="en-US" sz="2000" dirty="0" smtClean="0"/>
              <a:t>. </a:t>
            </a:r>
            <a:endParaRPr lang="en-US" sz="2000" dirty="0" smtClean="0"/>
          </a:p>
          <a:p>
            <a:pPr marL="0" indent="0">
              <a:buNone/>
            </a:pPr>
            <a:r>
              <a:rPr lang="en-US" sz="2000" dirty="0" smtClean="0"/>
              <a:t>There is much confusion on the charter side in terms of what they are required to do with regards to transportation.</a:t>
            </a:r>
          </a:p>
          <a:p>
            <a:pPr marL="0" indent="0">
              <a:buNone/>
            </a:pPr>
            <a:r>
              <a:rPr lang="en-US" sz="2000" dirty="0" smtClean="0"/>
              <a:t>It is a problem that will only escalate.</a:t>
            </a:r>
          </a:p>
          <a:p>
            <a:pPr marL="0" indent="0">
              <a:buNone/>
            </a:pPr>
            <a:endParaRPr lang="en-US" dirty="0"/>
          </a:p>
          <a:p>
            <a:pPr marL="0" indent="0">
              <a:buNone/>
            </a:pPr>
            <a:r>
              <a:rPr lang="en-US" dirty="0" smtClean="0"/>
              <a:t>Thanks!</a:t>
            </a:r>
            <a:endParaRPr lang="en-US" dirty="0"/>
          </a:p>
        </p:txBody>
      </p:sp>
    </p:spTree>
    <p:extLst>
      <p:ext uri="{BB962C8B-B14F-4D97-AF65-F5344CB8AC3E}">
        <p14:creationId xmlns:p14="http://schemas.microsoft.com/office/powerpoint/2010/main" val="346093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i="0" dirty="0" smtClean="0">
                <a:solidFill>
                  <a:srgbClr val="002060"/>
                </a:solidFill>
              </a:rPr>
              <a:t>Goal</a:t>
            </a:r>
            <a:endParaRPr lang="en-US" sz="3600" i="0" dirty="0">
              <a:solidFill>
                <a:srgbClr val="002060"/>
              </a:solidFill>
            </a:endParaRPr>
          </a:p>
        </p:txBody>
      </p:sp>
      <p:sp>
        <p:nvSpPr>
          <p:cNvPr id="3" name="Content Placeholder 2"/>
          <p:cNvSpPr>
            <a:spLocks noGrp="1"/>
          </p:cNvSpPr>
          <p:nvPr>
            <p:ph idx="1"/>
          </p:nvPr>
        </p:nvSpPr>
        <p:spPr/>
        <p:txBody>
          <a:bodyPr>
            <a:normAutofit/>
          </a:bodyPr>
          <a:lstStyle/>
          <a:p>
            <a:pPr marL="0" indent="0" algn="ctr">
              <a:buNone/>
            </a:pPr>
            <a:r>
              <a:rPr lang="en-US" sz="2600" dirty="0"/>
              <a:t> </a:t>
            </a:r>
            <a:endParaRPr lang="en-US" sz="2600" b="1" i="1" dirty="0" smtClean="0">
              <a:latin typeface="+mj-lt"/>
            </a:endParaRPr>
          </a:p>
          <a:p>
            <a:pPr algn="ctr">
              <a:buFont typeface="Wingdings" panose="05000000000000000000" pitchFamily="2" charset="2"/>
              <a:buChar char="Ø"/>
            </a:pPr>
            <a:r>
              <a:rPr lang="en-US" sz="3200" b="1" dirty="0" smtClean="0">
                <a:latin typeface="+mj-lt"/>
              </a:rPr>
              <a:t>To better understand the role and interaction between SBTS and the Charter Schools</a:t>
            </a:r>
          </a:p>
          <a:p>
            <a:pPr algn="ctr">
              <a:buFont typeface="Wingdings" panose="05000000000000000000" pitchFamily="2" charset="2"/>
              <a:buChar char="Ø"/>
            </a:pPr>
            <a:endParaRPr lang="en-US" sz="3200" b="1" dirty="0">
              <a:latin typeface="+mj-lt"/>
            </a:endParaRPr>
          </a:p>
          <a:p>
            <a:pPr algn="ctr">
              <a:buFont typeface="Wingdings" panose="05000000000000000000" pitchFamily="2" charset="2"/>
              <a:buChar char="Ø"/>
            </a:pPr>
            <a:r>
              <a:rPr lang="en-US" sz="3200" b="1" dirty="0" smtClean="0">
                <a:latin typeface="+mj-lt"/>
              </a:rPr>
              <a:t>Establish clear guidelines for Charter School drivers to acquire CDL’s and renewals, if required.</a:t>
            </a:r>
          </a:p>
          <a:p>
            <a:pPr marL="0" indent="0" algn="ctr">
              <a:buNone/>
            </a:pPr>
            <a:endParaRPr lang="en-US" sz="3200" b="1" dirty="0" smtClean="0">
              <a:latin typeface="+mj-lt"/>
            </a:endParaRPr>
          </a:p>
          <a:p>
            <a:pPr marL="383088" lvl="1" indent="0">
              <a:buNone/>
            </a:pPr>
            <a:r>
              <a:rPr lang="en-US" sz="3000" b="1" dirty="0" smtClean="0">
                <a:latin typeface="+mj-lt"/>
              </a:rPr>
              <a:t> </a:t>
            </a:r>
          </a:p>
          <a:p>
            <a:pPr marL="514350" indent="-514350">
              <a:buAutoNum type="arabicPeriod"/>
            </a:pPr>
            <a:endParaRPr lang="en-US" sz="3200" b="1" dirty="0" smtClean="0">
              <a:latin typeface="+mj-lt"/>
            </a:endParaRPr>
          </a:p>
          <a:p>
            <a:pPr marL="0" indent="0" algn="ctr">
              <a:buNone/>
            </a:pPr>
            <a:endParaRPr lang="en-US" sz="2600" dirty="0" smtClean="0"/>
          </a:p>
        </p:txBody>
      </p:sp>
    </p:spTree>
    <p:extLst>
      <p:ext uri="{BB962C8B-B14F-4D97-AF65-F5344CB8AC3E}">
        <p14:creationId xmlns:p14="http://schemas.microsoft.com/office/powerpoint/2010/main" val="2599082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t>What Is a Charter School ?</a:t>
            </a:r>
            <a:endParaRPr lang="en-US" i="0"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tx1"/>
                </a:solidFill>
              </a:rPr>
              <a:t> “Public </a:t>
            </a:r>
            <a:r>
              <a:rPr lang="en-US" sz="2800" dirty="0">
                <a:solidFill>
                  <a:schemeClr val="tx1"/>
                </a:solidFill>
              </a:rPr>
              <a:t>charter schools are tuition-free </a:t>
            </a:r>
            <a:r>
              <a:rPr lang="en-US" sz="2800" u="sng" dirty="0">
                <a:solidFill>
                  <a:schemeClr val="tx1"/>
                </a:solidFill>
              </a:rPr>
              <a:t>public schools </a:t>
            </a:r>
            <a:r>
              <a:rPr lang="en-US" sz="2800" dirty="0">
                <a:solidFill>
                  <a:schemeClr val="tx1"/>
                </a:solidFill>
              </a:rPr>
              <a:t>that provide new options to every student and their families. They operate independently from school districts and are held accountable by the State Board of Education and by the parents</a:t>
            </a:r>
            <a:r>
              <a:rPr lang="en-US" sz="2800" dirty="0" smtClean="0"/>
              <a:t>.”</a:t>
            </a:r>
          </a:p>
          <a:p>
            <a:pPr marL="0" indent="0">
              <a:buNone/>
            </a:pPr>
            <a:endParaRPr lang="en-US" sz="2800" dirty="0" smtClean="0"/>
          </a:p>
          <a:p>
            <a:pPr marL="0" indent="0">
              <a:buNone/>
            </a:pPr>
            <a:r>
              <a:rPr lang="en-US" sz="2800" dirty="0"/>
              <a:t>Quote by North Carolina Alliance for Public Charter Schools:</a:t>
            </a:r>
            <a:endParaRPr lang="en-US" sz="2800" dirty="0" smtClean="0"/>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312747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public charter schools differ from traditional public schools</a:t>
            </a:r>
          </a:p>
        </p:txBody>
      </p:sp>
      <p:sp>
        <p:nvSpPr>
          <p:cNvPr id="3" name="Content Placeholder 2"/>
          <p:cNvSpPr>
            <a:spLocks noGrp="1"/>
          </p:cNvSpPr>
          <p:nvPr>
            <p:ph idx="1"/>
          </p:nvPr>
        </p:nvSpPr>
        <p:spPr/>
        <p:txBody>
          <a:bodyPr/>
          <a:lstStyle/>
          <a:p>
            <a:r>
              <a:rPr lang="en-US" sz="2800" dirty="0"/>
              <a:t>Students who attend public charter schools do so by choice; likewise, educators who teach at public charter schools elect to teach at that school. Public charter schools can be closed for producing unsatisfactory academic or financial results.</a:t>
            </a:r>
          </a:p>
          <a:p>
            <a:r>
              <a:rPr lang="en-US" sz="2800" dirty="0"/>
              <a:t>Public charter schools are their own school district or local education agency (LEA). They are governed by their own school board which is answerable to the parents and the State Board of Education.</a:t>
            </a:r>
          </a:p>
          <a:p>
            <a:endParaRPr lang="en-US" dirty="0"/>
          </a:p>
        </p:txBody>
      </p:sp>
    </p:spTree>
    <p:extLst>
      <p:ext uri="{BB962C8B-B14F-4D97-AF65-F5344CB8AC3E}">
        <p14:creationId xmlns:p14="http://schemas.microsoft.com/office/powerpoint/2010/main" val="323523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FMCSA</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dirty="0">
                <a:solidFill>
                  <a:schemeClr val="tx1"/>
                </a:solidFill>
              </a:rPr>
              <a:t> </a:t>
            </a:r>
            <a:r>
              <a:rPr lang="en-US" dirty="0" smtClean="0">
                <a:solidFill>
                  <a:schemeClr val="tx1"/>
                </a:solidFill>
              </a:rPr>
              <a:t>  </a:t>
            </a:r>
            <a:r>
              <a:rPr lang="en-US" dirty="0">
                <a:solidFill>
                  <a:schemeClr val="tx1"/>
                </a:solidFill>
              </a:rPr>
              <a:t>Part 383</a:t>
            </a:r>
          </a:p>
          <a:p>
            <a:pPr marL="0" indent="0" algn="ctr">
              <a:buNone/>
            </a:pPr>
            <a:r>
              <a:rPr lang="en-US" dirty="0">
                <a:solidFill>
                  <a:schemeClr val="tx1"/>
                </a:solidFill>
              </a:rPr>
              <a:t> COMMERCIAL DRIVER'S LICENSE STANDARDS; REQUIREMENTS AND PENALTIES</a:t>
            </a:r>
          </a:p>
          <a:p>
            <a:pPr algn="ctr"/>
            <a:r>
              <a:rPr lang="en-US" dirty="0">
                <a:solidFill>
                  <a:schemeClr val="tx1"/>
                </a:solidFill>
              </a:rPr>
              <a:t>§ 383.5: Definitions</a:t>
            </a:r>
            <a:r>
              <a:rPr lang="en-US" dirty="0" smtClean="0">
                <a:solidFill>
                  <a:schemeClr val="tx1"/>
                </a:solidFill>
              </a:rPr>
              <a:t>.</a:t>
            </a:r>
          </a:p>
          <a:p>
            <a:pPr algn="ctr"/>
            <a:endParaRPr lang="en-US" dirty="0">
              <a:solidFill>
                <a:schemeClr val="tx1"/>
              </a:solidFill>
            </a:endParaRPr>
          </a:p>
          <a:p>
            <a:pPr marL="0" indent="0" algn="ctr">
              <a:buNone/>
            </a:pPr>
            <a:r>
              <a:rPr lang="en-US" sz="2800" dirty="0"/>
              <a:t>School bus means a CMV used to transport pre-primary, primary, or secondary school students from </a:t>
            </a:r>
            <a:r>
              <a:rPr lang="en-US" sz="2800" b="1" dirty="0"/>
              <a:t>home to school, from school to home, or to and from school-sponsored events</a:t>
            </a:r>
            <a:r>
              <a:rPr lang="en-US" sz="2800" dirty="0"/>
              <a:t>. School bus does not include a bus used as a common carrier.</a:t>
            </a:r>
          </a:p>
          <a:p>
            <a:pPr marL="0" indent="0" algn="ctr">
              <a:buNone/>
            </a:pPr>
            <a:endParaRPr lang="en-US" sz="2800" dirty="0"/>
          </a:p>
        </p:txBody>
      </p:sp>
    </p:spTree>
    <p:extLst>
      <p:ext uri="{BB962C8B-B14F-4D97-AF65-F5344CB8AC3E}">
        <p14:creationId xmlns:p14="http://schemas.microsoft.com/office/powerpoint/2010/main" val="202520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smtClean="0">
                <a:solidFill>
                  <a:schemeClr val="tx1"/>
                </a:solidFill>
              </a:rPr>
              <a:t>QUESTION</a:t>
            </a:r>
            <a:endParaRPr lang="en-US" b="1" i="0" dirty="0">
              <a:solidFill>
                <a:schemeClr val="tx1"/>
              </a:solidFill>
            </a:endParaRPr>
          </a:p>
        </p:txBody>
      </p:sp>
      <p:sp>
        <p:nvSpPr>
          <p:cNvPr id="3" name="Content Placeholder 2"/>
          <p:cNvSpPr>
            <a:spLocks noGrp="1"/>
          </p:cNvSpPr>
          <p:nvPr>
            <p:ph idx="1"/>
          </p:nvPr>
        </p:nvSpPr>
        <p:spPr/>
        <p:txBody>
          <a:bodyPr>
            <a:normAutofit/>
          </a:bodyPr>
          <a:lstStyle/>
          <a:p>
            <a:pPr marL="0" indent="0">
              <a:buNone/>
            </a:pPr>
            <a:endParaRPr lang="en-US" sz="3200" dirty="0" smtClean="0">
              <a:solidFill>
                <a:schemeClr val="tx1"/>
              </a:solidFill>
            </a:endParaRPr>
          </a:p>
          <a:p>
            <a:pPr marL="0" indent="0">
              <a:buNone/>
            </a:pPr>
            <a:endParaRPr lang="en-US" sz="3200" dirty="0">
              <a:solidFill>
                <a:schemeClr val="tx1"/>
              </a:solidFill>
            </a:endParaRPr>
          </a:p>
          <a:p>
            <a:pPr marL="0" indent="0">
              <a:buNone/>
            </a:pPr>
            <a:r>
              <a:rPr lang="en-US" sz="3200" dirty="0" smtClean="0">
                <a:solidFill>
                  <a:schemeClr val="tx1"/>
                </a:solidFill>
              </a:rPr>
              <a:t>Considering the previous definition, do the words “ School Bus” mean that a driver must be certified as “ </a:t>
            </a:r>
            <a:r>
              <a:rPr lang="en-US" sz="3200" dirty="0" err="1" smtClean="0">
                <a:solidFill>
                  <a:schemeClr val="tx1"/>
                </a:solidFill>
              </a:rPr>
              <a:t>Schl</a:t>
            </a:r>
            <a:r>
              <a:rPr lang="en-US" sz="3200" dirty="0" smtClean="0">
                <a:solidFill>
                  <a:schemeClr val="tx1"/>
                </a:solidFill>
              </a:rPr>
              <a:t>” or “ </a:t>
            </a:r>
            <a:r>
              <a:rPr lang="en-US" sz="3200" dirty="0" err="1" smtClean="0">
                <a:solidFill>
                  <a:schemeClr val="tx1"/>
                </a:solidFill>
              </a:rPr>
              <a:t>Acty</a:t>
            </a: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294195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0" u="sng" dirty="0">
                <a:solidFill>
                  <a:schemeClr val="tx1"/>
                </a:solidFill>
                <a:latin typeface="Calibri"/>
                <a:ea typeface="Calibri"/>
                <a:cs typeface="Times New Roman"/>
              </a:rPr>
              <a:t>Chapter 20-4.01.d </a:t>
            </a:r>
            <a:r>
              <a:rPr lang="en-US" sz="3200" i="0" u="sng" dirty="0" smtClean="0">
                <a:solidFill>
                  <a:schemeClr val="tx1"/>
                </a:solidFill>
                <a:latin typeface="Calibri"/>
                <a:ea typeface="Calibri"/>
                <a:cs typeface="Times New Roman"/>
              </a:rPr>
              <a:t>3</a:t>
            </a:r>
            <a:r>
              <a:rPr lang="en-US" sz="3200" i="0" dirty="0">
                <a:solidFill>
                  <a:schemeClr val="tx1"/>
                </a:solidFill>
                <a:latin typeface="Calibri"/>
                <a:ea typeface="Calibri"/>
                <a:cs typeface="Times New Roman"/>
              </a:rPr>
              <a:t/>
            </a:r>
            <a:br>
              <a:rPr lang="en-US" sz="3200" i="0" dirty="0">
                <a:solidFill>
                  <a:schemeClr val="tx1"/>
                </a:solidFill>
                <a:latin typeface="Calibri"/>
                <a:ea typeface="Calibri"/>
                <a:cs typeface="Times New Roman"/>
              </a:rPr>
            </a:br>
            <a:endParaRPr lang="en-US" i="0" dirty="0">
              <a:solidFill>
                <a:schemeClr val="tx1"/>
              </a:solidFill>
            </a:endParaRPr>
          </a:p>
        </p:txBody>
      </p:sp>
      <p:sp>
        <p:nvSpPr>
          <p:cNvPr id="3" name="Content Placeholder 2"/>
          <p:cNvSpPr>
            <a:spLocks noGrp="1"/>
          </p:cNvSpPr>
          <p:nvPr>
            <p:ph idx="1"/>
          </p:nvPr>
        </p:nvSpPr>
        <p:spPr/>
        <p:txBody>
          <a:bodyPr/>
          <a:lstStyle/>
          <a:p>
            <a:pPr marL="0" marR="0" indent="0">
              <a:lnSpc>
                <a:spcPct val="115000"/>
              </a:lnSpc>
              <a:spcBef>
                <a:spcPts val="0"/>
              </a:spcBef>
              <a:spcAft>
                <a:spcPts val="1000"/>
              </a:spcAft>
              <a:buNone/>
            </a:pPr>
            <a:endParaRPr lang="en-US" sz="1800" dirty="0">
              <a:latin typeface="Calibri"/>
              <a:ea typeface="Calibri"/>
              <a:cs typeface="Times New Roman"/>
            </a:endParaRPr>
          </a:p>
          <a:p>
            <a:pPr marL="0" marR="0" indent="0">
              <a:lnSpc>
                <a:spcPct val="115000"/>
              </a:lnSpc>
              <a:spcBef>
                <a:spcPts val="0"/>
              </a:spcBef>
              <a:spcAft>
                <a:spcPts val="1000"/>
              </a:spcAft>
              <a:buNone/>
            </a:pPr>
            <a:r>
              <a:rPr lang="en-US" sz="3200" b="1" dirty="0">
                <a:latin typeface="Calibri"/>
                <a:ea typeface="Calibri"/>
                <a:cs typeface="Times New Roman"/>
              </a:rPr>
              <a:t>d3.       </a:t>
            </a:r>
            <a:r>
              <a:rPr lang="en-US" sz="3200" dirty="0">
                <a:solidFill>
                  <a:schemeClr val="tx1"/>
                </a:solidFill>
                <a:latin typeface="Calibri"/>
                <a:ea typeface="Calibri"/>
                <a:cs typeface="Times New Roman"/>
              </a:rPr>
              <a:t>School activity bus</a:t>
            </a:r>
            <a:r>
              <a:rPr lang="en-US" sz="3200" b="1" dirty="0">
                <a:latin typeface="Calibri"/>
                <a:ea typeface="Calibri"/>
                <a:cs typeface="Times New Roman"/>
              </a:rPr>
              <a:t>. - A vehicle, generally painted a different color from a school bus, whose primary purpose is to transport school students and others to or from a place for participation in an event </a:t>
            </a:r>
            <a:r>
              <a:rPr lang="en-US" sz="3200" b="1" dirty="0">
                <a:solidFill>
                  <a:srgbClr val="FF0000"/>
                </a:solidFill>
                <a:latin typeface="Calibri"/>
                <a:ea typeface="Calibri"/>
                <a:cs typeface="Times New Roman"/>
              </a:rPr>
              <a:t>other than regular classroom work</a:t>
            </a:r>
            <a:r>
              <a:rPr lang="en-US" sz="3200" b="1" dirty="0">
                <a:latin typeface="Calibri"/>
                <a:ea typeface="Calibri"/>
                <a:cs typeface="Times New Roman"/>
              </a:rPr>
              <a:t>. The term includes a public, private, or parochial vehicle that meets this description.</a:t>
            </a:r>
            <a:endParaRPr lang="en-US" sz="3200" dirty="0">
              <a:latin typeface="Calibri"/>
              <a:ea typeface="Calibri"/>
              <a:cs typeface="Times New Roman"/>
            </a:endParaRPr>
          </a:p>
          <a:p>
            <a:endParaRPr lang="en-US" dirty="0"/>
          </a:p>
        </p:txBody>
      </p:sp>
    </p:spTree>
    <p:extLst>
      <p:ext uri="{BB962C8B-B14F-4D97-AF65-F5344CB8AC3E}">
        <p14:creationId xmlns:p14="http://schemas.microsoft.com/office/powerpoint/2010/main" val="55175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0" dirty="0" smtClean="0">
                <a:solidFill>
                  <a:schemeClr val="tx1"/>
                </a:solidFill>
              </a:rPr>
              <a:t>Question</a:t>
            </a:r>
            <a:endParaRPr lang="en-US" sz="3200" i="0" dirty="0">
              <a:solidFill>
                <a:schemeClr val="tx1"/>
              </a:solidFill>
            </a:endParaRPr>
          </a:p>
        </p:txBody>
      </p:sp>
      <p:sp>
        <p:nvSpPr>
          <p:cNvPr id="3" name="Content Placeholder 2"/>
          <p:cNvSpPr>
            <a:spLocks noGrp="1"/>
          </p:cNvSpPr>
          <p:nvPr>
            <p:ph idx="1"/>
          </p:nvPr>
        </p:nvSpPr>
        <p:spPr/>
        <p:txBody>
          <a:bodyPr>
            <a:normAutofit/>
          </a:bodyPr>
          <a:lstStyle/>
          <a:p>
            <a:pPr marL="0" indent="0">
              <a:buNone/>
            </a:pPr>
            <a:endParaRPr lang="en-US" sz="2400" dirty="0" smtClean="0"/>
          </a:p>
          <a:p>
            <a:pPr marL="0" indent="0">
              <a:buNone/>
            </a:pPr>
            <a:r>
              <a:rPr lang="en-US" sz="3600" dirty="0" smtClean="0"/>
              <a:t>Given the previous definition of an Activity bus, can Charter School drivers have “</a:t>
            </a:r>
            <a:r>
              <a:rPr lang="en-US" sz="3600" dirty="0" err="1" smtClean="0"/>
              <a:t>Acty</a:t>
            </a:r>
            <a:r>
              <a:rPr lang="en-US" sz="3600" dirty="0" smtClean="0"/>
              <a:t>” certification, yet transport students to and from school for specifically regular classroom work?</a:t>
            </a:r>
            <a:endParaRPr lang="en-US" sz="3600" dirty="0"/>
          </a:p>
        </p:txBody>
      </p:sp>
    </p:spTree>
    <p:extLst>
      <p:ext uri="{BB962C8B-B14F-4D97-AF65-F5344CB8AC3E}">
        <p14:creationId xmlns:p14="http://schemas.microsoft.com/office/powerpoint/2010/main" val="346206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0" dirty="0"/>
              <a:t>Chapter 20-4.01.d </a:t>
            </a:r>
            <a:r>
              <a:rPr lang="en-US" sz="3200" b="1" i="0" dirty="0" smtClean="0"/>
              <a:t>4</a:t>
            </a:r>
            <a:r>
              <a:rPr lang="en-US" sz="3200" b="1" i="0" dirty="0"/>
              <a:t/>
            </a:r>
            <a:br>
              <a:rPr lang="en-US" sz="3200" b="1" i="0" dirty="0"/>
            </a:br>
            <a:endParaRPr lang="en-US" sz="3200" b="1" i="0" dirty="0"/>
          </a:p>
        </p:txBody>
      </p:sp>
      <p:sp>
        <p:nvSpPr>
          <p:cNvPr id="3" name="Content Placeholder 2"/>
          <p:cNvSpPr>
            <a:spLocks noGrp="1"/>
          </p:cNvSpPr>
          <p:nvPr>
            <p:ph idx="1"/>
          </p:nvPr>
        </p:nvSpPr>
        <p:spPr/>
        <p:txBody>
          <a:bodyPr>
            <a:normAutofit/>
          </a:bodyPr>
          <a:lstStyle/>
          <a:p>
            <a:pPr marL="0" indent="0">
              <a:buNone/>
            </a:pPr>
            <a:r>
              <a:rPr lang="en-US" sz="2800" dirty="0"/>
              <a:t>d4.       School bus. - A vehicle whose primary purpose is to transport school students over an established route to and from school for the regularly scheduled school day, that is equipped with alternately flashing red lights on the front and rear and a mechanical stop signal, that is painted primarily yellow below the roofline, and that bears the plainly visible words "School Bus" on the front and rear. The term includes a public, private, or parochial vehicle that meets this description.</a:t>
            </a:r>
          </a:p>
        </p:txBody>
      </p:sp>
    </p:spTree>
    <p:extLst>
      <p:ext uri="{BB962C8B-B14F-4D97-AF65-F5344CB8AC3E}">
        <p14:creationId xmlns:p14="http://schemas.microsoft.com/office/powerpoint/2010/main" val="391742887"/>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 Transportation PowerPoint Template_16-9_Master_Alternate Fonts_FINAL</Template>
  <TotalTime>5943</TotalTime>
  <Words>1231</Words>
  <Application>Microsoft Office PowerPoint</Application>
  <PresentationFormat>Custom</PresentationFormat>
  <Paragraphs>67</Paragraphs>
  <Slides>16</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2_Office Theme</vt:lpstr>
      <vt:lpstr>Charter Schools: Questions and Concerns</vt:lpstr>
      <vt:lpstr>Goal</vt:lpstr>
      <vt:lpstr>What Is a Charter School ?</vt:lpstr>
      <vt:lpstr>How do public charter schools differ from traditional public schools</vt:lpstr>
      <vt:lpstr>FMCSA</vt:lpstr>
      <vt:lpstr>QUESTION</vt:lpstr>
      <vt:lpstr>Chapter 20-4.01.d 3 </vt:lpstr>
      <vt:lpstr>Question</vt:lpstr>
      <vt:lpstr>Chapter 20-4.01.d 4 </vt:lpstr>
      <vt:lpstr>Question</vt:lpstr>
      <vt:lpstr>§ 20‑218. Standard qualifications for school bus drivers; speed limit for school buses and school activity buses. </vt:lpstr>
      <vt:lpstr>Question</vt:lpstr>
      <vt:lpstr>19A NCAC 03G .0204 DEFINITIONS OF WORDS AND PHRASES </vt:lpstr>
      <vt:lpstr>Question</vt:lpstr>
      <vt:lpstr>What We Need</vt:lpstr>
      <vt:lpstr>Closing comments.</vt:lpstr>
    </vt:vector>
  </TitlesOfParts>
  <Company>N.C. Dept.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dc:title>
  <dc:creator>Daniel, Barbara K</dc:creator>
  <cp:lastModifiedBy>Lankford, Jonathan W</cp:lastModifiedBy>
  <cp:revision>256</cp:revision>
  <cp:lastPrinted>2015-05-21T18:57:33Z</cp:lastPrinted>
  <dcterms:created xsi:type="dcterms:W3CDTF">2014-12-11T15:55:02Z</dcterms:created>
  <dcterms:modified xsi:type="dcterms:W3CDTF">2018-07-11T18:14:47Z</dcterms:modified>
</cp:coreProperties>
</file>