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5143500" type="screen16x9"/>
  <p:notesSz cx="6858000" cy="9144000"/>
  <p:embeddedFontLst>
    <p:embeddedFont>
      <p:font typeface="Lato"/>
      <p:regular r:id="rId16"/>
      <p:bold r:id="rId17"/>
      <p:italic r:id="rId18"/>
      <p:boldItalic r:id="rId19"/>
    </p:embeddedFont>
    <p:embeddedFont>
      <p:font typeface="Georgia" panose="02040502050405020303" pitchFamily="18" charset="0"/>
      <p:regular r:id="rId20"/>
      <p:bold r:id="rId21"/>
      <p:italic r:id="rId22"/>
      <p:boldItalic r:id="rId23"/>
    </p:embeddedFont>
    <p:embeddedFont>
      <p:font typeface="Playfair Display"/>
      <p:regular r:id="rId24"/>
      <p:bold r:id="rId25"/>
      <p:italic r:id="rId26"/>
      <p:boldItalic r:id="rId27"/>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eff Morris" initials="" lastIdx="1" clrIdx="0"/>
  <p:cmAuthor id="1" name="Daniel Schmitz" initials=""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43" d="100"/>
          <a:sy n="143" d="100"/>
        </p:scale>
        <p:origin x="684" y="114"/>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3.fntdata"/><Relationship Id="rId26" Type="http://schemas.openxmlformats.org/officeDocument/2006/relationships/font" Target="fonts/font11.fntdata"/><Relationship Id="rId3" Type="http://schemas.openxmlformats.org/officeDocument/2006/relationships/slide" Target="slides/slide2.xml"/><Relationship Id="rId21" Type="http://schemas.openxmlformats.org/officeDocument/2006/relationships/font" Target="fonts/font6.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2.fntdata"/><Relationship Id="rId25" Type="http://schemas.openxmlformats.org/officeDocument/2006/relationships/font" Target="fonts/font10.fntdata"/><Relationship Id="rId2" Type="http://schemas.openxmlformats.org/officeDocument/2006/relationships/slide" Target="slides/slide1.xml"/><Relationship Id="rId16" Type="http://schemas.openxmlformats.org/officeDocument/2006/relationships/font" Target="fonts/font1.fntdata"/><Relationship Id="rId20" Type="http://schemas.openxmlformats.org/officeDocument/2006/relationships/font" Target="fonts/font5.fntdata"/><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9.fntdata"/><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notesMaster" Target="notesMasters/notesMaster1.xml"/><Relationship Id="rId23" Type="http://schemas.openxmlformats.org/officeDocument/2006/relationships/font" Target="fonts/font8.fntdata"/><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font" Target="fonts/font4.fntdata"/><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7.fntdata"/><Relationship Id="rId27" Type="http://schemas.openxmlformats.org/officeDocument/2006/relationships/font" Target="fonts/font12.fntdata"/><Relationship Id="rId30" Type="http://schemas.openxmlformats.org/officeDocument/2006/relationships/viewProps" Target="viewProp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18-07-25T20:20:12.484" idx="1">
    <p:pos x="196" y="246"/>
    <p:text>What's the goal of this?  I don't think we can go soft on how we all represent charter schools and making sure we are doing things the right way, butI don't know who the audience will be.</p:text>
  </p:cm>
  <p:cm authorId="1" dt="2018-07-25T20:20:12.484" idx="1">
    <p:pos x="196" y="346"/>
    <p:text>The goal is to push the proper practices - through offering the items that
the ncada offers - I want to keep the Greensboro summer classes in there to
show people what they missed. Steve Treffiletti had no clue about the
classes last week. He only came to the breakfast.
-- 
Daniel Schmitz M.A.T. C.A.A.
Athletic Director
Lincoln Charter School
A Tuition Free K-12 College Prep Program
www.lincolncharter.org
--</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
        <p:cNvGrpSpPr/>
        <p:nvPr/>
      </p:nvGrpSpPr>
      <p:grpSpPr>
        <a:xfrm>
          <a:off x="0" y="0"/>
          <a:ext cx="0" cy="0"/>
          <a:chOff x="0" y="0"/>
          <a:chExt cx="0" cy="0"/>
        </a:xfrm>
      </p:grpSpPr>
      <p:sp>
        <p:nvSpPr>
          <p:cNvPr id="56" name="Google Shape;56;p:notes"/>
          <p:cNvSpPr>
            <a:spLocks noGrp="1" noRot="1" noChangeAspect="1"/>
          </p:cNvSpPr>
          <p:nvPr>
            <p:ph type="sldImg" idx="2"/>
          </p:nvPr>
        </p:nvSpPr>
        <p:spPr>
          <a:xfrm>
            <a:off x="381300" y="685800"/>
            <a:ext cx="6096075"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7" name="Google Shape;57;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3dbd91e36e_1_31:notes"/>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0" name="Google Shape;120;g3dbd91e36e_1_3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Google Shape;126;g3dbd91e36e_1_37:notes"/>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7" name="Google Shape;127;g3dbd91e36e_1_3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g3dbd91e36e_1_70:notes"/>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4" name="Google Shape;134;g3dbd91e36e_1_7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g3dbd91e36e_1_76:notes"/>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40" name="Google Shape;140;g3dbd91e36e_1_7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Google Shape;62;g3dbd91e36e_0_100:notes"/>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3" name="Google Shape;63;g3dbd91e36e_0_1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Google Shape;71;g3dbd91e36e_1_44:notes"/>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2" name="Google Shape;72;g3dbd91e36e_1_4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g3dbd91e36e_1_2:notes"/>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8" name="Google Shape;78;g3dbd91e36e_1_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
        <p:cNvGrpSpPr/>
        <p:nvPr/>
      </p:nvGrpSpPr>
      <p:grpSpPr>
        <a:xfrm>
          <a:off x="0" y="0"/>
          <a:ext cx="0" cy="0"/>
          <a:chOff x="0" y="0"/>
          <a:chExt cx="0" cy="0"/>
        </a:xfrm>
      </p:grpSpPr>
      <p:sp>
        <p:nvSpPr>
          <p:cNvPr id="84" name="Google Shape;84;g3dbd91e36e_1_50:notes"/>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5" name="Google Shape;85;g3dbd91e36e_1_5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g3dbd91e36e_1_57:notes"/>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92" name="Google Shape;92;g3dbd91e36e_1_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g3dbd91e36e_1_11:notes"/>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99" name="Google Shape;99;g3dbd91e36e_1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g3dbd91e36e_1_17:notes"/>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06" name="Google Shape;106;g3dbd91e36e_1_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g3dbd91e36e_1_24:notes"/>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13" name="Google Shape;113;g3dbd91e36e_1_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p:nvPr/>
        </p:nvSpPr>
        <p:spPr>
          <a:xfrm>
            <a:off x="2749050" y="748800"/>
            <a:ext cx="3645900" cy="3645900"/>
          </a:xfrm>
          <a:prstGeom prst="rect">
            <a:avLst/>
          </a:prstGeom>
          <a:solidFill>
            <a:schemeClr val="dk1"/>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1" name="Google Shape;11;p2"/>
          <p:cNvSpPr/>
          <p:nvPr/>
        </p:nvSpPr>
        <p:spPr>
          <a:xfrm>
            <a:off x="2992950" y="992700"/>
            <a:ext cx="3158100" cy="3158100"/>
          </a:xfrm>
          <a:prstGeom prst="rect">
            <a:avLst/>
          </a:prstGeom>
          <a:noFill/>
          <a:ln w="28575" cap="flat" cmpd="sng">
            <a:solidFill>
              <a:schemeClr val="lt1"/>
            </a:solidFill>
            <a:prstDash val="solid"/>
            <a:miter lim="8000"/>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2" name="Google Shape;12;p2"/>
          <p:cNvSpPr txBox="1">
            <a:spLocks noGrp="1"/>
          </p:cNvSpPr>
          <p:nvPr>
            <p:ph type="ctrTitle"/>
          </p:nvPr>
        </p:nvSpPr>
        <p:spPr>
          <a:xfrm>
            <a:off x="3096250" y="1627200"/>
            <a:ext cx="2951400" cy="1584300"/>
          </a:xfrm>
          <a:prstGeom prst="rect">
            <a:avLst/>
          </a:prstGeom>
        </p:spPr>
        <p:txBody>
          <a:bodyPr spcFirstLastPara="1" wrap="square" lIns="91425" tIns="91425" rIns="91425" bIns="91425" anchor="ctr" anchorCtr="0"/>
          <a:lstStyle>
            <a:lvl1pPr lvl="0" algn="ctr">
              <a:spcBef>
                <a:spcPts val="0"/>
              </a:spcBef>
              <a:spcAft>
                <a:spcPts val="0"/>
              </a:spcAft>
              <a:buClr>
                <a:schemeClr val="lt1"/>
              </a:buClr>
              <a:buSzPts val="3200"/>
              <a:buFont typeface="Lato"/>
              <a:buNone/>
              <a:defRPr>
                <a:solidFill>
                  <a:schemeClr val="lt1"/>
                </a:solidFill>
                <a:latin typeface="Lato"/>
                <a:ea typeface="Lato"/>
                <a:cs typeface="Lato"/>
                <a:sym typeface="Lato"/>
              </a:defRPr>
            </a:lvl1pPr>
            <a:lvl2pPr lvl="1" algn="ctr">
              <a:spcBef>
                <a:spcPts val="0"/>
              </a:spcBef>
              <a:spcAft>
                <a:spcPts val="0"/>
              </a:spcAft>
              <a:buClr>
                <a:schemeClr val="lt1"/>
              </a:buClr>
              <a:buSzPts val="3200"/>
              <a:buFont typeface="Lato"/>
              <a:buNone/>
              <a:defRPr>
                <a:solidFill>
                  <a:schemeClr val="lt1"/>
                </a:solidFill>
                <a:latin typeface="Lato"/>
                <a:ea typeface="Lato"/>
                <a:cs typeface="Lato"/>
                <a:sym typeface="Lato"/>
              </a:defRPr>
            </a:lvl2pPr>
            <a:lvl3pPr lvl="2" algn="ctr">
              <a:spcBef>
                <a:spcPts val="0"/>
              </a:spcBef>
              <a:spcAft>
                <a:spcPts val="0"/>
              </a:spcAft>
              <a:buClr>
                <a:schemeClr val="lt1"/>
              </a:buClr>
              <a:buSzPts val="3200"/>
              <a:buFont typeface="Lato"/>
              <a:buNone/>
              <a:defRPr>
                <a:solidFill>
                  <a:schemeClr val="lt1"/>
                </a:solidFill>
                <a:latin typeface="Lato"/>
                <a:ea typeface="Lato"/>
                <a:cs typeface="Lato"/>
                <a:sym typeface="Lato"/>
              </a:defRPr>
            </a:lvl3pPr>
            <a:lvl4pPr lvl="3" algn="ctr">
              <a:spcBef>
                <a:spcPts val="0"/>
              </a:spcBef>
              <a:spcAft>
                <a:spcPts val="0"/>
              </a:spcAft>
              <a:buClr>
                <a:schemeClr val="lt1"/>
              </a:buClr>
              <a:buSzPts val="3200"/>
              <a:buFont typeface="Lato"/>
              <a:buNone/>
              <a:defRPr>
                <a:solidFill>
                  <a:schemeClr val="lt1"/>
                </a:solidFill>
                <a:latin typeface="Lato"/>
                <a:ea typeface="Lato"/>
                <a:cs typeface="Lato"/>
                <a:sym typeface="Lato"/>
              </a:defRPr>
            </a:lvl4pPr>
            <a:lvl5pPr lvl="4" algn="ctr">
              <a:spcBef>
                <a:spcPts val="0"/>
              </a:spcBef>
              <a:spcAft>
                <a:spcPts val="0"/>
              </a:spcAft>
              <a:buClr>
                <a:schemeClr val="lt1"/>
              </a:buClr>
              <a:buSzPts val="3200"/>
              <a:buFont typeface="Lato"/>
              <a:buNone/>
              <a:defRPr>
                <a:solidFill>
                  <a:schemeClr val="lt1"/>
                </a:solidFill>
                <a:latin typeface="Lato"/>
                <a:ea typeface="Lato"/>
                <a:cs typeface="Lato"/>
                <a:sym typeface="Lato"/>
              </a:defRPr>
            </a:lvl5pPr>
            <a:lvl6pPr lvl="5" algn="ctr">
              <a:spcBef>
                <a:spcPts val="0"/>
              </a:spcBef>
              <a:spcAft>
                <a:spcPts val="0"/>
              </a:spcAft>
              <a:buClr>
                <a:schemeClr val="lt1"/>
              </a:buClr>
              <a:buSzPts val="3200"/>
              <a:buFont typeface="Lato"/>
              <a:buNone/>
              <a:defRPr>
                <a:solidFill>
                  <a:schemeClr val="lt1"/>
                </a:solidFill>
                <a:latin typeface="Lato"/>
                <a:ea typeface="Lato"/>
                <a:cs typeface="Lato"/>
                <a:sym typeface="Lato"/>
              </a:defRPr>
            </a:lvl6pPr>
            <a:lvl7pPr lvl="6" algn="ctr">
              <a:spcBef>
                <a:spcPts val="0"/>
              </a:spcBef>
              <a:spcAft>
                <a:spcPts val="0"/>
              </a:spcAft>
              <a:buClr>
                <a:schemeClr val="lt1"/>
              </a:buClr>
              <a:buSzPts val="3200"/>
              <a:buFont typeface="Lato"/>
              <a:buNone/>
              <a:defRPr>
                <a:solidFill>
                  <a:schemeClr val="lt1"/>
                </a:solidFill>
                <a:latin typeface="Lato"/>
                <a:ea typeface="Lato"/>
                <a:cs typeface="Lato"/>
                <a:sym typeface="Lato"/>
              </a:defRPr>
            </a:lvl7pPr>
            <a:lvl8pPr lvl="7" algn="ctr">
              <a:spcBef>
                <a:spcPts val="0"/>
              </a:spcBef>
              <a:spcAft>
                <a:spcPts val="0"/>
              </a:spcAft>
              <a:buClr>
                <a:schemeClr val="lt1"/>
              </a:buClr>
              <a:buSzPts val="3200"/>
              <a:buFont typeface="Lato"/>
              <a:buNone/>
              <a:defRPr>
                <a:solidFill>
                  <a:schemeClr val="lt1"/>
                </a:solidFill>
                <a:latin typeface="Lato"/>
                <a:ea typeface="Lato"/>
                <a:cs typeface="Lato"/>
                <a:sym typeface="Lato"/>
              </a:defRPr>
            </a:lvl8pPr>
            <a:lvl9pPr lvl="8" algn="ctr">
              <a:spcBef>
                <a:spcPts val="0"/>
              </a:spcBef>
              <a:spcAft>
                <a:spcPts val="0"/>
              </a:spcAft>
              <a:buClr>
                <a:schemeClr val="lt1"/>
              </a:buClr>
              <a:buSzPts val="3200"/>
              <a:buFont typeface="Lato"/>
              <a:buNone/>
              <a:defRPr>
                <a:solidFill>
                  <a:schemeClr val="lt1"/>
                </a:solidFill>
                <a:latin typeface="Lato"/>
                <a:ea typeface="Lato"/>
                <a:cs typeface="Lato"/>
                <a:sym typeface="Lato"/>
              </a:defRPr>
            </a:lvl9pPr>
          </a:lstStyle>
          <a:p>
            <a:endParaRPr/>
          </a:p>
        </p:txBody>
      </p:sp>
      <p:sp>
        <p:nvSpPr>
          <p:cNvPr id="13" name="Google Shape;13;p2"/>
          <p:cNvSpPr txBox="1">
            <a:spLocks noGrp="1"/>
          </p:cNvSpPr>
          <p:nvPr>
            <p:ph type="subTitle" idx="1"/>
          </p:nvPr>
        </p:nvSpPr>
        <p:spPr>
          <a:xfrm>
            <a:off x="3096363" y="3266930"/>
            <a:ext cx="2951400" cy="701400"/>
          </a:xfrm>
          <a:prstGeom prst="rect">
            <a:avLst/>
          </a:prstGeom>
        </p:spPr>
        <p:txBody>
          <a:bodyPr spcFirstLastPara="1" wrap="square" lIns="91425" tIns="91425" rIns="91425" bIns="91425" anchor="b" anchorCtr="0"/>
          <a:lstStyle>
            <a:lvl1pPr lvl="0" algn="ctr">
              <a:lnSpc>
                <a:spcPct val="100000"/>
              </a:lnSpc>
              <a:spcBef>
                <a:spcPts val="0"/>
              </a:spcBef>
              <a:spcAft>
                <a:spcPts val="0"/>
              </a:spcAft>
              <a:buClr>
                <a:schemeClr val="lt1"/>
              </a:buClr>
              <a:buSzPts val="1800"/>
              <a:buFont typeface="Playfair Display"/>
              <a:buNone/>
              <a:defRPr b="1">
                <a:solidFill>
                  <a:schemeClr val="lt1"/>
                </a:solidFill>
                <a:latin typeface="Playfair Display"/>
                <a:ea typeface="Playfair Display"/>
                <a:cs typeface="Playfair Display"/>
                <a:sym typeface="Playfair Display"/>
              </a:defRPr>
            </a:lvl1pPr>
            <a:lvl2pPr lvl="1" algn="ctr">
              <a:lnSpc>
                <a:spcPct val="100000"/>
              </a:lnSpc>
              <a:spcBef>
                <a:spcPts val="0"/>
              </a:spcBef>
              <a:spcAft>
                <a:spcPts val="0"/>
              </a:spcAft>
              <a:buClr>
                <a:schemeClr val="lt1"/>
              </a:buClr>
              <a:buSzPts val="1800"/>
              <a:buFont typeface="Playfair Display"/>
              <a:buNone/>
              <a:defRPr sz="1800" b="1">
                <a:solidFill>
                  <a:schemeClr val="lt1"/>
                </a:solidFill>
                <a:latin typeface="Playfair Display"/>
                <a:ea typeface="Playfair Display"/>
                <a:cs typeface="Playfair Display"/>
                <a:sym typeface="Playfair Display"/>
              </a:defRPr>
            </a:lvl2pPr>
            <a:lvl3pPr lvl="2" algn="ctr">
              <a:lnSpc>
                <a:spcPct val="100000"/>
              </a:lnSpc>
              <a:spcBef>
                <a:spcPts val="0"/>
              </a:spcBef>
              <a:spcAft>
                <a:spcPts val="0"/>
              </a:spcAft>
              <a:buClr>
                <a:schemeClr val="lt1"/>
              </a:buClr>
              <a:buSzPts val="1800"/>
              <a:buFont typeface="Playfair Display"/>
              <a:buNone/>
              <a:defRPr sz="1800" b="1">
                <a:solidFill>
                  <a:schemeClr val="lt1"/>
                </a:solidFill>
                <a:latin typeface="Playfair Display"/>
                <a:ea typeface="Playfair Display"/>
                <a:cs typeface="Playfair Display"/>
                <a:sym typeface="Playfair Display"/>
              </a:defRPr>
            </a:lvl3pPr>
            <a:lvl4pPr lvl="3" algn="ctr">
              <a:lnSpc>
                <a:spcPct val="100000"/>
              </a:lnSpc>
              <a:spcBef>
                <a:spcPts val="0"/>
              </a:spcBef>
              <a:spcAft>
                <a:spcPts val="0"/>
              </a:spcAft>
              <a:buClr>
                <a:schemeClr val="lt1"/>
              </a:buClr>
              <a:buSzPts val="1800"/>
              <a:buFont typeface="Playfair Display"/>
              <a:buNone/>
              <a:defRPr sz="1800" b="1">
                <a:solidFill>
                  <a:schemeClr val="lt1"/>
                </a:solidFill>
                <a:latin typeface="Playfair Display"/>
                <a:ea typeface="Playfair Display"/>
                <a:cs typeface="Playfair Display"/>
                <a:sym typeface="Playfair Display"/>
              </a:defRPr>
            </a:lvl4pPr>
            <a:lvl5pPr lvl="4" algn="ctr">
              <a:lnSpc>
                <a:spcPct val="100000"/>
              </a:lnSpc>
              <a:spcBef>
                <a:spcPts val="0"/>
              </a:spcBef>
              <a:spcAft>
                <a:spcPts val="0"/>
              </a:spcAft>
              <a:buClr>
                <a:schemeClr val="lt1"/>
              </a:buClr>
              <a:buSzPts val="1800"/>
              <a:buFont typeface="Playfair Display"/>
              <a:buNone/>
              <a:defRPr sz="1800" b="1">
                <a:solidFill>
                  <a:schemeClr val="lt1"/>
                </a:solidFill>
                <a:latin typeface="Playfair Display"/>
                <a:ea typeface="Playfair Display"/>
                <a:cs typeface="Playfair Display"/>
                <a:sym typeface="Playfair Display"/>
              </a:defRPr>
            </a:lvl5pPr>
            <a:lvl6pPr lvl="5" algn="ctr">
              <a:lnSpc>
                <a:spcPct val="100000"/>
              </a:lnSpc>
              <a:spcBef>
                <a:spcPts val="0"/>
              </a:spcBef>
              <a:spcAft>
                <a:spcPts val="0"/>
              </a:spcAft>
              <a:buClr>
                <a:schemeClr val="lt1"/>
              </a:buClr>
              <a:buSzPts val="1800"/>
              <a:buFont typeface="Playfair Display"/>
              <a:buNone/>
              <a:defRPr sz="1800" b="1">
                <a:solidFill>
                  <a:schemeClr val="lt1"/>
                </a:solidFill>
                <a:latin typeface="Playfair Display"/>
                <a:ea typeface="Playfair Display"/>
                <a:cs typeface="Playfair Display"/>
                <a:sym typeface="Playfair Display"/>
              </a:defRPr>
            </a:lvl6pPr>
            <a:lvl7pPr lvl="6" algn="ctr">
              <a:lnSpc>
                <a:spcPct val="100000"/>
              </a:lnSpc>
              <a:spcBef>
                <a:spcPts val="0"/>
              </a:spcBef>
              <a:spcAft>
                <a:spcPts val="0"/>
              </a:spcAft>
              <a:buClr>
                <a:schemeClr val="lt1"/>
              </a:buClr>
              <a:buSzPts val="1800"/>
              <a:buFont typeface="Playfair Display"/>
              <a:buNone/>
              <a:defRPr sz="1800" b="1">
                <a:solidFill>
                  <a:schemeClr val="lt1"/>
                </a:solidFill>
                <a:latin typeface="Playfair Display"/>
                <a:ea typeface="Playfair Display"/>
                <a:cs typeface="Playfair Display"/>
                <a:sym typeface="Playfair Display"/>
              </a:defRPr>
            </a:lvl7pPr>
            <a:lvl8pPr lvl="7" algn="ctr">
              <a:lnSpc>
                <a:spcPct val="100000"/>
              </a:lnSpc>
              <a:spcBef>
                <a:spcPts val="0"/>
              </a:spcBef>
              <a:spcAft>
                <a:spcPts val="0"/>
              </a:spcAft>
              <a:buClr>
                <a:schemeClr val="lt1"/>
              </a:buClr>
              <a:buSzPts val="1800"/>
              <a:buFont typeface="Playfair Display"/>
              <a:buNone/>
              <a:defRPr sz="1800" b="1">
                <a:solidFill>
                  <a:schemeClr val="lt1"/>
                </a:solidFill>
                <a:latin typeface="Playfair Display"/>
                <a:ea typeface="Playfair Display"/>
                <a:cs typeface="Playfair Display"/>
                <a:sym typeface="Playfair Display"/>
              </a:defRPr>
            </a:lvl8pPr>
            <a:lvl9pPr lvl="8" algn="ctr">
              <a:lnSpc>
                <a:spcPct val="100000"/>
              </a:lnSpc>
              <a:spcBef>
                <a:spcPts val="0"/>
              </a:spcBef>
              <a:spcAft>
                <a:spcPts val="0"/>
              </a:spcAft>
              <a:buClr>
                <a:schemeClr val="lt1"/>
              </a:buClr>
              <a:buSzPts val="1800"/>
              <a:buFont typeface="Playfair Display"/>
              <a:buNone/>
              <a:defRPr sz="1800" b="1">
                <a:solidFill>
                  <a:schemeClr val="lt1"/>
                </a:solidFill>
                <a:latin typeface="Playfair Display"/>
                <a:ea typeface="Playfair Display"/>
                <a:cs typeface="Playfair Display"/>
                <a:sym typeface="Playfair Display"/>
              </a:defRPr>
            </a:lvl9pPr>
          </a:lstStyle>
          <a:p>
            <a:endParaRPr/>
          </a:p>
        </p:txBody>
      </p:sp>
      <p:sp>
        <p:nvSpPr>
          <p:cNvPr id="14" name="Google Shape;14;p2"/>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8"/>
        <p:cNvGrpSpPr/>
        <p:nvPr/>
      </p:nvGrpSpPr>
      <p:grpSpPr>
        <a:xfrm>
          <a:off x="0" y="0"/>
          <a:ext cx="0" cy="0"/>
          <a:chOff x="0" y="0"/>
          <a:chExt cx="0" cy="0"/>
        </a:xfrm>
      </p:grpSpPr>
      <p:sp>
        <p:nvSpPr>
          <p:cNvPr id="49" name="Google Shape;49;p11"/>
          <p:cNvSpPr/>
          <p:nvPr/>
        </p:nvSpPr>
        <p:spPr>
          <a:xfrm>
            <a:off x="0" y="5045700"/>
            <a:ext cx="9144000" cy="97800"/>
          </a:xfrm>
          <a:prstGeom prst="rect">
            <a:avLst/>
          </a:prstGeom>
          <a:solidFill>
            <a:schemeClr val="dk1"/>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50" name="Google Shape;50;p11"/>
          <p:cNvSpPr txBox="1">
            <a:spLocks noGrp="1"/>
          </p:cNvSpPr>
          <p:nvPr>
            <p:ph type="title" hasCustomPrompt="1"/>
          </p:nvPr>
        </p:nvSpPr>
        <p:spPr>
          <a:xfrm>
            <a:off x="311700" y="1233100"/>
            <a:ext cx="8520600" cy="1610100"/>
          </a:xfrm>
          <a:prstGeom prst="rect">
            <a:avLst/>
          </a:prstGeom>
        </p:spPr>
        <p:txBody>
          <a:bodyPr spcFirstLastPara="1" wrap="square" lIns="91425" tIns="91425" rIns="91425" bIns="91425" anchor="b" anchorCtr="0"/>
          <a:lstStyle>
            <a:lvl1pPr lvl="0" algn="ctr">
              <a:spcBef>
                <a:spcPts val="0"/>
              </a:spcBef>
              <a:spcAft>
                <a:spcPts val="0"/>
              </a:spcAft>
              <a:buSzPts val="10000"/>
              <a:buFont typeface="Lato"/>
              <a:buNone/>
              <a:defRPr sz="10000">
                <a:latin typeface="Lato"/>
                <a:ea typeface="Lato"/>
                <a:cs typeface="Lato"/>
                <a:sym typeface="Lato"/>
              </a:defRPr>
            </a:lvl1pPr>
            <a:lvl2pPr lvl="1" algn="ctr">
              <a:spcBef>
                <a:spcPts val="0"/>
              </a:spcBef>
              <a:spcAft>
                <a:spcPts val="0"/>
              </a:spcAft>
              <a:buSzPts val="10000"/>
              <a:buFont typeface="Lato"/>
              <a:buNone/>
              <a:defRPr sz="10000">
                <a:latin typeface="Lato"/>
                <a:ea typeface="Lato"/>
                <a:cs typeface="Lato"/>
                <a:sym typeface="Lato"/>
              </a:defRPr>
            </a:lvl2pPr>
            <a:lvl3pPr lvl="2" algn="ctr">
              <a:spcBef>
                <a:spcPts val="0"/>
              </a:spcBef>
              <a:spcAft>
                <a:spcPts val="0"/>
              </a:spcAft>
              <a:buSzPts val="10000"/>
              <a:buFont typeface="Lato"/>
              <a:buNone/>
              <a:defRPr sz="10000">
                <a:latin typeface="Lato"/>
                <a:ea typeface="Lato"/>
                <a:cs typeface="Lato"/>
                <a:sym typeface="Lato"/>
              </a:defRPr>
            </a:lvl3pPr>
            <a:lvl4pPr lvl="3" algn="ctr">
              <a:spcBef>
                <a:spcPts val="0"/>
              </a:spcBef>
              <a:spcAft>
                <a:spcPts val="0"/>
              </a:spcAft>
              <a:buSzPts val="10000"/>
              <a:buFont typeface="Lato"/>
              <a:buNone/>
              <a:defRPr sz="10000">
                <a:latin typeface="Lato"/>
                <a:ea typeface="Lato"/>
                <a:cs typeface="Lato"/>
                <a:sym typeface="Lato"/>
              </a:defRPr>
            </a:lvl4pPr>
            <a:lvl5pPr lvl="4" algn="ctr">
              <a:spcBef>
                <a:spcPts val="0"/>
              </a:spcBef>
              <a:spcAft>
                <a:spcPts val="0"/>
              </a:spcAft>
              <a:buSzPts val="10000"/>
              <a:buFont typeface="Lato"/>
              <a:buNone/>
              <a:defRPr sz="10000">
                <a:latin typeface="Lato"/>
                <a:ea typeface="Lato"/>
                <a:cs typeface="Lato"/>
                <a:sym typeface="Lato"/>
              </a:defRPr>
            </a:lvl5pPr>
            <a:lvl6pPr lvl="5" algn="ctr">
              <a:spcBef>
                <a:spcPts val="0"/>
              </a:spcBef>
              <a:spcAft>
                <a:spcPts val="0"/>
              </a:spcAft>
              <a:buSzPts val="10000"/>
              <a:buFont typeface="Lato"/>
              <a:buNone/>
              <a:defRPr sz="10000">
                <a:latin typeface="Lato"/>
                <a:ea typeface="Lato"/>
                <a:cs typeface="Lato"/>
                <a:sym typeface="Lato"/>
              </a:defRPr>
            </a:lvl6pPr>
            <a:lvl7pPr lvl="6" algn="ctr">
              <a:spcBef>
                <a:spcPts val="0"/>
              </a:spcBef>
              <a:spcAft>
                <a:spcPts val="0"/>
              </a:spcAft>
              <a:buSzPts val="10000"/>
              <a:buFont typeface="Lato"/>
              <a:buNone/>
              <a:defRPr sz="10000">
                <a:latin typeface="Lato"/>
                <a:ea typeface="Lato"/>
                <a:cs typeface="Lato"/>
                <a:sym typeface="Lato"/>
              </a:defRPr>
            </a:lvl7pPr>
            <a:lvl8pPr lvl="7" algn="ctr">
              <a:spcBef>
                <a:spcPts val="0"/>
              </a:spcBef>
              <a:spcAft>
                <a:spcPts val="0"/>
              </a:spcAft>
              <a:buSzPts val="10000"/>
              <a:buFont typeface="Lato"/>
              <a:buNone/>
              <a:defRPr sz="10000">
                <a:latin typeface="Lato"/>
                <a:ea typeface="Lato"/>
                <a:cs typeface="Lato"/>
                <a:sym typeface="Lato"/>
              </a:defRPr>
            </a:lvl8pPr>
            <a:lvl9pPr lvl="8" algn="ctr">
              <a:spcBef>
                <a:spcPts val="0"/>
              </a:spcBef>
              <a:spcAft>
                <a:spcPts val="0"/>
              </a:spcAft>
              <a:buSzPts val="10000"/>
              <a:buFont typeface="Lato"/>
              <a:buNone/>
              <a:defRPr sz="10000">
                <a:latin typeface="Lato"/>
                <a:ea typeface="Lato"/>
                <a:cs typeface="Lato"/>
                <a:sym typeface="Lato"/>
              </a:defRPr>
            </a:lvl9pPr>
          </a:lstStyle>
          <a:p>
            <a:r>
              <a:t>xx%</a:t>
            </a:r>
          </a:p>
        </p:txBody>
      </p:sp>
      <p:sp>
        <p:nvSpPr>
          <p:cNvPr id="51" name="Google Shape;51;p11"/>
          <p:cNvSpPr txBox="1">
            <a:spLocks noGrp="1"/>
          </p:cNvSpPr>
          <p:nvPr>
            <p:ph type="body" idx="1"/>
          </p:nvPr>
        </p:nvSpPr>
        <p:spPr>
          <a:xfrm>
            <a:off x="311700" y="2919450"/>
            <a:ext cx="8520600" cy="1071600"/>
          </a:xfrm>
          <a:prstGeom prst="rect">
            <a:avLst/>
          </a:prstGeom>
        </p:spPr>
        <p:txBody>
          <a:bodyPr spcFirstLastPara="1" wrap="square" lIns="91425" tIns="91425" rIns="91425" bIns="91425" anchor="t" anchorCtr="0"/>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52" name="Google Shape;52;p11"/>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3"/>
        <p:cNvGrpSpPr/>
        <p:nvPr/>
      </p:nvGrpSpPr>
      <p:grpSpPr>
        <a:xfrm>
          <a:off x="0" y="0"/>
          <a:ext cx="0" cy="0"/>
          <a:chOff x="0" y="0"/>
          <a:chExt cx="0" cy="0"/>
        </a:xfrm>
      </p:grpSpPr>
      <p:sp>
        <p:nvSpPr>
          <p:cNvPr id="54" name="Google Shape;54;p12"/>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dk1"/>
        </a:solidFill>
        <a:effectLst/>
      </p:bgPr>
    </p:bg>
    <p:spTree>
      <p:nvGrpSpPr>
        <p:cNvPr id="1" name="Shape 15"/>
        <p:cNvGrpSpPr/>
        <p:nvPr/>
      </p:nvGrpSpPr>
      <p:grpSpPr>
        <a:xfrm>
          <a:off x="0" y="0"/>
          <a:ext cx="0" cy="0"/>
          <a:chOff x="0" y="0"/>
          <a:chExt cx="0" cy="0"/>
        </a:xfrm>
      </p:grpSpPr>
      <p:sp>
        <p:nvSpPr>
          <p:cNvPr id="16" name="Google Shape;16;p3"/>
          <p:cNvSpPr txBox="1">
            <a:spLocks noGrp="1"/>
          </p:cNvSpPr>
          <p:nvPr>
            <p:ph type="title"/>
          </p:nvPr>
        </p:nvSpPr>
        <p:spPr>
          <a:xfrm>
            <a:off x="509550" y="1423875"/>
            <a:ext cx="8124900" cy="1798200"/>
          </a:xfrm>
          <a:prstGeom prst="rect">
            <a:avLst/>
          </a:prstGeom>
        </p:spPr>
        <p:txBody>
          <a:bodyPr spcFirstLastPara="1" wrap="square" lIns="91425" tIns="91425" rIns="91425" bIns="91425" anchor="ctr" anchorCtr="0"/>
          <a:lstStyle>
            <a:lvl1pPr lvl="0" algn="ctr">
              <a:spcBef>
                <a:spcPts val="0"/>
              </a:spcBef>
              <a:spcAft>
                <a:spcPts val="0"/>
              </a:spcAft>
              <a:buClr>
                <a:schemeClr val="lt1"/>
              </a:buClr>
              <a:buSzPts val="4800"/>
              <a:buFont typeface="Lato"/>
              <a:buNone/>
              <a:defRPr sz="4800" b="0">
                <a:solidFill>
                  <a:schemeClr val="lt1"/>
                </a:solidFill>
                <a:latin typeface="Lato"/>
                <a:ea typeface="Lato"/>
                <a:cs typeface="Lato"/>
                <a:sym typeface="Lato"/>
              </a:defRPr>
            </a:lvl1pPr>
            <a:lvl2pPr lvl="1" algn="ctr">
              <a:spcBef>
                <a:spcPts val="0"/>
              </a:spcBef>
              <a:spcAft>
                <a:spcPts val="0"/>
              </a:spcAft>
              <a:buClr>
                <a:schemeClr val="lt1"/>
              </a:buClr>
              <a:buSzPts val="4800"/>
              <a:buFont typeface="Lato"/>
              <a:buNone/>
              <a:defRPr sz="4800" b="0">
                <a:solidFill>
                  <a:schemeClr val="lt1"/>
                </a:solidFill>
                <a:latin typeface="Lato"/>
                <a:ea typeface="Lato"/>
                <a:cs typeface="Lato"/>
                <a:sym typeface="Lato"/>
              </a:defRPr>
            </a:lvl2pPr>
            <a:lvl3pPr lvl="2" algn="ctr">
              <a:spcBef>
                <a:spcPts val="0"/>
              </a:spcBef>
              <a:spcAft>
                <a:spcPts val="0"/>
              </a:spcAft>
              <a:buClr>
                <a:schemeClr val="lt1"/>
              </a:buClr>
              <a:buSzPts val="4800"/>
              <a:buFont typeface="Lato"/>
              <a:buNone/>
              <a:defRPr sz="4800" b="0">
                <a:solidFill>
                  <a:schemeClr val="lt1"/>
                </a:solidFill>
                <a:latin typeface="Lato"/>
                <a:ea typeface="Lato"/>
                <a:cs typeface="Lato"/>
                <a:sym typeface="Lato"/>
              </a:defRPr>
            </a:lvl3pPr>
            <a:lvl4pPr lvl="3" algn="ctr">
              <a:spcBef>
                <a:spcPts val="0"/>
              </a:spcBef>
              <a:spcAft>
                <a:spcPts val="0"/>
              </a:spcAft>
              <a:buClr>
                <a:schemeClr val="lt1"/>
              </a:buClr>
              <a:buSzPts val="4800"/>
              <a:buFont typeface="Lato"/>
              <a:buNone/>
              <a:defRPr sz="4800" b="0">
                <a:solidFill>
                  <a:schemeClr val="lt1"/>
                </a:solidFill>
                <a:latin typeface="Lato"/>
                <a:ea typeface="Lato"/>
                <a:cs typeface="Lato"/>
                <a:sym typeface="Lato"/>
              </a:defRPr>
            </a:lvl4pPr>
            <a:lvl5pPr lvl="4" algn="ctr">
              <a:spcBef>
                <a:spcPts val="0"/>
              </a:spcBef>
              <a:spcAft>
                <a:spcPts val="0"/>
              </a:spcAft>
              <a:buClr>
                <a:schemeClr val="lt1"/>
              </a:buClr>
              <a:buSzPts val="4800"/>
              <a:buFont typeface="Lato"/>
              <a:buNone/>
              <a:defRPr sz="4800" b="0">
                <a:solidFill>
                  <a:schemeClr val="lt1"/>
                </a:solidFill>
                <a:latin typeface="Lato"/>
                <a:ea typeface="Lato"/>
                <a:cs typeface="Lato"/>
                <a:sym typeface="Lato"/>
              </a:defRPr>
            </a:lvl5pPr>
            <a:lvl6pPr lvl="5" algn="ctr">
              <a:spcBef>
                <a:spcPts val="0"/>
              </a:spcBef>
              <a:spcAft>
                <a:spcPts val="0"/>
              </a:spcAft>
              <a:buClr>
                <a:schemeClr val="lt1"/>
              </a:buClr>
              <a:buSzPts val="4800"/>
              <a:buFont typeface="Lato"/>
              <a:buNone/>
              <a:defRPr sz="4800" b="0">
                <a:solidFill>
                  <a:schemeClr val="lt1"/>
                </a:solidFill>
                <a:latin typeface="Lato"/>
                <a:ea typeface="Lato"/>
                <a:cs typeface="Lato"/>
                <a:sym typeface="Lato"/>
              </a:defRPr>
            </a:lvl6pPr>
            <a:lvl7pPr lvl="6" algn="ctr">
              <a:spcBef>
                <a:spcPts val="0"/>
              </a:spcBef>
              <a:spcAft>
                <a:spcPts val="0"/>
              </a:spcAft>
              <a:buClr>
                <a:schemeClr val="lt1"/>
              </a:buClr>
              <a:buSzPts val="4800"/>
              <a:buFont typeface="Lato"/>
              <a:buNone/>
              <a:defRPr sz="4800" b="0">
                <a:solidFill>
                  <a:schemeClr val="lt1"/>
                </a:solidFill>
                <a:latin typeface="Lato"/>
                <a:ea typeface="Lato"/>
                <a:cs typeface="Lato"/>
                <a:sym typeface="Lato"/>
              </a:defRPr>
            </a:lvl7pPr>
            <a:lvl8pPr lvl="7" algn="ctr">
              <a:spcBef>
                <a:spcPts val="0"/>
              </a:spcBef>
              <a:spcAft>
                <a:spcPts val="0"/>
              </a:spcAft>
              <a:buClr>
                <a:schemeClr val="lt1"/>
              </a:buClr>
              <a:buSzPts val="4800"/>
              <a:buFont typeface="Lato"/>
              <a:buNone/>
              <a:defRPr sz="4800" b="0">
                <a:solidFill>
                  <a:schemeClr val="lt1"/>
                </a:solidFill>
                <a:latin typeface="Lato"/>
                <a:ea typeface="Lato"/>
                <a:cs typeface="Lato"/>
                <a:sym typeface="Lato"/>
              </a:defRPr>
            </a:lvl8pPr>
            <a:lvl9pPr lvl="8" algn="ctr">
              <a:spcBef>
                <a:spcPts val="0"/>
              </a:spcBef>
              <a:spcAft>
                <a:spcPts val="0"/>
              </a:spcAft>
              <a:buClr>
                <a:schemeClr val="lt1"/>
              </a:buClr>
              <a:buSzPts val="4800"/>
              <a:buFont typeface="Lato"/>
              <a:buNone/>
              <a:defRPr sz="4800" b="0">
                <a:solidFill>
                  <a:schemeClr val="lt1"/>
                </a:solidFill>
                <a:latin typeface="Lato"/>
                <a:ea typeface="Lato"/>
                <a:cs typeface="Lato"/>
                <a:sym typeface="Lato"/>
              </a:defRPr>
            </a:lvl9pPr>
          </a:lstStyle>
          <a:p>
            <a:endParaRPr/>
          </a:p>
        </p:txBody>
      </p:sp>
      <p:sp>
        <p:nvSpPr>
          <p:cNvPr id="17" name="Google Shape;17;p3"/>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8"/>
        <p:cNvGrpSpPr/>
        <p:nvPr/>
      </p:nvGrpSpPr>
      <p:grpSpPr>
        <a:xfrm>
          <a:off x="0" y="0"/>
          <a:ext cx="0" cy="0"/>
          <a:chOff x="0" y="0"/>
          <a:chExt cx="0" cy="0"/>
        </a:xfrm>
      </p:grpSpPr>
      <p:sp>
        <p:nvSpPr>
          <p:cNvPr id="19" name="Google Shape;19;p4"/>
          <p:cNvSpPr/>
          <p:nvPr/>
        </p:nvSpPr>
        <p:spPr>
          <a:xfrm>
            <a:off x="0" y="5045700"/>
            <a:ext cx="9144000" cy="97800"/>
          </a:xfrm>
          <a:prstGeom prst="rect">
            <a:avLst/>
          </a:prstGeom>
          <a:solidFill>
            <a:schemeClr val="dk1"/>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0" name="Google Shape;20;p4"/>
          <p:cNvSpPr txBox="1">
            <a:spLocks noGrp="1"/>
          </p:cNvSpPr>
          <p:nvPr>
            <p:ph type="title"/>
          </p:nvPr>
        </p:nvSpPr>
        <p:spPr>
          <a:xfrm>
            <a:off x="311700" y="391350"/>
            <a:ext cx="8520600" cy="626100"/>
          </a:xfrm>
          <a:prstGeom prst="rect">
            <a:avLst/>
          </a:prstGeom>
        </p:spPr>
        <p:txBody>
          <a:bodyPr spcFirstLastPara="1" wrap="square" lIns="91425" tIns="91425" rIns="91425" bIns="91425" anchor="t" anchorCtr="0"/>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21" name="Google Shape;21;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22" name="Google Shape;22;p4"/>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3"/>
        <p:cNvGrpSpPr/>
        <p:nvPr/>
      </p:nvGrpSpPr>
      <p:grpSpPr>
        <a:xfrm>
          <a:off x="0" y="0"/>
          <a:ext cx="0" cy="0"/>
          <a:chOff x="0" y="0"/>
          <a:chExt cx="0" cy="0"/>
        </a:xfrm>
      </p:grpSpPr>
      <p:sp>
        <p:nvSpPr>
          <p:cNvPr id="24" name="Google Shape;24;p5"/>
          <p:cNvSpPr txBox="1">
            <a:spLocks noGrp="1"/>
          </p:cNvSpPr>
          <p:nvPr>
            <p:ph type="title"/>
          </p:nvPr>
        </p:nvSpPr>
        <p:spPr>
          <a:xfrm>
            <a:off x="311700" y="391350"/>
            <a:ext cx="8520600" cy="626100"/>
          </a:xfrm>
          <a:prstGeom prst="rect">
            <a:avLst/>
          </a:prstGeom>
        </p:spPr>
        <p:txBody>
          <a:bodyPr spcFirstLastPara="1" wrap="square" lIns="91425" tIns="91425" rIns="91425" bIns="91425" anchor="t" anchorCtr="0"/>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25" name="Google Shape;25;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6" name="Google Shape;26;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7" name="Google Shape;27;p5"/>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8"/>
        <p:cNvGrpSpPr/>
        <p:nvPr/>
      </p:nvGrpSpPr>
      <p:grpSpPr>
        <a:xfrm>
          <a:off x="0" y="0"/>
          <a:ext cx="0" cy="0"/>
          <a:chOff x="0" y="0"/>
          <a:chExt cx="0" cy="0"/>
        </a:xfrm>
      </p:grpSpPr>
      <p:sp>
        <p:nvSpPr>
          <p:cNvPr id="29" name="Google Shape;29;p6"/>
          <p:cNvSpPr txBox="1">
            <a:spLocks noGrp="1"/>
          </p:cNvSpPr>
          <p:nvPr>
            <p:ph type="title"/>
          </p:nvPr>
        </p:nvSpPr>
        <p:spPr>
          <a:xfrm>
            <a:off x="311700" y="391350"/>
            <a:ext cx="8520600" cy="626100"/>
          </a:xfrm>
          <a:prstGeom prst="rect">
            <a:avLst/>
          </a:prstGeom>
        </p:spPr>
        <p:txBody>
          <a:bodyPr spcFirstLastPara="1" wrap="square" lIns="91425" tIns="91425" rIns="91425" bIns="91425" anchor="t" anchorCtr="0"/>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30" name="Google Shape;30;p6"/>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1"/>
        <p:cNvGrpSpPr/>
        <p:nvPr/>
      </p:nvGrpSpPr>
      <p:grpSpPr>
        <a:xfrm>
          <a:off x="0" y="0"/>
          <a:ext cx="0" cy="0"/>
          <a:chOff x="0" y="0"/>
          <a:chExt cx="0" cy="0"/>
        </a:xfrm>
      </p:grpSpPr>
      <p:sp>
        <p:nvSpPr>
          <p:cNvPr id="32" name="Google Shape;32;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3" name="Google Shape;33;p7"/>
          <p:cNvSpPr txBox="1">
            <a:spLocks noGrp="1"/>
          </p:cNvSpPr>
          <p:nvPr>
            <p:ph type="body" idx="1"/>
          </p:nvPr>
        </p:nvSpPr>
        <p:spPr>
          <a:xfrm>
            <a:off x="311700" y="1391378"/>
            <a:ext cx="2808000" cy="3179400"/>
          </a:xfrm>
          <a:prstGeom prst="rect">
            <a:avLst/>
          </a:prstGeom>
        </p:spPr>
        <p:txBody>
          <a:bodyPr spcFirstLastPara="1" wrap="square" lIns="91425" tIns="91425" rIns="91425" bIns="91425" anchor="t" anchorCtr="0"/>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4" name="Google Shape;34;p7"/>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bg>
      <p:bgPr>
        <a:solidFill>
          <a:schemeClr val="dk2"/>
        </a:solidFill>
        <a:effectLst/>
      </p:bgPr>
    </p:bg>
    <p:spTree>
      <p:nvGrpSpPr>
        <p:cNvPr id="1" name="Shape 35"/>
        <p:cNvGrpSpPr/>
        <p:nvPr/>
      </p:nvGrpSpPr>
      <p:grpSpPr>
        <a:xfrm>
          <a:off x="0" y="0"/>
          <a:ext cx="0" cy="0"/>
          <a:chOff x="0" y="0"/>
          <a:chExt cx="0" cy="0"/>
        </a:xfrm>
      </p:grpSpPr>
      <p:sp>
        <p:nvSpPr>
          <p:cNvPr id="36" name="Google Shape;36;p8"/>
          <p:cNvSpPr txBox="1">
            <a:spLocks noGrp="1"/>
          </p:cNvSpPr>
          <p:nvPr>
            <p:ph type="title"/>
          </p:nvPr>
        </p:nvSpPr>
        <p:spPr>
          <a:xfrm>
            <a:off x="490250" y="526350"/>
            <a:ext cx="5618700" cy="4090800"/>
          </a:xfrm>
          <a:prstGeom prst="rect">
            <a:avLst/>
          </a:prstGeom>
        </p:spPr>
        <p:txBody>
          <a:bodyPr spcFirstLastPara="1" wrap="square" lIns="91425" tIns="91425" rIns="91425" bIns="91425" anchor="ctr" anchorCtr="0"/>
          <a:lstStyle>
            <a:lvl1pPr lvl="0">
              <a:spcBef>
                <a:spcPts val="0"/>
              </a:spcBef>
              <a:spcAft>
                <a:spcPts val="0"/>
              </a:spcAft>
              <a:buClr>
                <a:schemeClr val="lt1"/>
              </a:buClr>
              <a:buSzPts val="4800"/>
              <a:buFont typeface="Lato"/>
              <a:buNone/>
              <a:defRPr sz="4800" b="0">
                <a:solidFill>
                  <a:schemeClr val="lt1"/>
                </a:solidFill>
                <a:latin typeface="Lato"/>
                <a:ea typeface="Lato"/>
                <a:cs typeface="Lato"/>
                <a:sym typeface="Lato"/>
              </a:defRPr>
            </a:lvl1pPr>
            <a:lvl2pPr lvl="1">
              <a:spcBef>
                <a:spcPts val="0"/>
              </a:spcBef>
              <a:spcAft>
                <a:spcPts val="0"/>
              </a:spcAft>
              <a:buClr>
                <a:schemeClr val="lt1"/>
              </a:buClr>
              <a:buSzPts val="4800"/>
              <a:buFont typeface="Lato"/>
              <a:buNone/>
              <a:defRPr sz="4800" b="0">
                <a:solidFill>
                  <a:schemeClr val="lt1"/>
                </a:solidFill>
                <a:latin typeface="Lato"/>
                <a:ea typeface="Lato"/>
                <a:cs typeface="Lato"/>
                <a:sym typeface="Lato"/>
              </a:defRPr>
            </a:lvl2pPr>
            <a:lvl3pPr lvl="2">
              <a:spcBef>
                <a:spcPts val="0"/>
              </a:spcBef>
              <a:spcAft>
                <a:spcPts val="0"/>
              </a:spcAft>
              <a:buClr>
                <a:schemeClr val="lt1"/>
              </a:buClr>
              <a:buSzPts val="4800"/>
              <a:buFont typeface="Lato"/>
              <a:buNone/>
              <a:defRPr sz="4800" b="0">
                <a:solidFill>
                  <a:schemeClr val="lt1"/>
                </a:solidFill>
                <a:latin typeface="Lato"/>
                <a:ea typeface="Lato"/>
                <a:cs typeface="Lato"/>
                <a:sym typeface="Lato"/>
              </a:defRPr>
            </a:lvl3pPr>
            <a:lvl4pPr lvl="3">
              <a:spcBef>
                <a:spcPts val="0"/>
              </a:spcBef>
              <a:spcAft>
                <a:spcPts val="0"/>
              </a:spcAft>
              <a:buClr>
                <a:schemeClr val="lt1"/>
              </a:buClr>
              <a:buSzPts val="4800"/>
              <a:buFont typeface="Lato"/>
              <a:buNone/>
              <a:defRPr sz="4800" b="0">
                <a:solidFill>
                  <a:schemeClr val="lt1"/>
                </a:solidFill>
                <a:latin typeface="Lato"/>
                <a:ea typeface="Lato"/>
                <a:cs typeface="Lato"/>
                <a:sym typeface="Lato"/>
              </a:defRPr>
            </a:lvl4pPr>
            <a:lvl5pPr lvl="4">
              <a:spcBef>
                <a:spcPts val="0"/>
              </a:spcBef>
              <a:spcAft>
                <a:spcPts val="0"/>
              </a:spcAft>
              <a:buClr>
                <a:schemeClr val="lt1"/>
              </a:buClr>
              <a:buSzPts val="4800"/>
              <a:buFont typeface="Lato"/>
              <a:buNone/>
              <a:defRPr sz="4800" b="0">
                <a:solidFill>
                  <a:schemeClr val="lt1"/>
                </a:solidFill>
                <a:latin typeface="Lato"/>
                <a:ea typeface="Lato"/>
                <a:cs typeface="Lato"/>
                <a:sym typeface="Lato"/>
              </a:defRPr>
            </a:lvl5pPr>
            <a:lvl6pPr lvl="5">
              <a:spcBef>
                <a:spcPts val="0"/>
              </a:spcBef>
              <a:spcAft>
                <a:spcPts val="0"/>
              </a:spcAft>
              <a:buClr>
                <a:schemeClr val="lt1"/>
              </a:buClr>
              <a:buSzPts val="4800"/>
              <a:buFont typeface="Lato"/>
              <a:buNone/>
              <a:defRPr sz="4800" b="0">
                <a:solidFill>
                  <a:schemeClr val="lt1"/>
                </a:solidFill>
                <a:latin typeface="Lato"/>
                <a:ea typeface="Lato"/>
                <a:cs typeface="Lato"/>
                <a:sym typeface="Lato"/>
              </a:defRPr>
            </a:lvl6pPr>
            <a:lvl7pPr lvl="6">
              <a:spcBef>
                <a:spcPts val="0"/>
              </a:spcBef>
              <a:spcAft>
                <a:spcPts val="0"/>
              </a:spcAft>
              <a:buClr>
                <a:schemeClr val="lt1"/>
              </a:buClr>
              <a:buSzPts val="4800"/>
              <a:buFont typeface="Lato"/>
              <a:buNone/>
              <a:defRPr sz="4800" b="0">
                <a:solidFill>
                  <a:schemeClr val="lt1"/>
                </a:solidFill>
                <a:latin typeface="Lato"/>
                <a:ea typeface="Lato"/>
                <a:cs typeface="Lato"/>
                <a:sym typeface="Lato"/>
              </a:defRPr>
            </a:lvl7pPr>
            <a:lvl8pPr lvl="7">
              <a:spcBef>
                <a:spcPts val="0"/>
              </a:spcBef>
              <a:spcAft>
                <a:spcPts val="0"/>
              </a:spcAft>
              <a:buClr>
                <a:schemeClr val="lt1"/>
              </a:buClr>
              <a:buSzPts val="4800"/>
              <a:buFont typeface="Lato"/>
              <a:buNone/>
              <a:defRPr sz="4800" b="0">
                <a:solidFill>
                  <a:schemeClr val="lt1"/>
                </a:solidFill>
                <a:latin typeface="Lato"/>
                <a:ea typeface="Lato"/>
                <a:cs typeface="Lato"/>
                <a:sym typeface="Lato"/>
              </a:defRPr>
            </a:lvl8pPr>
            <a:lvl9pPr lvl="8">
              <a:spcBef>
                <a:spcPts val="0"/>
              </a:spcBef>
              <a:spcAft>
                <a:spcPts val="0"/>
              </a:spcAft>
              <a:buClr>
                <a:schemeClr val="lt1"/>
              </a:buClr>
              <a:buSzPts val="4800"/>
              <a:buFont typeface="Lato"/>
              <a:buNone/>
              <a:defRPr sz="4800" b="0">
                <a:solidFill>
                  <a:schemeClr val="lt1"/>
                </a:solidFill>
                <a:latin typeface="Lato"/>
                <a:ea typeface="Lato"/>
                <a:cs typeface="Lato"/>
                <a:sym typeface="Lato"/>
              </a:defRPr>
            </a:lvl9pPr>
          </a:lstStyle>
          <a:p>
            <a:endParaRPr/>
          </a:p>
        </p:txBody>
      </p:sp>
      <p:sp>
        <p:nvSpPr>
          <p:cNvPr id="37" name="Google Shape;37;p8"/>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8"/>
        <p:cNvGrpSpPr/>
        <p:nvPr/>
      </p:nvGrpSpPr>
      <p:grpSpPr>
        <a:xfrm>
          <a:off x="0" y="0"/>
          <a:ext cx="0" cy="0"/>
          <a:chOff x="0" y="0"/>
          <a:chExt cx="0" cy="0"/>
        </a:xfrm>
      </p:grpSpPr>
      <p:sp>
        <p:nvSpPr>
          <p:cNvPr id="39" name="Google Shape;39;p9"/>
          <p:cNvSpPr/>
          <p:nvPr/>
        </p:nvSpPr>
        <p:spPr>
          <a:xfrm>
            <a:off x="4572000" y="-25"/>
            <a:ext cx="45720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cxnSp>
        <p:nvCxnSpPr>
          <p:cNvPr id="40" name="Google Shape;40;p9"/>
          <p:cNvCxnSpPr/>
          <p:nvPr/>
        </p:nvCxnSpPr>
        <p:spPr>
          <a:xfrm>
            <a:off x="5029675" y="4495500"/>
            <a:ext cx="468300" cy="0"/>
          </a:xfrm>
          <a:prstGeom prst="straightConnector1">
            <a:avLst/>
          </a:prstGeom>
          <a:noFill/>
          <a:ln w="19050" cap="flat" cmpd="sng">
            <a:solidFill>
              <a:schemeClr val="lt1"/>
            </a:solidFill>
            <a:prstDash val="solid"/>
            <a:round/>
            <a:headEnd type="none" w="sm" len="sm"/>
            <a:tailEnd type="none" w="sm" len="sm"/>
          </a:ln>
        </p:spPr>
      </p:cxnSp>
      <p:sp>
        <p:nvSpPr>
          <p:cNvPr id="41" name="Google Shape;41;p9"/>
          <p:cNvSpPr txBox="1">
            <a:spLocks noGrp="1"/>
          </p:cNvSpPr>
          <p:nvPr>
            <p:ph type="title"/>
          </p:nvPr>
        </p:nvSpPr>
        <p:spPr>
          <a:xfrm>
            <a:off x="265500" y="1107950"/>
            <a:ext cx="4045200" cy="1683600"/>
          </a:xfrm>
          <a:prstGeom prst="rect">
            <a:avLst/>
          </a:prstGeom>
        </p:spPr>
        <p:txBody>
          <a:bodyPr spcFirstLastPara="1" wrap="square" lIns="91425" tIns="91425" rIns="91425" bIns="91425" anchor="b" anchorCtr="0"/>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42" name="Google Shape;42;p9"/>
          <p:cNvSpPr txBox="1">
            <a:spLocks noGrp="1"/>
          </p:cNvSpPr>
          <p:nvPr>
            <p:ph type="subTitle" idx="1"/>
          </p:nvPr>
        </p:nvSpPr>
        <p:spPr>
          <a:xfrm>
            <a:off x="265500" y="2845201"/>
            <a:ext cx="4045200" cy="1345500"/>
          </a:xfrm>
          <a:prstGeom prst="rect">
            <a:avLst/>
          </a:prstGeom>
        </p:spPr>
        <p:txBody>
          <a:bodyPr spcFirstLastPara="1" wrap="square" lIns="91425" tIns="91425" rIns="91425" bIns="91425" anchor="t" anchorCtr="0"/>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43" name="Google Shape;43;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lstStyle>
            <a:lvl1pPr marL="457200" lvl="0" indent="-342900">
              <a:spcBef>
                <a:spcPts val="0"/>
              </a:spcBef>
              <a:spcAft>
                <a:spcPts val="0"/>
              </a:spcAft>
              <a:buClr>
                <a:schemeClr val="lt1"/>
              </a:buClr>
              <a:buSzPts val="1800"/>
              <a:buChar char="●"/>
              <a:defRPr>
                <a:solidFill>
                  <a:schemeClr val="lt1"/>
                </a:solidFill>
              </a:defRPr>
            </a:lvl1pPr>
            <a:lvl2pPr marL="914400" lvl="1" indent="-317500">
              <a:spcBef>
                <a:spcPts val="1600"/>
              </a:spcBef>
              <a:spcAft>
                <a:spcPts val="0"/>
              </a:spcAft>
              <a:buClr>
                <a:schemeClr val="lt1"/>
              </a:buClr>
              <a:buSzPts val="1400"/>
              <a:buChar char="○"/>
              <a:defRPr>
                <a:solidFill>
                  <a:schemeClr val="lt1"/>
                </a:solidFill>
              </a:defRPr>
            </a:lvl2pPr>
            <a:lvl3pPr marL="1371600" lvl="2" indent="-317500">
              <a:spcBef>
                <a:spcPts val="1600"/>
              </a:spcBef>
              <a:spcAft>
                <a:spcPts val="0"/>
              </a:spcAft>
              <a:buClr>
                <a:schemeClr val="lt1"/>
              </a:buClr>
              <a:buSzPts val="1400"/>
              <a:buChar char="■"/>
              <a:defRPr>
                <a:solidFill>
                  <a:schemeClr val="lt1"/>
                </a:solidFill>
              </a:defRPr>
            </a:lvl3pPr>
            <a:lvl4pPr marL="1828800" lvl="3" indent="-317500">
              <a:spcBef>
                <a:spcPts val="1600"/>
              </a:spcBef>
              <a:spcAft>
                <a:spcPts val="0"/>
              </a:spcAft>
              <a:buClr>
                <a:schemeClr val="lt1"/>
              </a:buClr>
              <a:buSzPts val="1400"/>
              <a:buChar char="●"/>
              <a:defRPr>
                <a:solidFill>
                  <a:schemeClr val="lt1"/>
                </a:solidFill>
              </a:defRPr>
            </a:lvl4pPr>
            <a:lvl5pPr marL="2286000" lvl="4" indent="-317500">
              <a:spcBef>
                <a:spcPts val="1600"/>
              </a:spcBef>
              <a:spcAft>
                <a:spcPts val="0"/>
              </a:spcAft>
              <a:buClr>
                <a:schemeClr val="lt1"/>
              </a:buClr>
              <a:buSzPts val="1400"/>
              <a:buChar char="○"/>
              <a:defRPr>
                <a:solidFill>
                  <a:schemeClr val="lt1"/>
                </a:solidFill>
              </a:defRPr>
            </a:lvl5pPr>
            <a:lvl6pPr marL="2743200" lvl="5" indent="-317500">
              <a:spcBef>
                <a:spcPts val="1600"/>
              </a:spcBef>
              <a:spcAft>
                <a:spcPts val="0"/>
              </a:spcAft>
              <a:buClr>
                <a:schemeClr val="lt1"/>
              </a:buClr>
              <a:buSzPts val="1400"/>
              <a:buChar char="■"/>
              <a:defRPr>
                <a:solidFill>
                  <a:schemeClr val="lt1"/>
                </a:solidFill>
              </a:defRPr>
            </a:lvl6pPr>
            <a:lvl7pPr marL="3200400" lvl="6" indent="-317500">
              <a:spcBef>
                <a:spcPts val="1600"/>
              </a:spcBef>
              <a:spcAft>
                <a:spcPts val="0"/>
              </a:spcAft>
              <a:buClr>
                <a:schemeClr val="lt1"/>
              </a:buClr>
              <a:buSzPts val="1400"/>
              <a:buChar char="●"/>
              <a:defRPr>
                <a:solidFill>
                  <a:schemeClr val="lt1"/>
                </a:solidFill>
              </a:defRPr>
            </a:lvl7pPr>
            <a:lvl8pPr marL="3657600" lvl="7" indent="-317500">
              <a:spcBef>
                <a:spcPts val="1600"/>
              </a:spcBef>
              <a:spcAft>
                <a:spcPts val="0"/>
              </a:spcAft>
              <a:buClr>
                <a:schemeClr val="lt1"/>
              </a:buClr>
              <a:buSzPts val="1400"/>
              <a:buChar char="○"/>
              <a:defRPr>
                <a:solidFill>
                  <a:schemeClr val="lt1"/>
                </a:solidFill>
              </a:defRPr>
            </a:lvl8pPr>
            <a:lvl9pPr marL="4114800" lvl="8" indent="-317500">
              <a:spcBef>
                <a:spcPts val="1600"/>
              </a:spcBef>
              <a:spcAft>
                <a:spcPts val="1600"/>
              </a:spcAft>
              <a:buClr>
                <a:schemeClr val="lt1"/>
              </a:buClr>
              <a:buSzPts val="1400"/>
              <a:buChar char="■"/>
              <a:defRPr>
                <a:solidFill>
                  <a:schemeClr val="lt1"/>
                </a:solidFill>
              </a:defRPr>
            </a:lvl9pPr>
          </a:lstStyle>
          <a:p>
            <a:endParaRPr/>
          </a:p>
        </p:txBody>
      </p:sp>
      <p:sp>
        <p:nvSpPr>
          <p:cNvPr id="44" name="Google Shape;44;p9"/>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5"/>
        <p:cNvGrpSpPr/>
        <p:nvPr/>
      </p:nvGrpSpPr>
      <p:grpSpPr>
        <a:xfrm>
          <a:off x="0" y="0"/>
          <a:ext cx="0" cy="0"/>
          <a:chOff x="0" y="0"/>
          <a:chExt cx="0" cy="0"/>
        </a:xfrm>
      </p:grpSpPr>
      <p:sp>
        <p:nvSpPr>
          <p:cNvPr id="46" name="Google Shape;46;p10"/>
          <p:cNvSpPr txBox="1">
            <a:spLocks noGrp="1"/>
          </p:cNvSpPr>
          <p:nvPr>
            <p:ph type="body" idx="1"/>
          </p:nvPr>
        </p:nvSpPr>
        <p:spPr>
          <a:xfrm>
            <a:off x="319500" y="4230575"/>
            <a:ext cx="5998800" cy="598800"/>
          </a:xfrm>
          <a:prstGeom prst="rect">
            <a:avLst/>
          </a:prstGeom>
        </p:spPr>
        <p:txBody>
          <a:bodyPr spcFirstLastPara="1" wrap="square" lIns="91425" tIns="91425" rIns="91425" bIns="91425" anchor="ctr" anchorCtr="0"/>
          <a:lstStyle>
            <a:lvl1pPr marL="457200" lvl="0" indent="-228600">
              <a:lnSpc>
                <a:spcPct val="100000"/>
              </a:lnSpc>
              <a:spcBef>
                <a:spcPts val="0"/>
              </a:spcBef>
              <a:spcAft>
                <a:spcPts val="0"/>
              </a:spcAft>
              <a:buSzPts val="1800"/>
              <a:buNone/>
              <a:defRPr/>
            </a:lvl1pPr>
          </a:lstStyle>
          <a:p>
            <a:endParaRPr/>
          </a:p>
        </p:txBody>
      </p:sp>
      <p:sp>
        <p:nvSpPr>
          <p:cNvPr id="47" name="Google Shape;47;p10"/>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coral">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391350"/>
            <a:ext cx="8520600" cy="626100"/>
          </a:xfrm>
          <a:prstGeom prst="rect">
            <a:avLst/>
          </a:prstGeom>
          <a:noFill/>
          <a:ln>
            <a:noFill/>
          </a:ln>
        </p:spPr>
        <p:txBody>
          <a:bodyPr spcFirstLastPara="1" wrap="square" lIns="91425" tIns="91425" rIns="91425" bIns="91425" anchor="t" anchorCtr="0"/>
          <a:lstStyle>
            <a:lvl1pPr lvl="0">
              <a:spcBef>
                <a:spcPts val="0"/>
              </a:spcBef>
              <a:spcAft>
                <a:spcPts val="0"/>
              </a:spcAft>
              <a:buClr>
                <a:schemeClr val="dk1"/>
              </a:buClr>
              <a:buSzPts val="3200"/>
              <a:buFont typeface="Playfair Display"/>
              <a:buNone/>
              <a:defRPr sz="3200" b="1">
                <a:solidFill>
                  <a:schemeClr val="dk1"/>
                </a:solidFill>
                <a:latin typeface="Playfair Display"/>
                <a:ea typeface="Playfair Display"/>
                <a:cs typeface="Playfair Display"/>
                <a:sym typeface="Playfair Display"/>
              </a:defRPr>
            </a:lvl1pPr>
            <a:lvl2pPr lvl="1">
              <a:spcBef>
                <a:spcPts val="0"/>
              </a:spcBef>
              <a:spcAft>
                <a:spcPts val="0"/>
              </a:spcAft>
              <a:buClr>
                <a:schemeClr val="dk1"/>
              </a:buClr>
              <a:buSzPts val="3200"/>
              <a:buFont typeface="Playfair Display"/>
              <a:buNone/>
              <a:defRPr sz="3200" b="1">
                <a:solidFill>
                  <a:schemeClr val="dk1"/>
                </a:solidFill>
                <a:latin typeface="Playfair Display"/>
                <a:ea typeface="Playfair Display"/>
                <a:cs typeface="Playfair Display"/>
                <a:sym typeface="Playfair Display"/>
              </a:defRPr>
            </a:lvl2pPr>
            <a:lvl3pPr lvl="2">
              <a:spcBef>
                <a:spcPts val="0"/>
              </a:spcBef>
              <a:spcAft>
                <a:spcPts val="0"/>
              </a:spcAft>
              <a:buClr>
                <a:schemeClr val="dk1"/>
              </a:buClr>
              <a:buSzPts val="3200"/>
              <a:buFont typeface="Playfair Display"/>
              <a:buNone/>
              <a:defRPr sz="3200" b="1">
                <a:solidFill>
                  <a:schemeClr val="dk1"/>
                </a:solidFill>
                <a:latin typeface="Playfair Display"/>
                <a:ea typeface="Playfair Display"/>
                <a:cs typeface="Playfair Display"/>
                <a:sym typeface="Playfair Display"/>
              </a:defRPr>
            </a:lvl3pPr>
            <a:lvl4pPr lvl="3">
              <a:spcBef>
                <a:spcPts val="0"/>
              </a:spcBef>
              <a:spcAft>
                <a:spcPts val="0"/>
              </a:spcAft>
              <a:buClr>
                <a:schemeClr val="dk1"/>
              </a:buClr>
              <a:buSzPts val="3200"/>
              <a:buFont typeface="Playfair Display"/>
              <a:buNone/>
              <a:defRPr sz="3200" b="1">
                <a:solidFill>
                  <a:schemeClr val="dk1"/>
                </a:solidFill>
                <a:latin typeface="Playfair Display"/>
                <a:ea typeface="Playfair Display"/>
                <a:cs typeface="Playfair Display"/>
                <a:sym typeface="Playfair Display"/>
              </a:defRPr>
            </a:lvl4pPr>
            <a:lvl5pPr lvl="4">
              <a:spcBef>
                <a:spcPts val="0"/>
              </a:spcBef>
              <a:spcAft>
                <a:spcPts val="0"/>
              </a:spcAft>
              <a:buClr>
                <a:schemeClr val="dk1"/>
              </a:buClr>
              <a:buSzPts val="3200"/>
              <a:buFont typeface="Playfair Display"/>
              <a:buNone/>
              <a:defRPr sz="3200" b="1">
                <a:solidFill>
                  <a:schemeClr val="dk1"/>
                </a:solidFill>
                <a:latin typeface="Playfair Display"/>
                <a:ea typeface="Playfair Display"/>
                <a:cs typeface="Playfair Display"/>
                <a:sym typeface="Playfair Display"/>
              </a:defRPr>
            </a:lvl5pPr>
            <a:lvl6pPr lvl="5">
              <a:spcBef>
                <a:spcPts val="0"/>
              </a:spcBef>
              <a:spcAft>
                <a:spcPts val="0"/>
              </a:spcAft>
              <a:buClr>
                <a:schemeClr val="dk1"/>
              </a:buClr>
              <a:buSzPts val="3200"/>
              <a:buFont typeface="Playfair Display"/>
              <a:buNone/>
              <a:defRPr sz="3200" b="1">
                <a:solidFill>
                  <a:schemeClr val="dk1"/>
                </a:solidFill>
                <a:latin typeface="Playfair Display"/>
                <a:ea typeface="Playfair Display"/>
                <a:cs typeface="Playfair Display"/>
                <a:sym typeface="Playfair Display"/>
              </a:defRPr>
            </a:lvl6pPr>
            <a:lvl7pPr lvl="6">
              <a:spcBef>
                <a:spcPts val="0"/>
              </a:spcBef>
              <a:spcAft>
                <a:spcPts val="0"/>
              </a:spcAft>
              <a:buClr>
                <a:schemeClr val="dk1"/>
              </a:buClr>
              <a:buSzPts val="3200"/>
              <a:buFont typeface="Playfair Display"/>
              <a:buNone/>
              <a:defRPr sz="3200" b="1">
                <a:solidFill>
                  <a:schemeClr val="dk1"/>
                </a:solidFill>
                <a:latin typeface="Playfair Display"/>
                <a:ea typeface="Playfair Display"/>
                <a:cs typeface="Playfair Display"/>
                <a:sym typeface="Playfair Display"/>
              </a:defRPr>
            </a:lvl7pPr>
            <a:lvl8pPr lvl="7">
              <a:spcBef>
                <a:spcPts val="0"/>
              </a:spcBef>
              <a:spcAft>
                <a:spcPts val="0"/>
              </a:spcAft>
              <a:buClr>
                <a:schemeClr val="dk1"/>
              </a:buClr>
              <a:buSzPts val="3200"/>
              <a:buFont typeface="Playfair Display"/>
              <a:buNone/>
              <a:defRPr sz="3200" b="1">
                <a:solidFill>
                  <a:schemeClr val="dk1"/>
                </a:solidFill>
                <a:latin typeface="Playfair Display"/>
                <a:ea typeface="Playfair Display"/>
                <a:cs typeface="Playfair Display"/>
                <a:sym typeface="Playfair Display"/>
              </a:defRPr>
            </a:lvl8pPr>
            <a:lvl9pPr lvl="8">
              <a:spcBef>
                <a:spcPts val="0"/>
              </a:spcBef>
              <a:spcAft>
                <a:spcPts val="0"/>
              </a:spcAft>
              <a:buClr>
                <a:schemeClr val="dk1"/>
              </a:buClr>
              <a:buSzPts val="3200"/>
              <a:buFont typeface="Playfair Display"/>
              <a:buNone/>
              <a:defRPr sz="3200" b="1">
                <a:solidFill>
                  <a:schemeClr val="dk1"/>
                </a:solidFill>
                <a:latin typeface="Playfair Display"/>
                <a:ea typeface="Playfair Display"/>
                <a:cs typeface="Playfair Display"/>
                <a:sym typeface="Playfair Display"/>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lstStyle>
            <a:lvl1pPr marL="457200" lvl="0" indent="-342900">
              <a:lnSpc>
                <a:spcPct val="115000"/>
              </a:lnSpc>
              <a:spcBef>
                <a:spcPts val="0"/>
              </a:spcBef>
              <a:spcAft>
                <a:spcPts val="0"/>
              </a:spcAft>
              <a:buClr>
                <a:schemeClr val="dk2"/>
              </a:buClr>
              <a:buSzPts val="1800"/>
              <a:buFont typeface="Lato"/>
              <a:buChar char="●"/>
              <a:defRPr sz="1800">
                <a:solidFill>
                  <a:schemeClr val="dk2"/>
                </a:solidFill>
                <a:latin typeface="Lato"/>
                <a:ea typeface="Lato"/>
                <a:cs typeface="Lato"/>
                <a:sym typeface="Lato"/>
              </a:defRPr>
            </a:lvl1pPr>
            <a:lvl2pPr marL="914400" lvl="1"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2pPr>
            <a:lvl3pPr marL="1371600" lvl="2"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3pPr>
            <a:lvl4pPr marL="1828800" lvl="3"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4pPr>
            <a:lvl5pPr marL="2286000" lvl="4"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5pPr>
            <a:lvl6pPr marL="2743200" lvl="5"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6pPr>
            <a:lvl7pPr marL="3200400" lvl="6"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7pPr>
            <a:lvl8pPr marL="3657600" lvl="7"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8pPr>
            <a:lvl9pPr marL="4114800" lvl="8" indent="-317500">
              <a:lnSpc>
                <a:spcPct val="115000"/>
              </a:lnSpc>
              <a:spcBef>
                <a:spcPts val="1600"/>
              </a:spcBef>
              <a:spcAft>
                <a:spcPts val="1600"/>
              </a:spcAft>
              <a:buClr>
                <a:schemeClr val="dk2"/>
              </a:buClr>
              <a:buSzPts val="1400"/>
              <a:buFont typeface="Lato"/>
              <a:buChar char="■"/>
              <a:defRPr>
                <a:solidFill>
                  <a:schemeClr val="dk2"/>
                </a:solidFill>
                <a:latin typeface="Lato"/>
                <a:ea typeface="Lato"/>
                <a:cs typeface="Lato"/>
                <a:sym typeface="Lato"/>
              </a:defRPr>
            </a:lvl9pPr>
          </a:lstStyle>
          <a:p>
            <a:endParaRPr/>
          </a:p>
        </p:txBody>
      </p:sp>
      <p:sp>
        <p:nvSpPr>
          <p:cNvPr id="8" name="Google Shape;8;p1"/>
          <p:cNvSpPr txBox="1">
            <a:spLocks noGrp="1"/>
          </p:cNvSpPr>
          <p:nvPr>
            <p:ph type="sldNum" idx="12"/>
          </p:nvPr>
        </p:nvSpPr>
        <p:spPr>
          <a:xfrm>
            <a:off x="8490250" y="4681009"/>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latin typeface="Lato"/>
                <a:ea typeface="Lato"/>
                <a:cs typeface="Lato"/>
                <a:sym typeface="Lato"/>
              </a:defRPr>
            </a:lvl1pPr>
            <a:lvl2pPr lvl="1" algn="r">
              <a:buNone/>
              <a:defRPr sz="1000">
                <a:solidFill>
                  <a:schemeClr val="dk2"/>
                </a:solidFill>
                <a:latin typeface="Lato"/>
                <a:ea typeface="Lato"/>
                <a:cs typeface="Lato"/>
                <a:sym typeface="Lato"/>
              </a:defRPr>
            </a:lvl2pPr>
            <a:lvl3pPr lvl="2" algn="r">
              <a:buNone/>
              <a:defRPr sz="1000">
                <a:solidFill>
                  <a:schemeClr val="dk2"/>
                </a:solidFill>
                <a:latin typeface="Lato"/>
                <a:ea typeface="Lato"/>
                <a:cs typeface="Lato"/>
                <a:sym typeface="Lato"/>
              </a:defRPr>
            </a:lvl3pPr>
            <a:lvl4pPr lvl="3" algn="r">
              <a:buNone/>
              <a:defRPr sz="1000">
                <a:solidFill>
                  <a:schemeClr val="dk2"/>
                </a:solidFill>
                <a:latin typeface="Lato"/>
                <a:ea typeface="Lato"/>
                <a:cs typeface="Lato"/>
                <a:sym typeface="Lato"/>
              </a:defRPr>
            </a:lvl4pPr>
            <a:lvl5pPr lvl="4" algn="r">
              <a:buNone/>
              <a:defRPr sz="1000">
                <a:solidFill>
                  <a:schemeClr val="dk2"/>
                </a:solidFill>
                <a:latin typeface="Lato"/>
                <a:ea typeface="Lato"/>
                <a:cs typeface="Lato"/>
                <a:sym typeface="Lato"/>
              </a:defRPr>
            </a:lvl5pPr>
            <a:lvl6pPr lvl="5" algn="r">
              <a:buNone/>
              <a:defRPr sz="1000">
                <a:solidFill>
                  <a:schemeClr val="dk2"/>
                </a:solidFill>
                <a:latin typeface="Lato"/>
                <a:ea typeface="Lato"/>
                <a:cs typeface="Lato"/>
                <a:sym typeface="Lato"/>
              </a:defRPr>
            </a:lvl6pPr>
            <a:lvl7pPr lvl="6" algn="r">
              <a:buNone/>
              <a:defRPr sz="1000">
                <a:solidFill>
                  <a:schemeClr val="dk2"/>
                </a:solidFill>
                <a:latin typeface="Lato"/>
                <a:ea typeface="Lato"/>
                <a:cs typeface="Lato"/>
                <a:sym typeface="Lato"/>
              </a:defRPr>
            </a:lvl7pPr>
            <a:lvl8pPr lvl="7" algn="r">
              <a:buNone/>
              <a:defRPr sz="1000">
                <a:solidFill>
                  <a:schemeClr val="dk2"/>
                </a:solidFill>
                <a:latin typeface="Lato"/>
                <a:ea typeface="Lato"/>
                <a:cs typeface="Lato"/>
                <a:sym typeface="Lato"/>
              </a:defRPr>
            </a:lvl8pPr>
            <a:lvl9pPr lvl="8" algn="r">
              <a:buNone/>
              <a:defRPr sz="1000">
                <a:solidFill>
                  <a:schemeClr val="dk2"/>
                </a:solidFill>
                <a:latin typeface="Lato"/>
                <a:ea typeface="Lato"/>
                <a:cs typeface="Lato"/>
                <a:sym typeface="Lato"/>
              </a:defRPr>
            </a:lvl9pPr>
          </a:lstStyle>
          <a:p>
            <a:pPr marL="0" lvl="0" indent="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niaaa.org/niaaa-programs/niaaa-certification-program/about-niaaa-certification/" TargetMode="External"/><Relationship Id="rId2" Type="http://schemas.openxmlformats.org/officeDocument/2006/relationships/notesSlide" Target="../notesSlides/notesSlide10.xml"/><Relationship Id="rId1" Type="http://schemas.openxmlformats.org/officeDocument/2006/relationships/slideLayout" Target="../slideLayouts/slideLayout3.xml"/><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hyperlink" Target="http://www.niaaa.org/niaaa-programs/leadership-training-institute/leadership-training-course-descriptions/" TargetMode="External"/><Relationship Id="rId2" Type="http://schemas.openxmlformats.org/officeDocument/2006/relationships/notesSlide" Target="../notesSlides/notesSlide11.xml"/><Relationship Id="rId1" Type="http://schemas.openxmlformats.org/officeDocument/2006/relationships/slideLayout" Target="../slideLayouts/slideLayout3.xml"/><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hyperlink" Target="https://www.ncada.net/page/show/2712262-home" TargetMode="External"/><Relationship Id="rId2" Type="http://schemas.openxmlformats.org/officeDocument/2006/relationships/notesSlide" Target="../notesSlides/notesSlide13.xml"/><Relationship Id="rId1" Type="http://schemas.openxmlformats.org/officeDocument/2006/relationships/slideLayout" Target="../slideLayouts/slideLayout3.xml"/><Relationship Id="rId4" Type="http://schemas.openxmlformats.org/officeDocument/2006/relationships/hyperlink" Target="http://www.niaaa.org/"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comments" Target="../comments/comment1.xml"/><Relationship Id="rId5" Type="http://schemas.openxmlformats.org/officeDocument/2006/relationships/image" Target="../media/image3.jpg"/><Relationship Id="rId4" Type="http://schemas.openxmlformats.org/officeDocument/2006/relationships/image" Target="../media/image2.jpg"/></Relationships>
</file>

<file path=ppt/slides/_rels/slide3.xml.rels><?xml version="1.0" encoding="UTF-8" standalone="yes"?>
<Relationships xmlns="http://schemas.openxmlformats.org/package/2006/relationships"><Relationship Id="rId3" Type="http://schemas.openxmlformats.org/officeDocument/2006/relationships/hyperlink" Target="https://edexcellence.net/commentary/education-gadfly-daily/choice-words/2012/an-unfair-contest-charter-school-athletics.html" TargetMode="External"/><Relationship Id="rId2" Type="http://schemas.openxmlformats.org/officeDocument/2006/relationships/notesSlide" Target="../notesSlides/notesSlide3.xml"/><Relationship Id="rId1" Type="http://schemas.openxmlformats.org/officeDocument/2006/relationships/slideLayout" Target="../slideLayouts/slideLayout3.xml"/><Relationship Id="rId4" Type="http://schemas.openxmlformats.org/officeDocument/2006/relationships/hyperlink" Target="http://www.carolinacoastonline.com/news_times/sports/article_f6a3f0da-e090-11e5-bb3a-8fa4524f9d99.html"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www.ncada.net/toolbox" TargetMode="External"/><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image" Target="../media/image4.jpg"/></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hyperlink" Target="https://www.ncada.net/page/show/2716016-ncada-summer-leadership-academy" TargetMode="External"/><Relationship Id="rId2" Type="http://schemas.openxmlformats.org/officeDocument/2006/relationships/notesSlide" Target="../notesSlides/notesSlide8.xml"/><Relationship Id="rId1" Type="http://schemas.openxmlformats.org/officeDocument/2006/relationships/slideLayout" Target="../slideLayouts/slideLayout3.xml"/><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8"/>
        <p:cNvGrpSpPr/>
        <p:nvPr/>
      </p:nvGrpSpPr>
      <p:grpSpPr>
        <a:xfrm>
          <a:off x="0" y="0"/>
          <a:ext cx="0" cy="0"/>
          <a:chOff x="0" y="0"/>
          <a:chExt cx="0" cy="0"/>
        </a:xfrm>
      </p:grpSpPr>
      <p:sp>
        <p:nvSpPr>
          <p:cNvPr id="59" name="Google Shape;59;p13"/>
          <p:cNvSpPr txBox="1">
            <a:spLocks noGrp="1"/>
          </p:cNvSpPr>
          <p:nvPr>
            <p:ph type="ctrTitle"/>
          </p:nvPr>
        </p:nvSpPr>
        <p:spPr>
          <a:xfrm>
            <a:off x="3096250" y="1627200"/>
            <a:ext cx="2951400" cy="15843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r>
              <a:rPr lang="en"/>
              <a:t>Office of Charter School Huddle</a:t>
            </a:r>
            <a:endParaRPr/>
          </a:p>
        </p:txBody>
      </p:sp>
      <p:sp>
        <p:nvSpPr>
          <p:cNvPr id="60" name="Google Shape;60;p13"/>
          <p:cNvSpPr txBox="1">
            <a:spLocks noGrp="1"/>
          </p:cNvSpPr>
          <p:nvPr>
            <p:ph type="subTitle" idx="1"/>
          </p:nvPr>
        </p:nvSpPr>
        <p:spPr>
          <a:xfrm>
            <a:off x="3096363" y="3266930"/>
            <a:ext cx="2951400" cy="701400"/>
          </a:xfrm>
          <a:prstGeom prst="rect">
            <a:avLst/>
          </a:prstGeom>
        </p:spPr>
        <p:txBody>
          <a:bodyPr spcFirstLastPara="1" wrap="square" lIns="91425" tIns="91425" rIns="91425" bIns="91425" anchor="b" anchorCtr="0">
            <a:noAutofit/>
          </a:bodyPr>
          <a:lstStyle/>
          <a:p>
            <a:pPr marL="0" lvl="0" indent="0">
              <a:spcBef>
                <a:spcPts val="0"/>
              </a:spcBef>
              <a:spcAft>
                <a:spcPts val="0"/>
              </a:spcAft>
              <a:buNone/>
            </a:pPr>
            <a:r>
              <a:rPr lang="en"/>
              <a:t>Athletic Administration</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p22"/>
          <p:cNvSpPr txBox="1">
            <a:spLocks noGrp="1"/>
          </p:cNvSpPr>
          <p:nvPr>
            <p:ph type="title"/>
          </p:nvPr>
        </p:nvSpPr>
        <p:spPr>
          <a:xfrm>
            <a:off x="311700" y="391350"/>
            <a:ext cx="8520600" cy="6261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t>NIAAA LTI</a:t>
            </a:r>
            <a:endParaRPr/>
          </a:p>
        </p:txBody>
      </p:sp>
      <p:sp>
        <p:nvSpPr>
          <p:cNvPr id="123" name="Google Shape;123;p22"/>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rtl="0">
              <a:lnSpc>
                <a:spcPct val="140000"/>
              </a:lnSpc>
              <a:spcBef>
                <a:spcPts val="0"/>
              </a:spcBef>
              <a:spcAft>
                <a:spcPts val="0"/>
              </a:spcAft>
              <a:buNone/>
            </a:pPr>
            <a:r>
              <a:rPr lang="en" sz="1550" b="1">
                <a:solidFill>
                  <a:srgbClr val="000000"/>
                </a:solidFill>
                <a:latin typeface="Arial"/>
                <a:ea typeface="Arial"/>
                <a:cs typeface="Arial"/>
                <a:sym typeface="Arial"/>
              </a:rPr>
              <a:t>CERTIFICATION BENEFITS- </a:t>
            </a:r>
            <a:r>
              <a:rPr lang="en" sz="1550" b="1" u="sng">
                <a:solidFill>
                  <a:schemeClr val="hlink"/>
                </a:solidFill>
                <a:latin typeface="Arial"/>
                <a:ea typeface="Arial"/>
                <a:cs typeface="Arial"/>
                <a:sym typeface="Arial"/>
                <a:hlinkClick r:id="rId3"/>
              </a:rPr>
              <a:t>Certification Info</a:t>
            </a:r>
            <a:endParaRPr sz="1550" b="1">
              <a:solidFill>
                <a:srgbClr val="000000"/>
              </a:solidFill>
              <a:latin typeface="Arial"/>
              <a:ea typeface="Arial"/>
              <a:cs typeface="Arial"/>
              <a:sym typeface="Arial"/>
            </a:endParaRPr>
          </a:p>
          <a:p>
            <a:pPr marL="698500" lvl="0" indent="-327025" rtl="0">
              <a:lnSpc>
                <a:spcPct val="150000"/>
              </a:lnSpc>
              <a:spcBef>
                <a:spcPts val="0"/>
              </a:spcBef>
              <a:spcAft>
                <a:spcPts val="0"/>
              </a:spcAft>
              <a:buClr>
                <a:srgbClr val="696969"/>
              </a:buClr>
              <a:buSzPts val="1550"/>
              <a:buFont typeface="Georgia"/>
              <a:buChar char="●"/>
            </a:pPr>
            <a:r>
              <a:rPr lang="en" sz="1550">
                <a:solidFill>
                  <a:srgbClr val="696969"/>
                </a:solidFill>
                <a:latin typeface="Georgia"/>
                <a:ea typeface="Georgia"/>
                <a:cs typeface="Georgia"/>
                <a:sym typeface="Georgia"/>
              </a:rPr>
              <a:t>Develops a sense of personal and professional satisfaction</a:t>
            </a:r>
            <a:endParaRPr sz="1550">
              <a:solidFill>
                <a:srgbClr val="696969"/>
              </a:solidFill>
              <a:latin typeface="Georgia"/>
              <a:ea typeface="Georgia"/>
              <a:cs typeface="Georgia"/>
              <a:sym typeface="Georgia"/>
            </a:endParaRPr>
          </a:p>
          <a:p>
            <a:pPr marL="698500" lvl="0" indent="-327025" rtl="0">
              <a:lnSpc>
                <a:spcPct val="150000"/>
              </a:lnSpc>
              <a:spcBef>
                <a:spcPts val="0"/>
              </a:spcBef>
              <a:spcAft>
                <a:spcPts val="0"/>
              </a:spcAft>
              <a:buClr>
                <a:srgbClr val="696969"/>
              </a:buClr>
              <a:buSzPts val="1550"/>
              <a:buFont typeface="Georgia"/>
              <a:buChar char="●"/>
            </a:pPr>
            <a:r>
              <a:rPr lang="en" sz="1550">
                <a:solidFill>
                  <a:srgbClr val="696969"/>
                </a:solidFill>
                <a:latin typeface="Georgia"/>
                <a:ea typeface="Georgia"/>
                <a:cs typeface="Georgia"/>
                <a:sym typeface="Georgia"/>
              </a:rPr>
              <a:t>Demonstrates a commitment to excellence in the profession</a:t>
            </a:r>
            <a:endParaRPr sz="1550">
              <a:solidFill>
                <a:srgbClr val="696969"/>
              </a:solidFill>
              <a:latin typeface="Georgia"/>
              <a:ea typeface="Georgia"/>
              <a:cs typeface="Georgia"/>
              <a:sym typeface="Georgia"/>
            </a:endParaRPr>
          </a:p>
          <a:p>
            <a:pPr marL="698500" lvl="0" indent="-327025" rtl="0">
              <a:lnSpc>
                <a:spcPct val="150000"/>
              </a:lnSpc>
              <a:spcBef>
                <a:spcPts val="0"/>
              </a:spcBef>
              <a:spcAft>
                <a:spcPts val="0"/>
              </a:spcAft>
              <a:buClr>
                <a:srgbClr val="696969"/>
              </a:buClr>
              <a:buSzPts val="1550"/>
              <a:buFont typeface="Georgia"/>
              <a:buChar char="●"/>
            </a:pPr>
            <a:r>
              <a:rPr lang="en" sz="1550">
                <a:solidFill>
                  <a:srgbClr val="696969"/>
                </a:solidFill>
                <a:latin typeface="Georgia"/>
                <a:ea typeface="Georgia"/>
                <a:cs typeface="Georgia"/>
                <a:sym typeface="Georgia"/>
              </a:rPr>
              <a:t>Provides growth of professional knowledge and expertise</a:t>
            </a:r>
            <a:endParaRPr sz="1550">
              <a:solidFill>
                <a:srgbClr val="696969"/>
              </a:solidFill>
              <a:latin typeface="Georgia"/>
              <a:ea typeface="Georgia"/>
              <a:cs typeface="Georgia"/>
              <a:sym typeface="Georgia"/>
            </a:endParaRPr>
          </a:p>
          <a:p>
            <a:pPr marL="698500" lvl="0" indent="-327025" rtl="0">
              <a:lnSpc>
                <a:spcPct val="150000"/>
              </a:lnSpc>
              <a:spcBef>
                <a:spcPts val="0"/>
              </a:spcBef>
              <a:spcAft>
                <a:spcPts val="0"/>
              </a:spcAft>
              <a:buClr>
                <a:srgbClr val="696969"/>
              </a:buClr>
              <a:buSzPts val="1550"/>
              <a:buFont typeface="Georgia"/>
              <a:buChar char="●"/>
            </a:pPr>
            <a:r>
              <a:rPr lang="en" sz="1550">
                <a:solidFill>
                  <a:srgbClr val="696969"/>
                </a:solidFill>
                <a:latin typeface="Georgia"/>
                <a:ea typeface="Georgia"/>
                <a:cs typeface="Georgia"/>
                <a:sym typeface="Georgia"/>
              </a:rPr>
              <a:t>Enhances the perception of the profession</a:t>
            </a:r>
            <a:endParaRPr sz="1550">
              <a:solidFill>
                <a:srgbClr val="696969"/>
              </a:solidFill>
              <a:latin typeface="Georgia"/>
              <a:ea typeface="Georgia"/>
              <a:cs typeface="Georgia"/>
              <a:sym typeface="Georgia"/>
            </a:endParaRPr>
          </a:p>
          <a:p>
            <a:pPr marL="698500" lvl="0" indent="-327025" rtl="0">
              <a:lnSpc>
                <a:spcPct val="150000"/>
              </a:lnSpc>
              <a:spcBef>
                <a:spcPts val="0"/>
              </a:spcBef>
              <a:spcAft>
                <a:spcPts val="0"/>
              </a:spcAft>
              <a:buClr>
                <a:srgbClr val="696969"/>
              </a:buClr>
              <a:buSzPts val="1550"/>
              <a:buFont typeface="Georgia"/>
              <a:buChar char="●"/>
            </a:pPr>
            <a:r>
              <a:rPr lang="en" sz="1550">
                <a:solidFill>
                  <a:srgbClr val="696969"/>
                </a:solidFill>
                <a:latin typeface="Georgia"/>
                <a:ea typeface="Georgia"/>
                <a:cs typeface="Georgia"/>
                <a:sym typeface="Georgia"/>
              </a:rPr>
              <a:t>Increases the potential for employment opportunities or incentives</a:t>
            </a:r>
            <a:endParaRPr sz="1550">
              <a:solidFill>
                <a:srgbClr val="696969"/>
              </a:solidFill>
              <a:latin typeface="Georgia"/>
              <a:ea typeface="Georgia"/>
              <a:cs typeface="Georgia"/>
              <a:sym typeface="Georgia"/>
            </a:endParaRPr>
          </a:p>
          <a:p>
            <a:pPr marL="698500" lvl="0" indent="-327025" rtl="0">
              <a:lnSpc>
                <a:spcPct val="150000"/>
              </a:lnSpc>
              <a:spcBef>
                <a:spcPts val="0"/>
              </a:spcBef>
              <a:spcAft>
                <a:spcPts val="0"/>
              </a:spcAft>
              <a:buClr>
                <a:srgbClr val="696969"/>
              </a:buClr>
              <a:buSzPts val="1550"/>
              <a:buFont typeface="Georgia"/>
              <a:buChar char="●"/>
            </a:pPr>
            <a:r>
              <a:rPr lang="en" sz="1550">
                <a:solidFill>
                  <a:srgbClr val="696969"/>
                </a:solidFill>
                <a:latin typeface="Georgia"/>
                <a:ea typeface="Georgia"/>
                <a:cs typeface="Georgia"/>
                <a:sym typeface="Georgia"/>
              </a:rPr>
              <a:t>Participation in a nationally registered certification program</a:t>
            </a:r>
            <a:endParaRPr sz="1550">
              <a:solidFill>
                <a:srgbClr val="696969"/>
              </a:solidFill>
              <a:latin typeface="Georgia"/>
              <a:ea typeface="Georgia"/>
              <a:cs typeface="Georgia"/>
              <a:sym typeface="Georgia"/>
            </a:endParaRPr>
          </a:p>
          <a:p>
            <a:pPr marL="0" lvl="0" indent="0">
              <a:spcBef>
                <a:spcPts val="1500"/>
              </a:spcBef>
              <a:spcAft>
                <a:spcPts val="1600"/>
              </a:spcAft>
              <a:buNone/>
            </a:pPr>
            <a:endParaRPr/>
          </a:p>
        </p:txBody>
      </p:sp>
      <p:pic>
        <p:nvPicPr>
          <p:cNvPr id="124" name="Google Shape;124;p22" descr="NIAAA"/>
          <p:cNvPicPr preferRelativeResize="0"/>
          <p:nvPr/>
        </p:nvPicPr>
        <p:blipFill>
          <a:blip r:embed="rId4">
            <a:alphaModFix/>
          </a:blip>
          <a:stretch>
            <a:fillRect/>
          </a:stretch>
        </p:blipFill>
        <p:spPr>
          <a:xfrm>
            <a:off x="7709475" y="277000"/>
            <a:ext cx="1025750" cy="854800"/>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28"/>
        <p:cNvGrpSpPr/>
        <p:nvPr/>
      </p:nvGrpSpPr>
      <p:grpSpPr>
        <a:xfrm>
          <a:off x="0" y="0"/>
          <a:ext cx="0" cy="0"/>
          <a:chOff x="0" y="0"/>
          <a:chExt cx="0" cy="0"/>
        </a:xfrm>
      </p:grpSpPr>
      <p:sp>
        <p:nvSpPr>
          <p:cNvPr id="129" name="Google Shape;129;p23"/>
          <p:cNvSpPr txBox="1">
            <a:spLocks noGrp="1"/>
          </p:cNvSpPr>
          <p:nvPr>
            <p:ph type="title"/>
          </p:nvPr>
        </p:nvSpPr>
        <p:spPr>
          <a:xfrm>
            <a:off x="311700" y="391350"/>
            <a:ext cx="8520600" cy="6261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t>NIAAA Courses</a:t>
            </a:r>
            <a:endParaRPr/>
          </a:p>
        </p:txBody>
      </p:sp>
      <p:sp>
        <p:nvSpPr>
          <p:cNvPr id="130" name="Google Shape;130;p23"/>
          <p:cNvSpPr txBox="1">
            <a:spLocks noGrp="1"/>
          </p:cNvSpPr>
          <p:nvPr>
            <p:ph type="body" idx="1"/>
          </p:nvPr>
        </p:nvSpPr>
        <p:spPr>
          <a:xfrm>
            <a:off x="123050" y="1152475"/>
            <a:ext cx="9021000" cy="3716100"/>
          </a:xfrm>
          <a:prstGeom prst="rect">
            <a:avLst/>
          </a:prstGeom>
        </p:spPr>
        <p:txBody>
          <a:bodyPr spcFirstLastPara="1" wrap="square" lIns="91425" tIns="91425" rIns="91425" bIns="91425" anchor="t" anchorCtr="0">
            <a:noAutofit/>
          </a:bodyPr>
          <a:lstStyle/>
          <a:p>
            <a:pPr marL="0" lvl="0" indent="0" rtl="0">
              <a:lnSpc>
                <a:spcPct val="140000"/>
              </a:lnSpc>
              <a:spcBef>
                <a:spcPts val="0"/>
              </a:spcBef>
              <a:spcAft>
                <a:spcPts val="0"/>
              </a:spcAft>
              <a:buNone/>
            </a:pPr>
            <a:r>
              <a:rPr lang="en" sz="1400" b="1" i="1">
                <a:solidFill>
                  <a:srgbClr val="00529C"/>
                </a:solidFill>
                <a:latin typeface="Georgia"/>
                <a:ea typeface="Georgia"/>
                <a:cs typeface="Georgia"/>
                <a:sym typeface="Georgia"/>
              </a:rPr>
              <a:t>Foundation Courses-</a:t>
            </a:r>
            <a:r>
              <a:rPr lang="en" sz="2150" b="1" i="1">
                <a:solidFill>
                  <a:srgbClr val="00529C"/>
                </a:solidFill>
                <a:latin typeface="Georgia"/>
                <a:ea typeface="Georgia"/>
                <a:cs typeface="Georgia"/>
                <a:sym typeface="Georgia"/>
              </a:rPr>
              <a:t> </a:t>
            </a:r>
            <a:r>
              <a:rPr lang="en" sz="900" b="1" i="1" u="sng">
                <a:solidFill>
                  <a:schemeClr val="hlink"/>
                </a:solidFill>
                <a:latin typeface="Georgia"/>
                <a:ea typeface="Georgia"/>
                <a:cs typeface="Georgia"/>
                <a:sym typeface="Georgia"/>
                <a:hlinkClick r:id="rId3"/>
              </a:rPr>
              <a:t>Link</a:t>
            </a:r>
            <a:endParaRPr sz="900" b="1" i="1">
              <a:solidFill>
                <a:srgbClr val="00529C"/>
              </a:solidFill>
              <a:latin typeface="Georgia"/>
              <a:ea typeface="Georgia"/>
              <a:cs typeface="Georgia"/>
              <a:sym typeface="Georgia"/>
            </a:endParaRPr>
          </a:p>
          <a:p>
            <a:pPr marL="0" lvl="0" indent="0" rtl="0">
              <a:lnSpc>
                <a:spcPct val="140000"/>
              </a:lnSpc>
              <a:spcBef>
                <a:spcPts val="800"/>
              </a:spcBef>
              <a:spcAft>
                <a:spcPts val="0"/>
              </a:spcAft>
              <a:buNone/>
            </a:pPr>
            <a:r>
              <a:rPr lang="en" sz="1150" b="1">
                <a:solidFill>
                  <a:srgbClr val="000000"/>
                </a:solidFill>
                <a:latin typeface="Arial"/>
                <a:ea typeface="Arial"/>
                <a:cs typeface="Arial"/>
                <a:sym typeface="Arial"/>
              </a:rPr>
              <a:t>LTC 501 ATHLETIC ADMINISTRATION: GUIDING FOUNDATIONS AND PHILOSOPHIES</a:t>
            </a:r>
            <a:endParaRPr sz="1150" b="1">
              <a:solidFill>
                <a:srgbClr val="000000"/>
              </a:solidFill>
              <a:latin typeface="Arial"/>
              <a:ea typeface="Arial"/>
              <a:cs typeface="Arial"/>
              <a:sym typeface="Arial"/>
            </a:endParaRPr>
          </a:p>
          <a:p>
            <a:pPr marL="0" lvl="0" indent="0" rtl="0">
              <a:lnSpc>
                <a:spcPct val="150000"/>
              </a:lnSpc>
              <a:spcBef>
                <a:spcPts val="0"/>
              </a:spcBef>
              <a:spcAft>
                <a:spcPts val="0"/>
              </a:spcAft>
              <a:buNone/>
            </a:pPr>
            <a:r>
              <a:rPr lang="en" sz="1000" b="1">
                <a:solidFill>
                  <a:srgbClr val="696969"/>
                </a:solidFill>
                <a:latin typeface="Georgia"/>
                <a:ea typeface="Georgia"/>
                <a:cs typeface="Georgia"/>
                <a:sym typeface="Georgia"/>
              </a:rPr>
              <a:t>The flagship course of Leadership Training serves as an overview for interscholastic athletic administration. This course introduces the philosophy of educational athletics then focuses on the roles of the NIAAA, the NFHS, the State Athletic/Activity Associations, and the State Athletic Administrator’s Associations. The course also previews the NIAAA Leadership Training and Certification Programs. It is a prerequisite for all four levels of certification and includes study materials for the CAA Certification.</a:t>
            </a:r>
            <a:endParaRPr sz="1000" b="1">
              <a:solidFill>
                <a:srgbClr val="696969"/>
              </a:solidFill>
              <a:latin typeface="Georgia"/>
              <a:ea typeface="Georgia"/>
              <a:cs typeface="Georgia"/>
              <a:sym typeface="Georgia"/>
            </a:endParaRPr>
          </a:p>
          <a:p>
            <a:pPr marL="0" lvl="0" indent="0" rtl="0">
              <a:lnSpc>
                <a:spcPct val="150000"/>
              </a:lnSpc>
              <a:spcBef>
                <a:spcPts val="1500"/>
              </a:spcBef>
              <a:spcAft>
                <a:spcPts val="0"/>
              </a:spcAft>
              <a:buNone/>
            </a:pPr>
            <a:r>
              <a:rPr lang="en" sz="1050" b="1">
                <a:solidFill>
                  <a:srgbClr val="696969"/>
                </a:solidFill>
                <a:latin typeface="Georgia"/>
                <a:ea typeface="Georgia"/>
                <a:cs typeface="Georgia"/>
                <a:sym typeface="Georgia"/>
              </a:rPr>
              <a:t>Required for: RAA, RMSAA, CAA and CMAA Certification AND LTI instructor</a:t>
            </a:r>
            <a:endParaRPr sz="1050" b="1">
              <a:solidFill>
                <a:srgbClr val="696969"/>
              </a:solidFill>
              <a:latin typeface="Georgia"/>
              <a:ea typeface="Georgia"/>
              <a:cs typeface="Georgia"/>
              <a:sym typeface="Georgia"/>
            </a:endParaRPr>
          </a:p>
          <a:p>
            <a:pPr marL="0" lvl="0" indent="0" rtl="0">
              <a:lnSpc>
                <a:spcPct val="140000"/>
              </a:lnSpc>
              <a:spcBef>
                <a:spcPts val="1500"/>
              </a:spcBef>
              <a:spcAft>
                <a:spcPts val="0"/>
              </a:spcAft>
              <a:buNone/>
            </a:pPr>
            <a:r>
              <a:rPr lang="en" sz="1150" b="1">
                <a:solidFill>
                  <a:srgbClr val="000000"/>
                </a:solidFill>
                <a:latin typeface="Arial"/>
                <a:ea typeface="Arial"/>
                <a:cs typeface="Arial"/>
                <a:sym typeface="Arial"/>
              </a:rPr>
              <a:t>LTC 502 ATHLETIC ADMINISTRATION: STRATEGIES FOR ORGANIZATION MANAGEMENT</a:t>
            </a:r>
            <a:endParaRPr sz="1150" b="1">
              <a:solidFill>
                <a:srgbClr val="000000"/>
              </a:solidFill>
              <a:latin typeface="Arial"/>
              <a:ea typeface="Arial"/>
              <a:cs typeface="Arial"/>
              <a:sym typeface="Arial"/>
            </a:endParaRPr>
          </a:p>
          <a:p>
            <a:pPr marL="0" lvl="0" indent="0" rtl="0">
              <a:lnSpc>
                <a:spcPct val="150000"/>
              </a:lnSpc>
              <a:spcBef>
                <a:spcPts val="0"/>
              </a:spcBef>
              <a:spcAft>
                <a:spcPts val="0"/>
              </a:spcAft>
              <a:buNone/>
            </a:pPr>
            <a:r>
              <a:rPr lang="en" sz="1000" b="1">
                <a:solidFill>
                  <a:srgbClr val="696969"/>
                </a:solidFill>
                <a:latin typeface="Georgia"/>
                <a:ea typeface="Georgia"/>
                <a:cs typeface="Georgia"/>
                <a:sym typeface="Georgia"/>
              </a:rPr>
              <a:t>This course takes a basic approach to the fundamentals and methods of athletic administration and alerts and educates athletic administrators regarding potential problems and possible solutions in areas such as chain of command, scheduling, contest management, and personnel management.  The course also touches upon eligibility, Critical Incident planning, financial responsibilities, legal, law, liability, equipment and facilities.</a:t>
            </a:r>
            <a:endParaRPr sz="1000" b="1">
              <a:solidFill>
                <a:srgbClr val="696969"/>
              </a:solidFill>
              <a:latin typeface="Georgia"/>
              <a:ea typeface="Georgia"/>
              <a:cs typeface="Georgia"/>
              <a:sym typeface="Georgia"/>
            </a:endParaRPr>
          </a:p>
          <a:p>
            <a:pPr marL="0" lvl="0" indent="0">
              <a:spcBef>
                <a:spcPts val="1500"/>
              </a:spcBef>
              <a:spcAft>
                <a:spcPts val="1600"/>
              </a:spcAft>
              <a:buNone/>
            </a:pPr>
            <a:endParaRPr/>
          </a:p>
        </p:txBody>
      </p:sp>
      <p:pic>
        <p:nvPicPr>
          <p:cNvPr id="131" name="Google Shape;131;p23" descr="NIAAA"/>
          <p:cNvPicPr preferRelativeResize="0"/>
          <p:nvPr/>
        </p:nvPicPr>
        <p:blipFill>
          <a:blip r:embed="rId4">
            <a:alphaModFix/>
          </a:blip>
          <a:stretch>
            <a:fillRect/>
          </a:stretch>
        </p:blipFill>
        <p:spPr>
          <a:xfrm>
            <a:off x="7709475" y="277000"/>
            <a:ext cx="1025750" cy="854800"/>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24"/>
          <p:cNvSpPr txBox="1">
            <a:spLocks noGrp="1"/>
          </p:cNvSpPr>
          <p:nvPr>
            <p:ph type="title"/>
          </p:nvPr>
        </p:nvSpPr>
        <p:spPr>
          <a:xfrm>
            <a:off x="311700" y="391350"/>
            <a:ext cx="8520600" cy="6261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t>Conclusion</a:t>
            </a:r>
            <a:endParaRPr/>
          </a:p>
        </p:txBody>
      </p:sp>
      <p:sp>
        <p:nvSpPr>
          <p:cNvPr id="137" name="Google Shape;137;p24"/>
          <p:cNvSpPr txBox="1">
            <a:spLocks noGrp="1"/>
          </p:cNvSpPr>
          <p:nvPr>
            <p:ph type="body" idx="1"/>
          </p:nvPr>
        </p:nvSpPr>
        <p:spPr>
          <a:xfrm>
            <a:off x="127150" y="1152475"/>
            <a:ext cx="8923200" cy="37446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r>
              <a:rPr lang="en"/>
              <a:t>The purpose of the athletic program is:</a:t>
            </a:r>
            <a:endParaRPr/>
          </a:p>
          <a:p>
            <a:pPr marL="457200" lvl="0" indent="-298450" rtl="0">
              <a:spcBef>
                <a:spcPts val="1600"/>
              </a:spcBef>
              <a:spcAft>
                <a:spcPts val="0"/>
              </a:spcAft>
              <a:buClr>
                <a:srgbClr val="000000"/>
              </a:buClr>
              <a:buSzPts val="1100"/>
              <a:buFont typeface="Arial"/>
              <a:buAutoNum type="arabicPeriod"/>
            </a:pPr>
            <a:r>
              <a:rPr lang="en"/>
              <a:t>To improve the image of school athletics</a:t>
            </a:r>
            <a:endParaRPr/>
          </a:p>
          <a:p>
            <a:pPr marL="457200" lvl="0" indent="-298450" rtl="0">
              <a:spcBef>
                <a:spcPts val="0"/>
              </a:spcBef>
              <a:spcAft>
                <a:spcPts val="0"/>
              </a:spcAft>
              <a:buClr>
                <a:srgbClr val="000000"/>
              </a:buClr>
              <a:buSzPts val="1100"/>
              <a:buFont typeface="Arial"/>
              <a:buAutoNum type="arabicPeriod"/>
            </a:pPr>
            <a:r>
              <a:rPr lang="en"/>
              <a:t>To strive always for playing excellence that will produce successful teams</a:t>
            </a:r>
            <a:endParaRPr/>
          </a:p>
          <a:p>
            <a:pPr marL="457200" lvl="0" indent="-298450" rtl="0">
              <a:spcBef>
                <a:spcPts val="0"/>
              </a:spcBef>
              <a:spcAft>
                <a:spcPts val="0"/>
              </a:spcAft>
              <a:buClr>
                <a:srgbClr val="000000"/>
              </a:buClr>
              <a:buSzPts val="1100"/>
              <a:buFont typeface="Arial"/>
              <a:buAutoNum type="arabicPeriod"/>
            </a:pPr>
            <a:r>
              <a:rPr lang="en"/>
              <a:t>To ensure growth and development that will raise the number of individual participants; that will give impetus to increasing attendance at each contest; that will build gate receipts; and will enable a program of continuing upkeep and improvement of facilities</a:t>
            </a:r>
            <a:endParaRPr/>
          </a:p>
          <a:p>
            <a:pPr marL="457200" lvl="0" indent="-298450" rtl="0">
              <a:spcBef>
                <a:spcPts val="0"/>
              </a:spcBef>
              <a:spcAft>
                <a:spcPts val="0"/>
              </a:spcAft>
              <a:buClr>
                <a:srgbClr val="000000"/>
              </a:buClr>
              <a:buSzPts val="1100"/>
              <a:buFont typeface="Arial"/>
              <a:buAutoNum type="arabicPeriod"/>
            </a:pPr>
            <a:r>
              <a:rPr lang="en"/>
              <a:t>To improve opportunities that will allow the program to serve as a laboratory where students may cope with problems and cope with situations similar to those encountered under conditions prevailing in the contemporary world. </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Google Shape;142;p25"/>
          <p:cNvSpPr txBox="1">
            <a:spLocks noGrp="1"/>
          </p:cNvSpPr>
          <p:nvPr>
            <p:ph type="title"/>
          </p:nvPr>
        </p:nvSpPr>
        <p:spPr>
          <a:xfrm>
            <a:off x="311700" y="391350"/>
            <a:ext cx="8520600" cy="6261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t>Sources</a:t>
            </a:r>
            <a:endParaRPr/>
          </a:p>
        </p:txBody>
      </p:sp>
      <p:sp>
        <p:nvSpPr>
          <p:cNvPr id="143" name="Google Shape;143;p25"/>
          <p:cNvSpPr txBox="1">
            <a:spLocks noGrp="1"/>
          </p:cNvSpPr>
          <p:nvPr>
            <p:ph type="body" idx="1"/>
          </p:nvPr>
        </p:nvSpPr>
        <p:spPr>
          <a:xfrm>
            <a:off x="265450" y="1094700"/>
            <a:ext cx="8520600" cy="34164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r>
              <a:rPr lang="en" u="sng">
                <a:solidFill>
                  <a:schemeClr val="hlink"/>
                </a:solidFill>
                <a:hlinkClick r:id="rId3"/>
              </a:rPr>
              <a:t>NCADA.NET</a:t>
            </a:r>
            <a:br>
              <a:rPr lang="en"/>
            </a:br>
            <a:r>
              <a:rPr lang="en" u="sng">
                <a:solidFill>
                  <a:schemeClr val="hlink"/>
                </a:solidFill>
                <a:hlinkClick r:id="rId4"/>
              </a:rPr>
              <a:t>http://www.niaaa.org/</a:t>
            </a:r>
            <a:endParaRPr/>
          </a:p>
          <a:p>
            <a:pPr marL="0" lvl="0" indent="0">
              <a:spcBef>
                <a:spcPts val="1600"/>
              </a:spcBef>
              <a:spcAft>
                <a:spcPts val="1600"/>
              </a:spcAft>
              <a:buNone/>
            </a:pP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4"/>
        <p:cNvGrpSpPr/>
        <p:nvPr/>
      </p:nvGrpSpPr>
      <p:grpSpPr>
        <a:xfrm>
          <a:off x="0" y="0"/>
          <a:ext cx="0" cy="0"/>
          <a:chOff x="0" y="0"/>
          <a:chExt cx="0" cy="0"/>
        </a:xfrm>
      </p:grpSpPr>
      <p:sp>
        <p:nvSpPr>
          <p:cNvPr id="65" name="Google Shape;65;p14"/>
          <p:cNvSpPr txBox="1">
            <a:spLocks noGrp="1"/>
          </p:cNvSpPr>
          <p:nvPr>
            <p:ph type="title"/>
          </p:nvPr>
        </p:nvSpPr>
        <p:spPr>
          <a:xfrm>
            <a:off x="311700" y="391350"/>
            <a:ext cx="8520600" cy="6261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t>Introduction</a:t>
            </a:r>
            <a:endParaRPr/>
          </a:p>
        </p:txBody>
      </p:sp>
      <p:sp>
        <p:nvSpPr>
          <p:cNvPr id="66" name="Google Shape;66;p1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r>
              <a:rPr lang="en"/>
              <a:t>Daniel Schmitz- M.A.T. CAA- Athletic Director at Lincoln Charter School</a:t>
            </a:r>
            <a:endParaRPr/>
          </a:p>
          <a:p>
            <a:pPr marL="0" lvl="0" indent="0" rtl="0">
              <a:spcBef>
                <a:spcPts val="1600"/>
              </a:spcBef>
              <a:spcAft>
                <a:spcPts val="0"/>
              </a:spcAft>
              <a:buNone/>
            </a:pPr>
            <a:r>
              <a:rPr lang="en"/>
              <a:t>Jeff Morris- CMAA, Former NCADA President, Current NIAAA Committee Member</a:t>
            </a:r>
            <a:endParaRPr/>
          </a:p>
          <a:p>
            <a:pPr marL="0" lvl="0" indent="0">
              <a:spcBef>
                <a:spcPts val="1600"/>
              </a:spcBef>
              <a:spcAft>
                <a:spcPts val="1600"/>
              </a:spcAft>
              <a:buNone/>
            </a:pPr>
            <a:endParaRPr/>
          </a:p>
        </p:txBody>
      </p:sp>
      <p:pic>
        <p:nvPicPr>
          <p:cNvPr id="67" name="Google Shape;67;p14" descr="NIAAA"/>
          <p:cNvPicPr preferRelativeResize="0"/>
          <p:nvPr/>
        </p:nvPicPr>
        <p:blipFill>
          <a:blip r:embed="rId3">
            <a:alphaModFix/>
          </a:blip>
          <a:stretch>
            <a:fillRect/>
          </a:stretch>
        </p:blipFill>
        <p:spPr>
          <a:xfrm>
            <a:off x="608846" y="3075250"/>
            <a:ext cx="1792354" cy="1493625"/>
          </a:xfrm>
          <a:prstGeom prst="rect">
            <a:avLst/>
          </a:prstGeom>
          <a:noFill/>
          <a:ln>
            <a:noFill/>
          </a:ln>
        </p:spPr>
      </p:pic>
      <p:pic>
        <p:nvPicPr>
          <p:cNvPr id="68" name="Google Shape;68;p14" descr="Image result for north carolina athletic directors ass."/>
          <p:cNvPicPr preferRelativeResize="0"/>
          <p:nvPr/>
        </p:nvPicPr>
        <p:blipFill>
          <a:blip r:embed="rId4">
            <a:alphaModFix/>
          </a:blip>
          <a:stretch>
            <a:fillRect/>
          </a:stretch>
        </p:blipFill>
        <p:spPr>
          <a:xfrm>
            <a:off x="3690938" y="2762075"/>
            <a:ext cx="1762125" cy="1762125"/>
          </a:xfrm>
          <a:prstGeom prst="rect">
            <a:avLst/>
          </a:prstGeom>
          <a:noFill/>
          <a:ln>
            <a:noFill/>
          </a:ln>
        </p:spPr>
      </p:pic>
      <p:pic>
        <p:nvPicPr>
          <p:cNvPr id="69" name="Google Shape;69;p14" descr="Image result for nchsaa logo"/>
          <p:cNvPicPr preferRelativeResize="0"/>
          <p:nvPr/>
        </p:nvPicPr>
        <p:blipFill>
          <a:blip r:embed="rId5">
            <a:alphaModFix/>
          </a:blip>
          <a:stretch>
            <a:fillRect/>
          </a:stretch>
        </p:blipFill>
        <p:spPr>
          <a:xfrm>
            <a:off x="6355800" y="3075250"/>
            <a:ext cx="2221775" cy="136717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3"/>
        <p:cNvGrpSpPr/>
        <p:nvPr/>
      </p:nvGrpSpPr>
      <p:grpSpPr>
        <a:xfrm>
          <a:off x="0" y="0"/>
          <a:ext cx="0" cy="0"/>
          <a:chOff x="0" y="0"/>
          <a:chExt cx="0" cy="0"/>
        </a:xfrm>
      </p:grpSpPr>
      <p:sp>
        <p:nvSpPr>
          <p:cNvPr id="74" name="Google Shape;74;p15"/>
          <p:cNvSpPr txBox="1">
            <a:spLocks noGrp="1"/>
          </p:cNvSpPr>
          <p:nvPr>
            <p:ph type="title"/>
          </p:nvPr>
        </p:nvSpPr>
        <p:spPr>
          <a:xfrm>
            <a:off x="311700" y="391350"/>
            <a:ext cx="8520600" cy="6261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t>Stay Above the Fray</a:t>
            </a:r>
            <a:endParaRPr/>
          </a:p>
        </p:txBody>
      </p:sp>
      <p:sp>
        <p:nvSpPr>
          <p:cNvPr id="75" name="Google Shape;75;p15"/>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r>
              <a:rPr lang="en"/>
              <a:t>Charter School athletic programs are growing… and people are recognizing it.</a:t>
            </a:r>
            <a:endParaRPr/>
          </a:p>
          <a:p>
            <a:pPr marL="0" lvl="0" indent="0" rtl="0">
              <a:spcBef>
                <a:spcPts val="1600"/>
              </a:spcBef>
              <a:spcAft>
                <a:spcPts val="0"/>
              </a:spcAft>
              <a:buNone/>
            </a:pPr>
            <a:r>
              <a:rPr lang="en"/>
              <a:t>It is imperative that we work hard to stay above reproach. One of the best ways to do this is to stay organized, network with other Ad’s, and use the tools established for us by our peers to create the best athletic experience for our students and communities. We must hold ourselves to a high standard!</a:t>
            </a:r>
            <a:endParaRPr/>
          </a:p>
          <a:p>
            <a:pPr marL="0" lvl="0" indent="0" rtl="0">
              <a:spcBef>
                <a:spcPts val="1600"/>
              </a:spcBef>
              <a:spcAft>
                <a:spcPts val="0"/>
              </a:spcAft>
              <a:buNone/>
            </a:pPr>
            <a:endParaRPr/>
          </a:p>
          <a:p>
            <a:pPr marL="0" lvl="0" indent="0" rtl="0">
              <a:spcBef>
                <a:spcPts val="1600"/>
              </a:spcBef>
              <a:spcAft>
                <a:spcPts val="0"/>
              </a:spcAft>
              <a:buNone/>
            </a:pPr>
            <a:r>
              <a:rPr lang="en" u="sng">
                <a:solidFill>
                  <a:schemeClr val="hlink"/>
                </a:solidFill>
                <a:hlinkClick r:id="rId3"/>
              </a:rPr>
              <a:t>Article</a:t>
            </a:r>
            <a:r>
              <a:rPr lang="en"/>
              <a:t> 1</a:t>
            </a:r>
            <a:endParaRPr/>
          </a:p>
          <a:p>
            <a:pPr marL="0" lvl="0" indent="0">
              <a:spcBef>
                <a:spcPts val="1600"/>
              </a:spcBef>
              <a:spcAft>
                <a:spcPts val="1600"/>
              </a:spcAft>
              <a:buNone/>
            </a:pPr>
            <a:r>
              <a:rPr lang="en" u="sng">
                <a:solidFill>
                  <a:schemeClr val="hlink"/>
                </a:solidFill>
                <a:hlinkClick r:id="rId4"/>
              </a:rPr>
              <a:t>Article</a:t>
            </a:r>
            <a:r>
              <a:rPr lang="en"/>
              <a:t> 2</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80" name="Google Shape;80;p16"/>
          <p:cNvSpPr txBox="1">
            <a:spLocks noGrp="1"/>
          </p:cNvSpPr>
          <p:nvPr>
            <p:ph type="title"/>
          </p:nvPr>
        </p:nvSpPr>
        <p:spPr>
          <a:xfrm>
            <a:off x="311700" y="391350"/>
            <a:ext cx="8520600" cy="6261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t>Athletic Administration Tools</a:t>
            </a:r>
            <a:endParaRPr/>
          </a:p>
        </p:txBody>
      </p:sp>
      <p:sp>
        <p:nvSpPr>
          <p:cNvPr id="81" name="Google Shape;81;p16"/>
          <p:cNvSpPr txBox="1">
            <a:spLocks noGrp="1"/>
          </p:cNvSpPr>
          <p:nvPr>
            <p:ph type="body" idx="1"/>
          </p:nvPr>
        </p:nvSpPr>
        <p:spPr>
          <a:xfrm>
            <a:off x="311700" y="1152475"/>
            <a:ext cx="5828100" cy="34164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r>
              <a:rPr lang="en" sz="1650">
                <a:solidFill>
                  <a:srgbClr val="666666"/>
                </a:solidFill>
                <a:highlight>
                  <a:srgbClr val="FFFFFF"/>
                </a:highlight>
              </a:rPr>
              <a:t>The NCADA Toolbox was designed to bring clear, consistent, accurate, and easy to find information to the site based athletic administrator. The ever changing landscape of educational athletics requires current, timely information and access to reliable resources 24/7. The development of the toolbox was an NCADA member service project.</a:t>
            </a:r>
            <a:endParaRPr sz="1650">
              <a:solidFill>
                <a:srgbClr val="666666"/>
              </a:solidFill>
              <a:highlight>
                <a:srgbClr val="FFFFFF"/>
              </a:highlight>
            </a:endParaRPr>
          </a:p>
          <a:p>
            <a:pPr marL="0" lvl="0" indent="0">
              <a:spcBef>
                <a:spcPts val="1600"/>
              </a:spcBef>
              <a:spcAft>
                <a:spcPts val="1600"/>
              </a:spcAft>
              <a:buNone/>
            </a:pPr>
            <a:r>
              <a:rPr lang="en" sz="1650" u="sng">
                <a:solidFill>
                  <a:schemeClr val="hlink"/>
                </a:solidFill>
                <a:highlight>
                  <a:srgbClr val="FFFFFF"/>
                </a:highlight>
                <a:hlinkClick r:id="rId3"/>
              </a:rPr>
              <a:t>https://www.ncada.net/toolbox</a:t>
            </a:r>
            <a:endParaRPr sz="1650">
              <a:solidFill>
                <a:srgbClr val="666666"/>
              </a:solidFill>
              <a:highlight>
                <a:srgbClr val="FFFFFF"/>
              </a:highlight>
            </a:endParaRPr>
          </a:p>
        </p:txBody>
      </p:sp>
      <p:pic>
        <p:nvPicPr>
          <p:cNvPr id="82" name="Google Shape;82;p16"/>
          <p:cNvPicPr preferRelativeResize="0"/>
          <p:nvPr/>
        </p:nvPicPr>
        <p:blipFill>
          <a:blip r:embed="rId4">
            <a:alphaModFix/>
          </a:blip>
          <a:stretch>
            <a:fillRect/>
          </a:stretch>
        </p:blipFill>
        <p:spPr>
          <a:xfrm>
            <a:off x="5460690" y="3107275"/>
            <a:ext cx="3210060" cy="151475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6"/>
        <p:cNvGrpSpPr/>
        <p:nvPr/>
      </p:nvGrpSpPr>
      <p:grpSpPr>
        <a:xfrm>
          <a:off x="0" y="0"/>
          <a:ext cx="0" cy="0"/>
          <a:chOff x="0" y="0"/>
          <a:chExt cx="0" cy="0"/>
        </a:xfrm>
      </p:grpSpPr>
      <p:sp>
        <p:nvSpPr>
          <p:cNvPr id="87" name="Google Shape;87;p17"/>
          <p:cNvSpPr txBox="1">
            <a:spLocks noGrp="1"/>
          </p:cNvSpPr>
          <p:nvPr>
            <p:ph type="title"/>
          </p:nvPr>
        </p:nvSpPr>
        <p:spPr>
          <a:xfrm>
            <a:off x="311700" y="391350"/>
            <a:ext cx="8520600" cy="6261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t>NCADA Offerings</a:t>
            </a:r>
            <a:endParaRPr/>
          </a:p>
        </p:txBody>
      </p:sp>
      <p:sp>
        <p:nvSpPr>
          <p:cNvPr id="88" name="Google Shape;88;p17"/>
          <p:cNvSpPr txBox="1">
            <a:spLocks noGrp="1"/>
          </p:cNvSpPr>
          <p:nvPr>
            <p:ph type="body" idx="1"/>
          </p:nvPr>
        </p:nvSpPr>
        <p:spPr>
          <a:xfrm>
            <a:off x="127150" y="1017450"/>
            <a:ext cx="9016800" cy="3551400"/>
          </a:xfrm>
          <a:prstGeom prst="rect">
            <a:avLst/>
          </a:prstGeom>
        </p:spPr>
        <p:txBody>
          <a:bodyPr spcFirstLastPara="1" wrap="square" lIns="91425" tIns="91425" rIns="91425" bIns="91425" anchor="t" anchorCtr="0">
            <a:noAutofit/>
          </a:bodyPr>
          <a:lstStyle/>
          <a:p>
            <a:pPr marL="0" lvl="0" indent="0" rtl="0">
              <a:lnSpc>
                <a:spcPct val="112500"/>
              </a:lnSpc>
              <a:spcBef>
                <a:spcPts val="0"/>
              </a:spcBef>
              <a:spcAft>
                <a:spcPts val="0"/>
              </a:spcAft>
              <a:buNone/>
            </a:pPr>
            <a:r>
              <a:rPr lang="en" sz="1100" b="1" i="1" u="sng">
                <a:solidFill>
                  <a:srgbClr val="BF0000"/>
                </a:solidFill>
                <a:latin typeface="Arial"/>
                <a:ea typeface="Arial"/>
                <a:cs typeface="Arial"/>
                <a:sym typeface="Arial"/>
              </a:rPr>
              <a:t>2019 NCADA STATE CONFERENCE</a:t>
            </a:r>
            <a:endParaRPr sz="1100" b="1" i="1" u="sng">
              <a:solidFill>
                <a:srgbClr val="BF0000"/>
              </a:solidFill>
              <a:latin typeface="Arial"/>
              <a:ea typeface="Arial"/>
              <a:cs typeface="Arial"/>
              <a:sym typeface="Arial"/>
            </a:endParaRPr>
          </a:p>
          <a:p>
            <a:pPr marL="0" lvl="0" indent="0" rtl="0">
              <a:spcBef>
                <a:spcPts val="700"/>
              </a:spcBef>
              <a:spcAft>
                <a:spcPts val="0"/>
              </a:spcAft>
              <a:buNone/>
            </a:pPr>
            <a:r>
              <a:rPr lang="en" sz="1100">
                <a:solidFill>
                  <a:srgbClr val="666666"/>
                </a:solidFill>
              </a:rPr>
              <a:t>48th North Carolina Athletic Directors State Conference</a:t>
            </a:r>
            <a:endParaRPr sz="1100">
              <a:solidFill>
                <a:srgbClr val="666666"/>
              </a:solidFill>
            </a:endParaRPr>
          </a:p>
          <a:p>
            <a:pPr marL="0" lvl="0" indent="0" rtl="0">
              <a:spcBef>
                <a:spcPts val="0"/>
              </a:spcBef>
              <a:spcAft>
                <a:spcPts val="0"/>
              </a:spcAft>
              <a:buNone/>
            </a:pPr>
            <a:r>
              <a:rPr lang="en" sz="1100">
                <a:solidFill>
                  <a:srgbClr val="666666"/>
                </a:solidFill>
              </a:rPr>
              <a:t> </a:t>
            </a:r>
            <a:endParaRPr sz="1100">
              <a:solidFill>
                <a:srgbClr val="666666"/>
              </a:solidFill>
            </a:endParaRPr>
          </a:p>
          <a:p>
            <a:pPr marL="0" lvl="0" indent="0" rtl="0">
              <a:spcBef>
                <a:spcPts val="0"/>
              </a:spcBef>
              <a:spcAft>
                <a:spcPts val="0"/>
              </a:spcAft>
              <a:buNone/>
            </a:pPr>
            <a:r>
              <a:rPr lang="en" sz="1100">
                <a:solidFill>
                  <a:srgbClr val="666666"/>
                </a:solidFill>
              </a:rPr>
              <a:t>The 48th North Carolina Athletic Directors State Conference will be held at the Hotel Ballast (Hilton) in Wilmington (3/30 - 4/2/19). Registration will open on December 1st or before.</a:t>
            </a:r>
            <a:endParaRPr sz="1100"/>
          </a:p>
          <a:p>
            <a:pPr marL="0" marR="139700" lvl="0" indent="0" rtl="0">
              <a:lnSpc>
                <a:spcPct val="112500"/>
              </a:lnSpc>
              <a:spcBef>
                <a:spcPts val="1100"/>
              </a:spcBef>
              <a:spcAft>
                <a:spcPts val="0"/>
              </a:spcAft>
              <a:buNone/>
            </a:pPr>
            <a:r>
              <a:rPr lang="en" sz="1100" b="1" i="1" u="sng">
                <a:solidFill>
                  <a:srgbClr val="BF0000"/>
                </a:solidFill>
                <a:latin typeface="Arial"/>
                <a:ea typeface="Arial"/>
                <a:cs typeface="Arial"/>
                <a:sym typeface="Arial"/>
              </a:rPr>
              <a:t>18TH ANNUAL NCADA SUMMER LEADERSHIP ACADEMY AGENDA (7/15-18, 2018)</a:t>
            </a:r>
            <a:endParaRPr sz="1100" b="1" i="1" u="sng">
              <a:solidFill>
                <a:srgbClr val="BF0000"/>
              </a:solidFill>
              <a:latin typeface="Arial"/>
              <a:ea typeface="Arial"/>
              <a:cs typeface="Arial"/>
              <a:sym typeface="Arial"/>
            </a:endParaRPr>
          </a:p>
          <a:p>
            <a:pPr marL="139700" marR="139700" lvl="0" indent="0" rtl="0">
              <a:spcBef>
                <a:spcPts val="1800"/>
              </a:spcBef>
              <a:spcAft>
                <a:spcPts val="0"/>
              </a:spcAft>
              <a:buNone/>
            </a:pPr>
            <a:r>
              <a:rPr lang="en" sz="1100">
                <a:solidFill>
                  <a:srgbClr val="B22222"/>
                </a:solidFill>
                <a:latin typeface="Arial"/>
                <a:ea typeface="Arial"/>
                <a:cs typeface="Arial"/>
                <a:sym typeface="Arial"/>
              </a:rPr>
              <a:t>Sunday, 7/15 at Page High School</a:t>
            </a:r>
            <a:endParaRPr sz="1100">
              <a:solidFill>
                <a:srgbClr val="B22222"/>
              </a:solidFill>
              <a:latin typeface="Arial"/>
              <a:ea typeface="Arial"/>
              <a:cs typeface="Arial"/>
              <a:sym typeface="Arial"/>
            </a:endParaRPr>
          </a:p>
          <a:p>
            <a:pPr marL="596900" marR="139700" lvl="0" indent="-298450" rtl="0">
              <a:spcBef>
                <a:spcPts val="1100"/>
              </a:spcBef>
              <a:spcAft>
                <a:spcPts val="0"/>
              </a:spcAft>
              <a:buClr>
                <a:srgbClr val="666666"/>
              </a:buClr>
              <a:buSzPts val="1100"/>
              <a:buChar char="●"/>
            </a:pPr>
            <a:r>
              <a:rPr lang="en" sz="1100">
                <a:solidFill>
                  <a:srgbClr val="666666"/>
                </a:solidFill>
                <a:latin typeface="Arial"/>
                <a:ea typeface="Arial"/>
                <a:cs typeface="Arial"/>
                <a:sym typeface="Arial"/>
              </a:rPr>
              <a:t>1:00 pm Professional Development LTI Classes</a:t>
            </a:r>
            <a:endParaRPr sz="1100">
              <a:solidFill>
                <a:srgbClr val="666666"/>
              </a:solidFill>
              <a:latin typeface="Arial"/>
              <a:ea typeface="Arial"/>
              <a:cs typeface="Arial"/>
              <a:sym typeface="Arial"/>
            </a:endParaRPr>
          </a:p>
          <a:p>
            <a:pPr marL="139700" marR="139700" lvl="0" indent="0" rtl="0">
              <a:spcBef>
                <a:spcPts val="2300"/>
              </a:spcBef>
              <a:spcAft>
                <a:spcPts val="0"/>
              </a:spcAft>
              <a:buNone/>
            </a:pPr>
            <a:r>
              <a:rPr lang="en" sz="1100">
                <a:solidFill>
                  <a:srgbClr val="B22222"/>
                </a:solidFill>
                <a:latin typeface="Arial"/>
                <a:ea typeface="Arial"/>
                <a:cs typeface="Arial"/>
                <a:sym typeface="Arial"/>
              </a:rPr>
              <a:t>Monday, 7/16 at the Greensboro Coliseum Special Events Center </a:t>
            </a:r>
            <a:endParaRPr sz="1100">
              <a:solidFill>
                <a:srgbClr val="B22222"/>
              </a:solidFill>
              <a:latin typeface="Arial"/>
              <a:ea typeface="Arial"/>
              <a:cs typeface="Arial"/>
              <a:sym typeface="Arial"/>
            </a:endParaRPr>
          </a:p>
          <a:p>
            <a:pPr marL="596900" marR="139700" lvl="0" indent="-298450" rtl="0">
              <a:spcBef>
                <a:spcPts val="1100"/>
              </a:spcBef>
              <a:spcAft>
                <a:spcPts val="0"/>
              </a:spcAft>
              <a:buClr>
                <a:srgbClr val="666666"/>
              </a:buClr>
              <a:buSzPts val="1100"/>
              <a:buChar char="●"/>
            </a:pPr>
            <a:r>
              <a:rPr lang="en" sz="1100">
                <a:solidFill>
                  <a:srgbClr val="666666"/>
                </a:solidFill>
                <a:latin typeface="Arial"/>
                <a:ea typeface="Arial"/>
                <a:cs typeface="Arial"/>
                <a:sym typeface="Arial"/>
              </a:rPr>
              <a:t>8:30 am Professional Development LTI Classes</a:t>
            </a:r>
            <a:endParaRPr sz="1100">
              <a:solidFill>
                <a:srgbClr val="666666"/>
              </a:solidFill>
              <a:latin typeface="Arial"/>
              <a:ea typeface="Arial"/>
              <a:cs typeface="Arial"/>
              <a:sym typeface="Arial"/>
            </a:endParaRPr>
          </a:p>
          <a:p>
            <a:pPr marL="139700" marR="139700" lvl="0" indent="0" rtl="0">
              <a:spcBef>
                <a:spcPts val="2300"/>
              </a:spcBef>
              <a:spcAft>
                <a:spcPts val="0"/>
              </a:spcAft>
              <a:buNone/>
            </a:pPr>
            <a:r>
              <a:rPr lang="en" sz="1100">
                <a:solidFill>
                  <a:srgbClr val="B22222"/>
                </a:solidFill>
                <a:latin typeface="Arial"/>
                <a:ea typeface="Arial"/>
                <a:cs typeface="Arial"/>
                <a:sym typeface="Arial"/>
              </a:rPr>
              <a:t>Tuesday, 7/17 at the Greensboro Coliseum Special Events Center</a:t>
            </a:r>
            <a:endParaRPr sz="1100">
              <a:solidFill>
                <a:srgbClr val="B22222"/>
              </a:solidFill>
              <a:latin typeface="Arial"/>
              <a:ea typeface="Arial"/>
              <a:cs typeface="Arial"/>
              <a:sym typeface="Arial"/>
            </a:endParaRPr>
          </a:p>
          <a:p>
            <a:pPr marL="596900" marR="139700" lvl="0" indent="-298450" rtl="0">
              <a:spcBef>
                <a:spcPts val="1100"/>
              </a:spcBef>
              <a:spcAft>
                <a:spcPts val="0"/>
              </a:spcAft>
              <a:buClr>
                <a:srgbClr val="666666"/>
              </a:buClr>
              <a:buSzPts val="1100"/>
              <a:buChar char="●"/>
            </a:pPr>
            <a:r>
              <a:rPr lang="en" sz="1100">
                <a:solidFill>
                  <a:srgbClr val="666666"/>
                </a:solidFill>
                <a:latin typeface="Arial"/>
                <a:ea typeface="Arial"/>
                <a:cs typeface="Arial"/>
                <a:sym typeface="Arial"/>
              </a:rPr>
              <a:t>7:30 am - NCHSAA/NCADA Athletic Director Breakfast (Ticketed Event only for AD's)</a:t>
            </a:r>
            <a:endParaRPr sz="1100">
              <a:solidFill>
                <a:srgbClr val="666666"/>
              </a:solidFill>
              <a:latin typeface="Arial"/>
              <a:ea typeface="Arial"/>
              <a:cs typeface="Arial"/>
              <a:sym typeface="Arial"/>
            </a:endParaRPr>
          </a:p>
          <a:p>
            <a:pPr marL="0" lvl="0" indent="0">
              <a:spcBef>
                <a:spcPts val="2300"/>
              </a:spcBef>
              <a:spcAft>
                <a:spcPts val="1600"/>
              </a:spcAft>
              <a:buNone/>
            </a:pPr>
            <a:endParaRPr sz="1100"/>
          </a:p>
        </p:txBody>
      </p:sp>
      <p:pic>
        <p:nvPicPr>
          <p:cNvPr id="89" name="Google Shape;89;p17" descr="Image result for north carolina athletic directors ass."/>
          <p:cNvPicPr preferRelativeResize="0"/>
          <p:nvPr/>
        </p:nvPicPr>
        <p:blipFill>
          <a:blip r:embed="rId3">
            <a:alphaModFix/>
          </a:blip>
          <a:stretch>
            <a:fillRect/>
          </a:stretch>
        </p:blipFill>
        <p:spPr>
          <a:xfrm>
            <a:off x="6684588" y="2571750"/>
            <a:ext cx="1762125" cy="1762125"/>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sp>
        <p:nvSpPr>
          <p:cNvPr id="94" name="Google Shape;94;p18"/>
          <p:cNvSpPr txBox="1">
            <a:spLocks noGrp="1"/>
          </p:cNvSpPr>
          <p:nvPr>
            <p:ph type="title"/>
          </p:nvPr>
        </p:nvSpPr>
        <p:spPr>
          <a:xfrm>
            <a:off x="311700" y="391350"/>
            <a:ext cx="8520600" cy="6261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t>NCADA Offerings- Cont.</a:t>
            </a:r>
            <a:endParaRPr/>
          </a:p>
          <a:p>
            <a:pPr marL="0" lvl="0" indent="0">
              <a:spcBef>
                <a:spcPts val="0"/>
              </a:spcBef>
              <a:spcAft>
                <a:spcPts val="0"/>
              </a:spcAft>
              <a:buNone/>
            </a:pPr>
            <a:endParaRPr/>
          </a:p>
        </p:txBody>
      </p:sp>
      <p:sp>
        <p:nvSpPr>
          <p:cNvPr id="95" name="Google Shape;95;p18"/>
          <p:cNvSpPr txBox="1">
            <a:spLocks noGrp="1"/>
          </p:cNvSpPr>
          <p:nvPr>
            <p:ph type="body" idx="1"/>
          </p:nvPr>
        </p:nvSpPr>
        <p:spPr>
          <a:xfrm>
            <a:off x="127150" y="1152475"/>
            <a:ext cx="8876700" cy="3416400"/>
          </a:xfrm>
          <a:prstGeom prst="rect">
            <a:avLst/>
          </a:prstGeom>
        </p:spPr>
        <p:txBody>
          <a:bodyPr spcFirstLastPara="1" wrap="square" lIns="91425" tIns="91425" rIns="91425" bIns="91425" anchor="t" anchorCtr="0">
            <a:noAutofit/>
          </a:bodyPr>
          <a:lstStyle/>
          <a:p>
            <a:pPr marL="0" lvl="0" indent="0" rtl="0">
              <a:lnSpc>
                <a:spcPct val="112500"/>
              </a:lnSpc>
              <a:spcBef>
                <a:spcPts val="0"/>
              </a:spcBef>
              <a:spcAft>
                <a:spcPts val="0"/>
              </a:spcAft>
              <a:buNone/>
            </a:pPr>
            <a:r>
              <a:rPr lang="en" sz="1400" b="1" i="1" u="sng">
                <a:solidFill>
                  <a:srgbClr val="BF0000"/>
                </a:solidFill>
                <a:latin typeface="Arial"/>
                <a:ea typeface="Arial"/>
                <a:cs typeface="Arial"/>
                <a:sym typeface="Arial"/>
              </a:rPr>
              <a:t>NCADA Fall Leadership Symposium in Winston Salem "Powered by Ortho Carolina"</a:t>
            </a:r>
            <a:endParaRPr sz="1400" b="1" i="1" u="sng">
              <a:solidFill>
                <a:srgbClr val="BF0000"/>
              </a:solidFill>
              <a:latin typeface="Arial"/>
              <a:ea typeface="Arial"/>
              <a:cs typeface="Arial"/>
              <a:sym typeface="Arial"/>
            </a:endParaRPr>
          </a:p>
          <a:p>
            <a:pPr marL="0" lvl="0" indent="0" rtl="0">
              <a:spcBef>
                <a:spcPts val="0"/>
              </a:spcBef>
              <a:spcAft>
                <a:spcPts val="0"/>
              </a:spcAft>
              <a:buNone/>
            </a:pPr>
            <a:r>
              <a:rPr lang="en" sz="1200">
                <a:solidFill>
                  <a:srgbClr val="666666"/>
                </a:solidFill>
              </a:rPr>
              <a:t> </a:t>
            </a:r>
            <a:endParaRPr sz="1200">
              <a:solidFill>
                <a:srgbClr val="666666"/>
              </a:solidFill>
            </a:endParaRPr>
          </a:p>
          <a:p>
            <a:pPr marL="0" lvl="0" indent="0" rtl="0">
              <a:spcBef>
                <a:spcPts val="0"/>
              </a:spcBef>
              <a:spcAft>
                <a:spcPts val="0"/>
              </a:spcAft>
              <a:buNone/>
            </a:pPr>
            <a:r>
              <a:rPr lang="en" sz="1200" b="1">
                <a:solidFill>
                  <a:srgbClr val="666666"/>
                </a:solidFill>
              </a:rPr>
              <a:t>Saturday, 10/27/18 (Winston Salem Marriott Downtown)</a:t>
            </a:r>
            <a:endParaRPr sz="1200" b="1">
              <a:solidFill>
                <a:srgbClr val="666666"/>
              </a:solidFill>
            </a:endParaRPr>
          </a:p>
          <a:p>
            <a:pPr marL="457200" lvl="0" indent="-304800" rtl="0">
              <a:spcBef>
                <a:spcPts val="0"/>
              </a:spcBef>
              <a:spcAft>
                <a:spcPts val="0"/>
              </a:spcAft>
              <a:buClr>
                <a:srgbClr val="666666"/>
              </a:buClr>
              <a:buSzPts val="1200"/>
              <a:buChar char="●"/>
            </a:pPr>
            <a:r>
              <a:rPr lang="en" sz="1200" b="1">
                <a:solidFill>
                  <a:srgbClr val="666666"/>
                </a:solidFill>
              </a:rPr>
              <a:t>12:30</a:t>
            </a:r>
            <a:r>
              <a:rPr lang="en" sz="1200">
                <a:solidFill>
                  <a:srgbClr val="666666"/>
                </a:solidFill>
              </a:rPr>
              <a:t>   </a:t>
            </a:r>
            <a:r>
              <a:rPr lang="en" sz="1200" b="1">
                <a:solidFill>
                  <a:srgbClr val="666666"/>
                </a:solidFill>
              </a:rPr>
              <a:t>Opening Session </a:t>
            </a:r>
            <a:r>
              <a:rPr lang="en" sz="1200">
                <a:solidFill>
                  <a:srgbClr val="666666"/>
                </a:solidFill>
              </a:rPr>
              <a:t>(Personal Development and Building Value in Educational Athletics with Ortho Carolina)</a:t>
            </a:r>
            <a:endParaRPr sz="1200">
              <a:solidFill>
                <a:srgbClr val="666666"/>
              </a:solidFill>
            </a:endParaRPr>
          </a:p>
          <a:p>
            <a:pPr marL="457200" lvl="0" indent="-304800" rtl="0">
              <a:spcBef>
                <a:spcPts val="0"/>
              </a:spcBef>
              <a:spcAft>
                <a:spcPts val="0"/>
              </a:spcAft>
              <a:buClr>
                <a:srgbClr val="666666"/>
              </a:buClr>
              <a:buSzPts val="1200"/>
              <a:buChar char="●"/>
            </a:pPr>
            <a:r>
              <a:rPr lang="en" sz="1200" b="1">
                <a:solidFill>
                  <a:srgbClr val="666666"/>
                </a:solidFill>
              </a:rPr>
              <a:t>1:30 </a:t>
            </a:r>
            <a:r>
              <a:rPr lang="en" sz="1200">
                <a:solidFill>
                  <a:srgbClr val="666666"/>
                </a:solidFill>
              </a:rPr>
              <a:t>    </a:t>
            </a:r>
            <a:r>
              <a:rPr lang="en" sz="1200" b="1">
                <a:solidFill>
                  <a:srgbClr val="666666"/>
                </a:solidFill>
              </a:rPr>
              <a:t>NIAAA Leadership Training</a:t>
            </a:r>
            <a:endParaRPr sz="1200" b="1">
              <a:solidFill>
                <a:srgbClr val="666666"/>
              </a:solidFill>
            </a:endParaRPr>
          </a:p>
          <a:p>
            <a:pPr marL="1181100" lvl="1" indent="-304800" rtl="0">
              <a:spcBef>
                <a:spcPts val="0"/>
              </a:spcBef>
              <a:spcAft>
                <a:spcPts val="0"/>
              </a:spcAft>
              <a:buClr>
                <a:srgbClr val="666666"/>
              </a:buClr>
              <a:buSzPts val="1200"/>
              <a:buChar char="●"/>
            </a:pPr>
            <a:r>
              <a:rPr lang="en" sz="1200">
                <a:solidFill>
                  <a:srgbClr val="666666"/>
                </a:solidFill>
              </a:rPr>
              <a:t>501*  Guiding Foundations and Philosophies (NIAAA Grant)</a:t>
            </a:r>
            <a:endParaRPr sz="1200">
              <a:solidFill>
                <a:srgbClr val="666666"/>
              </a:solidFill>
            </a:endParaRPr>
          </a:p>
          <a:p>
            <a:pPr marL="1181100" lvl="1" indent="-304800" rtl="0">
              <a:spcBef>
                <a:spcPts val="0"/>
              </a:spcBef>
              <a:spcAft>
                <a:spcPts val="0"/>
              </a:spcAft>
              <a:buClr>
                <a:srgbClr val="666666"/>
              </a:buClr>
              <a:buSzPts val="1200"/>
              <a:buChar char="●"/>
            </a:pPr>
            <a:r>
              <a:rPr lang="en" sz="1200">
                <a:solidFill>
                  <a:srgbClr val="666666"/>
                </a:solidFill>
              </a:rPr>
              <a:t>508	Legal Issues III (Hazing, Constitutional Law, Disabilities Law, &amp; Employment &amp; Labor Law)</a:t>
            </a:r>
            <a:endParaRPr sz="1200">
              <a:solidFill>
                <a:srgbClr val="666666"/>
              </a:solidFill>
            </a:endParaRPr>
          </a:p>
          <a:p>
            <a:pPr marL="1181100" lvl="1" indent="-304800" rtl="0">
              <a:spcBef>
                <a:spcPts val="0"/>
              </a:spcBef>
              <a:spcAft>
                <a:spcPts val="0"/>
              </a:spcAft>
              <a:buClr>
                <a:srgbClr val="666666"/>
              </a:buClr>
              <a:buSzPts val="1200"/>
              <a:buChar char="●"/>
            </a:pPr>
            <a:r>
              <a:rPr lang="en" sz="1200">
                <a:solidFill>
                  <a:srgbClr val="666666"/>
                </a:solidFill>
              </a:rPr>
              <a:t>620	Concussion Assessment and Management and The Proper Fitting of Athletic Protective Equipment</a:t>
            </a:r>
            <a:endParaRPr sz="1200">
              <a:solidFill>
                <a:srgbClr val="666666"/>
              </a:solidFill>
            </a:endParaRPr>
          </a:p>
          <a:p>
            <a:pPr marL="1181100" lvl="1" indent="-304800" rtl="0">
              <a:spcBef>
                <a:spcPts val="0"/>
              </a:spcBef>
              <a:spcAft>
                <a:spcPts val="0"/>
              </a:spcAft>
              <a:buClr>
                <a:srgbClr val="666666"/>
              </a:buClr>
              <a:buSzPts val="1200"/>
              <a:buChar char="●"/>
            </a:pPr>
            <a:r>
              <a:rPr lang="en" sz="1200">
                <a:solidFill>
                  <a:srgbClr val="666666"/>
                </a:solidFill>
              </a:rPr>
              <a:t>715    Appropriate Professional Boundaries: Identifying, Implementing and Maintaining</a:t>
            </a:r>
            <a:endParaRPr sz="1200">
              <a:solidFill>
                <a:srgbClr val="666666"/>
              </a:solidFill>
            </a:endParaRPr>
          </a:p>
          <a:p>
            <a:pPr marL="457200" lvl="0" indent="-304800" rtl="0">
              <a:spcBef>
                <a:spcPts val="0"/>
              </a:spcBef>
              <a:spcAft>
                <a:spcPts val="0"/>
              </a:spcAft>
              <a:buClr>
                <a:srgbClr val="666666"/>
              </a:buClr>
              <a:buSzPts val="1200"/>
              <a:buChar char="●"/>
            </a:pPr>
            <a:r>
              <a:rPr lang="en" sz="1200" b="1">
                <a:solidFill>
                  <a:srgbClr val="666666"/>
                </a:solidFill>
              </a:rPr>
              <a:t>6:00 	Dinner and Social </a:t>
            </a:r>
            <a:r>
              <a:rPr lang="en" sz="1200">
                <a:solidFill>
                  <a:srgbClr val="666666"/>
                </a:solidFill>
              </a:rPr>
              <a:t>provided by Ortho Carolina at Foothills </a:t>
            </a:r>
            <a:endParaRPr sz="1200">
              <a:solidFill>
                <a:srgbClr val="666666"/>
              </a:solidFill>
            </a:endParaRPr>
          </a:p>
          <a:p>
            <a:pPr marL="0" lvl="0" indent="0" rtl="0">
              <a:spcBef>
                <a:spcPts val="1100"/>
              </a:spcBef>
              <a:spcAft>
                <a:spcPts val="0"/>
              </a:spcAft>
              <a:buNone/>
            </a:pPr>
            <a:r>
              <a:rPr lang="en" sz="1200" b="1">
                <a:solidFill>
                  <a:srgbClr val="666666"/>
                </a:solidFill>
              </a:rPr>
              <a:t>Sunday, 10/28/18 (Winston Salem Marriott Downtown)</a:t>
            </a:r>
            <a:endParaRPr sz="1200" b="1">
              <a:solidFill>
                <a:srgbClr val="666666"/>
              </a:solidFill>
            </a:endParaRPr>
          </a:p>
          <a:p>
            <a:pPr marL="457200" lvl="0" indent="-304800" rtl="0">
              <a:spcBef>
                <a:spcPts val="0"/>
              </a:spcBef>
              <a:spcAft>
                <a:spcPts val="0"/>
              </a:spcAft>
              <a:buClr>
                <a:srgbClr val="666666"/>
              </a:buClr>
              <a:buSzPts val="1200"/>
              <a:buChar char="●"/>
            </a:pPr>
            <a:r>
              <a:rPr lang="en" sz="1200" b="1">
                <a:solidFill>
                  <a:srgbClr val="666666"/>
                </a:solidFill>
              </a:rPr>
              <a:t>7:30 am        	Continental Breakfast and General Session</a:t>
            </a:r>
            <a:r>
              <a:rPr lang="en" sz="1200">
                <a:solidFill>
                  <a:srgbClr val="666666"/>
                </a:solidFill>
              </a:rPr>
              <a:t> with Ortho Carolina</a:t>
            </a:r>
            <a:endParaRPr sz="1200">
              <a:solidFill>
                <a:srgbClr val="666666"/>
              </a:solidFill>
            </a:endParaRPr>
          </a:p>
          <a:p>
            <a:pPr marL="457200" lvl="0" indent="-304800" rtl="0">
              <a:spcBef>
                <a:spcPts val="0"/>
              </a:spcBef>
              <a:spcAft>
                <a:spcPts val="0"/>
              </a:spcAft>
              <a:buClr>
                <a:srgbClr val="666666"/>
              </a:buClr>
              <a:buSzPts val="1200"/>
              <a:buChar char="●"/>
            </a:pPr>
            <a:r>
              <a:rPr lang="en" sz="1200" b="1">
                <a:solidFill>
                  <a:srgbClr val="666666"/>
                </a:solidFill>
              </a:rPr>
              <a:t>9:00 am        	NIAAA Leadership Training</a:t>
            </a:r>
            <a:endParaRPr sz="1200" b="1">
              <a:solidFill>
                <a:srgbClr val="666666"/>
              </a:solidFill>
            </a:endParaRPr>
          </a:p>
          <a:p>
            <a:pPr marL="1181100" lvl="1" indent="-304800" rtl="0">
              <a:spcBef>
                <a:spcPts val="0"/>
              </a:spcBef>
              <a:spcAft>
                <a:spcPts val="0"/>
              </a:spcAft>
              <a:buClr>
                <a:srgbClr val="666666"/>
              </a:buClr>
              <a:buSzPts val="1200"/>
              <a:buChar char="●"/>
            </a:pPr>
            <a:r>
              <a:rPr lang="en" sz="1200">
                <a:solidFill>
                  <a:srgbClr val="666666"/>
                </a:solidFill>
              </a:rPr>
              <a:t>502*  Strategies for Organization Management - Rusty Lee</a:t>
            </a:r>
            <a:endParaRPr sz="1200">
              <a:solidFill>
                <a:srgbClr val="666666"/>
              </a:solidFill>
            </a:endParaRPr>
          </a:p>
          <a:p>
            <a:pPr marL="1181100" lvl="1" indent="-304800" rtl="0">
              <a:spcBef>
                <a:spcPts val="0"/>
              </a:spcBef>
              <a:spcAft>
                <a:spcPts val="0"/>
              </a:spcAft>
              <a:buClr>
                <a:srgbClr val="666666"/>
              </a:buClr>
              <a:buSzPts val="1200"/>
              <a:buChar char="●"/>
            </a:pPr>
            <a:r>
              <a:rPr lang="en" sz="1200">
                <a:solidFill>
                  <a:srgbClr val="666666"/>
                </a:solidFill>
              </a:rPr>
              <a:t>617	Administration of Interscholastic Sports Medicine Programs</a:t>
            </a:r>
            <a:endParaRPr sz="1200">
              <a:solidFill>
                <a:srgbClr val="666666"/>
              </a:solidFill>
            </a:endParaRPr>
          </a:p>
          <a:p>
            <a:pPr marL="1181100" lvl="1" indent="-304800" rtl="0">
              <a:spcBef>
                <a:spcPts val="0"/>
              </a:spcBef>
              <a:spcAft>
                <a:spcPts val="0"/>
              </a:spcAft>
              <a:buClr>
                <a:srgbClr val="666666"/>
              </a:buClr>
              <a:buSzPts val="1200"/>
              <a:buChar char="●"/>
            </a:pPr>
            <a:r>
              <a:rPr lang="en" sz="1200">
                <a:solidFill>
                  <a:srgbClr val="666666"/>
                </a:solidFill>
              </a:rPr>
              <a:t>626	Student-Athletes – Effects of Alcohol, Chemicals, and Nutrition On Body and Performance</a:t>
            </a:r>
            <a:endParaRPr sz="1200">
              <a:solidFill>
                <a:srgbClr val="666666"/>
              </a:solidFill>
            </a:endParaRPr>
          </a:p>
          <a:p>
            <a:pPr marL="0" lvl="0" indent="0">
              <a:spcBef>
                <a:spcPts val="1100"/>
              </a:spcBef>
              <a:spcAft>
                <a:spcPts val="1600"/>
              </a:spcAft>
              <a:buNone/>
            </a:pPr>
            <a:endParaRPr/>
          </a:p>
        </p:txBody>
      </p:sp>
      <p:pic>
        <p:nvPicPr>
          <p:cNvPr id="96" name="Google Shape;96;p18" descr="Image result for north carolina athletic directors ass."/>
          <p:cNvPicPr preferRelativeResize="0"/>
          <p:nvPr/>
        </p:nvPicPr>
        <p:blipFill>
          <a:blip r:embed="rId3">
            <a:alphaModFix/>
          </a:blip>
          <a:stretch>
            <a:fillRect/>
          </a:stretch>
        </p:blipFill>
        <p:spPr>
          <a:xfrm>
            <a:off x="7259047" y="3105375"/>
            <a:ext cx="1349475" cy="1349475"/>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1" name="Google Shape;101;p19"/>
          <p:cNvSpPr txBox="1">
            <a:spLocks noGrp="1"/>
          </p:cNvSpPr>
          <p:nvPr>
            <p:ph type="title"/>
          </p:nvPr>
        </p:nvSpPr>
        <p:spPr>
          <a:xfrm>
            <a:off x="311700" y="391350"/>
            <a:ext cx="8520600" cy="6261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t>Don’t Reinvent the Wheel- Charlie Adams</a:t>
            </a:r>
            <a:endParaRPr/>
          </a:p>
        </p:txBody>
      </p:sp>
      <p:sp>
        <p:nvSpPr>
          <p:cNvPr id="102" name="Google Shape;102;p19"/>
          <p:cNvSpPr txBox="1">
            <a:spLocks noGrp="1"/>
          </p:cNvSpPr>
          <p:nvPr>
            <p:ph type="body" idx="1"/>
          </p:nvPr>
        </p:nvSpPr>
        <p:spPr>
          <a:xfrm>
            <a:off x="74550" y="1017450"/>
            <a:ext cx="8957700" cy="39315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r>
              <a:rPr lang="en" sz="1100" b="1">
                <a:solidFill>
                  <a:srgbClr val="000000"/>
                </a:solidFill>
                <a:latin typeface="Arial"/>
                <a:ea typeface="Arial"/>
                <a:cs typeface="Arial"/>
                <a:sym typeface="Arial"/>
              </a:rPr>
              <a:t>HIRE THE RIGHT PEOPLE – Build a compatible staff</a:t>
            </a:r>
            <a:endParaRPr sz="1100" b="1">
              <a:solidFill>
                <a:srgbClr val="000000"/>
              </a:solidFill>
              <a:latin typeface="Arial"/>
              <a:ea typeface="Arial"/>
              <a:cs typeface="Arial"/>
              <a:sym typeface="Arial"/>
            </a:endParaRPr>
          </a:p>
          <a:p>
            <a:pPr marL="0" lvl="0" indent="0" rtl="0">
              <a:spcBef>
                <a:spcPts val="1600"/>
              </a:spcBef>
              <a:spcAft>
                <a:spcPts val="0"/>
              </a:spcAft>
              <a:buNone/>
            </a:pPr>
            <a:r>
              <a:rPr lang="en" sz="1100" b="1">
                <a:solidFill>
                  <a:srgbClr val="000000"/>
                </a:solidFill>
                <a:latin typeface="Arial"/>
                <a:ea typeface="Arial"/>
                <a:cs typeface="Arial"/>
                <a:sym typeface="Arial"/>
              </a:rPr>
              <a:t>SURROUND YOURSELF WITH BRIGHT PEOPLE</a:t>
            </a:r>
            <a:endParaRPr sz="1100" b="1">
              <a:solidFill>
                <a:srgbClr val="000000"/>
              </a:solidFill>
              <a:latin typeface="Arial"/>
              <a:ea typeface="Arial"/>
              <a:cs typeface="Arial"/>
              <a:sym typeface="Arial"/>
            </a:endParaRPr>
          </a:p>
          <a:p>
            <a:pPr marL="0" lvl="0" indent="0" rtl="0">
              <a:spcBef>
                <a:spcPts val="1600"/>
              </a:spcBef>
              <a:spcAft>
                <a:spcPts val="0"/>
              </a:spcAft>
              <a:buNone/>
            </a:pPr>
            <a:r>
              <a:rPr lang="en" sz="1100" b="1">
                <a:solidFill>
                  <a:srgbClr val="000000"/>
                </a:solidFill>
                <a:latin typeface="Arial"/>
                <a:ea typeface="Arial"/>
                <a:cs typeface="Arial"/>
                <a:sym typeface="Arial"/>
              </a:rPr>
              <a:t>Train them the way you want them to be and do, once trained, get out of their way</a:t>
            </a:r>
            <a:endParaRPr sz="1100" b="1">
              <a:solidFill>
                <a:srgbClr val="000000"/>
              </a:solidFill>
              <a:latin typeface="Arial"/>
              <a:ea typeface="Arial"/>
              <a:cs typeface="Arial"/>
              <a:sym typeface="Arial"/>
            </a:endParaRPr>
          </a:p>
          <a:p>
            <a:pPr marL="0" lvl="0" indent="0" rtl="0">
              <a:spcBef>
                <a:spcPts val="1600"/>
              </a:spcBef>
              <a:spcAft>
                <a:spcPts val="0"/>
              </a:spcAft>
              <a:buNone/>
            </a:pPr>
            <a:r>
              <a:rPr lang="en" sz="1100" b="1">
                <a:solidFill>
                  <a:srgbClr val="000000"/>
                </a:solidFill>
                <a:latin typeface="Arial"/>
                <a:ea typeface="Arial"/>
                <a:cs typeface="Arial"/>
                <a:sym typeface="Arial"/>
              </a:rPr>
              <a:t>Give them the freedom to do their job</a:t>
            </a:r>
            <a:endParaRPr sz="1100" b="1">
              <a:solidFill>
                <a:srgbClr val="000000"/>
              </a:solidFill>
              <a:latin typeface="Arial"/>
              <a:ea typeface="Arial"/>
              <a:cs typeface="Arial"/>
              <a:sym typeface="Arial"/>
            </a:endParaRPr>
          </a:p>
          <a:p>
            <a:pPr marL="0" lvl="0" indent="0" rtl="0">
              <a:spcBef>
                <a:spcPts val="1600"/>
              </a:spcBef>
              <a:spcAft>
                <a:spcPts val="0"/>
              </a:spcAft>
              <a:buNone/>
            </a:pPr>
            <a:r>
              <a:rPr lang="en" sz="1100" b="1">
                <a:solidFill>
                  <a:srgbClr val="000000"/>
                </a:solidFill>
                <a:latin typeface="Arial"/>
                <a:ea typeface="Arial"/>
                <a:cs typeface="Arial"/>
                <a:sym typeface="Arial"/>
              </a:rPr>
              <a:t>Don’t micromanage</a:t>
            </a:r>
            <a:endParaRPr sz="1100" b="1">
              <a:solidFill>
                <a:srgbClr val="000000"/>
              </a:solidFill>
              <a:latin typeface="Arial"/>
              <a:ea typeface="Arial"/>
              <a:cs typeface="Arial"/>
              <a:sym typeface="Arial"/>
            </a:endParaRPr>
          </a:p>
          <a:p>
            <a:pPr marL="0" lvl="0" indent="0" rtl="0">
              <a:spcBef>
                <a:spcPts val="1600"/>
              </a:spcBef>
              <a:spcAft>
                <a:spcPts val="0"/>
              </a:spcAft>
              <a:buNone/>
            </a:pPr>
            <a:r>
              <a:rPr lang="en" sz="1100" b="1">
                <a:solidFill>
                  <a:srgbClr val="000000"/>
                </a:solidFill>
                <a:latin typeface="Arial"/>
                <a:ea typeface="Arial"/>
                <a:cs typeface="Arial"/>
                <a:sym typeface="Arial"/>
              </a:rPr>
              <a:t>Ask them to keep you apprised – ask for the bottom line</a:t>
            </a:r>
            <a:endParaRPr sz="1100" b="1">
              <a:solidFill>
                <a:srgbClr val="000000"/>
              </a:solidFill>
              <a:latin typeface="Arial"/>
              <a:ea typeface="Arial"/>
              <a:cs typeface="Arial"/>
              <a:sym typeface="Arial"/>
            </a:endParaRPr>
          </a:p>
          <a:p>
            <a:pPr marL="0" lvl="0" indent="0" rtl="0">
              <a:spcBef>
                <a:spcPts val="1600"/>
              </a:spcBef>
              <a:spcAft>
                <a:spcPts val="0"/>
              </a:spcAft>
              <a:buNone/>
            </a:pPr>
            <a:r>
              <a:rPr lang="en" sz="1100" b="1">
                <a:solidFill>
                  <a:srgbClr val="000000"/>
                </a:solidFill>
                <a:latin typeface="Arial"/>
                <a:ea typeface="Arial"/>
                <a:cs typeface="Arial"/>
                <a:sym typeface="Arial"/>
              </a:rPr>
              <a:t>Communicate with the on a regular basis – solicit feedback</a:t>
            </a:r>
            <a:endParaRPr sz="1100" b="1">
              <a:solidFill>
                <a:srgbClr val="000000"/>
              </a:solidFill>
              <a:latin typeface="Arial"/>
              <a:ea typeface="Arial"/>
              <a:cs typeface="Arial"/>
              <a:sym typeface="Arial"/>
            </a:endParaRPr>
          </a:p>
          <a:p>
            <a:pPr marL="0" lvl="0" indent="0" rtl="0">
              <a:spcBef>
                <a:spcPts val="1600"/>
              </a:spcBef>
              <a:spcAft>
                <a:spcPts val="0"/>
              </a:spcAft>
              <a:buNone/>
            </a:pPr>
            <a:r>
              <a:rPr lang="en" sz="1100" b="1">
                <a:solidFill>
                  <a:srgbClr val="000000"/>
                </a:solidFill>
                <a:latin typeface="Arial"/>
                <a:ea typeface="Arial"/>
                <a:cs typeface="Arial"/>
                <a:sym typeface="Arial"/>
              </a:rPr>
              <a:t>Listen to them – let them offer suggestions and make decisions</a:t>
            </a:r>
            <a:endParaRPr sz="1100" b="1">
              <a:solidFill>
                <a:srgbClr val="000000"/>
              </a:solidFill>
              <a:latin typeface="Arial"/>
              <a:ea typeface="Arial"/>
              <a:cs typeface="Arial"/>
              <a:sym typeface="Arial"/>
            </a:endParaRPr>
          </a:p>
          <a:p>
            <a:pPr marL="0" lvl="0" indent="0" rtl="0">
              <a:spcBef>
                <a:spcPts val="1600"/>
              </a:spcBef>
              <a:spcAft>
                <a:spcPts val="0"/>
              </a:spcAft>
              <a:buNone/>
            </a:pPr>
            <a:r>
              <a:rPr lang="en" sz="1100" b="1">
                <a:solidFill>
                  <a:srgbClr val="000000"/>
                </a:solidFill>
                <a:latin typeface="Arial"/>
                <a:ea typeface="Arial"/>
                <a:cs typeface="Arial"/>
                <a:sym typeface="Arial"/>
              </a:rPr>
              <a:t>Genuinely care about them and show it – be understanding</a:t>
            </a:r>
            <a:endParaRPr sz="1100" b="1">
              <a:solidFill>
                <a:srgbClr val="000000"/>
              </a:solidFill>
              <a:latin typeface="Arial"/>
              <a:ea typeface="Arial"/>
              <a:cs typeface="Arial"/>
              <a:sym typeface="Arial"/>
            </a:endParaRPr>
          </a:p>
          <a:p>
            <a:pPr marL="0" lvl="0" indent="0" rtl="0">
              <a:spcBef>
                <a:spcPts val="1600"/>
              </a:spcBef>
              <a:spcAft>
                <a:spcPts val="0"/>
              </a:spcAft>
              <a:buNone/>
            </a:pPr>
            <a:r>
              <a:rPr lang="en" sz="1100" b="1">
                <a:solidFill>
                  <a:srgbClr val="000000"/>
                </a:solidFill>
                <a:latin typeface="Arial"/>
                <a:ea typeface="Arial"/>
                <a:cs typeface="Arial"/>
                <a:sym typeface="Arial"/>
              </a:rPr>
              <a:t>Have high goals, ideas and principles and don’t compromise</a:t>
            </a:r>
            <a:endParaRPr sz="1100" b="1">
              <a:solidFill>
                <a:srgbClr val="000000"/>
              </a:solidFill>
              <a:latin typeface="Arial"/>
              <a:ea typeface="Arial"/>
              <a:cs typeface="Arial"/>
              <a:sym typeface="Arial"/>
            </a:endParaRPr>
          </a:p>
          <a:p>
            <a:pPr marL="0" lvl="0" indent="0">
              <a:spcBef>
                <a:spcPts val="1600"/>
              </a:spcBef>
              <a:spcAft>
                <a:spcPts val="1600"/>
              </a:spcAft>
              <a:buNone/>
            </a:pPr>
            <a:endParaRPr/>
          </a:p>
        </p:txBody>
      </p:sp>
      <p:pic>
        <p:nvPicPr>
          <p:cNvPr id="103" name="Google Shape;103;p19" descr="Image result for north carolina athletic directors ass."/>
          <p:cNvPicPr preferRelativeResize="0"/>
          <p:nvPr/>
        </p:nvPicPr>
        <p:blipFill>
          <a:blip r:embed="rId3">
            <a:alphaModFix/>
          </a:blip>
          <a:stretch>
            <a:fillRect/>
          </a:stretch>
        </p:blipFill>
        <p:spPr>
          <a:xfrm>
            <a:off x="6592088" y="2750525"/>
            <a:ext cx="1762125" cy="1762125"/>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20"/>
          <p:cNvSpPr txBox="1">
            <a:spLocks noGrp="1"/>
          </p:cNvSpPr>
          <p:nvPr>
            <p:ph type="title"/>
          </p:nvPr>
        </p:nvSpPr>
        <p:spPr>
          <a:xfrm>
            <a:off x="311700" y="391350"/>
            <a:ext cx="8520600" cy="6261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t>NIAAA LTI</a:t>
            </a:r>
            <a:endParaRPr/>
          </a:p>
        </p:txBody>
      </p:sp>
      <p:sp>
        <p:nvSpPr>
          <p:cNvPr id="109" name="Google Shape;109;p20"/>
          <p:cNvSpPr txBox="1">
            <a:spLocks noGrp="1"/>
          </p:cNvSpPr>
          <p:nvPr>
            <p:ph type="body" idx="1"/>
          </p:nvPr>
        </p:nvSpPr>
        <p:spPr>
          <a:xfrm>
            <a:off x="99150" y="1152475"/>
            <a:ext cx="8973000" cy="3846300"/>
          </a:xfrm>
          <a:prstGeom prst="rect">
            <a:avLst/>
          </a:prstGeom>
        </p:spPr>
        <p:txBody>
          <a:bodyPr spcFirstLastPara="1" wrap="square" lIns="91425" tIns="91425" rIns="91425" bIns="91425" anchor="t" anchorCtr="0">
            <a:noAutofit/>
          </a:bodyPr>
          <a:lstStyle/>
          <a:p>
            <a:pPr marL="0" lvl="0" indent="0" rtl="0">
              <a:lnSpc>
                <a:spcPct val="150000"/>
              </a:lnSpc>
              <a:spcBef>
                <a:spcPts val="0"/>
              </a:spcBef>
              <a:spcAft>
                <a:spcPts val="0"/>
              </a:spcAft>
              <a:buNone/>
            </a:pPr>
            <a:r>
              <a:rPr lang="en" sz="1400" b="1">
                <a:solidFill>
                  <a:srgbClr val="696969"/>
                </a:solidFill>
                <a:latin typeface="Georgia"/>
                <a:ea typeface="Georgia"/>
                <a:cs typeface="Georgia"/>
                <a:sym typeface="Georgia"/>
              </a:rPr>
              <a:t>The NIAAA Certification Program is a voluntary professional service to athletic administrators and is based on the premises of continuing education, professional growth and program development in the vocation of interscholastic athletic administration. It recognizes and incorporates the professional development opportunities provided by the Leadership Training Institute. The attainment of professional certification demonstrates the completion of a comprehensive plan for self-improvement that will enhance the ability of the athletic administrator to better serve the school, community and profession.</a:t>
            </a:r>
            <a:endParaRPr sz="1400" b="1">
              <a:solidFill>
                <a:srgbClr val="696969"/>
              </a:solidFill>
              <a:latin typeface="Georgia"/>
              <a:ea typeface="Georgia"/>
              <a:cs typeface="Georgia"/>
              <a:sym typeface="Georgia"/>
            </a:endParaRPr>
          </a:p>
          <a:p>
            <a:pPr marL="0" lvl="0" indent="0" rtl="0">
              <a:lnSpc>
                <a:spcPct val="150000"/>
              </a:lnSpc>
              <a:spcBef>
                <a:spcPts val="1500"/>
              </a:spcBef>
              <a:spcAft>
                <a:spcPts val="0"/>
              </a:spcAft>
              <a:buNone/>
            </a:pPr>
            <a:r>
              <a:rPr lang="en" sz="1400" b="1">
                <a:solidFill>
                  <a:srgbClr val="696969"/>
                </a:solidFill>
                <a:latin typeface="Georgia"/>
                <a:ea typeface="Georgia"/>
                <a:cs typeface="Georgia"/>
                <a:sym typeface="Georgia"/>
              </a:rPr>
              <a:t>The NIAAA became a member of the National Certification Commission in October 1995 in an effort to stay abreast of information pertinent to the Certification Program on a national scope.</a:t>
            </a:r>
            <a:endParaRPr sz="1400" b="1">
              <a:solidFill>
                <a:srgbClr val="696969"/>
              </a:solidFill>
              <a:latin typeface="Georgia"/>
              <a:ea typeface="Georgia"/>
              <a:cs typeface="Georgia"/>
              <a:sym typeface="Georgia"/>
            </a:endParaRPr>
          </a:p>
          <a:p>
            <a:pPr marL="0" lvl="0" indent="0" rtl="0">
              <a:spcBef>
                <a:spcPts val="1500"/>
              </a:spcBef>
              <a:spcAft>
                <a:spcPts val="0"/>
              </a:spcAft>
              <a:buNone/>
            </a:pPr>
            <a:r>
              <a:rPr lang="en" sz="1400" b="1">
                <a:solidFill>
                  <a:srgbClr val="696969"/>
                </a:solidFill>
                <a:latin typeface="Georgia"/>
                <a:ea typeface="Georgia"/>
                <a:cs typeface="Georgia"/>
                <a:sym typeface="Georgia"/>
              </a:rPr>
              <a:t>EX- </a:t>
            </a:r>
            <a:r>
              <a:rPr lang="en" u="sng">
                <a:solidFill>
                  <a:schemeClr val="accent5"/>
                </a:solidFill>
                <a:hlinkClick r:id="rId3"/>
              </a:rPr>
              <a:t>https://www.ncada.net/page/show/2716016-ncada-summer-leadership-academy</a:t>
            </a:r>
            <a:endParaRPr/>
          </a:p>
          <a:p>
            <a:pPr marL="0" lvl="0" indent="0" rtl="0">
              <a:lnSpc>
                <a:spcPct val="150000"/>
              </a:lnSpc>
              <a:spcBef>
                <a:spcPts val="1600"/>
              </a:spcBef>
              <a:spcAft>
                <a:spcPts val="0"/>
              </a:spcAft>
              <a:buNone/>
            </a:pPr>
            <a:endParaRPr sz="1550">
              <a:solidFill>
                <a:srgbClr val="696969"/>
              </a:solidFill>
              <a:latin typeface="Georgia"/>
              <a:ea typeface="Georgia"/>
              <a:cs typeface="Georgia"/>
              <a:sym typeface="Georgia"/>
            </a:endParaRPr>
          </a:p>
          <a:p>
            <a:pPr marL="0" lvl="0" indent="0" rtl="0">
              <a:spcBef>
                <a:spcPts val="1500"/>
              </a:spcBef>
              <a:spcAft>
                <a:spcPts val="0"/>
              </a:spcAft>
              <a:buNone/>
            </a:pPr>
            <a:endParaRPr/>
          </a:p>
          <a:p>
            <a:pPr marL="0" lvl="0" indent="0">
              <a:spcBef>
                <a:spcPts val="1600"/>
              </a:spcBef>
              <a:spcAft>
                <a:spcPts val="1600"/>
              </a:spcAft>
              <a:buNone/>
            </a:pPr>
            <a:endParaRPr/>
          </a:p>
        </p:txBody>
      </p:sp>
      <p:pic>
        <p:nvPicPr>
          <p:cNvPr id="110" name="Google Shape;110;p20" descr="NIAAA"/>
          <p:cNvPicPr preferRelativeResize="0"/>
          <p:nvPr/>
        </p:nvPicPr>
        <p:blipFill>
          <a:blip r:embed="rId4">
            <a:alphaModFix/>
          </a:blip>
          <a:stretch>
            <a:fillRect/>
          </a:stretch>
        </p:blipFill>
        <p:spPr>
          <a:xfrm>
            <a:off x="7709475" y="277000"/>
            <a:ext cx="1025750" cy="854800"/>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Google Shape;115;p21"/>
          <p:cNvSpPr txBox="1">
            <a:spLocks noGrp="1"/>
          </p:cNvSpPr>
          <p:nvPr>
            <p:ph type="title"/>
          </p:nvPr>
        </p:nvSpPr>
        <p:spPr>
          <a:xfrm>
            <a:off x="311700" y="391350"/>
            <a:ext cx="8520600" cy="6261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t>NIAAA LTI</a:t>
            </a:r>
            <a:endParaRPr/>
          </a:p>
        </p:txBody>
      </p:sp>
      <p:sp>
        <p:nvSpPr>
          <p:cNvPr id="116" name="Google Shape;116;p21"/>
          <p:cNvSpPr txBox="1">
            <a:spLocks noGrp="1"/>
          </p:cNvSpPr>
          <p:nvPr>
            <p:ph type="body" idx="1"/>
          </p:nvPr>
        </p:nvSpPr>
        <p:spPr>
          <a:xfrm>
            <a:off x="98925" y="1152475"/>
            <a:ext cx="8951700" cy="3416400"/>
          </a:xfrm>
          <a:prstGeom prst="rect">
            <a:avLst/>
          </a:prstGeom>
        </p:spPr>
        <p:txBody>
          <a:bodyPr spcFirstLastPara="1" wrap="square" lIns="91425" tIns="91425" rIns="91425" bIns="91425" anchor="t" anchorCtr="0">
            <a:noAutofit/>
          </a:bodyPr>
          <a:lstStyle/>
          <a:p>
            <a:pPr marL="0" lvl="0" indent="0" rtl="0">
              <a:lnSpc>
                <a:spcPct val="140000"/>
              </a:lnSpc>
              <a:spcBef>
                <a:spcPts val="0"/>
              </a:spcBef>
              <a:spcAft>
                <a:spcPts val="0"/>
              </a:spcAft>
              <a:buNone/>
            </a:pPr>
            <a:r>
              <a:rPr lang="en" sz="1550" b="1">
                <a:solidFill>
                  <a:srgbClr val="000000"/>
                </a:solidFill>
                <a:latin typeface="Arial"/>
                <a:ea typeface="Arial"/>
                <a:cs typeface="Arial"/>
                <a:sym typeface="Arial"/>
              </a:rPr>
              <a:t>CERTIFICATION OBJECTIVES</a:t>
            </a:r>
            <a:endParaRPr sz="1550" b="1">
              <a:solidFill>
                <a:srgbClr val="000000"/>
              </a:solidFill>
              <a:latin typeface="Arial"/>
              <a:ea typeface="Arial"/>
              <a:cs typeface="Arial"/>
              <a:sym typeface="Arial"/>
            </a:endParaRPr>
          </a:p>
          <a:p>
            <a:pPr marL="0" lvl="0" indent="0" rtl="0">
              <a:lnSpc>
                <a:spcPct val="150000"/>
              </a:lnSpc>
              <a:spcBef>
                <a:spcPts val="0"/>
              </a:spcBef>
              <a:spcAft>
                <a:spcPts val="0"/>
              </a:spcAft>
              <a:buNone/>
            </a:pPr>
            <a:r>
              <a:rPr lang="en" sz="1550">
                <a:solidFill>
                  <a:srgbClr val="696969"/>
                </a:solidFill>
                <a:latin typeface="Georgia"/>
                <a:ea typeface="Georgia"/>
                <a:cs typeface="Georgia"/>
                <a:sym typeface="Georgia"/>
              </a:rPr>
              <a:t>The NIAAA certification program objectives are:</a:t>
            </a:r>
            <a:endParaRPr sz="1550">
              <a:solidFill>
                <a:srgbClr val="696969"/>
              </a:solidFill>
              <a:latin typeface="Georgia"/>
              <a:ea typeface="Georgia"/>
              <a:cs typeface="Georgia"/>
              <a:sym typeface="Georgia"/>
            </a:endParaRPr>
          </a:p>
          <a:p>
            <a:pPr marL="698500" lvl="0" indent="-327025" rtl="0">
              <a:lnSpc>
                <a:spcPct val="150000"/>
              </a:lnSpc>
              <a:spcBef>
                <a:spcPts val="1500"/>
              </a:spcBef>
              <a:spcAft>
                <a:spcPts val="0"/>
              </a:spcAft>
              <a:buClr>
                <a:srgbClr val="696969"/>
              </a:buClr>
              <a:buSzPts val="1550"/>
              <a:buFont typeface="Georgia"/>
              <a:buChar char="●"/>
            </a:pPr>
            <a:r>
              <a:rPr lang="en" sz="1550">
                <a:solidFill>
                  <a:srgbClr val="696969"/>
                </a:solidFill>
                <a:latin typeface="Georgia"/>
                <a:ea typeface="Georgia"/>
                <a:cs typeface="Georgia"/>
                <a:sym typeface="Georgia"/>
              </a:rPr>
              <a:t>To promote the professional standards, practices and ethics of athletic administration</a:t>
            </a:r>
            <a:endParaRPr sz="1550">
              <a:solidFill>
                <a:srgbClr val="696969"/>
              </a:solidFill>
              <a:latin typeface="Georgia"/>
              <a:ea typeface="Georgia"/>
              <a:cs typeface="Georgia"/>
              <a:sym typeface="Georgia"/>
            </a:endParaRPr>
          </a:p>
          <a:p>
            <a:pPr marL="698500" lvl="0" indent="-327025" rtl="0">
              <a:lnSpc>
                <a:spcPct val="150000"/>
              </a:lnSpc>
              <a:spcBef>
                <a:spcPts val="0"/>
              </a:spcBef>
              <a:spcAft>
                <a:spcPts val="0"/>
              </a:spcAft>
              <a:buClr>
                <a:srgbClr val="696969"/>
              </a:buClr>
              <a:buSzPts val="1550"/>
              <a:buFont typeface="Georgia"/>
              <a:buChar char="●"/>
            </a:pPr>
            <a:r>
              <a:rPr lang="en" sz="1550">
                <a:solidFill>
                  <a:srgbClr val="696969"/>
                </a:solidFill>
                <a:latin typeface="Georgia"/>
                <a:ea typeface="Georgia"/>
                <a:cs typeface="Georgia"/>
                <a:sym typeface="Georgia"/>
              </a:rPr>
              <a:t>To encourage administrator self-assessment by offering guidelines for achievement</a:t>
            </a:r>
            <a:endParaRPr sz="1550">
              <a:solidFill>
                <a:srgbClr val="696969"/>
              </a:solidFill>
              <a:latin typeface="Georgia"/>
              <a:ea typeface="Georgia"/>
              <a:cs typeface="Georgia"/>
              <a:sym typeface="Georgia"/>
            </a:endParaRPr>
          </a:p>
          <a:p>
            <a:pPr marL="698500" lvl="0" indent="-327025" rtl="0">
              <a:lnSpc>
                <a:spcPct val="150000"/>
              </a:lnSpc>
              <a:spcBef>
                <a:spcPts val="0"/>
              </a:spcBef>
              <a:spcAft>
                <a:spcPts val="0"/>
              </a:spcAft>
              <a:buClr>
                <a:srgbClr val="696969"/>
              </a:buClr>
              <a:buSzPts val="1550"/>
              <a:buFont typeface="Georgia"/>
              <a:buChar char="●"/>
            </a:pPr>
            <a:r>
              <a:rPr lang="en" sz="1550">
                <a:solidFill>
                  <a:srgbClr val="696969"/>
                </a:solidFill>
                <a:latin typeface="Georgia"/>
                <a:ea typeface="Georgia"/>
                <a:cs typeface="Georgia"/>
                <a:sym typeface="Georgia"/>
              </a:rPr>
              <a:t>To improve administrator performance by encouraging participation in a continuing program of professional growth and development</a:t>
            </a:r>
            <a:endParaRPr sz="1550">
              <a:solidFill>
                <a:srgbClr val="696969"/>
              </a:solidFill>
              <a:latin typeface="Georgia"/>
              <a:ea typeface="Georgia"/>
              <a:cs typeface="Georgia"/>
              <a:sym typeface="Georgia"/>
            </a:endParaRPr>
          </a:p>
          <a:p>
            <a:pPr marL="698500" lvl="0" indent="-327025" rtl="0">
              <a:lnSpc>
                <a:spcPct val="150000"/>
              </a:lnSpc>
              <a:spcBef>
                <a:spcPts val="0"/>
              </a:spcBef>
              <a:spcAft>
                <a:spcPts val="0"/>
              </a:spcAft>
              <a:buClr>
                <a:srgbClr val="696969"/>
              </a:buClr>
              <a:buSzPts val="1550"/>
              <a:buFont typeface="Georgia"/>
              <a:buChar char="●"/>
            </a:pPr>
            <a:r>
              <a:rPr lang="en" sz="1550">
                <a:solidFill>
                  <a:srgbClr val="696969"/>
                </a:solidFill>
                <a:latin typeface="Georgia"/>
                <a:ea typeface="Georgia"/>
                <a:cs typeface="Georgia"/>
                <a:sym typeface="Georgia"/>
              </a:rPr>
              <a:t>To identify levels of educational training essential for effective athletic administration</a:t>
            </a:r>
            <a:endParaRPr sz="1550">
              <a:solidFill>
                <a:srgbClr val="696969"/>
              </a:solidFill>
              <a:latin typeface="Georgia"/>
              <a:ea typeface="Georgia"/>
              <a:cs typeface="Georgia"/>
              <a:sym typeface="Georgia"/>
            </a:endParaRPr>
          </a:p>
          <a:p>
            <a:pPr marL="698500" lvl="0" indent="-327025" rtl="0">
              <a:lnSpc>
                <a:spcPct val="150000"/>
              </a:lnSpc>
              <a:spcBef>
                <a:spcPts val="0"/>
              </a:spcBef>
              <a:spcAft>
                <a:spcPts val="0"/>
              </a:spcAft>
              <a:buClr>
                <a:srgbClr val="696969"/>
              </a:buClr>
              <a:buSzPts val="1550"/>
              <a:buFont typeface="Georgia"/>
              <a:buChar char="●"/>
            </a:pPr>
            <a:r>
              <a:rPr lang="en" sz="1550">
                <a:solidFill>
                  <a:srgbClr val="696969"/>
                </a:solidFill>
                <a:latin typeface="Georgia"/>
                <a:ea typeface="Georgia"/>
                <a:cs typeface="Georgia"/>
                <a:sym typeface="Georgia"/>
              </a:rPr>
              <a:t>To foster professional contributions to the field</a:t>
            </a:r>
            <a:endParaRPr sz="1550">
              <a:solidFill>
                <a:srgbClr val="696969"/>
              </a:solidFill>
              <a:latin typeface="Georgia"/>
              <a:ea typeface="Georgia"/>
              <a:cs typeface="Georgia"/>
              <a:sym typeface="Georgia"/>
            </a:endParaRPr>
          </a:p>
          <a:p>
            <a:pPr marL="698500" lvl="0" indent="-327025" rtl="0">
              <a:lnSpc>
                <a:spcPct val="150000"/>
              </a:lnSpc>
              <a:spcBef>
                <a:spcPts val="0"/>
              </a:spcBef>
              <a:spcAft>
                <a:spcPts val="0"/>
              </a:spcAft>
              <a:buClr>
                <a:srgbClr val="696969"/>
              </a:buClr>
              <a:buSzPts val="1550"/>
              <a:buFont typeface="Georgia"/>
              <a:buChar char="●"/>
            </a:pPr>
            <a:r>
              <a:rPr lang="en" sz="1550">
                <a:solidFill>
                  <a:srgbClr val="696969"/>
                </a:solidFill>
                <a:latin typeface="Georgia"/>
                <a:ea typeface="Georgia"/>
                <a:cs typeface="Georgia"/>
                <a:sym typeface="Georgia"/>
              </a:rPr>
              <a:t>To maximize the benefits received by the school community from the leadership provided by certified athletic administrators</a:t>
            </a:r>
            <a:endParaRPr sz="1550">
              <a:solidFill>
                <a:srgbClr val="696969"/>
              </a:solidFill>
              <a:latin typeface="Georgia"/>
              <a:ea typeface="Georgia"/>
              <a:cs typeface="Georgia"/>
              <a:sym typeface="Georgia"/>
            </a:endParaRPr>
          </a:p>
          <a:p>
            <a:pPr marL="698500" lvl="0" indent="-327025" rtl="0">
              <a:lnSpc>
                <a:spcPct val="150000"/>
              </a:lnSpc>
              <a:spcBef>
                <a:spcPts val="0"/>
              </a:spcBef>
              <a:spcAft>
                <a:spcPts val="0"/>
              </a:spcAft>
              <a:buClr>
                <a:srgbClr val="696969"/>
              </a:buClr>
              <a:buSzPts val="1550"/>
              <a:buFont typeface="Georgia"/>
              <a:buChar char="●"/>
            </a:pPr>
            <a:endParaRPr sz="1550">
              <a:solidFill>
                <a:srgbClr val="696969"/>
              </a:solidFill>
              <a:latin typeface="Georgia"/>
              <a:ea typeface="Georgia"/>
              <a:cs typeface="Georgia"/>
              <a:sym typeface="Georgia"/>
            </a:endParaRPr>
          </a:p>
          <a:p>
            <a:pPr marL="0" lvl="0" indent="0">
              <a:spcBef>
                <a:spcPts val="1500"/>
              </a:spcBef>
              <a:spcAft>
                <a:spcPts val="1600"/>
              </a:spcAft>
              <a:buNone/>
            </a:pPr>
            <a:endParaRPr/>
          </a:p>
        </p:txBody>
      </p:sp>
      <p:pic>
        <p:nvPicPr>
          <p:cNvPr id="117" name="Google Shape;117;p21" descr="NIAAA"/>
          <p:cNvPicPr preferRelativeResize="0"/>
          <p:nvPr/>
        </p:nvPicPr>
        <p:blipFill>
          <a:blip r:embed="rId3">
            <a:alphaModFix/>
          </a:blip>
          <a:stretch>
            <a:fillRect/>
          </a:stretch>
        </p:blipFill>
        <p:spPr>
          <a:xfrm>
            <a:off x="7709475" y="277000"/>
            <a:ext cx="1025750" cy="854800"/>
          </a:xfrm>
          <a:prstGeom prst="rect">
            <a:avLst/>
          </a:prstGeom>
          <a:noFill/>
          <a:ln>
            <a:noFill/>
          </a:ln>
        </p:spPr>
      </p:pic>
    </p:spTree>
  </p:cSld>
  <p:clrMapOvr>
    <a:masterClrMapping/>
  </p:clrMapOvr>
</p:sld>
</file>

<file path=ppt/theme/theme1.xml><?xml version="1.0" encoding="utf-8"?>
<a:theme xmlns:a="http://schemas.openxmlformats.org/drawingml/2006/main" name="Coral">
  <a:themeElements>
    <a:clrScheme name="Coral">
      <a:dk1>
        <a:srgbClr val="F55E61"/>
      </a:dk1>
      <a:lt1>
        <a:srgbClr val="FFFFFF"/>
      </a:lt1>
      <a:dk2>
        <a:srgbClr val="5E696C"/>
      </a:dk2>
      <a:lt2>
        <a:srgbClr val="BFC7CA"/>
      </a:lt2>
      <a:accent1>
        <a:srgbClr val="1E2D31"/>
      </a:accent1>
      <a:accent2>
        <a:srgbClr val="273C42"/>
      </a:accent2>
      <a:accent3>
        <a:srgbClr val="83D061"/>
      </a:accent3>
      <a:accent4>
        <a:srgbClr val="F6CD4C"/>
      </a:accent4>
      <a:accent5>
        <a:srgbClr val="AF4345"/>
      </a:accent5>
      <a:accent6>
        <a:srgbClr val="F58F8F"/>
      </a:accent6>
      <a:hlink>
        <a:srgbClr val="AF4345"/>
      </a:hlink>
      <a:folHlink>
        <a:srgbClr val="AF434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1017</Words>
  <Application>Microsoft Office PowerPoint</Application>
  <PresentationFormat>On-screen Show (16:9)</PresentationFormat>
  <Paragraphs>91</Paragraphs>
  <Slides>13</Slides>
  <Notes>13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Lato</vt:lpstr>
      <vt:lpstr>Georgia</vt:lpstr>
      <vt:lpstr>Playfair Display</vt:lpstr>
      <vt:lpstr>Arial</vt:lpstr>
      <vt:lpstr>Coral</vt:lpstr>
      <vt:lpstr>Office of Charter School Huddle</vt:lpstr>
      <vt:lpstr>Introduction</vt:lpstr>
      <vt:lpstr>Stay Above the Fray</vt:lpstr>
      <vt:lpstr>Athletic Administration Tools</vt:lpstr>
      <vt:lpstr>NCADA Offerings</vt:lpstr>
      <vt:lpstr>NCADA Offerings- Cont. </vt:lpstr>
      <vt:lpstr>Don’t Reinvent the Wheel- Charlie Adams</vt:lpstr>
      <vt:lpstr>NIAAA LTI</vt:lpstr>
      <vt:lpstr>NIAAA LTI</vt:lpstr>
      <vt:lpstr>NIAAA LTI</vt:lpstr>
      <vt:lpstr>NIAAA Courses</vt:lpstr>
      <vt:lpstr>Conclusion</vt:lpstr>
      <vt:lpstr>Sources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Office of Charter School Huddle</dc:title>
  <dc:creator>Jay Whalen</dc:creator>
  <cp:lastModifiedBy>Jay Whalen</cp:lastModifiedBy>
  <cp:revision>1</cp:revision>
  <dcterms:modified xsi:type="dcterms:W3CDTF">2018-07-27T12:50:40Z</dcterms:modified>
</cp:coreProperties>
</file>