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e898862b8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e898862b8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898862b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e898862b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16769ee4b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16769ee4b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898862b8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898862b8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e898862b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e898862b8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e898862b8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e898862b8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898862b8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e898862b8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249525"/>
            <a:ext cx="8520600" cy="602700"/>
          </a:xfrm>
          <a:prstGeom prst="rect">
            <a:avLst/>
          </a:prstGeom>
          <a:noFill/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FEFEF"/>
                </a:solidFill>
              </a:rPr>
              <a:t>1:1 Learnings</a:t>
            </a:r>
            <a:endParaRPr>
              <a:solidFill>
                <a:srgbClr val="EFEFEF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0" y="3126675"/>
            <a:ext cx="2628000" cy="82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Brant Hyatt</a:t>
            </a:r>
            <a:endParaRPr>
              <a:solidFill>
                <a:srgbClr val="FFFFFF"/>
              </a:solidFill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Director of Technology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6208875" y="3126675"/>
            <a:ext cx="2935200" cy="82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Shaun Brennan</a:t>
            </a:r>
            <a:endParaRPr>
              <a:solidFill>
                <a:srgbClr val="FFFFFF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IT Support Specialist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FEFEF"/>
                </a:solidFill>
              </a:rPr>
              <a:t>Introductions	</a:t>
            </a:r>
            <a:endParaRPr>
              <a:solidFill>
                <a:srgbClr val="EFEFEF"/>
              </a:solidFill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EFEFEF"/>
                </a:solidFill>
              </a:rPr>
              <a:t>Why are you here?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This is not a 1:1 guide</a:t>
            </a:r>
            <a:endParaRPr sz="2400">
              <a:solidFill>
                <a:srgbClr val="EFEFEF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About PLP</a:t>
            </a:r>
            <a:endParaRPr sz="2400">
              <a:solidFill>
                <a:srgbClr val="EFEFEF"/>
              </a:solidFill>
            </a:endParaRPr>
          </a:p>
          <a:p>
            <a: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○"/>
            </a:pPr>
            <a:r>
              <a:rPr lang="en" sz="2400">
                <a:solidFill>
                  <a:srgbClr val="EFEFEF"/>
                </a:solidFill>
              </a:rPr>
              <a:t>1:1 iPads 3-5 (~ 450), classroom sets K-2</a:t>
            </a:r>
            <a:endParaRPr sz="2400">
              <a:solidFill>
                <a:srgbClr val="EFEFEF"/>
              </a:solidFill>
            </a:endParaRPr>
          </a:p>
          <a:p>
            <a: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○"/>
            </a:pPr>
            <a:r>
              <a:rPr lang="en" sz="2400">
                <a:solidFill>
                  <a:srgbClr val="EFEFEF"/>
                </a:solidFill>
              </a:rPr>
              <a:t>1:1 Macbook Airs 6-12 (~ 1300)</a:t>
            </a:r>
            <a:endParaRPr sz="2400">
              <a:solidFill>
                <a:srgbClr val="EFEFEF"/>
              </a:solidFill>
            </a:endParaRPr>
          </a:p>
          <a:p>
            <a: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○"/>
            </a:pPr>
            <a:r>
              <a:rPr lang="en" sz="2400">
                <a:solidFill>
                  <a:srgbClr val="EFEFEF"/>
                </a:solidFill>
              </a:rPr>
              <a:t>Staff use same Macbook as students</a:t>
            </a:r>
            <a:endParaRPr sz="2400">
              <a:solidFill>
                <a:srgbClr val="EFEFEF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257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FEFEF"/>
                </a:solidFill>
              </a:rPr>
              <a:t>Planning and Starting Out	</a:t>
            </a:r>
            <a:endParaRPr>
              <a:solidFill>
                <a:srgbClr val="EFEFEF"/>
              </a:solidFill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EFEFEF"/>
                </a:solidFill>
              </a:rPr>
              <a:t>Get input from staff and students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Figure out the digital curriculum you want before thinking about devices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Don’t think that one device must be used K-12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Think beyond devices just replacing notebooks and enabling research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Figure out the LMS that fits your vision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Also think beyond just the device...network infrastructure, maintenance, support, repairs (having loaners while devices are away)  </a:t>
            </a:r>
            <a:endParaRPr sz="2400">
              <a:solidFill>
                <a:srgbClr val="EFEFEF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FEFEF"/>
                </a:solidFill>
              </a:rPr>
              <a:t>Getting Teachers headed in the right direction	</a:t>
            </a:r>
            <a:endParaRPr>
              <a:solidFill>
                <a:srgbClr val="EFEFEF"/>
              </a:solidFill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Converting to 1:1 is (should be!) a lot of work for teachers</a:t>
            </a:r>
            <a:endParaRPr sz="2400">
              <a:solidFill>
                <a:srgbClr val="EFEFEF"/>
              </a:solidFill>
            </a:endParaRPr>
          </a:p>
          <a:p>
            <a:pPr marL="914400" lvl="1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○"/>
            </a:pPr>
            <a:r>
              <a:rPr lang="en" sz="2400">
                <a:solidFill>
                  <a:srgbClr val="EFEFEF"/>
                </a:solidFill>
              </a:rPr>
              <a:t>Deploy the target “teacher setup” early and let teachers have time play and experiment</a:t>
            </a:r>
            <a:endParaRPr sz="2400">
              <a:solidFill>
                <a:srgbClr val="EFEFEF"/>
              </a:solidFill>
            </a:endParaRPr>
          </a:p>
          <a:p>
            <a:pPr marL="91440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914400" lvl="1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○"/>
            </a:pPr>
            <a:r>
              <a:rPr lang="en" sz="2400">
                <a:solidFill>
                  <a:srgbClr val="EFEFEF"/>
                </a:solidFill>
              </a:rPr>
              <a:t>Emphasize that a 1:1 classroom needs to be managed differently than traditional</a:t>
            </a:r>
            <a:endParaRPr sz="2400">
              <a:solidFill>
                <a:srgbClr val="EFEFEF"/>
              </a:solidFill>
            </a:endParaRPr>
          </a:p>
          <a:p>
            <a:pPr marL="91440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914400" lvl="1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○"/>
            </a:pPr>
            <a:r>
              <a:rPr lang="en" sz="2400">
                <a:solidFill>
                  <a:srgbClr val="EFEFEF"/>
                </a:solidFill>
              </a:rPr>
              <a:t>Training, training, training - still don’t know how to do this well with limited time teacher have</a:t>
            </a:r>
            <a:endParaRPr sz="2400">
              <a:solidFill>
                <a:srgbClr val="EFEFEF"/>
              </a:solidFill>
            </a:endParaRPr>
          </a:p>
          <a:p>
            <a:pPr marL="91440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FEFEF"/>
                </a:solidFill>
              </a:rPr>
              <a:t>Policies - think ahead but adapt	</a:t>
            </a:r>
            <a:endParaRPr>
              <a:solidFill>
                <a:srgbClr val="EFEFEF"/>
              </a:solidFill>
            </a:endParaRPr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EFEFEF"/>
                </a:solidFill>
              </a:rPr>
              <a:t>Acceptable use and content filtering policies - email, games, videos, blogging, youtube (use restricted mode!), etc</a:t>
            </a:r>
            <a:endParaRPr sz="2400">
              <a:solidFill>
                <a:srgbClr val="EFEFEF"/>
              </a:solidFill>
            </a:endParaRPr>
          </a:p>
          <a:p>
            <a: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○"/>
            </a:pPr>
            <a:r>
              <a:rPr lang="en" sz="2400">
                <a:solidFill>
                  <a:srgbClr val="EFEFEF"/>
                </a:solidFill>
              </a:rPr>
              <a:t>Filtering for staff vs students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Communicate behavior policies: bullying, threats, inappropriate content, cheating, etc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Make sure parents understand physical policies for the device:  proper use, damage/repair, loss, theft 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FEFEF"/>
                </a:solidFill>
              </a:rPr>
              <a:t>What we struggle with	</a:t>
            </a:r>
            <a:endParaRPr>
              <a:solidFill>
                <a:srgbClr val="EFEFEF"/>
              </a:solidFill>
            </a:endParaRPr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EFEFEF"/>
                </a:solidFill>
              </a:rPr>
              <a:t>Across the board usage more than notebook replacement</a:t>
            </a:r>
            <a:endParaRPr sz="2400">
              <a:solidFill>
                <a:srgbClr val="EFEFEF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Teacher training and comfort - everyone is at different levels and no one has any time anyway</a:t>
            </a:r>
            <a:endParaRPr sz="2400">
              <a:solidFill>
                <a:srgbClr val="EFEFEF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Some teachers struggle with classroom management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FEFEF"/>
                </a:solidFill>
              </a:rPr>
              <a:t>IT Side</a:t>
            </a:r>
            <a:endParaRPr>
              <a:solidFill>
                <a:srgbClr val="EFEFEF"/>
              </a:solidFill>
            </a:endParaRPr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EFEFEF"/>
                </a:solidFill>
              </a:rPr>
              <a:t>Tough to get quality candidates for IT support</a:t>
            </a:r>
            <a:endParaRPr sz="2400">
              <a:solidFill>
                <a:srgbClr val="EFEFEF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Don’t forget asset/lifecycle management, especially important if you phase in</a:t>
            </a:r>
            <a:endParaRPr sz="2400">
              <a:solidFill>
                <a:srgbClr val="EFEFEF"/>
              </a:solidFill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Char char="●"/>
            </a:pPr>
            <a:r>
              <a:rPr lang="en" sz="2400">
                <a:solidFill>
                  <a:srgbClr val="EFEFEF"/>
                </a:solidFill>
              </a:rPr>
              <a:t>What you shortcut now your pay for in the future.</a:t>
            </a:r>
            <a:endParaRPr sz="2400">
              <a:solidFill>
                <a:srgbClr val="EFEFEF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FEFEF"/>
                </a:solidFill>
              </a:rPr>
              <a:t>Thoughts/Notes	</a:t>
            </a:r>
            <a:endParaRPr>
              <a:solidFill>
                <a:srgbClr val="EFEFEF"/>
              </a:solidFill>
            </a:endParaRPr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EFEFEF"/>
                </a:solidFill>
              </a:rPr>
              <a:t>Read/Write</a:t>
            </a:r>
            <a:endParaRPr sz="2400">
              <a:solidFill>
                <a:srgbClr val="EFEFEF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EFEFE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On-screen Show (16:9)</PresentationFormat>
  <Paragraphs>49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Simple Light</vt:lpstr>
      <vt:lpstr>1:1 Learnings</vt:lpstr>
      <vt:lpstr>Introductions </vt:lpstr>
      <vt:lpstr>Planning and Starting Out </vt:lpstr>
      <vt:lpstr>Getting Teachers headed in the right direction </vt:lpstr>
      <vt:lpstr>Policies - think ahead but adapt </vt:lpstr>
      <vt:lpstr>What we struggle with </vt:lpstr>
      <vt:lpstr>IT Side</vt:lpstr>
      <vt:lpstr>Thoughts/Notes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1:1 Learnings</dc:title>
  <dc:creator>Jay Whalen</dc:creator>
  <cp:lastModifiedBy>Jay Whalen</cp:lastModifiedBy>
  <cp:revision>1</cp:revision>
  <dcterms:modified xsi:type="dcterms:W3CDTF">2018-07-27T17:45:36Z</dcterms:modified>
</cp:coreProperties>
</file>