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682" r:id="rId3"/>
  </p:sldMasterIdLst>
  <p:notesMasterIdLst>
    <p:notesMasterId r:id="rId2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88825" cy="6858000"/>
  <p:notesSz cx="6858000" cy="9144000"/>
  <p:embeddedFontLst>
    <p:embeddedFont>
      <p:font typeface="Oswald"/>
      <p:regular r:id="rId26"/>
      <p:bold r:id="rId27"/>
    </p:embeddedFont>
    <p:embeddedFont>
      <p:font typeface="Corbel" panose="020B050302020402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Cutive"/>
      <p:regular r:id="rId36"/>
    </p:embeddedFont>
    <p:embeddedFont>
      <p:font typeface="Helvetica Neue"/>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39">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691" y="84"/>
      </p:cViewPr>
      <p:guideLst>
        <p:guide pos="3839"/>
        <p:guide orient="horz"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8.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L="914400" marR="0" lvl="1"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2pPr>
            <a:lvl3pPr marL="1371600" marR="0" lvl="2"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3pPr>
            <a:lvl4pPr marL="1828800" marR="0" lvl="3"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4pPr>
            <a:lvl5pPr marL="2286000" marR="0" lvl="4"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5pPr>
            <a:lvl6pPr marL="2743200" marR="0" lvl="5"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6pPr>
            <a:lvl7pPr marL="3200400" marR="0" lvl="6"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7pPr>
            <a:lvl8pPr marL="3657600" marR="0" lvl="7"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8pPr>
            <a:lvl9pPr marL="4114800" marR="0" lvl="8"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orbel"/>
                <a:ea typeface="Corbel"/>
                <a:cs typeface="Corbel"/>
                <a:sym typeface="Corbel"/>
              </a:rPr>
              <a:t>‹#›</a:t>
            </a:fld>
            <a:endParaRPr sz="1200" b="0" i="0" u="none" strike="noStrike" cap="none">
              <a:solidFill>
                <a:schemeClr val="dk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4fa6d80a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44fa6d80a4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4fa6d80a4_0_33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44fa6d80a4_0_3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44fa6d80a4_0_3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44fa6d80a4_0_33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44fa6d80a4_0_3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g44fa6d80a4_0_3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 sz="1400" b="0" i="0" u="none" strike="noStrike" cap="none">
                <a:solidFill>
                  <a:schemeClr val="dk1"/>
                </a:solidFill>
                <a:latin typeface="Corbel"/>
                <a:ea typeface="Corbel"/>
                <a:cs typeface="Corbel"/>
                <a:sym typeface="Corbel"/>
              </a:rPr>
              <a:t>Expand on the PLC theme – leadership becomes “us”</a:t>
            </a:r>
            <a:endParaRPr/>
          </a:p>
          <a:p>
            <a:pPr marL="0" marR="0" lvl="0" indent="0" algn="l" rtl="0">
              <a:spcBef>
                <a:spcPts val="0"/>
              </a:spcBef>
              <a:spcAft>
                <a:spcPts val="0"/>
              </a:spcAft>
              <a:buClr>
                <a:schemeClr val="dk1"/>
              </a:buClr>
              <a:buSzPts val="275"/>
              <a:buFont typeface="Arial"/>
              <a:buNone/>
            </a:pPr>
            <a:r>
              <a:rPr lang="en" sz="1100" b="0" i="0" u="none" strike="noStrike" cap="none">
                <a:solidFill>
                  <a:schemeClr val="dk1"/>
                </a:solidFill>
                <a:latin typeface="Arial"/>
                <a:ea typeface="Arial"/>
                <a:cs typeface="Arial"/>
                <a:sym typeface="Arial"/>
              </a:rPr>
              <a:t>Within an MTSS, when we consider Leadership, it’s not thought of as an individual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r>
              <a:rPr lang="en" sz="1100" b="0" i="0" u="none" strike="noStrike" cap="none">
                <a:solidFill>
                  <a:schemeClr val="dk1"/>
                </a:solidFill>
                <a:latin typeface="Arial"/>
                <a:ea typeface="Arial"/>
                <a:cs typeface="Arial"/>
                <a:sym typeface="Arial"/>
              </a:rPr>
              <a:t>Rather - leadership is baked into the DNA of the school  - we can’t depend on a single individual to lead this work - definitely a team approach</a:t>
            </a:r>
            <a:endParaRPr/>
          </a:p>
          <a:p>
            <a:pPr marL="0" marR="0" lvl="0" indent="0" algn="l" rtl="0">
              <a:spcBef>
                <a:spcPts val="0"/>
              </a:spcBef>
              <a:spcAft>
                <a:spcPts val="0"/>
              </a:spcAft>
              <a:buClr>
                <a:schemeClr val="dk1"/>
              </a:buClr>
              <a:buSzPts val="275"/>
              <a:buFont typeface="Arial"/>
              <a:buNone/>
            </a:pPr>
            <a:r>
              <a:rPr lang="en" sz="1100" b="0" i="0" u="none" strike="noStrike" cap="none">
                <a:solidFill>
                  <a:schemeClr val="dk1"/>
                </a:solidFill>
                <a:latin typeface="Arial"/>
                <a:ea typeface="Arial"/>
                <a:cs typeface="Arial"/>
                <a:sym typeface="Arial"/>
              </a:rPr>
              <a:t>Have participants rate where they currently would rate 1-3 their school on this component (1= we’ve got a lot of work to do 3= this is a real strength) with a partner.  Debrief</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44fa6d80a4_0_30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44fa6d80a4_0_3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g44fa6d80a4_0_3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44fa6d80a4_0_3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44fa6d80a4_0_3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44fa6d80a4_0_3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44fa6d80a4_0_28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44fa6d80a4_0_2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44fa6d80a4_0_2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orbel"/>
              <a:buNone/>
            </a:pPr>
            <a:endParaRPr sz="1200" b="0" i="0" u="none" strike="noStrike" cap="none">
              <a:solidFill>
                <a:schemeClr val="dk1"/>
              </a:solidFill>
              <a:latin typeface="Corbel"/>
              <a:ea typeface="Corbel"/>
              <a:cs typeface="Corbel"/>
              <a:sym typeface="Corbe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44fa6d80a4_0_35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44fa6d80a4_0_3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Template </a:t>
            </a:r>
            <a:endParaRPr/>
          </a:p>
        </p:txBody>
      </p:sp>
      <p:sp>
        <p:nvSpPr>
          <p:cNvPr id="355" name="Google Shape;355;g44fa6d80a4_0_35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44fa6d80a4_0_34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44fa6d80a4_0_3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g44fa6d80a4_0_3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utive"/>
              <a:buNone/>
            </a:pPr>
            <a:r>
              <a:rPr lang="en" sz="1200" b="0" i="0" u="none" strike="noStrike" cap="none">
                <a:solidFill>
                  <a:schemeClr val="dk1"/>
                </a:solidFill>
                <a:latin typeface="Cutive"/>
                <a:ea typeface="Cutive"/>
                <a:cs typeface="Cutive"/>
                <a:sym typeface="Cutive"/>
              </a:rPr>
              <a:t>Speaker Notes:</a:t>
            </a:r>
            <a:endParaRPr sz="1200" b="0" i="0" u="none" strike="noStrike" cap="none">
              <a:solidFill>
                <a:schemeClr val="dk1"/>
              </a:solidFill>
              <a:latin typeface="Corbel"/>
              <a:ea typeface="Corbel"/>
              <a:cs typeface="Corbel"/>
              <a:sym typeface="Corbel"/>
            </a:endParaRPr>
          </a:p>
          <a:p>
            <a:pPr marL="0" marR="0" lvl="0" indent="0" algn="l" rtl="0">
              <a:spcBef>
                <a:spcPts val="0"/>
              </a:spcBef>
              <a:spcAft>
                <a:spcPts val="0"/>
              </a:spcAft>
              <a:buClr>
                <a:schemeClr val="dk1"/>
              </a:buClr>
              <a:buSzPts val="1200"/>
              <a:buFont typeface="Cutive"/>
              <a:buNone/>
            </a:pPr>
            <a:r>
              <a:rPr lang="en" sz="1200" b="0" i="0" u="none" strike="noStrike" cap="none">
                <a:solidFill>
                  <a:schemeClr val="dk1"/>
                </a:solidFill>
                <a:latin typeface="Cutive"/>
                <a:ea typeface="Cutive"/>
                <a:cs typeface="Cutive"/>
                <a:sym typeface="Cutive"/>
              </a:rPr>
              <a:t>If you’ve participated in MTSS overviews or initial professional development designed to establish common understanding, you’ve undoubtedly heard these two statements: </a:t>
            </a:r>
            <a:endParaRPr sz="1200" b="0" i="0" u="none" strike="noStrike" cap="none">
              <a:solidFill>
                <a:schemeClr val="dk1"/>
              </a:solidFill>
              <a:latin typeface="Corbel"/>
              <a:ea typeface="Corbel"/>
              <a:cs typeface="Corbel"/>
              <a:sym typeface="Corbel"/>
            </a:endParaRPr>
          </a:p>
          <a:p>
            <a:pPr marL="0" marR="0" lvl="0" indent="0" algn="l" rtl="0">
              <a:spcBef>
                <a:spcPts val="0"/>
              </a:spcBef>
              <a:spcAft>
                <a:spcPts val="0"/>
              </a:spcAft>
              <a:buClr>
                <a:srgbClr val="CC6633"/>
              </a:buClr>
              <a:buSzPts val="1200"/>
              <a:buFont typeface="Cutive"/>
              <a:buNone/>
            </a:pPr>
            <a:r>
              <a:rPr lang="en" sz="1200" b="1" i="0" u="none" strike="noStrike" cap="none">
                <a:solidFill>
                  <a:srgbClr val="CC6633"/>
                </a:solidFill>
                <a:latin typeface="Cutive"/>
                <a:ea typeface="Cutive"/>
                <a:cs typeface="Cutive"/>
                <a:sym typeface="Cutive"/>
              </a:rPr>
              <a:t>This school improvement framework centers around the 2 Big E’s: EFFECTIVE for students EFFICIENT for the adults</a:t>
            </a:r>
            <a:endParaRPr sz="1200" b="0" i="0" u="none" strike="noStrike" cap="none">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dk1"/>
              </a:buClr>
              <a:buSzPts val="1200"/>
              <a:buFont typeface="Cutive"/>
              <a:buNone/>
            </a:pPr>
            <a:r>
              <a:rPr lang="en" sz="1200" b="1" i="0" u="none" strike="noStrike" cap="none">
                <a:solidFill>
                  <a:schemeClr val="dk1"/>
                </a:solidFill>
                <a:latin typeface="Cutive"/>
                <a:ea typeface="Cutive"/>
                <a:cs typeface="Cutive"/>
                <a:sym typeface="Cutive"/>
              </a:rPr>
              <a:t>In this framework, we think about what we are doing, examine the results and respond rapidly.</a:t>
            </a:r>
            <a:endParaRPr sz="1200" b="0" i="0" u="none" strike="noStrike" cap="none">
              <a:solidFill>
                <a:schemeClr val="dk1"/>
              </a:solidFill>
              <a:latin typeface="Corbel"/>
              <a:ea typeface="Corbel"/>
              <a:cs typeface="Corbel"/>
              <a:sym typeface="Corbel"/>
            </a:endParaRPr>
          </a:p>
          <a:p>
            <a:pPr marL="0" marR="0" lvl="0" indent="0" algn="l" rtl="0">
              <a:spcBef>
                <a:spcPts val="0"/>
              </a:spcBef>
              <a:spcAft>
                <a:spcPts val="0"/>
              </a:spcAft>
              <a:buClr>
                <a:schemeClr val="dk1"/>
              </a:buClr>
              <a:buSzPts val="1200"/>
              <a:buFont typeface="Corbel"/>
              <a:buNone/>
            </a:pPr>
            <a:endParaRPr sz="1200" b="0" i="0" u="none" strike="noStrike" cap="none">
              <a:solidFill>
                <a:schemeClr val="dk1"/>
              </a:solidFill>
              <a:latin typeface="Cutive"/>
              <a:ea typeface="Cutive"/>
              <a:cs typeface="Cutive"/>
              <a:sym typeface="Cutive"/>
            </a:endParaRPr>
          </a:p>
          <a:p>
            <a:pPr marL="0" marR="0" lvl="0" indent="0" algn="l" rtl="0">
              <a:spcBef>
                <a:spcPts val="0"/>
              </a:spcBef>
              <a:spcAft>
                <a:spcPts val="0"/>
              </a:spcAft>
              <a:buClr>
                <a:schemeClr val="dk1"/>
              </a:buClr>
              <a:buSzPts val="1200"/>
              <a:buFont typeface="Cutive"/>
              <a:buNone/>
            </a:pPr>
            <a:r>
              <a:rPr lang="en" sz="1200" b="0" i="0" u="none" strike="noStrike" cap="none">
                <a:solidFill>
                  <a:schemeClr val="dk1"/>
                </a:solidFill>
                <a:latin typeface="Cutive"/>
                <a:ea typeface="Cutive"/>
                <a:cs typeface="Cutive"/>
                <a:sym typeface="Cutive"/>
              </a:rPr>
              <a:t>Take a moment to reflect: Is this true?  Is this how MTSS is currently perceived in your LEA?</a:t>
            </a:r>
            <a:endParaRPr sz="1200" b="0" i="0" u="none" strike="noStrike" cap="none">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lt1"/>
              </a:buClr>
              <a:buSzPts val="1200"/>
              <a:buFont typeface="Cutive"/>
              <a:buNone/>
            </a:pPr>
            <a:r>
              <a:rPr lang="en" sz="1200" b="1" i="0" u="none" strike="noStrike" cap="none">
                <a:solidFill>
                  <a:schemeClr val="lt1"/>
                </a:solidFill>
                <a:latin typeface="Cutive"/>
                <a:ea typeface="Cutive"/>
                <a:cs typeface="Cutive"/>
                <a:sym typeface="Cutive"/>
              </a:rPr>
              <a:t>We must work to ensure that this is true in both theory and practice.</a:t>
            </a:r>
            <a:endParaRPr sz="1200" b="0" i="0" u="none" strike="noStrike" cap="none">
              <a:solidFill>
                <a:schemeClr val="dk1"/>
              </a:solidFill>
              <a:latin typeface="Corbel"/>
              <a:ea typeface="Corbel"/>
              <a:cs typeface="Corbel"/>
              <a:sym typeface="Corbel"/>
            </a:endParaRPr>
          </a:p>
          <a:p>
            <a:pPr marL="0" marR="0" lvl="0" indent="0" algn="l" rtl="0">
              <a:spcBef>
                <a:spcPts val="0"/>
              </a:spcBef>
              <a:spcAft>
                <a:spcPts val="0"/>
              </a:spcAft>
              <a:buClr>
                <a:schemeClr val="dk1"/>
              </a:buClr>
              <a:buSzPts val="1200"/>
              <a:buFont typeface="Corbel"/>
              <a:buNone/>
            </a:pPr>
            <a:endParaRPr sz="1200" b="0" i="0" u="none" strike="noStrike" cap="none">
              <a:solidFill>
                <a:schemeClr val="dk1"/>
              </a:solidFill>
              <a:latin typeface="Cutive"/>
              <a:ea typeface="Cutive"/>
              <a:cs typeface="Cutive"/>
              <a:sym typeface="Cutive"/>
            </a:endParaRPr>
          </a:p>
        </p:txBody>
      </p:sp>
      <p:sp>
        <p:nvSpPr>
          <p:cNvPr id="213" name="Google Shape;21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utive"/>
              <a:buNone/>
            </a:pPr>
            <a:fld id="{00000000-1234-1234-1234-123412341234}" type="slidenum">
              <a:rPr lang="en" sz="1200">
                <a:solidFill>
                  <a:schemeClr val="dk1"/>
                </a:solidFill>
                <a:latin typeface="Cutive"/>
                <a:ea typeface="Cutive"/>
                <a:cs typeface="Cutive"/>
                <a:sym typeface="Cutive"/>
              </a:rPr>
              <a:t>3</a:t>
            </a:fld>
            <a:endParaRPr sz="1200">
              <a:solidFill>
                <a:schemeClr val="dk1"/>
              </a:solidFill>
              <a:latin typeface="Cutive"/>
              <a:ea typeface="Cutive"/>
              <a:cs typeface="Cutive"/>
              <a:sym typeface="Cutiv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r>
              <a:rPr lang="en" sz="1100" b="0" i="0" u="none" strike="noStrike" cap="none">
                <a:solidFill>
                  <a:schemeClr val="dk1"/>
                </a:solidFill>
                <a:latin typeface="Arial"/>
                <a:ea typeface="Arial"/>
                <a:cs typeface="Arial"/>
                <a:sym typeface="Arial"/>
              </a:rPr>
              <a:t>This statement should be in the forefront of everything we do.  If this isn’t true - we need to closely examine our current plans for building this infrastructure.</a:t>
            </a:r>
            <a:endParaRPr/>
          </a:p>
        </p:txBody>
      </p:sp>
      <p:sp>
        <p:nvSpPr>
          <p:cNvPr id="223" name="Google Shape;2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utive"/>
              <a:buNone/>
            </a:pPr>
            <a:r>
              <a:rPr lang="en" sz="1200" b="0" i="0" u="none" strike="noStrike" cap="none">
                <a:solidFill>
                  <a:schemeClr val="dk1"/>
                </a:solidFill>
                <a:latin typeface="Cutive"/>
                <a:ea typeface="Cutive"/>
                <a:cs typeface="Cutive"/>
                <a:sym typeface="Cutive"/>
              </a:rPr>
              <a:t>Presentation section: Introduction by making connections to current implementation efforts</a:t>
            </a:r>
            <a:endParaRPr sz="1200" b="0" i="0" u="none" strike="noStrike" cap="none">
              <a:solidFill>
                <a:schemeClr val="dk1"/>
              </a:solidFill>
              <a:latin typeface="Corbel"/>
              <a:ea typeface="Corbel"/>
              <a:cs typeface="Corbel"/>
              <a:sym typeface="Corbel"/>
            </a:endParaRPr>
          </a:p>
          <a:p>
            <a:pPr marL="0" marR="0" lvl="0" indent="0" algn="l" rtl="0">
              <a:spcBef>
                <a:spcPts val="0"/>
              </a:spcBef>
              <a:spcAft>
                <a:spcPts val="0"/>
              </a:spcAft>
              <a:buClr>
                <a:schemeClr val="dk1"/>
              </a:buClr>
              <a:buSzPts val="1200"/>
              <a:buFont typeface="Corbel"/>
              <a:buNone/>
            </a:pPr>
            <a:endParaRPr sz="1200" b="0" i="0" u="none" strike="noStrike" cap="none">
              <a:solidFill>
                <a:schemeClr val="dk1"/>
              </a:solidFill>
              <a:latin typeface="Cutive"/>
              <a:ea typeface="Cutive"/>
              <a:cs typeface="Cutive"/>
              <a:sym typeface="Cutive"/>
            </a:endParaRPr>
          </a:p>
          <a:p>
            <a:pPr marL="0" marR="0" lvl="0" indent="0" algn="l" rtl="0">
              <a:spcBef>
                <a:spcPts val="0"/>
              </a:spcBef>
              <a:spcAft>
                <a:spcPts val="0"/>
              </a:spcAft>
              <a:buClr>
                <a:schemeClr val="dk1"/>
              </a:buClr>
              <a:buSzPts val="1200"/>
              <a:buFont typeface="Cutive"/>
              <a:buNone/>
            </a:pPr>
            <a:r>
              <a:rPr lang="en" sz="1200" b="0" i="0" u="none" strike="noStrike" cap="none">
                <a:solidFill>
                  <a:schemeClr val="dk1"/>
                </a:solidFill>
                <a:latin typeface="Cutive"/>
                <a:ea typeface="Cutive"/>
                <a:cs typeface="Cutive"/>
                <a:sym typeface="Cutive"/>
              </a:rPr>
              <a:t>Speaker Notes:</a:t>
            </a:r>
            <a:endParaRPr sz="1200" b="0" i="0" u="none" strike="noStrike" cap="none">
              <a:solidFill>
                <a:schemeClr val="dk1"/>
              </a:solidFill>
              <a:latin typeface="Cutive"/>
              <a:ea typeface="Cutive"/>
              <a:cs typeface="Cutive"/>
              <a:sym typeface="Cutive"/>
            </a:endParaRPr>
          </a:p>
          <a:p>
            <a:pPr marL="0" marR="0" lvl="0" indent="0" algn="l" rtl="0">
              <a:spcBef>
                <a:spcPts val="0"/>
              </a:spcBef>
              <a:spcAft>
                <a:spcPts val="0"/>
              </a:spcAft>
              <a:buClr>
                <a:schemeClr val="dk1"/>
              </a:buClr>
              <a:buSzPts val="1200"/>
              <a:buFont typeface="Cutive"/>
              <a:buNone/>
            </a:pPr>
            <a:r>
              <a:rPr lang="en" sz="1200" b="0" i="0" u="none" strike="noStrike" cap="none">
                <a:solidFill>
                  <a:schemeClr val="dk1"/>
                </a:solidFill>
                <a:latin typeface="Cutive"/>
                <a:ea typeface="Cutive"/>
                <a:cs typeface="Cutive"/>
                <a:sym typeface="Cutive"/>
              </a:rPr>
              <a:t>Let’s begin by checking in to our work of building a multi-tiered system of support.  Here we see the six critical components that support an MTSS.  When we consider these components, we understand that these are the foundational elements to total school improvement.  As we become familiar with ECATS,, you will see that ECATS can and will support and compliment this school improvement framework</a:t>
            </a:r>
            <a:endParaRPr sz="1200" b="0" i="0" u="none" strike="noStrike" cap="none">
              <a:solidFill>
                <a:schemeClr val="dk1"/>
              </a:solidFill>
              <a:latin typeface="Cutive"/>
              <a:ea typeface="Cutive"/>
              <a:cs typeface="Cutive"/>
              <a:sym typeface="Cutive"/>
            </a:endParaRPr>
          </a:p>
          <a:p>
            <a:pPr marL="0" marR="0" lvl="0" indent="0" algn="l" rtl="0">
              <a:spcBef>
                <a:spcPts val="0"/>
              </a:spcBef>
              <a:spcAft>
                <a:spcPts val="0"/>
              </a:spcAft>
              <a:buClr>
                <a:schemeClr val="dk1"/>
              </a:buClr>
              <a:buSzPts val="1200"/>
              <a:buFont typeface="Corbel"/>
              <a:buNone/>
            </a:pPr>
            <a:endParaRPr sz="1200" b="0" i="0" u="none" strike="noStrike" cap="none">
              <a:solidFill>
                <a:schemeClr val="dk1"/>
              </a:solidFill>
              <a:latin typeface="Cutive"/>
              <a:ea typeface="Cutive"/>
              <a:cs typeface="Cutive"/>
              <a:sym typeface="Cutive"/>
            </a:endParaRPr>
          </a:p>
          <a:p>
            <a:pPr marL="0" marR="0" lvl="0" indent="0" algn="l" rtl="0">
              <a:spcBef>
                <a:spcPts val="0"/>
              </a:spcBef>
              <a:spcAft>
                <a:spcPts val="0"/>
              </a:spcAft>
              <a:buClr>
                <a:schemeClr val="dk1"/>
              </a:buClr>
              <a:buSzPts val="1200"/>
              <a:buFont typeface="Cutive"/>
              <a:buNone/>
            </a:pPr>
            <a:r>
              <a:rPr lang="en" sz="1200" b="0" i="0" u="none" strike="noStrike" cap="none">
                <a:solidFill>
                  <a:schemeClr val="dk1"/>
                </a:solidFill>
                <a:latin typeface="Cutive"/>
                <a:ea typeface="Cutive"/>
                <a:cs typeface="Cutive"/>
                <a:sym typeface="Cutive"/>
              </a:rPr>
              <a:t>Also, Explain that these are the components which SAM measured.  If we are doing these things well we will be improving our current systems,  processes and procedures.  Maybe ask audience to reflect which areas they are thinking about in Summer planning?  A share out?  </a:t>
            </a:r>
            <a:endParaRPr sz="1200" b="0" i="0" u="none" strike="noStrike" cap="none">
              <a:solidFill>
                <a:schemeClr val="dk1"/>
              </a:solidFill>
              <a:latin typeface="Cutive"/>
              <a:ea typeface="Cutive"/>
              <a:cs typeface="Cutive"/>
              <a:sym typeface="Cutive"/>
            </a:endParaRPr>
          </a:p>
        </p:txBody>
      </p:sp>
      <p:sp>
        <p:nvSpPr>
          <p:cNvPr id="242" name="Google Shape;24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utive"/>
              <a:buNone/>
            </a:pPr>
            <a:fld id="{00000000-1234-1234-1234-123412341234}" type="slidenum">
              <a:rPr lang="en" sz="1200">
                <a:solidFill>
                  <a:schemeClr val="dk1"/>
                </a:solidFill>
                <a:latin typeface="Cutive"/>
                <a:ea typeface="Cutive"/>
                <a:cs typeface="Cutive"/>
                <a:sym typeface="Cutive"/>
              </a:rPr>
              <a:t>6</a:t>
            </a:fld>
            <a:endParaRPr sz="1200">
              <a:solidFill>
                <a:schemeClr val="dk1"/>
              </a:solidFill>
              <a:latin typeface="Cutive"/>
              <a:ea typeface="Cutive"/>
              <a:cs typeface="Cutive"/>
              <a:sym typeface="Cutiv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4fa6d80a4_0_26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44fa6d80a4_0_2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44fa6d80a4_0_2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44fa6d80a4_0_2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44fa6d80a4_0_27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FF9E88"/>
                </a:solidFill>
                <a:latin typeface="Calibri"/>
                <a:ea typeface="Calibri"/>
                <a:cs typeface="Calibri"/>
                <a:sym typeface="Calibri"/>
              </a:defRPr>
            </a:lvl1pPr>
            <a:lvl2pPr marL="0" marR="0" lvl="1" indent="0" algn="r" rtl="0">
              <a:spcBef>
                <a:spcPts val="0"/>
              </a:spcBef>
              <a:buNone/>
              <a:defRPr sz="1200" b="0" i="0" u="none" strike="noStrike" cap="none">
                <a:solidFill>
                  <a:srgbClr val="FF9E88"/>
                </a:solidFill>
                <a:latin typeface="Calibri"/>
                <a:ea typeface="Calibri"/>
                <a:cs typeface="Calibri"/>
                <a:sym typeface="Calibri"/>
              </a:defRPr>
            </a:lvl2pPr>
            <a:lvl3pPr marL="0" marR="0" lvl="2" indent="0" algn="r" rtl="0">
              <a:spcBef>
                <a:spcPts val="0"/>
              </a:spcBef>
              <a:buNone/>
              <a:defRPr sz="1200" b="0" i="0" u="none" strike="noStrike" cap="none">
                <a:solidFill>
                  <a:srgbClr val="FF9E88"/>
                </a:solidFill>
                <a:latin typeface="Calibri"/>
                <a:ea typeface="Calibri"/>
                <a:cs typeface="Calibri"/>
                <a:sym typeface="Calibri"/>
              </a:defRPr>
            </a:lvl3pPr>
            <a:lvl4pPr marL="0" marR="0" lvl="3" indent="0" algn="r" rtl="0">
              <a:spcBef>
                <a:spcPts val="0"/>
              </a:spcBef>
              <a:buNone/>
              <a:defRPr sz="1200" b="0" i="0" u="none" strike="noStrike" cap="none">
                <a:solidFill>
                  <a:srgbClr val="FF9E88"/>
                </a:solidFill>
                <a:latin typeface="Calibri"/>
                <a:ea typeface="Calibri"/>
                <a:cs typeface="Calibri"/>
                <a:sym typeface="Calibri"/>
              </a:defRPr>
            </a:lvl4pPr>
            <a:lvl5pPr marL="0" marR="0" lvl="4" indent="0" algn="r" rtl="0">
              <a:spcBef>
                <a:spcPts val="0"/>
              </a:spcBef>
              <a:buNone/>
              <a:defRPr sz="1200" b="0" i="0" u="none" strike="noStrike" cap="none">
                <a:solidFill>
                  <a:srgbClr val="FF9E88"/>
                </a:solidFill>
                <a:latin typeface="Calibri"/>
                <a:ea typeface="Calibri"/>
                <a:cs typeface="Calibri"/>
                <a:sym typeface="Calibri"/>
              </a:defRPr>
            </a:lvl5pPr>
            <a:lvl6pPr marL="0" marR="0" lvl="5" indent="0" algn="r" rtl="0">
              <a:spcBef>
                <a:spcPts val="0"/>
              </a:spcBef>
              <a:buNone/>
              <a:defRPr sz="1200" b="0" i="0" u="none" strike="noStrike" cap="none">
                <a:solidFill>
                  <a:srgbClr val="FF9E88"/>
                </a:solidFill>
                <a:latin typeface="Calibri"/>
                <a:ea typeface="Calibri"/>
                <a:cs typeface="Calibri"/>
                <a:sym typeface="Calibri"/>
              </a:defRPr>
            </a:lvl6pPr>
            <a:lvl7pPr marL="0" marR="0" lvl="6" indent="0" algn="r" rtl="0">
              <a:spcBef>
                <a:spcPts val="0"/>
              </a:spcBef>
              <a:buNone/>
              <a:defRPr sz="1200" b="0" i="0" u="none" strike="noStrike" cap="none">
                <a:solidFill>
                  <a:srgbClr val="FF9E88"/>
                </a:solidFill>
                <a:latin typeface="Calibri"/>
                <a:ea typeface="Calibri"/>
                <a:cs typeface="Calibri"/>
                <a:sym typeface="Calibri"/>
              </a:defRPr>
            </a:lvl7pPr>
            <a:lvl8pPr marL="0" marR="0" lvl="7" indent="0" algn="r" rtl="0">
              <a:spcBef>
                <a:spcPts val="0"/>
              </a:spcBef>
              <a:buNone/>
              <a:defRPr sz="1200" b="0" i="0" u="none" strike="noStrike" cap="none">
                <a:solidFill>
                  <a:srgbClr val="FF9E88"/>
                </a:solidFill>
                <a:latin typeface="Calibri"/>
                <a:ea typeface="Calibri"/>
                <a:cs typeface="Calibri"/>
                <a:sym typeface="Calibri"/>
              </a:defRPr>
            </a:lvl8pPr>
            <a:lvl9pPr marL="0" marR="0" lvl="8" indent="0" algn="r" rtl="0">
              <a:spcBef>
                <a:spcPts val="0"/>
              </a:spcBef>
              <a:buNone/>
              <a:defRPr sz="1200" b="0" i="0" u="none" strike="noStrike" cap="none">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609442" y="273050"/>
            <a:ext cx="4010039"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1"/>
          <p:cNvSpPr txBox="1">
            <a:spLocks noGrp="1"/>
          </p:cNvSpPr>
          <p:nvPr>
            <p:ph type="body" idx="1"/>
          </p:nvPr>
        </p:nvSpPr>
        <p:spPr>
          <a:xfrm>
            <a:off x="4765492" y="273051"/>
            <a:ext cx="6813892"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body" idx="2"/>
          </p:nvPr>
        </p:nvSpPr>
        <p:spPr>
          <a:xfrm>
            <a:off x="609442" y="1435101"/>
            <a:ext cx="4010039"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2389095" y="4800600"/>
            <a:ext cx="7313295"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12"/>
          <p:cNvSpPr>
            <a:spLocks noGrp="1"/>
          </p:cNvSpPr>
          <p:nvPr>
            <p:ph type="pic" idx="2"/>
          </p:nvPr>
        </p:nvSpPr>
        <p:spPr>
          <a:xfrm>
            <a:off x="2389095" y="612775"/>
            <a:ext cx="7313295"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body" idx="1"/>
          </p:nvPr>
        </p:nvSpPr>
        <p:spPr>
          <a:xfrm>
            <a:off x="2389095" y="5367338"/>
            <a:ext cx="7313295"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3"/>
          <p:cNvSpPr txBox="1">
            <a:spLocks noGrp="1"/>
          </p:cNvSpPr>
          <p:nvPr>
            <p:ph type="body" idx="1"/>
          </p:nvPr>
        </p:nvSpPr>
        <p:spPr>
          <a:xfrm rot="5400000">
            <a:off x="3831431" y="-1621789"/>
            <a:ext cx="4525963" cy="1096994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3"/>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3"/>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rot="5400000">
            <a:off x="7282379" y="1829159"/>
            <a:ext cx="5851525" cy="274248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14"/>
          <p:cNvSpPr txBox="1">
            <a:spLocks noGrp="1"/>
          </p:cNvSpPr>
          <p:nvPr>
            <p:ph type="body" idx="1"/>
          </p:nvPr>
        </p:nvSpPr>
        <p:spPr>
          <a:xfrm rot="5400000">
            <a:off x="1695833" y="-811754"/>
            <a:ext cx="5851525" cy="802431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14"/>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4"/>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4"/>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837982" y="365126"/>
            <a:ext cx="105129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Google Shape;97;p16"/>
          <p:cNvSpPr txBox="1">
            <a:spLocks noGrp="1"/>
          </p:cNvSpPr>
          <p:nvPr>
            <p:ph type="body" idx="1"/>
          </p:nvPr>
        </p:nvSpPr>
        <p:spPr>
          <a:xfrm>
            <a:off x="837982" y="1825625"/>
            <a:ext cx="10512900" cy="43512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8" name="Google Shape;98;p16"/>
          <p:cNvSpPr txBox="1">
            <a:spLocks noGrp="1"/>
          </p:cNvSpPr>
          <p:nvPr>
            <p:ph type="dt" idx="10"/>
          </p:nvPr>
        </p:nvSpPr>
        <p:spPr>
          <a:xfrm>
            <a:off x="837982" y="6356351"/>
            <a:ext cx="2742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6"/>
          <p:cNvSpPr txBox="1">
            <a:spLocks noGrp="1"/>
          </p:cNvSpPr>
          <p:nvPr>
            <p:ph type="ftr" idx="11"/>
          </p:nvPr>
        </p:nvSpPr>
        <p:spPr>
          <a:xfrm>
            <a:off x="4037548" y="6356351"/>
            <a:ext cx="4113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6"/>
          <p:cNvSpPr txBox="1">
            <a:spLocks noGrp="1"/>
          </p:cNvSpPr>
          <p:nvPr>
            <p:ph type="sldNum" idx="12"/>
          </p:nvPr>
        </p:nvSpPr>
        <p:spPr>
          <a:xfrm>
            <a:off x="8608358" y="6356351"/>
            <a:ext cx="2742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01"/>
        <p:cNvGrpSpPr/>
        <p:nvPr/>
      </p:nvGrpSpPr>
      <p:grpSpPr>
        <a:xfrm>
          <a:off x="0" y="0"/>
          <a:ext cx="0" cy="0"/>
          <a:chOff x="0" y="0"/>
          <a:chExt cx="0" cy="0"/>
        </a:xfrm>
      </p:grpSpPr>
      <p:sp>
        <p:nvSpPr>
          <p:cNvPr id="102" name="Google Shape;102;p17"/>
          <p:cNvSpPr txBox="1">
            <a:spLocks noGrp="1"/>
          </p:cNvSpPr>
          <p:nvPr>
            <p:ph type="dt" idx="10"/>
          </p:nvPr>
        </p:nvSpPr>
        <p:spPr>
          <a:xfrm>
            <a:off x="837982" y="6356351"/>
            <a:ext cx="2742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7"/>
          <p:cNvSpPr txBox="1">
            <a:spLocks noGrp="1"/>
          </p:cNvSpPr>
          <p:nvPr>
            <p:ph type="ftr" idx="11"/>
          </p:nvPr>
        </p:nvSpPr>
        <p:spPr>
          <a:xfrm>
            <a:off x="4037548" y="6356351"/>
            <a:ext cx="4113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7"/>
          <p:cNvSpPr txBox="1">
            <a:spLocks noGrp="1"/>
          </p:cNvSpPr>
          <p:nvPr>
            <p:ph type="sldNum" idx="12"/>
          </p:nvPr>
        </p:nvSpPr>
        <p:spPr>
          <a:xfrm>
            <a:off x="8608358" y="6356351"/>
            <a:ext cx="2742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837982" y="365126"/>
            <a:ext cx="105129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Google Shape;107;p18"/>
          <p:cNvSpPr txBox="1">
            <a:spLocks noGrp="1"/>
          </p:cNvSpPr>
          <p:nvPr>
            <p:ph type="body" idx="1"/>
          </p:nvPr>
        </p:nvSpPr>
        <p:spPr>
          <a:xfrm rot="5400000">
            <a:off x="3918793" y="-1255225"/>
            <a:ext cx="4351200" cy="105129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8" name="Google Shape;108;p18"/>
          <p:cNvSpPr txBox="1">
            <a:spLocks noGrp="1"/>
          </p:cNvSpPr>
          <p:nvPr>
            <p:ph type="dt" idx="10"/>
          </p:nvPr>
        </p:nvSpPr>
        <p:spPr>
          <a:xfrm>
            <a:off x="837982" y="6356351"/>
            <a:ext cx="2742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18"/>
          <p:cNvSpPr txBox="1">
            <a:spLocks noGrp="1"/>
          </p:cNvSpPr>
          <p:nvPr>
            <p:ph type="ftr" idx="11"/>
          </p:nvPr>
        </p:nvSpPr>
        <p:spPr>
          <a:xfrm>
            <a:off x="4037548" y="6356351"/>
            <a:ext cx="4113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8"/>
          <p:cNvSpPr txBox="1">
            <a:spLocks noGrp="1"/>
          </p:cNvSpPr>
          <p:nvPr>
            <p:ph type="sldNum" idx="12"/>
          </p:nvPr>
        </p:nvSpPr>
        <p:spPr>
          <a:xfrm>
            <a:off x="8608358" y="6356351"/>
            <a:ext cx="2742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415493" y="390468"/>
            <a:ext cx="11357700" cy="10680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 name="Google Shape;113;p19"/>
          <p:cNvSpPr txBox="1">
            <a:spLocks noGrp="1"/>
          </p:cNvSpPr>
          <p:nvPr>
            <p:ph type="body" idx="1"/>
          </p:nvPr>
        </p:nvSpPr>
        <p:spPr>
          <a:xfrm>
            <a:off x="415493" y="1638235"/>
            <a:ext cx="5331900" cy="4453500"/>
          </a:xfrm>
          <a:prstGeom prst="rect">
            <a:avLst/>
          </a:prstGeom>
          <a:noFill/>
          <a:ln>
            <a:noFill/>
          </a:ln>
        </p:spPr>
        <p:txBody>
          <a:bodyPr spcFirstLastPara="1" wrap="square" lIns="91425" tIns="91425" rIns="91425" bIns="91425" anchor="t" anchorCtr="0"/>
          <a:lstStyle>
            <a:lvl1pPr marL="457200" marR="0" lvl="0" indent="-317500" algn="l" rtl="0">
              <a:lnSpc>
                <a:spcPct val="9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14" name="Google Shape;114;p19"/>
          <p:cNvSpPr txBox="1">
            <a:spLocks noGrp="1"/>
          </p:cNvSpPr>
          <p:nvPr>
            <p:ph type="body" idx="2"/>
          </p:nvPr>
        </p:nvSpPr>
        <p:spPr>
          <a:xfrm>
            <a:off x="6441524" y="1638235"/>
            <a:ext cx="5331900" cy="4453500"/>
          </a:xfrm>
          <a:prstGeom prst="rect">
            <a:avLst/>
          </a:prstGeom>
          <a:noFill/>
          <a:ln>
            <a:noFill/>
          </a:ln>
        </p:spPr>
        <p:txBody>
          <a:bodyPr spcFirstLastPara="1" wrap="square" lIns="91425" tIns="91425" rIns="91425" bIns="91425" anchor="t" anchorCtr="0"/>
          <a:lstStyle>
            <a:lvl1pPr marL="457200" marR="0" lvl="0" indent="-317500" algn="l" rtl="0">
              <a:lnSpc>
                <a:spcPct val="9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15" name="Google Shape;115;p19"/>
          <p:cNvSpPr txBox="1">
            <a:spLocks noGrp="1"/>
          </p:cNvSpPr>
          <p:nvPr>
            <p:ph type="sldNum" idx="12"/>
          </p:nvPr>
        </p:nvSpPr>
        <p:spPr>
          <a:xfrm>
            <a:off x="11293669" y="6217621"/>
            <a:ext cx="7314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415493" y="390467"/>
            <a:ext cx="11357700" cy="10680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 name="Google Shape;118;p20"/>
          <p:cNvSpPr txBox="1">
            <a:spLocks noGrp="1"/>
          </p:cNvSpPr>
          <p:nvPr>
            <p:ph type="body" idx="1"/>
          </p:nvPr>
        </p:nvSpPr>
        <p:spPr>
          <a:xfrm>
            <a:off x="415493" y="1638234"/>
            <a:ext cx="11357700" cy="44535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9" name="Google Shape;119;p20"/>
          <p:cNvSpPr txBox="1">
            <a:spLocks noGrp="1"/>
          </p:cNvSpPr>
          <p:nvPr>
            <p:ph type="sldNum" idx="12"/>
          </p:nvPr>
        </p:nvSpPr>
        <p:spPr>
          <a:xfrm>
            <a:off x="11293669" y="6217621"/>
            <a:ext cx="7314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0"/>
        <p:cNvGrpSpPr/>
        <p:nvPr/>
      </p:nvGrpSpPr>
      <p:grpSpPr>
        <a:xfrm>
          <a:off x="0" y="0"/>
          <a:ext cx="0" cy="0"/>
          <a:chOff x="0" y="0"/>
          <a:chExt cx="0" cy="0"/>
        </a:xfrm>
      </p:grpSpPr>
      <p:sp>
        <p:nvSpPr>
          <p:cNvPr id="121" name="Google Shape;121;p21"/>
          <p:cNvSpPr txBox="1">
            <a:spLocks noGrp="1"/>
          </p:cNvSpPr>
          <p:nvPr>
            <p:ph type="ctrTitle"/>
          </p:nvPr>
        </p:nvSpPr>
        <p:spPr>
          <a:xfrm>
            <a:off x="1523603" y="1122363"/>
            <a:ext cx="9141600" cy="23877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21"/>
          <p:cNvSpPr txBox="1">
            <a:spLocks noGrp="1"/>
          </p:cNvSpPr>
          <p:nvPr>
            <p:ph type="subTitle" idx="1"/>
          </p:nvPr>
        </p:nvSpPr>
        <p:spPr>
          <a:xfrm>
            <a:off x="1523603" y="3602038"/>
            <a:ext cx="9141600" cy="1655700"/>
          </a:xfrm>
          <a:prstGeom prst="rect">
            <a:avLst/>
          </a:prstGeom>
          <a:noFill/>
          <a:ln>
            <a:noFill/>
          </a:ln>
        </p:spPr>
        <p:txBody>
          <a:bodyPr spcFirstLastPara="1" wrap="square" lIns="91425" tIns="91425" rIns="91425" bIns="91425" anchor="t" anchorCtr="0"/>
          <a:lstStyle>
            <a:lvl1pPr marR="0" lvl="0" algn="ctr" rtl="0">
              <a:lnSpc>
                <a:spcPct val="90000"/>
              </a:lnSpc>
              <a:spcBef>
                <a:spcPts val="750"/>
              </a:spcBef>
              <a:spcAft>
                <a:spcPts val="0"/>
              </a:spcAft>
              <a:buClr>
                <a:schemeClr val="dk1"/>
              </a:buClr>
              <a:buSzPts val="21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8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5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23" name="Google Shape;123;p21"/>
          <p:cNvSpPr txBox="1">
            <a:spLocks noGrp="1"/>
          </p:cNvSpPr>
          <p:nvPr>
            <p:ph type="dt" idx="10"/>
          </p:nvPr>
        </p:nvSpPr>
        <p:spPr>
          <a:xfrm>
            <a:off x="837982" y="6356351"/>
            <a:ext cx="2742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1"/>
          <p:cNvSpPr txBox="1">
            <a:spLocks noGrp="1"/>
          </p:cNvSpPr>
          <p:nvPr>
            <p:ph type="ftr" idx="11"/>
          </p:nvPr>
        </p:nvSpPr>
        <p:spPr>
          <a:xfrm>
            <a:off x="4037548" y="6356351"/>
            <a:ext cx="4113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21"/>
          <p:cNvSpPr txBox="1">
            <a:spLocks noGrp="1"/>
          </p:cNvSpPr>
          <p:nvPr>
            <p:ph type="sldNum" idx="12"/>
          </p:nvPr>
        </p:nvSpPr>
        <p:spPr>
          <a:xfrm>
            <a:off x="8608358" y="6356351"/>
            <a:ext cx="2742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33333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33333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33333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33333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33333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33333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33333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33333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33333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914162" y="2130426"/>
            <a:ext cx="10360501"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
          <p:cNvSpPr txBox="1">
            <a:spLocks noGrp="1"/>
          </p:cNvSpPr>
          <p:nvPr>
            <p:ph type="subTitle" idx="1"/>
          </p:nvPr>
        </p:nvSpPr>
        <p:spPr>
          <a:xfrm>
            <a:off x="1828324" y="3886200"/>
            <a:ext cx="8532178"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FF9E88"/>
              </a:buClr>
              <a:buSzPts val="3200"/>
              <a:buFont typeface="Arial"/>
              <a:buNone/>
              <a:defRPr sz="3200" b="0" i="0" u="none" strike="noStrike" cap="none">
                <a:solidFill>
                  <a:srgbClr val="FF9E88"/>
                </a:solidFill>
                <a:latin typeface="Calibri"/>
                <a:ea typeface="Calibri"/>
                <a:cs typeface="Calibri"/>
                <a:sym typeface="Calibri"/>
              </a:defRPr>
            </a:lvl1pPr>
            <a:lvl2pPr marR="0" lvl="1" algn="ctr" rtl="0">
              <a:spcBef>
                <a:spcPts val="560"/>
              </a:spcBef>
              <a:spcAft>
                <a:spcPts val="0"/>
              </a:spcAft>
              <a:buClr>
                <a:srgbClr val="FF9E88"/>
              </a:buClr>
              <a:buSzPts val="2800"/>
              <a:buFont typeface="Arial"/>
              <a:buNone/>
              <a:defRPr sz="2800" b="0" i="0" u="none" strike="noStrike" cap="none">
                <a:solidFill>
                  <a:srgbClr val="FF9E88"/>
                </a:solidFill>
                <a:latin typeface="Calibri"/>
                <a:ea typeface="Calibri"/>
                <a:cs typeface="Calibri"/>
                <a:sym typeface="Calibri"/>
              </a:defRPr>
            </a:lvl2pPr>
            <a:lvl3pPr marR="0" lvl="2" algn="ctr" rtl="0">
              <a:spcBef>
                <a:spcPts val="480"/>
              </a:spcBef>
              <a:spcAft>
                <a:spcPts val="0"/>
              </a:spcAft>
              <a:buClr>
                <a:srgbClr val="FF9E88"/>
              </a:buClr>
              <a:buSzPts val="2400"/>
              <a:buFont typeface="Arial"/>
              <a:buNone/>
              <a:defRPr sz="2400" b="0" i="0" u="none" strike="noStrike" cap="none">
                <a:solidFill>
                  <a:srgbClr val="FF9E88"/>
                </a:solidFill>
                <a:latin typeface="Calibri"/>
                <a:ea typeface="Calibri"/>
                <a:cs typeface="Calibri"/>
                <a:sym typeface="Calibri"/>
              </a:defRPr>
            </a:lvl3pPr>
            <a:lvl4pPr marR="0" lvl="3" algn="ctr" rtl="0">
              <a:spcBef>
                <a:spcPts val="400"/>
              </a:spcBef>
              <a:spcAft>
                <a:spcPts val="0"/>
              </a:spcAft>
              <a:buClr>
                <a:srgbClr val="FF9E88"/>
              </a:buClr>
              <a:buSzPts val="2000"/>
              <a:buFont typeface="Arial"/>
              <a:buNone/>
              <a:defRPr sz="2000" b="0" i="0" u="none" strike="noStrike" cap="none">
                <a:solidFill>
                  <a:srgbClr val="FF9E88"/>
                </a:solidFill>
                <a:latin typeface="Calibri"/>
                <a:ea typeface="Calibri"/>
                <a:cs typeface="Calibri"/>
                <a:sym typeface="Calibri"/>
              </a:defRPr>
            </a:lvl4pPr>
            <a:lvl5pPr marR="0" lvl="4" algn="ctr" rtl="0">
              <a:spcBef>
                <a:spcPts val="400"/>
              </a:spcBef>
              <a:spcAft>
                <a:spcPts val="0"/>
              </a:spcAft>
              <a:buClr>
                <a:srgbClr val="FF9E88"/>
              </a:buClr>
              <a:buSzPts val="2000"/>
              <a:buFont typeface="Arial"/>
              <a:buNone/>
              <a:defRPr sz="2000" b="0" i="0" u="none" strike="noStrike" cap="none">
                <a:solidFill>
                  <a:srgbClr val="FF9E88"/>
                </a:solidFill>
                <a:latin typeface="Calibri"/>
                <a:ea typeface="Calibri"/>
                <a:cs typeface="Calibri"/>
                <a:sym typeface="Calibri"/>
              </a:defRPr>
            </a:lvl5pPr>
            <a:lvl6pPr marR="0" lvl="5" algn="ctr" rtl="0">
              <a:spcBef>
                <a:spcPts val="400"/>
              </a:spcBef>
              <a:spcAft>
                <a:spcPts val="0"/>
              </a:spcAft>
              <a:buClr>
                <a:srgbClr val="FF9E88"/>
              </a:buClr>
              <a:buSzPts val="2000"/>
              <a:buFont typeface="Arial"/>
              <a:buNone/>
              <a:defRPr sz="2000" b="0" i="0" u="none" strike="noStrike" cap="none">
                <a:solidFill>
                  <a:srgbClr val="FF9E88"/>
                </a:solidFill>
                <a:latin typeface="Calibri"/>
                <a:ea typeface="Calibri"/>
                <a:cs typeface="Calibri"/>
                <a:sym typeface="Calibri"/>
              </a:defRPr>
            </a:lvl6pPr>
            <a:lvl7pPr marR="0" lvl="6" algn="ctr" rtl="0">
              <a:spcBef>
                <a:spcPts val="400"/>
              </a:spcBef>
              <a:spcAft>
                <a:spcPts val="0"/>
              </a:spcAft>
              <a:buClr>
                <a:srgbClr val="FF9E88"/>
              </a:buClr>
              <a:buSzPts val="2000"/>
              <a:buFont typeface="Arial"/>
              <a:buNone/>
              <a:defRPr sz="2000" b="0" i="0" u="none" strike="noStrike" cap="none">
                <a:solidFill>
                  <a:srgbClr val="FF9E88"/>
                </a:solidFill>
                <a:latin typeface="Calibri"/>
                <a:ea typeface="Calibri"/>
                <a:cs typeface="Calibri"/>
                <a:sym typeface="Calibri"/>
              </a:defRPr>
            </a:lvl7pPr>
            <a:lvl8pPr marR="0" lvl="7" algn="ctr" rtl="0">
              <a:spcBef>
                <a:spcPts val="400"/>
              </a:spcBef>
              <a:spcAft>
                <a:spcPts val="0"/>
              </a:spcAft>
              <a:buClr>
                <a:srgbClr val="FF9E88"/>
              </a:buClr>
              <a:buSzPts val="2000"/>
              <a:buFont typeface="Arial"/>
              <a:buNone/>
              <a:defRPr sz="2000" b="0" i="0" u="none" strike="noStrike" cap="none">
                <a:solidFill>
                  <a:srgbClr val="FF9E88"/>
                </a:solidFill>
                <a:latin typeface="Calibri"/>
                <a:ea typeface="Calibri"/>
                <a:cs typeface="Calibri"/>
                <a:sym typeface="Calibri"/>
              </a:defRPr>
            </a:lvl8pPr>
            <a:lvl9pPr marR="0" lvl="8" algn="ctr" rtl="0">
              <a:spcBef>
                <a:spcPts val="400"/>
              </a:spcBef>
              <a:spcAft>
                <a:spcPts val="0"/>
              </a:spcAft>
              <a:buClr>
                <a:srgbClr val="FF9E88"/>
              </a:buClr>
              <a:buSzPts val="2000"/>
              <a:buFont typeface="Arial"/>
              <a:buNone/>
              <a:defRPr sz="2000" b="0" i="0" u="none" strike="noStrike" cap="none">
                <a:solidFill>
                  <a:srgbClr val="FF9E88"/>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FF9E88"/>
                </a:solidFill>
                <a:latin typeface="Calibri"/>
                <a:ea typeface="Calibri"/>
                <a:cs typeface="Calibri"/>
                <a:sym typeface="Calibri"/>
              </a:defRPr>
            </a:lvl1pPr>
            <a:lvl2pPr marL="0" marR="0" lvl="1" indent="0" algn="r" rtl="0">
              <a:spcBef>
                <a:spcPts val="0"/>
              </a:spcBef>
              <a:buNone/>
              <a:defRPr sz="1200" b="0" i="0" u="none" strike="noStrike" cap="none">
                <a:solidFill>
                  <a:srgbClr val="FF9E88"/>
                </a:solidFill>
                <a:latin typeface="Calibri"/>
                <a:ea typeface="Calibri"/>
                <a:cs typeface="Calibri"/>
                <a:sym typeface="Calibri"/>
              </a:defRPr>
            </a:lvl2pPr>
            <a:lvl3pPr marL="0" marR="0" lvl="2" indent="0" algn="r" rtl="0">
              <a:spcBef>
                <a:spcPts val="0"/>
              </a:spcBef>
              <a:buNone/>
              <a:defRPr sz="1200" b="0" i="0" u="none" strike="noStrike" cap="none">
                <a:solidFill>
                  <a:srgbClr val="FF9E88"/>
                </a:solidFill>
                <a:latin typeface="Calibri"/>
                <a:ea typeface="Calibri"/>
                <a:cs typeface="Calibri"/>
                <a:sym typeface="Calibri"/>
              </a:defRPr>
            </a:lvl3pPr>
            <a:lvl4pPr marL="0" marR="0" lvl="3" indent="0" algn="r" rtl="0">
              <a:spcBef>
                <a:spcPts val="0"/>
              </a:spcBef>
              <a:buNone/>
              <a:defRPr sz="1200" b="0" i="0" u="none" strike="noStrike" cap="none">
                <a:solidFill>
                  <a:srgbClr val="FF9E88"/>
                </a:solidFill>
                <a:latin typeface="Calibri"/>
                <a:ea typeface="Calibri"/>
                <a:cs typeface="Calibri"/>
                <a:sym typeface="Calibri"/>
              </a:defRPr>
            </a:lvl4pPr>
            <a:lvl5pPr marL="0" marR="0" lvl="4" indent="0" algn="r" rtl="0">
              <a:spcBef>
                <a:spcPts val="0"/>
              </a:spcBef>
              <a:buNone/>
              <a:defRPr sz="1200" b="0" i="0" u="none" strike="noStrike" cap="none">
                <a:solidFill>
                  <a:srgbClr val="FF9E88"/>
                </a:solidFill>
                <a:latin typeface="Calibri"/>
                <a:ea typeface="Calibri"/>
                <a:cs typeface="Calibri"/>
                <a:sym typeface="Calibri"/>
              </a:defRPr>
            </a:lvl5pPr>
            <a:lvl6pPr marL="0" marR="0" lvl="5" indent="0" algn="r" rtl="0">
              <a:spcBef>
                <a:spcPts val="0"/>
              </a:spcBef>
              <a:buNone/>
              <a:defRPr sz="1200" b="0" i="0" u="none" strike="noStrike" cap="none">
                <a:solidFill>
                  <a:srgbClr val="FF9E88"/>
                </a:solidFill>
                <a:latin typeface="Calibri"/>
                <a:ea typeface="Calibri"/>
                <a:cs typeface="Calibri"/>
                <a:sym typeface="Calibri"/>
              </a:defRPr>
            </a:lvl6pPr>
            <a:lvl7pPr marL="0" marR="0" lvl="6" indent="0" algn="r" rtl="0">
              <a:spcBef>
                <a:spcPts val="0"/>
              </a:spcBef>
              <a:buNone/>
              <a:defRPr sz="1200" b="0" i="0" u="none" strike="noStrike" cap="none">
                <a:solidFill>
                  <a:srgbClr val="FF9E88"/>
                </a:solidFill>
                <a:latin typeface="Calibri"/>
                <a:ea typeface="Calibri"/>
                <a:cs typeface="Calibri"/>
                <a:sym typeface="Calibri"/>
              </a:defRPr>
            </a:lvl7pPr>
            <a:lvl8pPr marL="0" marR="0" lvl="7" indent="0" algn="r" rtl="0">
              <a:spcBef>
                <a:spcPts val="0"/>
              </a:spcBef>
              <a:buNone/>
              <a:defRPr sz="1200" b="0" i="0" u="none" strike="noStrike" cap="none">
                <a:solidFill>
                  <a:srgbClr val="FF9E88"/>
                </a:solidFill>
                <a:latin typeface="Calibri"/>
                <a:ea typeface="Calibri"/>
                <a:cs typeface="Calibri"/>
                <a:sym typeface="Calibri"/>
              </a:defRPr>
            </a:lvl8pPr>
            <a:lvl9pPr marL="0" marR="0" lvl="8" indent="0" algn="r" rtl="0">
              <a:spcBef>
                <a:spcPts val="0"/>
              </a:spcBef>
              <a:buNone/>
              <a:defRPr sz="1200" b="0" i="0" u="none" strike="noStrike" cap="none">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837982" y="365126"/>
            <a:ext cx="105129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8" name="Google Shape;128;p22"/>
          <p:cNvSpPr txBox="1">
            <a:spLocks noGrp="1"/>
          </p:cNvSpPr>
          <p:nvPr>
            <p:ph type="dt" idx="10"/>
          </p:nvPr>
        </p:nvSpPr>
        <p:spPr>
          <a:xfrm>
            <a:off x="837982" y="6356351"/>
            <a:ext cx="2742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22"/>
          <p:cNvSpPr txBox="1">
            <a:spLocks noGrp="1"/>
          </p:cNvSpPr>
          <p:nvPr>
            <p:ph type="ftr" idx="11"/>
          </p:nvPr>
        </p:nvSpPr>
        <p:spPr>
          <a:xfrm>
            <a:off x="4037548" y="6356351"/>
            <a:ext cx="4113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22"/>
          <p:cNvSpPr txBox="1">
            <a:spLocks noGrp="1"/>
          </p:cNvSpPr>
          <p:nvPr>
            <p:ph type="sldNum" idx="12"/>
          </p:nvPr>
        </p:nvSpPr>
        <p:spPr>
          <a:xfrm>
            <a:off x="8608358" y="6356351"/>
            <a:ext cx="2742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831634" y="1709739"/>
            <a:ext cx="10512900" cy="2852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 name="Google Shape;133;p23"/>
          <p:cNvSpPr txBox="1">
            <a:spLocks noGrp="1"/>
          </p:cNvSpPr>
          <p:nvPr>
            <p:ph type="body" idx="1"/>
          </p:nvPr>
        </p:nvSpPr>
        <p:spPr>
          <a:xfrm>
            <a:off x="831634" y="4589464"/>
            <a:ext cx="105129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rgbClr val="888888"/>
              </a:buClr>
              <a:buSzPts val="21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8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50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34" name="Google Shape;134;p23"/>
          <p:cNvSpPr txBox="1">
            <a:spLocks noGrp="1"/>
          </p:cNvSpPr>
          <p:nvPr>
            <p:ph type="dt" idx="10"/>
          </p:nvPr>
        </p:nvSpPr>
        <p:spPr>
          <a:xfrm>
            <a:off x="837982" y="6356351"/>
            <a:ext cx="2742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23"/>
          <p:cNvSpPr txBox="1">
            <a:spLocks noGrp="1"/>
          </p:cNvSpPr>
          <p:nvPr>
            <p:ph type="ftr" idx="11"/>
          </p:nvPr>
        </p:nvSpPr>
        <p:spPr>
          <a:xfrm>
            <a:off x="4037548" y="6356351"/>
            <a:ext cx="4113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23"/>
          <p:cNvSpPr txBox="1">
            <a:spLocks noGrp="1"/>
          </p:cNvSpPr>
          <p:nvPr>
            <p:ph type="sldNum" idx="12"/>
          </p:nvPr>
        </p:nvSpPr>
        <p:spPr>
          <a:xfrm>
            <a:off x="8608358" y="6356351"/>
            <a:ext cx="2742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837982" y="365126"/>
            <a:ext cx="105129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 name="Google Shape;139;p24"/>
          <p:cNvSpPr txBox="1">
            <a:spLocks noGrp="1"/>
          </p:cNvSpPr>
          <p:nvPr>
            <p:ph type="body" idx="1"/>
          </p:nvPr>
        </p:nvSpPr>
        <p:spPr>
          <a:xfrm>
            <a:off x="837982" y="1825625"/>
            <a:ext cx="5180400" cy="43512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0" name="Google Shape;140;p24"/>
          <p:cNvSpPr txBox="1">
            <a:spLocks noGrp="1"/>
          </p:cNvSpPr>
          <p:nvPr>
            <p:ph type="body" idx="2"/>
          </p:nvPr>
        </p:nvSpPr>
        <p:spPr>
          <a:xfrm>
            <a:off x="6170593" y="1825625"/>
            <a:ext cx="5180400" cy="43512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1" name="Google Shape;141;p24"/>
          <p:cNvSpPr txBox="1">
            <a:spLocks noGrp="1"/>
          </p:cNvSpPr>
          <p:nvPr>
            <p:ph type="dt" idx="10"/>
          </p:nvPr>
        </p:nvSpPr>
        <p:spPr>
          <a:xfrm>
            <a:off x="837982" y="6356351"/>
            <a:ext cx="2742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p24"/>
          <p:cNvSpPr txBox="1">
            <a:spLocks noGrp="1"/>
          </p:cNvSpPr>
          <p:nvPr>
            <p:ph type="ftr" idx="11"/>
          </p:nvPr>
        </p:nvSpPr>
        <p:spPr>
          <a:xfrm>
            <a:off x="4037548" y="6356351"/>
            <a:ext cx="4113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p24"/>
          <p:cNvSpPr txBox="1">
            <a:spLocks noGrp="1"/>
          </p:cNvSpPr>
          <p:nvPr>
            <p:ph type="sldNum" idx="12"/>
          </p:nvPr>
        </p:nvSpPr>
        <p:spPr>
          <a:xfrm>
            <a:off x="8608358" y="6356351"/>
            <a:ext cx="2742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839569" y="365126"/>
            <a:ext cx="105129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6" name="Google Shape;146;p25"/>
          <p:cNvSpPr txBox="1">
            <a:spLocks noGrp="1"/>
          </p:cNvSpPr>
          <p:nvPr>
            <p:ph type="body" idx="1"/>
          </p:nvPr>
        </p:nvSpPr>
        <p:spPr>
          <a:xfrm>
            <a:off x="839571" y="1681163"/>
            <a:ext cx="51564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47" name="Google Shape;147;p25"/>
          <p:cNvSpPr txBox="1">
            <a:spLocks noGrp="1"/>
          </p:cNvSpPr>
          <p:nvPr>
            <p:ph type="body" idx="2"/>
          </p:nvPr>
        </p:nvSpPr>
        <p:spPr>
          <a:xfrm>
            <a:off x="839571" y="2505075"/>
            <a:ext cx="5156400" cy="36846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8" name="Google Shape;148;p25"/>
          <p:cNvSpPr txBox="1">
            <a:spLocks noGrp="1"/>
          </p:cNvSpPr>
          <p:nvPr>
            <p:ph type="body" idx="3"/>
          </p:nvPr>
        </p:nvSpPr>
        <p:spPr>
          <a:xfrm>
            <a:off x="6170593" y="1681163"/>
            <a:ext cx="51819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49" name="Google Shape;149;p25"/>
          <p:cNvSpPr txBox="1">
            <a:spLocks noGrp="1"/>
          </p:cNvSpPr>
          <p:nvPr>
            <p:ph type="body" idx="4"/>
          </p:nvPr>
        </p:nvSpPr>
        <p:spPr>
          <a:xfrm>
            <a:off x="6170593" y="2505075"/>
            <a:ext cx="5181900" cy="36846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0" name="Google Shape;150;p25"/>
          <p:cNvSpPr txBox="1">
            <a:spLocks noGrp="1"/>
          </p:cNvSpPr>
          <p:nvPr>
            <p:ph type="dt" idx="10"/>
          </p:nvPr>
        </p:nvSpPr>
        <p:spPr>
          <a:xfrm>
            <a:off x="837982" y="6356351"/>
            <a:ext cx="2742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5"/>
          <p:cNvSpPr txBox="1">
            <a:spLocks noGrp="1"/>
          </p:cNvSpPr>
          <p:nvPr>
            <p:ph type="ftr" idx="11"/>
          </p:nvPr>
        </p:nvSpPr>
        <p:spPr>
          <a:xfrm>
            <a:off x="4037548" y="6356351"/>
            <a:ext cx="4113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5"/>
          <p:cNvSpPr txBox="1">
            <a:spLocks noGrp="1"/>
          </p:cNvSpPr>
          <p:nvPr>
            <p:ph type="sldNum" idx="12"/>
          </p:nvPr>
        </p:nvSpPr>
        <p:spPr>
          <a:xfrm>
            <a:off x="8608358" y="6356351"/>
            <a:ext cx="2742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839569" y="457200"/>
            <a:ext cx="39315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5" name="Google Shape;155;p26"/>
          <p:cNvSpPr txBox="1">
            <a:spLocks noGrp="1"/>
          </p:cNvSpPr>
          <p:nvPr>
            <p:ph type="body" idx="1"/>
          </p:nvPr>
        </p:nvSpPr>
        <p:spPr>
          <a:xfrm>
            <a:off x="5181838" y="987426"/>
            <a:ext cx="6170700" cy="48735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56" name="Google Shape;156;p26"/>
          <p:cNvSpPr txBox="1">
            <a:spLocks noGrp="1"/>
          </p:cNvSpPr>
          <p:nvPr>
            <p:ph type="body" idx="2"/>
          </p:nvPr>
        </p:nvSpPr>
        <p:spPr>
          <a:xfrm>
            <a:off x="839569" y="2057400"/>
            <a:ext cx="39315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57" name="Google Shape;157;p26"/>
          <p:cNvSpPr txBox="1">
            <a:spLocks noGrp="1"/>
          </p:cNvSpPr>
          <p:nvPr>
            <p:ph type="dt" idx="10"/>
          </p:nvPr>
        </p:nvSpPr>
        <p:spPr>
          <a:xfrm>
            <a:off x="837982" y="6356351"/>
            <a:ext cx="2742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26"/>
          <p:cNvSpPr txBox="1">
            <a:spLocks noGrp="1"/>
          </p:cNvSpPr>
          <p:nvPr>
            <p:ph type="ftr" idx="11"/>
          </p:nvPr>
        </p:nvSpPr>
        <p:spPr>
          <a:xfrm>
            <a:off x="4037548" y="6356351"/>
            <a:ext cx="4113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26"/>
          <p:cNvSpPr txBox="1">
            <a:spLocks noGrp="1"/>
          </p:cNvSpPr>
          <p:nvPr>
            <p:ph type="sldNum" idx="12"/>
          </p:nvPr>
        </p:nvSpPr>
        <p:spPr>
          <a:xfrm>
            <a:off x="8608358" y="6356351"/>
            <a:ext cx="2742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839569" y="457200"/>
            <a:ext cx="39315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2" name="Google Shape;162;p27"/>
          <p:cNvSpPr>
            <a:spLocks noGrp="1"/>
          </p:cNvSpPr>
          <p:nvPr>
            <p:ph type="pic" idx="2"/>
          </p:nvPr>
        </p:nvSpPr>
        <p:spPr>
          <a:xfrm>
            <a:off x="5181838" y="987426"/>
            <a:ext cx="6170700" cy="4873500"/>
          </a:xfrm>
          <a:prstGeom prst="rect">
            <a:avLst/>
          </a:prstGeom>
          <a:noFill/>
          <a:ln>
            <a:noFill/>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63" name="Google Shape;163;p27"/>
          <p:cNvSpPr txBox="1">
            <a:spLocks noGrp="1"/>
          </p:cNvSpPr>
          <p:nvPr>
            <p:ph type="body" idx="1"/>
          </p:nvPr>
        </p:nvSpPr>
        <p:spPr>
          <a:xfrm>
            <a:off x="839569" y="2057400"/>
            <a:ext cx="39315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64" name="Google Shape;164;p27"/>
          <p:cNvSpPr txBox="1">
            <a:spLocks noGrp="1"/>
          </p:cNvSpPr>
          <p:nvPr>
            <p:ph type="dt" idx="10"/>
          </p:nvPr>
        </p:nvSpPr>
        <p:spPr>
          <a:xfrm>
            <a:off x="837982" y="6356351"/>
            <a:ext cx="2742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p27"/>
          <p:cNvSpPr txBox="1">
            <a:spLocks noGrp="1"/>
          </p:cNvSpPr>
          <p:nvPr>
            <p:ph type="ftr" idx="11"/>
          </p:nvPr>
        </p:nvSpPr>
        <p:spPr>
          <a:xfrm>
            <a:off x="4037548" y="6356351"/>
            <a:ext cx="4113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6" name="Google Shape;166;p27"/>
          <p:cNvSpPr txBox="1">
            <a:spLocks noGrp="1"/>
          </p:cNvSpPr>
          <p:nvPr>
            <p:ph type="sldNum" idx="12"/>
          </p:nvPr>
        </p:nvSpPr>
        <p:spPr>
          <a:xfrm>
            <a:off x="8608358" y="6356351"/>
            <a:ext cx="2742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rot="5400000">
            <a:off x="7130892" y="1957075"/>
            <a:ext cx="5811900" cy="26280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9" name="Google Shape;169;p28"/>
          <p:cNvSpPr txBox="1">
            <a:spLocks noGrp="1"/>
          </p:cNvSpPr>
          <p:nvPr>
            <p:ph type="body" idx="1"/>
          </p:nvPr>
        </p:nvSpPr>
        <p:spPr>
          <a:xfrm rot="5400000">
            <a:off x="1798067" y="-595175"/>
            <a:ext cx="5811900" cy="77325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0" name="Google Shape;170;p28"/>
          <p:cNvSpPr txBox="1">
            <a:spLocks noGrp="1"/>
          </p:cNvSpPr>
          <p:nvPr>
            <p:ph type="dt" idx="10"/>
          </p:nvPr>
        </p:nvSpPr>
        <p:spPr>
          <a:xfrm>
            <a:off x="837982" y="6356351"/>
            <a:ext cx="2742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28"/>
          <p:cNvSpPr txBox="1">
            <a:spLocks noGrp="1"/>
          </p:cNvSpPr>
          <p:nvPr>
            <p:ph type="ftr" idx="11"/>
          </p:nvPr>
        </p:nvSpPr>
        <p:spPr>
          <a:xfrm>
            <a:off x="4037548" y="6356351"/>
            <a:ext cx="4113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2" name="Google Shape;172;p28"/>
          <p:cNvSpPr txBox="1">
            <a:spLocks noGrp="1"/>
          </p:cNvSpPr>
          <p:nvPr>
            <p:ph type="sldNum" idx="12"/>
          </p:nvPr>
        </p:nvSpPr>
        <p:spPr>
          <a:xfrm>
            <a:off x="8608358" y="6356351"/>
            <a:ext cx="2742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7"/>
        <p:cNvGrpSpPr/>
        <p:nvPr/>
      </p:nvGrpSpPr>
      <p:grpSpPr>
        <a:xfrm>
          <a:off x="0" y="0"/>
          <a:ext cx="0" cy="0"/>
          <a:chOff x="0" y="0"/>
          <a:chExt cx="0" cy="0"/>
        </a:xfrm>
      </p:grpSpPr>
      <p:sp>
        <p:nvSpPr>
          <p:cNvPr id="178" name="Google Shape;178;p30"/>
          <p:cNvSpPr txBox="1">
            <a:spLocks noGrp="1"/>
          </p:cNvSpPr>
          <p:nvPr>
            <p:ph type="ctrTitle"/>
          </p:nvPr>
        </p:nvSpPr>
        <p:spPr>
          <a:xfrm>
            <a:off x="914162" y="2111123"/>
            <a:ext cx="10360500" cy="15465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79" name="Google Shape;179;p30"/>
          <p:cNvSpPr txBox="1">
            <a:spLocks noGrp="1"/>
          </p:cNvSpPr>
          <p:nvPr>
            <p:ph type="subTitle" idx="1"/>
          </p:nvPr>
        </p:nvSpPr>
        <p:spPr>
          <a:xfrm>
            <a:off x="914162" y="3786738"/>
            <a:ext cx="10360500" cy="1046400"/>
          </a:xfrm>
          <a:prstGeom prst="rect">
            <a:avLst/>
          </a:prstGeom>
        </p:spPr>
        <p:txBody>
          <a:bodyPr spcFirstLastPara="1" wrap="square" lIns="91425" tIns="91425" rIns="91425" bIns="91425" anchor="t" anchorCtr="0"/>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180" name="Google Shape;180;p30"/>
          <p:cNvSpPr txBox="1">
            <a:spLocks noGrp="1"/>
          </p:cNvSpPr>
          <p:nvPr>
            <p:ph type="sldNum" idx="12"/>
          </p:nvPr>
        </p:nvSpPr>
        <p:spPr>
          <a:xfrm>
            <a:off x="11406084" y="6333134"/>
            <a:ext cx="7314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609441" y="274638"/>
            <a:ext cx="10969800" cy="11433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83" name="Google Shape;183;p31"/>
          <p:cNvSpPr txBox="1">
            <a:spLocks noGrp="1"/>
          </p:cNvSpPr>
          <p:nvPr>
            <p:ph type="body" idx="1"/>
          </p:nvPr>
        </p:nvSpPr>
        <p:spPr>
          <a:xfrm>
            <a:off x="609441" y="1600200"/>
            <a:ext cx="10969800" cy="4967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84" name="Google Shape;184;p31"/>
          <p:cNvSpPr txBox="1">
            <a:spLocks noGrp="1"/>
          </p:cNvSpPr>
          <p:nvPr>
            <p:ph type="sldNum" idx="12"/>
          </p:nvPr>
        </p:nvSpPr>
        <p:spPr>
          <a:xfrm>
            <a:off x="11406084" y="6333134"/>
            <a:ext cx="7314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609441" y="274638"/>
            <a:ext cx="10969800" cy="11433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87" name="Google Shape;187;p32"/>
          <p:cNvSpPr txBox="1">
            <a:spLocks noGrp="1"/>
          </p:cNvSpPr>
          <p:nvPr>
            <p:ph type="body" idx="1"/>
          </p:nvPr>
        </p:nvSpPr>
        <p:spPr>
          <a:xfrm>
            <a:off x="609441" y="1600200"/>
            <a:ext cx="5324700" cy="4967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88" name="Google Shape;188;p32"/>
          <p:cNvSpPr txBox="1">
            <a:spLocks noGrp="1"/>
          </p:cNvSpPr>
          <p:nvPr>
            <p:ph type="body" idx="2"/>
          </p:nvPr>
        </p:nvSpPr>
        <p:spPr>
          <a:xfrm>
            <a:off x="6254736" y="1600200"/>
            <a:ext cx="5324700" cy="4967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89" name="Google Shape;189;p32"/>
          <p:cNvSpPr txBox="1">
            <a:spLocks noGrp="1"/>
          </p:cNvSpPr>
          <p:nvPr>
            <p:ph type="sldNum" idx="12"/>
          </p:nvPr>
        </p:nvSpPr>
        <p:spPr>
          <a:xfrm>
            <a:off x="11406084" y="6333134"/>
            <a:ext cx="7314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609441" y="1600201"/>
            <a:ext cx="10969943"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609441" y="274638"/>
            <a:ext cx="10969800" cy="11433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92" name="Google Shape;192;p33"/>
          <p:cNvSpPr txBox="1">
            <a:spLocks noGrp="1"/>
          </p:cNvSpPr>
          <p:nvPr>
            <p:ph type="sldNum" idx="12"/>
          </p:nvPr>
        </p:nvSpPr>
        <p:spPr>
          <a:xfrm>
            <a:off x="11406084" y="6333134"/>
            <a:ext cx="7314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3"/>
        <p:cNvGrpSpPr/>
        <p:nvPr/>
      </p:nvGrpSpPr>
      <p:grpSpPr>
        <a:xfrm>
          <a:off x="0" y="0"/>
          <a:ext cx="0" cy="0"/>
          <a:chOff x="0" y="0"/>
          <a:chExt cx="0" cy="0"/>
        </a:xfrm>
      </p:grpSpPr>
      <p:sp>
        <p:nvSpPr>
          <p:cNvPr id="194" name="Google Shape;194;p34"/>
          <p:cNvSpPr txBox="1">
            <a:spLocks noGrp="1"/>
          </p:cNvSpPr>
          <p:nvPr>
            <p:ph type="body" idx="1"/>
          </p:nvPr>
        </p:nvSpPr>
        <p:spPr>
          <a:xfrm>
            <a:off x="609441" y="5875079"/>
            <a:ext cx="10969800" cy="692700"/>
          </a:xfrm>
          <a:prstGeom prst="rect">
            <a:avLst/>
          </a:prstGeom>
        </p:spPr>
        <p:txBody>
          <a:bodyPr spcFirstLastPara="1" wrap="square" lIns="91425" tIns="91425" rIns="91425" bIns="91425" anchor="t" anchorCtr="0"/>
          <a:lstStyle>
            <a:lvl1pPr marL="457200" lvl="0" indent="-228600" algn="ctr" rtl="0">
              <a:spcBef>
                <a:spcPts val="360"/>
              </a:spcBef>
              <a:spcAft>
                <a:spcPts val="0"/>
              </a:spcAft>
              <a:buSzPts val="1800"/>
              <a:buNone/>
              <a:defRPr sz="1800"/>
            </a:lvl1pPr>
          </a:lstStyle>
          <a:p>
            <a:endParaRPr/>
          </a:p>
        </p:txBody>
      </p:sp>
      <p:sp>
        <p:nvSpPr>
          <p:cNvPr id="195" name="Google Shape;195;p34"/>
          <p:cNvSpPr txBox="1">
            <a:spLocks noGrp="1"/>
          </p:cNvSpPr>
          <p:nvPr>
            <p:ph type="sldNum" idx="12"/>
          </p:nvPr>
        </p:nvSpPr>
        <p:spPr>
          <a:xfrm>
            <a:off x="11406084" y="6333134"/>
            <a:ext cx="7314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6"/>
        <p:cNvGrpSpPr/>
        <p:nvPr/>
      </p:nvGrpSpPr>
      <p:grpSpPr>
        <a:xfrm>
          <a:off x="0" y="0"/>
          <a:ext cx="0" cy="0"/>
          <a:chOff x="0" y="0"/>
          <a:chExt cx="0" cy="0"/>
        </a:xfrm>
      </p:grpSpPr>
      <p:sp>
        <p:nvSpPr>
          <p:cNvPr id="197" name="Google Shape;197;p35"/>
          <p:cNvSpPr txBox="1">
            <a:spLocks noGrp="1"/>
          </p:cNvSpPr>
          <p:nvPr>
            <p:ph type="sldNum" idx="12"/>
          </p:nvPr>
        </p:nvSpPr>
        <p:spPr>
          <a:xfrm>
            <a:off x="11406084" y="6333134"/>
            <a:ext cx="7314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15495" y="390467"/>
            <a:ext cx="11357840" cy="1067997"/>
          </a:xfrm>
          <a:prstGeom prst="rect">
            <a:avLst/>
          </a:prstGeom>
          <a:noFill/>
          <a:ln>
            <a:noFill/>
          </a:ln>
        </p:spPr>
        <p:txBody>
          <a:bodyPr spcFirstLastPara="1" wrap="square" lIns="121875" tIns="121875" rIns="121875" bIns="121875" anchor="t" anchorCtr="0"/>
          <a:lstStyle>
            <a:lvl1pPr marR="0" lvl="0" algn="ctr" rtl="0">
              <a:lnSpc>
                <a:spcPct val="100000"/>
              </a:lnSpc>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lvl="1">
              <a:spcBef>
                <a:spcPts val="0"/>
              </a:spcBef>
              <a:spcAft>
                <a:spcPts val="0"/>
              </a:spcAft>
              <a:buSzPts val="2400"/>
              <a:buFont typeface="Arial"/>
              <a:buNone/>
              <a:defRPr sz="2400"/>
            </a:lvl2pPr>
            <a:lvl3pPr lvl="2">
              <a:spcBef>
                <a:spcPts val="0"/>
              </a:spcBef>
              <a:spcAft>
                <a:spcPts val="0"/>
              </a:spcAft>
              <a:buSzPts val="2400"/>
              <a:buFont typeface="Arial"/>
              <a:buNone/>
              <a:defRPr sz="2400"/>
            </a:lvl3pPr>
            <a:lvl4pPr lvl="3">
              <a:spcBef>
                <a:spcPts val="0"/>
              </a:spcBef>
              <a:spcAft>
                <a:spcPts val="0"/>
              </a:spcAft>
              <a:buSzPts val="2400"/>
              <a:buFont typeface="Arial"/>
              <a:buNone/>
              <a:defRPr sz="2400"/>
            </a:lvl4pPr>
            <a:lvl5pPr lvl="4">
              <a:spcBef>
                <a:spcPts val="0"/>
              </a:spcBef>
              <a:spcAft>
                <a:spcPts val="0"/>
              </a:spcAft>
              <a:buSzPts val="2400"/>
              <a:buFont typeface="Arial"/>
              <a:buNone/>
              <a:defRPr sz="2400"/>
            </a:lvl5pPr>
            <a:lvl6pPr lvl="5">
              <a:spcBef>
                <a:spcPts val="0"/>
              </a:spcBef>
              <a:spcAft>
                <a:spcPts val="0"/>
              </a:spcAft>
              <a:buSzPts val="2400"/>
              <a:buFont typeface="Arial"/>
              <a:buNone/>
              <a:defRPr sz="2400"/>
            </a:lvl6pPr>
            <a:lvl7pPr lvl="6">
              <a:spcBef>
                <a:spcPts val="0"/>
              </a:spcBef>
              <a:spcAft>
                <a:spcPts val="0"/>
              </a:spcAft>
              <a:buSzPts val="2400"/>
              <a:buFont typeface="Arial"/>
              <a:buNone/>
              <a:defRPr sz="2400"/>
            </a:lvl7pPr>
            <a:lvl8pPr lvl="7">
              <a:spcBef>
                <a:spcPts val="0"/>
              </a:spcBef>
              <a:spcAft>
                <a:spcPts val="0"/>
              </a:spcAft>
              <a:buSzPts val="2400"/>
              <a:buFont typeface="Arial"/>
              <a:buNone/>
              <a:defRPr sz="2400"/>
            </a:lvl8pPr>
            <a:lvl9pPr lvl="8">
              <a:spcBef>
                <a:spcPts val="0"/>
              </a:spcBef>
              <a:spcAft>
                <a:spcPts val="0"/>
              </a:spcAft>
              <a:buSzPts val="2400"/>
              <a:buFont typeface="Arial"/>
              <a:buNone/>
              <a:defRPr sz="2400"/>
            </a:lvl9pPr>
          </a:lstStyle>
          <a:p>
            <a:endParaRPr/>
          </a:p>
        </p:txBody>
      </p:sp>
      <p:sp>
        <p:nvSpPr>
          <p:cNvPr id="33" name="Google Shape;33;p5"/>
          <p:cNvSpPr txBox="1">
            <a:spLocks noGrp="1"/>
          </p:cNvSpPr>
          <p:nvPr>
            <p:ph type="body" idx="1"/>
          </p:nvPr>
        </p:nvSpPr>
        <p:spPr>
          <a:xfrm>
            <a:off x="415495" y="1638234"/>
            <a:ext cx="11357840" cy="4453597"/>
          </a:xfrm>
          <a:prstGeom prst="rect">
            <a:avLst/>
          </a:prstGeom>
          <a:noFill/>
          <a:ln>
            <a:noFill/>
          </a:ln>
        </p:spPr>
        <p:txBody>
          <a:bodyPr spcFirstLastPara="1" wrap="square" lIns="121875" tIns="121875" rIns="121875" bIns="121875" anchor="t" anchorCtr="0"/>
          <a:lstStyle>
            <a:lvl1pPr marL="457200" marR="0" lvl="0" indent="-501650" algn="l" rtl="0">
              <a:lnSpc>
                <a:spcPct val="100000"/>
              </a:lnSpc>
              <a:spcBef>
                <a:spcPts val="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463550" algn="l" rtl="0">
              <a:lnSpc>
                <a:spcPct val="100000"/>
              </a:lnSpc>
              <a:spcBef>
                <a:spcPts val="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00050" algn="l" rtl="0">
              <a:lnSpc>
                <a:spcPct val="100000"/>
              </a:lnSpc>
              <a:spcBef>
                <a:spcPts val="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100000"/>
              </a:lnSpc>
              <a:spcBef>
                <a:spcPts val="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100000"/>
              </a:lnSpc>
              <a:spcBef>
                <a:spcPts val="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100000"/>
              </a:lnSpc>
              <a:spcBef>
                <a:spcPts val="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100000"/>
              </a:lnSpc>
              <a:spcBef>
                <a:spcPts val="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100000"/>
              </a:lnSpc>
              <a:spcBef>
                <a:spcPts val="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sldNum" idx="12"/>
          </p:nvPr>
        </p:nvSpPr>
        <p:spPr>
          <a:xfrm>
            <a:off x="11293668" y="6217621"/>
            <a:ext cx="731408" cy="524800"/>
          </a:xfrm>
          <a:prstGeom prst="rect">
            <a:avLst/>
          </a:prstGeom>
          <a:noFill/>
          <a:ln>
            <a:noFill/>
          </a:ln>
        </p:spPr>
        <p:txBody>
          <a:bodyPr spcFirstLastPara="1" wrap="square" lIns="121875" tIns="121875" rIns="121875" bIns="121875" anchor="ctr" anchorCtr="0">
            <a:noAutofit/>
          </a:bodyPr>
          <a:lstStyle>
            <a:lvl1pPr marL="0" marR="0" lvl="0" indent="0" algn="l" rtl="0">
              <a:spcBef>
                <a:spcPts val="0"/>
              </a:spcBef>
              <a:buNone/>
              <a:defRPr sz="1900">
                <a:solidFill>
                  <a:srgbClr val="000000"/>
                </a:solidFill>
                <a:latin typeface="Arial"/>
                <a:ea typeface="Arial"/>
                <a:cs typeface="Arial"/>
                <a:sym typeface="Arial"/>
              </a:defRPr>
            </a:lvl1pPr>
            <a:lvl2pPr marL="0" marR="0" lvl="1" indent="0" algn="l" rtl="0">
              <a:spcBef>
                <a:spcPts val="0"/>
              </a:spcBef>
              <a:buNone/>
              <a:defRPr sz="1900">
                <a:solidFill>
                  <a:srgbClr val="000000"/>
                </a:solidFill>
                <a:latin typeface="Arial"/>
                <a:ea typeface="Arial"/>
                <a:cs typeface="Arial"/>
                <a:sym typeface="Arial"/>
              </a:defRPr>
            </a:lvl2pPr>
            <a:lvl3pPr marL="0" marR="0" lvl="2" indent="0" algn="l" rtl="0">
              <a:spcBef>
                <a:spcPts val="0"/>
              </a:spcBef>
              <a:buNone/>
              <a:defRPr sz="1900">
                <a:solidFill>
                  <a:srgbClr val="000000"/>
                </a:solidFill>
                <a:latin typeface="Arial"/>
                <a:ea typeface="Arial"/>
                <a:cs typeface="Arial"/>
                <a:sym typeface="Arial"/>
              </a:defRPr>
            </a:lvl3pPr>
            <a:lvl4pPr marL="0" marR="0" lvl="3" indent="0" algn="l" rtl="0">
              <a:spcBef>
                <a:spcPts val="0"/>
              </a:spcBef>
              <a:buNone/>
              <a:defRPr sz="1900">
                <a:solidFill>
                  <a:srgbClr val="000000"/>
                </a:solidFill>
                <a:latin typeface="Arial"/>
                <a:ea typeface="Arial"/>
                <a:cs typeface="Arial"/>
                <a:sym typeface="Arial"/>
              </a:defRPr>
            </a:lvl4pPr>
            <a:lvl5pPr marL="0" marR="0" lvl="4" indent="0" algn="l" rtl="0">
              <a:spcBef>
                <a:spcPts val="0"/>
              </a:spcBef>
              <a:buNone/>
              <a:defRPr sz="1900">
                <a:solidFill>
                  <a:srgbClr val="000000"/>
                </a:solidFill>
                <a:latin typeface="Arial"/>
                <a:ea typeface="Arial"/>
                <a:cs typeface="Arial"/>
                <a:sym typeface="Arial"/>
              </a:defRPr>
            </a:lvl5pPr>
            <a:lvl6pPr marL="0" marR="0" lvl="5" indent="0" algn="l" rtl="0">
              <a:spcBef>
                <a:spcPts val="0"/>
              </a:spcBef>
              <a:buNone/>
              <a:defRPr sz="1900">
                <a:solidFill>
                  <a:srgbClr val="000000"/>
                </a:solidFill>
                <a:latin typeface="Arial"/>
                <a:ea typeface="Arial"/>
                <a:cs typeface="Arial"/>
                <a:sym typeface="Arial"/>
              </a:defRPr>
            </a:lvl6pPr>
            <a:lvl7pPr marL="0" marR="0" lvl="6" indent="0" algn="l" rtl="0">
              <a:spcBef>
                <a:spcPts val="0"/>
              </a:spcBef>
              <a:buNone/>
              <a:defRPr sz="1900">
                <a:solidFill>
                  <a:srgbClr val="000000"/>
                </a:solidFill>
                <a:latin typeface="Arial"/>
                <a:ea typeface="Arial"/>
                <a:cs typeface="Arial"/>
                <a:sym typeface="Arial"/>
              </a:defRPr>
            </a:lvl7pPr>
            <a:lvl8pPr marL="0" marR="0" lvl="7" indent="0" algn="l" rtl="0">
              <a:spcBef>
                <a:spcPts val="0"/>
              </a:spcBef>
              <a:buNone/>
              <a:defRPr sz="1900">
                <a:solidFill>
                  <a:srgbClr val="000000"/>
                </a:solidFill>
                <a:latin typeface="Arial"/>
                <a:ea typeface="Arial"/>
                <a:cs typeface="Arial"/>
                <a:sym typeface="Arial"/>
              </a:defRPr>
            </a:lvl8pPr>
            <a:lvl9pPr marL="0" marR="0" lvl="8" indent="0" algn="l" rtl="0">
              <a:spcBef>
                <a:spcPts val="0"/>
              </a:spcBef>
              <a:buNone/>
              <a:defRPr sz="19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spTree>
      <p:nvGrpSpPr>
        <p:cNvPr id="1" name="Shape 3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7"/>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7"/>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7"/>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962833" y="4406901"/>
            <a:ext cx="10360501"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8"/>
          <p:cNvSpPr txBox="1">
            <a:spLocks noGrp="1"/>
          </p:cNvSpPr>
          <p:nvPr>
            <p:ph type="body" idx="1"/>
          </p:nvPr>
        </p:nvSpPr>
        <p:spPr>
          <a:xfrm>
            <a:off x="962833" y="2906713"/>
            <a:ext cx="10360501"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FF9E88"/>
              </a:buClr>
              <a:buSzPts val="2000"/>
              <a:buFont typeface="Arial"/>
              <a:buNone/>
              <a:defRPr sz="2000" b="0" i="0" u="none" strike="noStrike" cap="none">
                <a:solidFill>
                  <a:srgbClr val="FF9E88"/>
                </a:solidFill>
                <a:latin typeface="Calibri"/>
                <a:ea typeface="Calibri"/>
                <a:cs typeface="Calibri"/>
                <a:sym typeface="Calibri"/>
              </a:defRPr>
            </a:lvl1pPr>
            <a:lvl2pPr marL="914400" marR="0" lvl="1" indent="-228600" algn="l" rtl="0">
              <a:spcBef>
                <a:spcPts val="360"/>
              </a:spcBef>
              <a:spcAft>
                <a:spcPts val="0"/>
              </a:spcAft>
              <a:buClr>
                <a:srgbClr val="FF9E88"/>
              </a:buClr>
              <a:buSzPts val="1800"/>
              <a:buFont typeface="Arial"/>
              <a:buNone/>
              <a:defRPr sz="1800" b="0" i="0" u="none" strike="noStrike" cap="none">
                <a:solidFill>
                  <a:srgbClr val="FF9E88"/>
                </a:solidFill>
                <a:latin typeface="Calibri"/>
                <a:ea typeface="Calibri"/>
                <a:cs typeface="Calibri"/>
                <a:sym typeface="Calibri"/>
              </a:defRPr>
            </a:lvl2pPr>
            <a:lvl3pPr marL="1371600" marR="0" lvl="2" indent="-228600" algn="l" rtl="0">
              <a:spcBef>
                <a:spcPts val="320"/>
              </a:spcBef>
              <a:spcAft>
                <a:spcPts val="0"/>
              </a:spcAft>
              <a:buClr>
                <a:srgbClr val="FF9E88"/>
              </a:buClr>
              <a:buSzPts val="1600"/>
              <a:buFont typeface="Arial"/>
              <a:buNone/>
              <a:defRPr sz="1600" b="0" i="0" u="none" strike="noStrike" cap="none">
                <a:solidFill>
                  <a:srgbClr val="FF9E88"/>
                </a:solidFill>
                <a:latin typeface="Calibri"/>
                <a:ea typeface="Calibri"/>
                <a:cs typeface="Calibri"/>
                <a:sym typeface="Calibri"/>
              </a:defRPr>
            </a:lvl3pPr>
            <a:lvl4pPr marL="1828800" marR="0" lvl="3" indent="-228600" algn="l" rtl="0">
              <a:spcBef>
                <a:spcPts val="280"/>
              </a:spcBef>
              <a:spcAft>
                <a:spcPts val="0"/>
              </a:spcAft>
              <a:buClr>
                <a:srgbClr val="FF9E88"/>
              </a:buClr>
              <a:buSzPts val="1400"/>
              <a:buFont typeface="Arial"/>
              <a:buNone/>
              <a:defRPr sz="1400" b="0" i="0" u="none" strike="noStrike" cap="none">
                <a:solidFill>
                  <a:srgbClr val="FF9E88"/>
                </a:solidFill>
                <a:latin typeface="Calibri"/>
                <a:ea typeface="Calibri"/>
                <a:cs typeface="Calibri"/>
                <a:sym typeface="Calibri"/>
              </a:defRPr>
            </a:lvl4pPr>
            <a:lvl5pPr marL="2286000" marR="0" lvl="4" indent="-228600" algn="l" rtl="0">
              <a:spcBef>
                <a:spcPts val="280"/>
              </a:spcBef>
              <a:spcAft>
                <a:spcPts val="0"/>
              </a:spcAft>
              <a:buClr>
                <a:srgbClr val="FF9E88"/>
              </a:buClr>
              <a:buSzPts val="1400"/>
              <a:buFont typeface="Arial"/>
              <a:buNone/>
              <a:defRPr sz="1400" b="0" i="0" u="none" strike="noStrike" cap="none">
                <a:solidFill>
                  <a:srgbClr val="FF9E88"/>
                </a:solidFill>
                <a:latin typeface="Calibri"/>
                <a:ea typeface="Calibri"/>
                <a:cs typeface="Calibri"/>
                <a:sym typeface="Calibri"/>
              </a:defRPr>
            </a:lvl5pPr>
            <a:lvl6pPr marL="2743200" marR="0" lvl="5" indent="-228600" algn="l" rtl="0">
              <a:spcBef>
                <a:spcPts val="280"/>
              </a:spcBef>
              <a:spcAft>
                <a:spcPts val="0"/>
              </a:spcAft>
              <a:buClr>
                <a:srgbClr val="FF9E88"/>
              </a:buClr>
              <a:buSzPts val="1400"/>
              <a:buFont typeface="Arial"/>
              <a:buNone/>
              <a:defRPr sz="1400" b="0" i="0" u="none" strike="noStrike" cap="none">
                <a:solidFill>
                  <a:srgbClr val="FF9E88"/>
                </a:solidFill>
                <a:latin typeface="Calibri"/>
                <a:ea typeface="Calibri"/>
                <a:cs typeface="Calibri"/>
                <a:sym typeface="Calibri"/>
              </a:defRPr>
            </a:lvl6pPr>
            <a:lvl7pPr marL="3200400" marR="0" lvl="6" indent="-228600" algn="l" rtl="0">
              <a:spcBef>
                <a:spcPts val="280"/>
              </a:spcBef>
              <a:spcAft>
                <a:spcPts val="0"/>
              </a:spcAft>
              <a:buClr>
                <a:srgbClr val="FF9E88"/>
              </a:buClr>
              <a:buSzPts val="1400"/>
              <a:buFont typeface="Arial"/>
              <a:buNone/>
              <a:defRPr sz="1400" b="0" i="0" u="none" strike="noStrike" cap="none">
                <a:solidFill>
                  <a:srgbClr val="FF9E88"/>
                </a:solidFill>
                <a:latin typeface="Calibri"/>
                <a:ea typeface="Calibri"/>
                <a:cs typeface="Calibri"/>
                <a:sym typeface="Calibri"/>
              </a:defRPr>
            </a:lvl7pPr>
            <a:lvl8pPr marL="3657600" marR="0" lvl="7" indent="-228600" algn="l" rtl="0">
              <a:spcBef>
                <a:spcPts val="280"/>
              </a:spcBef>
              <a:spcAft>
                <a:spcPts val="0"/>
              </a:spcAft>
              <a:buClr>
                <a:srgbClr val="FF9E88"/>
              </a:buClr>
              <a:buSzPts val="1400"/>
              <a:buFont typeface="Arial"/>
              <a:buNone/>
              <a:defRPr sz="1400" b="0" i="0" u="none" strike="noStrike" cap="none">
                <a:solidFill>
                  <a:srgbClr val="FF9E88"/>
                </a:solidFill>
                <a:latin typeface="Calibri"/>
                <a:ea typeface="Calibri"/>
                <a:cs typeface="Calibri"/>
                <a:sym typeface="Calibri"/>
              </a:defRPr>
            </a:lvl8pPr>
            <a:lvl9pPr marL="4114800" marR="0" lvl="8" indent="-228600" algn="l" rtl="0">
              <a:spcBef>
                <a:spcPts val="280"/>
              </a:spcBef>
              <a:spcAft>
                <a:spcPts val="0"/>
              </a:spcAft>
              <a:buClr>
                <a:srgbClr val="FF9E88"/>
              </a:buClr>
              <a:buSzPts val="1400"/>
              <a:buFont typeface="Arial"/>
              <a:buNone/>
              <a:defRPr sz="1400" b="0" i="0" u="none" strike="noStrike" cap="none">
                <a:solidFill>
                  <a:srgbClr val="FF9E88"/>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609441" y="1600201"/>
            <a:ext cx="5383398"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body" idx="2"/>
          </p:nvPr>
        </p:nvSpPr>
        <p:spPr>
          <a:xfrm>
            <a:off x="6195986" y="1600201"/>
            <a:ext cx="5383398"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10"/>
          <p:cNvSpPr txBox="1">
            <a:spLocks noGrp="1"/>
          </p:cNvSpPr>
          <p:nvPr>
            <p:ph type="body" idx="1"/>
          </p:nvPr>
        </p:nvSpPr>
        <p:spPr>
          <a:xfrm>
            <a:off x="609441" y="1535113"/>
            <a:ext cx="5385514"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Google Shape;57;p10"/>
          <p:cNvSpPr txBox="1">
            <a:spLocks noGrp="1"/>
          </p:cNvSpPr>
          <p:nvPr>
            <p:ph type="body" idx="2"/>
          </p:nvPr>
        </p:nvSpPr>
        <p:spPr>
          <a:xfrm>
            <a:off x="609441" y="2174875"/>
            <a:ext cx="5385514"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body" idx="3"/>
          </p:nvPr>
        </p:nvSpPr>
        <p:spPr>
          <a:xfrm>
            <a:off x="6191754" y="1535113"/>
            <a:ext cx="5387630"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body" idx="4"/>
          </p:nvPr>
        </p:nvSpPr>
        <p:spPr>
          <a:xfrm>
            <a:off x="6191754" y="2174875"/>
            <a:ext cx="5387630"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441" y="1600201"/>
            <a:ext cx="10969943"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FF9E88"/>
                </a:solidFill>
                <a:latin typeface="Calibri"/>
                <a:ea typeface="Calibri"/>
                <a:cs typeface="Calibri"/>
                <a:sym typeface="Calibri"/>
              </a:defRPr>
            </a:lvl1pPr>
            <a:lvl2pPr marL="0" marR="0" lvl="1" indent="0" algn="r" rtl="0">
              <a:spcBef>
                <a:spcPts val="0"/>
              </a:spcBef>
              <a:buNone/>
              <a:defRPr sz="1200" b="0" i="0" u="none" strike="noStrike" cap="none">
                <a:solidFill>
                  <a:srgbClr val="FF9E88"/>
                </a:solidFill>
                <a:latin typeface="Calibri"/>
                <a:ea typeface="Calibri"/>
                <a:cs typeface="Calibri"/>
                <a:sym typeface="Calibri"/>
              </a:defRPr>
            </a:lvl2pPr>
            <a:lvl3pPr marL="0" marR="0" lvl="2" indent="0" algn="r" rtl="0">
              <a:spcBef>
                <a:spcPts val="0"/>
              </a:spcBef>
              <a:buNone/>
              <a:defRPr sz="1200" b="0" i="0" u="none" strike="noStrike" cap="none">
                <a:solidFill>
                  <a:srgbClr val="FF9E88"/>
                </a:solidFill>
                <a:latin typeface="Calibri"/>
                <a:ea typeface="Calibri"/>
                <a:cs typeface="Calibri"/>
                <a:sym typeface="Calibri"/>
              </a:defRPr>
            </a:lvl3pPr>
            <a:lvl4pPr marL="0" marR="0" lvl="3" indent="0" algn="r" rtl="0">
              <a:spcBef>
                <a:spcPts val="0"/>
              </a:spcBef>
              <a:buNone/>
              <a:defRPr sz="1200" b="0" i="0" u="none" strike="noStrike" cap="none">
                <a:solidFill>
                  <a:srgbClr val="FF9E88"/>
                </a:solidFill>
                <a:latin typeface="Calibri"/>
                <a:ea typeface="Calibri"/>
                <a:cs typeface="Calibri"/>
                <a:sym typeface="Calibri"/>
              </a:defRPr>
            </a:lvl4pPr>
            <a:lvl5pPr marL="0" marR="0" lvl="4" indent="0" algn="r" rtl="0">
              <a:spcBef>
                <a:spcPts val="0"/>
              </a:spcBef>
              <a:buNone/>
              <a:defRPr sz="1200" b="0" i="0" u="none" strike="noStrike" cap="none">
                <a:solidFill>
                  <a:srgbClr val="FF9E88"/>
                </a:solidFill>
                <a:latin typeface="Calibri"/>
                <a:ea typeface="Calibri"/>
                <a:cs typeface="Calibri"/>
                <a:sym typeface="Calibri"/>
              </a:defRPr>
            </a:lvl5pPr>
            <a:lvl6pPr marL="0" marR="0" lvl="5" indent="0" algn="r" rtl="0">
              <a:spcBef>
                <a:spcPts val="0"/>
              </a:spcBef>
              <a:buNone/>
              <a:defRPr sz="1200" b="0" i="0" u="none" strike="noStrike" cap="none">
                <a:solidFill>
                  <a:srgbClr val="FF9E88"/>
                </a:solidFill>
                <a:latin typeface="Calibri"/>
                <a:ea typeface="Calibri"/>
                <a:cs typeface="Calibri"/>
                <a:sym typeface="Calibri"/>
              </a:defRPr>
            </a:lvl6pPr>
            <a:lvl7pPr marL="0" marR="0" lvl="6" indent="0" algn="r" rtl="0">
              <a:spcBef>
                <a:spcPts val="0"/>
              </a:spcBef>
              <a:buNone/>
              <a:defRPr sz="1200" b="0" i="0" u="none" strike="noStrike" cap="none">
                <a:solidFill>
                  <a:srgbClr val="FF9E88"/>
                </a:solidFill>
                <a:latin typeface="Calibri"/>
                <a:ea typeface="Calibri"/>
                <a:cs typeface="Calibri"/>
                <a:sym typeface="Calibri"/>
              </a:defRPr>
            </a:lvl7pPr>
            <a:lvl8pPr marL="0" marR="0" lvl="7" indent="0" algn="r" rtl="0">
              <a:spcBef>
                <a:spcPts val="0"/>
              </a:spcBef>
              <a:buNone/>
              <a:defRPr sz="1200" b="0" i="0" u="none" strike="noStrike" cap="none">
                <a:solidFill>
                  <a:srgbClr val="FF9E88"/>
                </a:solidFill>
                <a:latin typeface="Calibri"/>
                <a:ea typeface="Calibri"/>
                <a:cs typeface="Calibri"/>
                <a:sym typeface="Calibri"/>
              </a:defRPr>
            </a:lvl8pPr>
            <a:lvl9pPr marL="0" marR="0" lvl="8" indent="0" algn="r" rtl="0">
              <a:spcBef>
                <a:spcPts val="0"/>
              </a:spcBef>
              <a:buNone/>
              <a:defRPr sz="1200" b="0" i="0" u="none" strike="noStrike" cap="none">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837982" y="365126"/>
            <a:ext cx="105129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15"/>
          <p:cNvSpPr txBox="1">
            <a:spLocks noGrp="1"/>
          </p:cNvSpPr>
          <p:nvPr>
            <p:ph type="body" idx="1"/>
          </p:nvPr>
        </p:nvSpPr>
        <p:spPr>
          <a:xfrm>
            <a:off x="837982" y="1825625"/>
            <a:ext cx="10512900" cy="43512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2" name="Google Shape;92;p15"/>
          <p:cNvSpPr txBox="1">
            <a:spLocks noGrp="1"/>
          </p:cNvSpPr>
          <p:nvPr>
            <p:ph type="dt" idx="10"/>
          </p:nvPr>
        </p:nvSpPr>
        <p:spPr>
          <a:xfrm>
            <a:off x="837982" y="6356351"/>
            <a:ext cx="2742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5"/>
          <p:cNvSpPr txBox="1">
            <a:spLocks noGrp="1"/>
          </p:cNvSpPr>
          <p:nvPr>
            <p:ph type="ftr" idx="11"/>
          </p:nvPr>
        </p:nvSpPr>
        <p:spPr>
          <a:xfrm>
            <a:off x="4037548" y="6356351"/>
            <a:ext cx="4113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sldNum" idx="12"/>
          </p:nvPr>
        </p:nvSpPr>
        <p:spPr>
          <a:xfrm>
            <a:off x="8608358" y="6356351"/>
            <a:ext cx="2742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609441" y="274638"/>
            <a:ext cx="10969800" cy="11433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175" name="Google Shape;175;p29"/>
          <p:cNvSpPr txBox="1">
            <a:spLocks noGrp="1"/>
          </p:cNvSpPr>
          <p:nvPr>
            <p:ph type="body" idx="1"/>
          </p:nvPr>
        </p:nvSpPr>
        <p:spPr>
          <a:xfrm>
            <a:off x="609441" y="1600200"/>
            <a:ext cx="10969800" cy="4967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a:endParaRPr/>
          </a:p>
        </p:txBody>
      </p:sp>
      <p:sp>
        <p:nvSpPr>
          <p:cNvPr id="176" name="Google Shape;176;p29"/>
          <p:cNvSpPr txBox="1">
            <a:spLocks noGrp="1"/>
          </p:cNvSpPr>
          <p:nvPr>
            <p:ph type="sldNum" idx="12"/>
          </p:nvPr>
        </p:nvSpPr>
        <p:spPr>
          <a:xfrm>
            <a:off x="11406084" y="6333134"/>
            <a:ext cx="731400" cy="5247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rezi.com/gzlhwbdospyj/bone-diagram/" TargetMode="External"/><Relationship Id="rId2" Type="http://schemas.openxmlformats.org/officeDocument/2006/relationships/notesSlide" Target="../notesSlides/notesSlide20.xml"/><Relationship Id="rId1" Type="http://schemas.openxmlformats.org/officeDocument/2006/relationships/slideLayout" Target="../slideLayouts/slideLayout3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6"/>
          <p:cNvSpPr txBox="1">
            <a:spLocks noGrp="1"/>
          </p:cNvSpPr>
          <p:nvPr>
            <p:ph type="title"/>
          </p:nvPr>
        </p:nvSpPr>
        <p:spPr>
          <a:xfrm>
            <a:off x="225275" y="3547325"/>
            <a:ext cx="11756100" cy="1325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 sz="4400" b="1">
                <a:solidFill>
                  <a:srgbClr val="4A86E8"/>
                </a:solidFill>
              </a:rPr>
              <a:t>Charter School Leadership Institute</a:t>
            </a:r>
            <a:r>
              <a:rPr lang="en" sz="4800" b="1">
                <a:solidFill>
                  <a:srgbClr val="4A86E8"/>
                </a:solidFill>
              </a:rPr>
              <a:t> </a:t>
            </a:r>
            <a:endParaRPr sz="4800" b="1">
              <a:solidFill>
                <a:srgbClr val="4A86E8"/>
              </a:solidFill>
            </a:endParaRPr>
          </a:p>
          <a:p>
            <a:pPr marL="0" marR="0" lvl="0" indent="0" algn="ctr" rtl="0">
              <a:lnSpc>
                <a:spcPct val="90000"/>
              </a:lnSpc>
              <a:spcBef>
                <a:spcPts val="0"/>
              </a:spcBef>
              <a:spcAft>
                <a:spcPts val="0"/>
              </a:spcAft>
              <a:buClr>
                <a:schemeClr val="dk1"/>
              </a:buClr>
              <a:buSzPts val="1400"/>
              <a:buFont typeface="Calibri"/>
              <a:buNone/>
            </a:pPr>
            <a:r>
              <a:rPr lang="en" sz="4800" b="1">
                <a:solidFill>
                  <a:srgbClr val="4A86E8"/>
                </a:solidFill>
              </a:rPr>
              <a:t>Leadership WIthin an MTSS Framework</a:t>
            </a:r>
            <a:endParaRPr sz="4800" b="1">
              <a:solidFill>
                <a:srgbClr val="4A86E8"/>
              </a:solidFill>
            </a:endParaRPr>
          </a:p>
          <a:p>
            <a:pPr marL="0" marR="0" lvl="0" indent="0" algn="ctr" rtl="0">
              <a:lnSpc>
                <a:spcPct val="90000"/>
              </a:lnSpc>
              <a:spcBef>
                <a:spcPts val="0"/>
              </a:spcBef>
              <a:spcAft>
                <a:spcPts val="0"/>
              </a:spcAft>
              <a:buClr>
                <a:schemeClr val="dk1"/>
              </a:buClr>
              <a:buSzPts val="1400"/>
              <a:buFont typeface="Calibri"/>
              <a:buNone/>
            </a:pPr>
            <a:r>
              <a:rPr lang="en" sz="4000" b="1">
                <a:solidFill>
                  <a:srgbClr val="4A86E8"/>
                </a:solidFill>
              </a:rPr>
              <a:t>Oct. 18, 2018</a:t>
            </a:r>
            <a:endParaRPr sz="4000" b="1">
              <a:solidFill>
                <a:srgbClr val="4A86E8"/>
              </a:solidFill>
            </a:endParaRPr>
          </a:p>
          <a:p>
            <a:pPr marL="0" marR="0" lvl="0" indent="0" algn="ctr" rtl="0">
              <a:lnSpc>
                <a:spcPct val="90000"/>
              </a:lnSpc>
              <a:spcBef>
                <a:spcPts val="0"/>
              </a:spcBef>
              <a:spcAft>
                <a:spcPts val="0"/>
              </a:spcAft>
              <a:buClr>
                <a:schemeClr val="dk1"/>
              </a:buClr>
              <a:buSzPts val="1400"/>
              <a:buFont typeface="Calibri"/>
              <a:buNone/>
            </a:pPr>
            <a:r>
              <a:rPr lang="en" sz="3000" b="1">
                <a:solidFill>
                  <a:srgbClr val="93C47D"/>
                </a:solidFill>
                <a:highlight>
                  <a:srgbClr val="FFFFFF"/>
                </a:highlight>
              </a:rPr>
              <a:t>https://tinyurl.com/CSLIMTSS2018</a:t>
            </a:r>
            <a:r>
              <a:rPr lang="en" sz="3000" b="1">
                <a:solidFill>
                  <a:srgbClr val="93C47D"/>
                </a:solidFill>
              </a:rPr>
              <a:t> </a:t>
            </a:r>
            <a:endParaRPr sz="3000" b="1" i="0" u="none" strike="noStrike" cap="none">
              <a:solidFill>
                <a:srgbClr val="93C47D"/>
              </a:solidFill>
            </a:endParaRPr>
          </a:p>
        </p:txBody>
      </p:sp>
      <p:pic>
        <p:nvPicPr>
          <p:cNvPr id="203" name="Google Shape;203;p36"/>
          <p:cNvPicPr preferRelativeResize="0"/>
          <p:nvPr/>
        </p:nvPicPr>
        <p:blipFill>
          <a:blip r:embed="rId3">
            <a:alphaModFix/>
          </a:blip>
          <a:stretch>
            <a:fillRect/>
          </a:stretch>
        </p:blipFill>
        <p:spPr>
          <a:xfrm>
            <a:off x="8899449" y="4567546"/>
            <a:ext cx="2104000" cy="2114600"/>
          </a:xfrm>
          <a:prstGeom prst="rect">
            <a:avLst/>
          </a:prstGeom>
          <a:noFill/>
          <a:ln>
            <a:noFill/>
          </a:ln>
        </p:spPr>
      </p:pic>
      <p:pic>
        <p:nvPicPr>
          <p:cNvPr id="204" name="Google Shape;204;p36"/>
          <p:cNvPicPr preferRelativeResize="0"/>
          <p:nvPr/>
        </p:nvPicPr>
        <p:blipFill>
          <a:blip r:embed="rId4">
            <a:alphaModFix/>
          </a:blip>
          <a:stretch>
            <a:fillRect/>
          </a:stretch>
        </p:blipFill>
        <p:spPr>
          <a:xfrm>
            <a:off x="225275" y="524288"/>
            <a:ext cx="3467100" cy="2562225"/>
          </a:xfrm>
          <a:prstGeom prst="rect">
            <a:avLst/>
          </a:prstGeom>
          <a:noFill/>
          <a:ln>
            <a:noFill/>
          </a:ln>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5"/>
          <p:cNvSpPr txBox="1">
            <a:spLocks noGrp="1"/>
          </p:cNvSpPr>
          <p:nvPr>
            <p:ph type="title"/>
          </p:nvPr>
        </p:nvSpPr>
        <p:spPr>
          <a:xfrm>
            <a:off x="609441" y="274638"/>
            <a:ext cx="10969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279" name="Google Shape;279;p45"/>
          <p:cNvSpPr txBox="1">
            <a:spLocks noGrp="1"/>
          </p:cNvSpPr>
          <p:nvPr>
            <p:ph type="body" idx="1"/>
          </p:nvPr>
        </p:nvSpPr>
        <p:spPr>
          <a:xfrm>
            <a:off x="609441" y="1600201"/>
            <a:ext cx="10969800" cy="45261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pic>
        <p:nvPicPr>
          <p:cNvPr id="280" name="Google Shape;280;p45"/>
          <p:cNvPicPr preferRelativeResize="0"/>
          <p:nvPr/>
        </p:nvPicPr>
        <p:blipFill>
          <a:blip r:embed="rId3">
            <a:alphaModFix/>
          </a:blip>
          <a:stretch>
            <a:fillRect/>
          </a:stretch>
        </p:blipFill>
        <p:spPr>
          <a:xfrm>
            <a:off x="1587178" y="158138"/>
            <a:ext cx="8722300" cy="6541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6"/>
          <p:cNvSpPr txBox="1">
            <a:spLocks noGrp="1"/>
          </p:cNvSpPr>
          <p:nvPr>
            <p:ph type="title"/>
          </p:nvPr>
        </p:nvSpPr>
        <p:spPr>
          <a:xfrm>
            <a:off x="609441" y="274638"/>
            <a:ext cx="10969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287" name="Google Shape;287;p46"/>
          <p:cNvSpPr txBox="1">
            <a:spLocks noGrp="1"/>
          </p:cNvSpPr>
          <p:nvPr>
            <p:ph type="body" idx="1"/>
          </p:nvPr>
        </p:nvSpPr>
        <p:spPr>
          <a:xfrm>
            <a:off x="609441" y="1600201"/>
            <a:ext cx="10969800" cy="45261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pic>
        <p:nvPicPr>
          <p:cNvPr id="288" name="Google Shape;288;p46"/>
          <p:cNvPicPr preferRelativeResize="0"/>
          <p:nvPr/>
        </p:nvPicPr>
        <p:blipFill>
          <a:blip r:embed="rId3">
            <a:alphaModFix/>
          </a:blip>
          <a:stretch>
            <a:fillRect/>
          </a:stretch>
        </p:blipFill>
        <p:spPr>
          <a:xfrm>
            <a:off x="1541050" y="70125"/>
            <a:ext cx="9050501" cy="67878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47"/>
          <p:cNvPicPr preferRelativeResize="0"/>
          <p:nvPr/>
        </p:nvPicPr>
        <p:blipFill rotWithShape="1">
          <a:blip r:embed="rId3">
            <a:alphaModFix/>
          </a:blip>
          <a:srcRect/>
          <a:stretch/>
        </p:blipFill>
        <p:spPr>
          <a:xfrm>
            <a:off x="3122612" y="812801"/>
            <a:ext cx="5562600" cy="6045199"/>
          </a:xfrm>
          <a:prstGeom prst="rect">
            <a:avLst/>
          </a:prstGeom>
          <a:noFill/>
          <a:ln>
            <a:noFill/>
          </a:ln>
        </p:spPr>
      </p:pic>
      <p:sp>
        <p:nvSpPr>
          <p:cNvPr id="294" name="Google Shape;294;p47"/>
          <p:cNvSpPr txBox="1">
            <a:spLocks noGrp="1"/>
          </p:cNvSpPr>
          <p:nvPr>
            <p:ph type="title"/>
          </p:nvPr>
        </p:nvSpPr>
        <p:spPr>
          <a:xfrm>
            <a:off x="105473" y="390467"/>
            <a:ext cx="12007200" cy="1068000"/>
          </a:xfrm>
          <a:prstGeom prst="rect">
            <a:avLst/>
          </a:prstGeom>
          <a:noFill/>
          <a:ln>
            <a:noFill/>
          </a:ln>
        </p:spPr>
        <p:txBody>
          <a:bodyPr spcFirstLastPara="1" wrap="square" lIns="121875" tIns="121875" rIns="121875" bIns="121875" anchor="t" anchorCtr="0">
            <a:noAutofit/>
          </a:bodyPr>
          <a:lstStyle/>
          <a:p>
            <a:pPr marL="0" marR="0" lvl="0" indent="0" algn="ctr" rtl="0">
              <a:lnSpc>
                <a:spcPct val="100000"/>
              </a:lnSpc>
              <a:spcBef>
                <a:spcPts val="0"/>
              </a:spcBef>
              <a:spcAft>
                <a:spcPts val="0"/>
              </a:spcAft>
              <a:buClr>
                <a:schemeClr val="dk1"/>
              </a:buClr>
              <a:buSzPts val="1000"/>
              <a:buFont typeface="Calibri"/>
              <a:buNone/>
            </a:pPr>
            <a:r>
              <a:rPr lang="en" sz="4000" b="0" i="0" u="none" strike="noStrike" cap="none">
                <a:solidFill>
                  <a:schemeClr val="lt1"/>
                </a:solidFill>
                <a:latin typeface="Oswald"/>
                <a:ea typeface="Oswald"/>
                <a:cs typeface="Oswald"/>
                <a:sym typeface="Oswald"/>
              </a:rPr>
              <a:t>Leadership: It’s not a question of “Who is he/she?”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a:spLocks noGrp="1"/>
          </p:cNvSpPr>
          <p:nvPr>
            <p:ph type="title"/>
          </p:nvPr>
        </p:nvSpPr>
        <p:spPr>
          <a:xfrm>
            <a:off x="415495" y="390467"/>
            <a:ext cx="11357700" cy="1068000"/>
          </a:xfrm>
          <a:prstGeom prst="rect">
            <a:avLst/>
          </a:prstGeom>
          <a:noFill/>
          <a:ln>
            <a:noFill/>
          </a:ln>
        </p:spPr>
        <p:txBody>
          <a:bodyPr spcFirstLastPara="1" wrap="square" lIns="121875" tIns="121875" rIns="121875" bIns="121875" anchor="t" anchorCtr="0">
            <a:noAutofit/>
          </a:bodyPr>
          <a:lstStyle/>
          <a:p>
            <a:pPr marL="0" marR="0" lvl="0" indent="0" algn="ctr" rtl="0">
              <a:lnSpc>
                <a:spcPct val="100000"/>
              </a:lnSpc>
              <a:spcBef>
                <a:spcPts val="0"/>
              </a:spcBef>
              <a:spcAft>
                <a:spcPts val="0"/>
              </a:spcAft>
              <a:buClr>
                <a:schemeClr val="dk1"/>
              </a:buClr>
              <a:buSzPts val="1200"/>
              <a:buFont typeface="Calibri"/>
              <a:buNone/>
            </a:pPr>
            <a:r>
              <a:rPr lang="en" sz="4800" b="0" i="0" u="none" strike="noStrike" cap="none">
                <a:solidFill>
                  <a:schemeClr val="lt1"/>
                </a:solidFill>
                <a:latin typeface="Oswald"/>
                <a:ea typeface="Oswald"/>
                <a:cs typeface="Oswald"/>
                <a:sym typeface="Oswald"/>
              </a:rPr>
              <a:t>Leadership: It’s a question of, “Who are they?”</a:t>
            </a:r>
            <a:endParaRPr/>
          </a:p>
          <a:p>
            <a:pPr marL="0" marR="0" lvl="0" indent="0" algn="ctr" rtl="0">
              <a:lnSpc>
                <a:spcPct val="100000"/>
              </a:lnSpc>
              <a:spcBef>
                <a:spcPts val="0"/>
              </a:spcBef>
              <a:spcAft>
                <a:spcPts val="0"/>
              </a:spcAft>
              <a:buClr>
                <a:schemeClr val="dk1"/>
              </a:buClr>
              <a:buSzPts val="1475"/>
              <a:buFont typeface="Calibri"/>
              <a:buNone/>
            </a:pPr>
            <a:endParaRPr sz="5900" b="0" i="0" u="none" strike="noStrike" cap="none">
              <a:solidFill>
                <a:schemeClr val="dk1"/>
              </a:solidFill>
              <a:latin typeface="Oswald"/>
              <a:ea typeface="Oswald"/>
              <a:cs typeface="Oswald"/>
              <a:sym typeface="Oswald"/>
            </a:endParaRPr>
          </a:p>
        </p:txBody>
      </p:sp>
      <p:pic>
        <p:nvPicPr>
          <p:cNvPr id="300" name="Google Shape;300;p48"/>
          <p:cNvPicPr preferRelativeResize="0"/>
          <p:nvPr/>
        </p:nvPicPr>
        <p:blipFill rotWithShape="1">
          <a:blip r:embed="rId3">
            <a:alphaModFix/>
          </a:blip>
          <a:srcRect/>
          <a:stretch/>
        </p:blipFill>
        <p:spPr>
          <a:xfrm>
            <a:off x="1217612" y="1994596"/>
            <a:ext cx="9448801" cy="44008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9"/>
          <p:cNvSpPr/>
          <p:nvPr/>
        </p:nvSpPr>
        <p:spPr>
          <a:xfrm>
            <a:off x="2595772" y="5066310"/>
            <a:ext cx="2827500" cy="1791600"/>
          </a:xfrm>
          <a:prstGeom prst="ellipse">
            <a:avLst/>
          </a:prstGeom>
          <a:solidFill>
            <a:srgbClr val="FFFFFF"/>
          </a:solidFill>
          <a:ln w="9525" cap="flat" cmpd="sng">
            <a:solidFill>
              <a:srgbClr val="2E6397"/>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b="1">
                <a:solidFill>
                  <a:schemeClr val="dk1"/>
                </a:solidFill>
                <a:latin typeface="Helvetica Neue"/>
                <a:ea typeface="Helvetica Neue"/>
                <a:cs typeface="Helvetica Neue"/>
                <a:sym typeface="Helvetica Neue"/>
              </a:rPr>
              <a:t>evaluate effectiveness</a:t>
            </a:r>
            <a:endParaRPr/>
          </a:p>
        </p:txBody>
      </p:sp>
      <p:grpSp>
        <p:nvGrpSpPr>
          <p:cNvPr id="306" name="Google Shape;306;p49"/>
          <p:cNvGrpSpPr/>
          <p:nvPr/>
        </p:nvGrpSpPr>
        <p:grpSpPr>
          <a:xfrm>
            <a:off x="1782650" y="2722894"/>
            <a:ext cx="7891137" cy="3435844"/>
            <a:chOff x="2426480" y="4148763"/>
            <a:chExt cx="5919832" cy="3435844"/>
          </a:xfrm>
        </p:grpSpPr>
        <p:pic>
          <p:nvPicPr>
            <p:cNvPr id="307" name="Google Shape;307;p49"/>
            <p:cNvPicPr preferRelativeResize="0"/>
            <p:nvPr/>
          </p:nvPicPr>
          <p:blipFill rotWithShape="1">
            <a:blip r:embed="rId3">
              <a:alphaModFix/>
            </a:blip>
            <a:srcRect/>
            <a:stretch/>
          </p:blipFill>
          <p:spPr>
            <a:xfrm>
              <a:off x="3615317" y="4148763"/>
              <a:ext cx="1287717" cy="1717922"/>
            </a:xfrm>
            <a:prstGeom prst="rect">
              <a:avLst/>
            </a:prstGeom>
            <a:noFill/>
            <a:ln>
              <a:noFill/>
            </a:ln>
          </p:spPr>
        </p:pic>
        <p:pic>
          <p:nvPicPr>
            <p:cNvPr id="308" name="Google Shape;308;p49"/>
            <p:cNvPicPr preferRelativeResize="0"/>
            <p:nvPr/>
          </p:nvPicPr>
          <p:blipFill rotWithShape="1">
            <a:blip r:embed="rId3">
              <a:alphaModFix/>
            </a:blip>
            <a:srcRect/>
            <a:stretch/>
          </p:blipFill>
          <p:spPr>
            <a:xfrm>
              <a:off x="2426480" y="5866685"/>
              <a:ext cx="1314224" cy="1717922"/>
            </a:xfrm>
            <a:prstGeom prst="rect">
              <a:avLst/>
            </a:prstGeom>
            <a:noFill/>
            <a:ln>
              <a:noFill/>
            </a:ln>
          </p:spPr>
        </p:pic>
        <p:pic>
          <p:nvPicPr>
            <p:cNvPr id="309" name="Google Shape;309;p49"/>
            <p:cNvPicPr preferRelativeResize="0"/>
            <p:nvPr/>
          </p:nvPicPr>
          <p:blipFill rotWithShape="1">
            <a:blip r:embed="rId3">
              <a:alphaModFix/>
            </a:blip>
            <a:srcRect/>
            <a:stretch/>
          </p:blipFill>
          <p:spPr>
            <a:xfrm>
              <a:off x="4575824" y="5727525"/>
              <a:ext cx="1135914" cy="1717922"/>
            </a:xfrm>
            <a:prstGeom prst="rect">
              <a:avLst/>
            </a:prstGeom>
            <a:noFill/>
            <a:ln>
              <a:noFill/>
            </a:ln>
          </p:spPr>
        </p:pic>
        <p:pic>
          <p:nvPicPr>
            <p:cNvPr id="310" name="Google Shape;310;p49"/>
            <p:cNvPicPr preferRelativeResize="0"/>
            <p:nvPr/>
          </p:nvPicPr>
          <p:blipFill rotWithShape="1">
            <a:blip r:embed="rId3">
              <a:alphaModFix/>
            </a:blip>
            <a:srcRect/>
            <a:stretch/>
          </p:blipFill>
          <p:spPr>
            <a:xfrm>
              <a:off x="5491184" y="4148763"/>
              <a:ext cx="1120463" cy="1717922"/>
            </a:xfrm>
            <a:prstGeom prst="rect">
              <a:avLst/>
            </a:prstGeom>
            <a:noFill/>
            <a:ln>
              <a:noFill/>
            </a:ln>
          </p:spPr>
        </p:pic>
        <p:pic>
          <p:nvPicPr>
            <p:cNvPr id="311" name="Google Shape;311;p49"/>
            <p:cNvPicPr preferRelativeResize="0"/>
            <p:nvPr/>
          </p:nvPicPr>
          <p:blipFill rotWithShape="1">
            <a:blip r:embed="rId3">
              <a:alphaModFix/>
            </a:blip>
            <a:srcRect/>
            <a:stretch/>
          </p:blipFill>
          <p:spPr>
            <a:xfrm>
              <a:off x="6333304" y="5727525"/>
              <a:ext cx="1133649" cy="1717922"/>
            </a:xfrm>
            <a:prstGeom prst="rect">
              <a:avLst/>
            </a:prstGeom>
            <a:noFill/>
            <a:ln>
              <a:noFill/>
            </a:ln>
          </p:spPr>
        </p:pic>
        <p:pic>
          <p:nvPicPr>
            <p:cNvPr id="312" name="Google Shape;312;p49"/>
            <p:cNvPicPr preferRelativeResize="0"/>
            <p:nvPr/>
          </p:nvPicPr>
          <p:blipFill rotWithShape="1">
            <a:blip r:embed="rId3">
              <a:alphaModFix/>
            </a:blip>
            <a:srcRect/>
            <a:stretch/>
          </p:blipFill>
          <p:spPr>
            <a:xfrm>
              <a:off x="7221455" y="4148763"/>
              <a:ext cx="1124858" cy="1717922"/>
            </a:xfrm>
            <a:prstGeom prst="rect">
              <a:avLst/>
            </a:prstGeom>
            <a:noFill/>
            <a:ln>
              <a:noFill/>
            </a:ln>
          </p:spPr>
        </p:pic>
      </p:grpSp>
      <p:sp>
        <p:nvSpPr>
          <p:cNvPr id="313" name="Google Shape;313;p49"/>
          <p:cNvSpPr txBox="1"/>
          <p:nvPr/>
        </p:nvSpPr>
        <p:spPr>
          <a:xfrm>
            <a:off x="0" y="558018"/>
            <a:ext cx="12188700" cy="1938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6000" b="1">
                <a:solidFill>
                  <a:srgbClr val="0066CC"/>
                </a:solidFill>
                <a:latin typeface="Helvetica Neue"/>
                <a:ea typeface="Helvetica Neue"/>
                <a:cs typeface="Helvetica Neue"/>
                <a:sym typeface="Helvetica Neue"/>
              </a:rPr>
              <a:t>School Leadership Team</a:t>
            </a:r>
            <a:endParaRPr/>
          </a:p>
          <a:p>
            <a:pPr marL="0" marR="0" lvl="0" indent="0" algn="ctr" rtl="0">
              <a:spcBef>
                <a:spcPts val="0"/>
              </a:spcBef>
              <a:spcAft>
                <a:spcPts val="0"/>
              </a:spcAft>
              <a:buNone/>
            </a:pPr>
            <a:r>
              <a:rPr lang="en" sz="6000" b="1">
                <a:solidFill>
                  <a:srgbClr val="0066CC"/>
                </a:solidFill>
                <a:latin typeface="Helvetica Neue"/>
                <a:ea typeface="Helvetica Neue"/>
                <a:cs typeface="Helvetica Neue"/>
                <a:sym typeface="Helvetica Neue"/>
              </a:rPr>
              <a:t> </a:t>
            </a:r>
            <a:endParaRPr/>
          </a:p>
        </p:txBody>
      </p:sp>
      <p:pic>
        <p:nvPicPr>
          <p:cNvPr id="314" name="Google Shape;314;p49"/>
          <p:cNvPicPr preferRelativeResize="0"/>
          <p:nvPr/>
        </p:nvPicPr>
        <p:blipFill rotWithShape="1">
          <a:blip r:embed="rId3">
            <a:alphaModFix/>
          </a:blip>
          <a:srcRect/>
          <a:stretch/>
        </p:blipFill>
        <p:spPr>
          <a:xfrm>
            <a:off x="9351344" y="4301656"/>
            <a:ext cx="1499420" cy="1717922"/>
          </a:xfrm>
          <a:prstGeom prst="rect">
            <a:avLst/>
          </a:prstGeom>
          <a:noFill/>
          <a:ln>
            <a:noFill/>
          </a:ln>
        </p:spPr>
      </p:pic>
      <p:sp>
        <p:nvSpPr>
          <p:cNvPr id="315" name="Google Shape;315;p49"/>
          <p:cNvSpPr/>
          <p:nvPr/>
        </p:nvSpPr>
        <p:spPr>
          <a:xfrm>
            <a:off x="414453" y="1827049"/>
            <a:ext cx="2736300" cy="1791600"/>
          </a:xfrm>
          <a:prstGeom prst="ellipse">
            <a:avLst/>
          </a:prstGeom>
          <a:solidFill>
            <a:srgbClr val="FFFFFF"/>
          </a:solidFill>
          <a:ln w="9525" cap="flat" cmpd="sng">
            <a:solidFill>
              <a:srgbClr val="2E6397"/>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400" b="1">
                <a:solidFill>
                  <a:schemeClr val="dk1"/>
                </a:solidFill>
                <a:latin typeface="Helvetica Neue"/>
                <a:ea typeface="Helvetica Neue"/>
                <a:cs typeface="Helvetica Neue"/>
                <a:sym typeface="Helvetica Neue"/>
              </a:rPr>
              <a:t>communicate</a:t>
            </a:r>
            <a:endParaRPr/>
          </a:p>
        </p:txBody>
      </p:sp>
      <p:sp>
        <p:nvSpPr>
          <p:cNvPr id="316" name="Google Shape;316;p49"/>
          <p:cNvSpPr/>
          <p:nvPr/>
        </p:nvSpPr>
        <p:spPr>
          <a:xfrm>
            <a:off x="9351345" y="1774296"/>
            <a:ext cx="2736300" cy="1791600"/>
          </a:xfrm>
          <a:prstGeom prst="ellipse">
            <a:avLst/>
          </a:prstGeom>
          <a:solidFill>
            <a:srgbClr val="FFFFFF"/>
          </a:solidFill>
          <a:ln w="9525" cap="flat" cmpd="sng">
            <a:solidFill>
              <a:srgbClr val="2E6397"/>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b="1">
                <a:solidFill>
                  <a:schemeClr val="dk1"/>
                </a:solidFill>
                <a:latin typeface="Helvetica Neue"/>
                <a:ea typeface="Helvetica Neue"/>
                <a:cs typeface="Helvetica Neue"/>
                <a:sym typeface="Helvetica Neue"/>
              </a:rPr>
              <a:t>refine the system</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50"/>
          <p:cNvPicPr preferRelativeResize="0"/>
          <p:nvPr/>
        </p:nvPicPr>
        <p:blipFill rotWithShape="1">
          <a:blip r:embed="rId3">
            <a:alphaModFix/>
          </a:blip>
          <a:srcRect/>
          <a:stretch/>
        </p:blipFill>
        <p:spPr>
          <a:xfrm>
            <a:off x="1" y="0"/>
            <a:ext cx="8724177" cy="6858001"/>
          </a:xfrm>
          <a:prstGeom prst="rect">
            <a:avLst/>
          </a:prstGeom>
          <a:noFill/>
          <a:ln>
            <a:noFill/>
          </a:ln>
        </p:spPr>
      </p:pic>
      <p:grpSp>
        <p:nvGrpSpPr>
          <p:cNvPr id="322" name="Google Shape;322;p50"/>
          <p:cNvGrpSpPr/>
          <p:nvPr/>
        </p:nvGrpSpPr>
        <p:grpSpPr>
          <a:xfrm>
            <a:off x="9032976" y="119836"/>
            <a:ext cx="2906097" cy="2191238"/>
            <a:chOff x="5884841" y="1304496"/>
            <a:chExt cx="4028971" cy="2191238"/>
          </a:xfrm>
        </p:grpSpPr>
        <p:sp>
          <p:nvSpPr>
            <p:cNvPr id="323" name="Google Shape;323;p50"/>
            <p:cNvSpPr txBox="1"/>
            <p:nvPr/>
          </p:nvSpPr>
          <p:spPr>
            <a:xfrm>
              <a:off x="5986812" y="1304496"/>
              <a:ext cx="39270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chemeClr val="lt2"/>
                  </a:solidFill>
                  <a:latin typeface="Helvetica Neue"/>
                  <a:ea typeface="Helvetica Neue"/>
                  <a:cs typeface="Helvetica Neue"/>
                  <a:sym typeface="Helvetica Neue"/>
                </a:rPr>
                <a:t>This team identifies broad school-wide  support</a:t>
              </a:r>
              <a:endParaRPr/>
            </a:p>
          </p:txBody>
        </p:sp>
        <p:sp>
          <p:nvSpPr>
            <p:cNvPr id="324" name="Google Shape;324;p50"/>
            <p:cNvSpPr txBox="1"/>
            <p:nvPr/>
          </p:nvSpPr>
          <p:spPr>
            <a:xfrm>
              <a:off x="5884841" y="2387834"/>
              <a:ext cx="3337500" cy="11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600" b="1">
                <a:solidFill>
                  <a:schemeClr val="lt1"/>
                </a:solidFill>
                <a:latin typeface="Helvetica Neue"/>
                <a:ea typeface="Helvetica Neue"/>
                <a:cs typeface="Helvetica Neue"/>
                <a:sym typeface="Helvetica Neue"/>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51"/>
          <p:cNvPicPr preferRelativeResize="0"/>
          <p:nvPr/>
        </p:nvPicPr>
        <p:blipFill rotWithShape="1">
          <a:blip r:embed="rId3">
            <a:alphaModFix/>
          </a:blip>
          <a:srcRect/>
          <a:stretch/>
        </p:blipFill>
        <p:spPr>
          <a:xfrm>
            <a:off x="0" y="2001064"/>
            <a:ext cx="12188824" cy="4400407"/>
          </a:xfrm>
          <a:prstGeom prst="rect">
            <a:avLst/>
          </a:prstGeom>
          <a:noFill/>
          <a:ln>
            <a:noFill/>
          </a:ln>
        </p:spPr>
      </p:pic>
      <p:pic>
        <p:nvPicPr>
          <p:cNvPr id="330" name="Google Shape;330;p51"/>
          <p:cNvPicPr preferRelativeResize="0"/>
          <p:nvPr/>
        </p:nvPicPr>
        <p:blipFill rotWithShape="1">
          <a:blip r:embed="rId4">
            <a:alphaModFix/>
          </a:blip>
          <a:srcRect/>
          <a:stretch/>
        </p:blipFill>
        <p:spPr>
          <a:xfrm>
            <a:off x="0" y="611792"/>
            <a:ext cx="12188825" cy="819545"/>
          </a:xfrm>
          <a:prstGeom prst="rect">
            <a:avLst/>
          </a:prstGeom>
          <a:noFill/>
          <a:ln>
            <a:noFill/>
          </a:ln>
        </p:spPr>
      </p:pic>
      <p:pic>
        <p:nvPicPr>
          <p:cNvPr id="331" name="Google Shape;331;p51"/>
          <p:cNvPicPr preferRelativeResize="0"/>
          <p:nvPr/>
        </p:nvPicPr>
        <p:blipFill rotWithShape="1">
          <a:blip r:embed="rId5">
            <a:alphaModFix/>
          </a:blip>
          <a:srcRect/>
          <a:stretch/>
        </p:blipFill>
        <p:spPr>
          <a:xfrm>
            <a:off x="7323327" y="751124"/>
            <a:ext cx="1981311" cy="1118906"/>
          </a:xfrm>
          <a:prstGeom prst="rect">
            <a:avLst/>
          </a:prstGeom>
          <a:noFill/>
          <a:ln w="127000" cap="rnd" cmpd="sng">
            <a:solidFill>
              <a:srgbClr val="FFFFFF"/>
            </a:solidFill>
            <a:prstDash val="solid"/>
            <a:round/>
            <a:headEnd type="none" w="sm" len="sm"/>
            <a:tailEnd type="none" w="sm" len="sm"/>
          </a:ln>
          <a:effectLst>
            <a:outerShdw blurRad="76200" dist="95250" dir="10500000" sx="97000" sy="23000" kx="899842" algn="br" rotWithShape="0">
              <a:srgbClr val="000000">
                <a:alpha val="20000"/>
              </a:srgbClr>
            </a:outerShdw>
          </a:effectLst>
        </p:spPr>
      </p:pic>
      <p:pic>
        <p:nvPicPr>
          <p:cNvPr id="332" name="Google Shape;332;p51"/>
          <p:cNvPicPr preferRelativeResize="0"/>
          <p:nvPr/>
        </p:nvPicPr>
        <p:blipFill rotWithShape="1">
          <a:blip r:embed="rId6">
            <a:alphaModFix/>
          </a:blip>
          <a:srcRect/>
          <a:stretch/>
        </p:blipFill>
        <p:spPr>
          <a:xfrm>
            <a:off x="9367336" y="1196058"/>
            <a:ext cx="542065" cy="235279"/>
          </a:xfrm>
          <a:prstGeom prst="rect">
            <a:avLst/>
          </a:prstGeom>
          <a:noFill/>
          <a:ln>
            <a:noFill/>
          </a:ln>
        </p:spPr>
      </p:pic>
      <p:pic>
        <p:nvPicPr>
          <p:cNvPr id="333" name="Google Shape;333;p51"/>
          <p:cNvPicPr preferRelativeResize="0"/>
          <p:nvPr/>
        </p:nvPicPr>
        <p:blipFill rotWithShape="1">
          <a:blip r:embed="rId7">
            <a:alphaModFix/>
          </a:blip>
          <a:srcRect/>
          <a:stretch/>
        </p:blipFill>
        <p:spPr>
          <a:xfrm>
            <a:off x="9987906" y="751124"/>
            <a:ext cx="1991985" cy="1118906"/>
          </a:xfrm>
          <a:prstGeom prst="rect">
            <a:avLst/>
          </a:prstGeom>
          <a:noFill/>
          <a:ln w="127000" cap="rnd" cmpd="sng">
            <a:solidFill>
              <a:srgbClr val="FFFFFF"/>
            </a:solidFill>
            <a:prstDash val="solid"/>
            <a:round/>
            <a:headEnd type="none" w="sm" len="sm"/>
            <a:tailEnd type="none" w="sm" len="sm"/>
          </a:ln>
          <a:effectLst>
            <a:outerShdw blurRad="76200" dist="95250" dir="10500000" sx="97000" sy="23000" kx="899842" algn="br" rotWithShape="0">
              <a:srgbClr val="000000">
                <a:alpha val="2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52"/>
          <p:cNvPicPr preferRelativeResize="0"/>
          <p:nvPr/>
        </p:nvPicPr>
        <p:blipFill>
          <a:blip r:embed="rId3">
            <a:alphaModFix/>
          </a:blip>
          <a:stretch>
            <a:fillRect/>
          </a:stretch>
        </p:blipFill>
        <p:spPr>
          <a:xfrm>
            <a:off x="152400" y="152400"/>
            <a:ext cx="12036425" cy="90273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53"/>
          <p:cNvPicPr preferRelativeResize="0"/>
          <p:nvPr/>
        </p:nvPicPr>
        <p:blipFill>
          <a:blip r:embed="rId3">
            <a:alphaModFix/>
          </a:blip>
          <a:stretch>
            <a:fillRect/>
          </a:stretch>
        </p:blipFill>
        <p:spPr>
          <a:xfrm>
            <a:off x="347750" y="196500"/>
            <a:ext cx="11842675" cy="6661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54"/>
          <p:cNvPicPr preferRelativeResize="0"/>
          <p:nvPr/>
        </p:nvPicPr>
        <p:blipFill>
          <a:blip r:embed="rId3">
            <a:alphaModFix/>
          </a:blip>
          <a:stretch>
            <a:fillRect/>
          </a:stretch>
        </p:blipFill>
        <p:spPr>
          <a:xfrm>
            <a:off x="152400" y="76200"/>
            <a:ext cx="11645400" cy="6550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7"/>
          <p:cNvPicPr preferRelativeResize="0"/>
          <p:nvPr/>
        </p:nvPicPr>
        <p:blipFill rotWithShape="1">
          <a:blip r:embed="rId3">
            <a:alphaModFix/>
          </a:blip>
          <a:srcRect/>
          <a:stretch/>
        </p:blipFill>
        <p:spPr>
          <a:xfrm>
            <a:off x="1575232" y="38729"/>
            <a:ext cx="9038383" cy="67805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55">
            <a:hlinkClick r:id="rId3"/>
          </p:cNvPr>
          <p:cNvPicPr preferRelativeResize="0"/>
          <p:nvPr/>
        </p:nvPicPr>
        <p:blipFill rotWithShape="1">
          <a:blip r:embed="rId4">
            <a:alphaModFix/>
          </a:blip>
          <a:srcRect b="2695"/>
          <a:stretch/>
        </p:blipFill>
        <p:spPr>
          <a:xfrm>
            <a:off x="0" y="152400"/>
            <a:ext cx="11985677" cy="59762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56"/>
          <p:cNvPicPr preferRelativeResize="0"/>
          <p:nvPr/>
        </p:nvPicPr>
        <p:blipFill>
          <a:blip r:embed="rId3">
            <a:alphaModFix/>
          </a:blip>
          <a:stretch>
            <a:fillRect/>
          </a:stretch>
        </p:blipFill>
        <p:spPr>
          <a:xfrm>
            <a:off x="152400" y="152400"/>
            <a:ext cx="11724050" cy="6594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8"/>
          <p:cNvSpPr/>
          <p:nvPr/>
        </p:nvSpPr>
        <p:spPr>
          <a:xfrm>
            <a:off x="5749559" y="376741"/>
            <a:ext cx="6288600" cy="3107700"/>
          </a:xfrm>
          <a:prstGeom prst="rect">
            <a:avLst/>
          </a:prstGeom>
          <a:solidFill>
            <a:srgbClr val="4A86E8"/>
          </a:solidFill>
          <a:ln>
            <a:noFill/>
          </a:ln>
        </p:spPr>
        <p:txBody>
          <a:bodyPr spcFirstLastPara="1" wrap="square" lIns="121850" tIns="60900" rIns="121850" bIns="60900" anchor="t" anchorCtr="0">
            <a:noAutofit/>
          </a:bodyPr>
          <a:lstStyle/>
          <a:p>
            <a:pPr marL="0" marR="0" lvl="0" indent="0" algn="l" rtl="0">
              <a:spcBef>
                <a:spcPts val="0"/>
              </a:spcBef>
              <a:spcAft>
                <a:spcPts val="0"/>
              </a:spcAft>
              <a:buNone/>
            </a:pPr>
            <a:r>
              <a:rPr lang="en" sz="3732" b="1" i="0" u="none" strike="noStrike" cap="none">
                <a:solidFill>
                  <a:srgbClr val="FF9900"/>
                </a:solidFill>
                <a:latin typeface="Oswald"/>
                <a:ea typeface="Oswald"/>
                <a:cs typeface="Oswald"/>
                <a:sym typeface="Oswald"/>
              </a:rPr>
              <a:t>This school improvement framework </a:t>
            </a:r>
            <a:endParaRPr sz="2399">
              <a:solidFill>
                <a:srgbClr val="FF9900"/>
              </a:solidFill>
              <a:latin typeface="Oswald"/>
              <a:ea typeface="Oswald"/>
              <a:cs typeface="Oswald"/>
              <a:sym typeface="Oswald"/>
            </a:endParaRPr>
          </a:p>
          <a:p>
            <a:pPr marL="0" marR="0" lvl="0" indent="0" algn="l" rtl="0">
              <a:spcBef>
                <a:spcPts val="0"/>
              </a:spcBef>
              <a:spcAft>
                <a:spcPts val="0"/>
              </a:spcAft>
              <a:buNone/>
            </a:pPr>
            <a:r>
              <a:rPr lang="en" sz="3732" b="1">
                <a:solidFill>
                  <a:srgbClr val="FF9900"/>
                </a:solidFill>
                <a:latin typeface="Oswald"/>
                <a:ea typeface="Oswald"/>
                <a:cs typeface="Oswald"/>
                <a:sym typeface="Oswald"/>
              </a:rPr>
              <a:t>centers around the 2 Big E’s:</a:t>
            </a:r>
            <a:endParaRPr sz="2399">
              <a:solidFill>
                <a:srgbClr val="FF9900"/>
              </a:solidFill>
              <a:latin typeface="Oswald"/>
              <a:ea typeface="Oswald"/>
              <a:cs typeface="Oswald"/>
              <a:sym typeface="Oswald"/>
            </a:endParaRPr>
          </a:p>
          <a:p>
            <a:pPr marL="0" marR="0" lvl="0" indent="0" algn="l" rtl="0">
              <a:spcBef>
                <a:spcPts val="0"/>
              </a:spcBef>
              <a:spcAft>
                <a:spcPts val="0"/>
              </a:spcAft>
              <a:buNone/>
            </a:pPr>
            <a:r>
              <a:rPr lang="en" sz="3732" b="1">
                <a:solidFill>
                  <a:srgbClr val="FF9900"/>
                </a:solidFill>
                <a:latin typeface="Oswald"/>
                <a:ea typeface="Oswald"/>
                <a:cs typeface="Oswald"/>
                <a:sym typeface="Oswald"/>
              </a:rPr>
              <a:t>EFFECTIVE for students</a:t>
            </a:r>
            <a:endParaRPr sz="2399">
              <a:solidFill>
                <a:srgbClr val="FF9900"/>
              </a:solidFill>
              <a:latin typeface="Oswald"/>
              <a:ea typeface="Oswald"/>
              <a:cs typeface="Oswald"/>
              <a:sym typeface="Oswald"/>
            </a:endParaRPr>
          </a:p>
          <a:p>
            <a:pPr marL="0" marR="0" lvl="0" indent="0" algn="l" rtl="0">
              <a:spcBef>
                <a:spcPts val="0"/>
              </a:spcBef>
              <a:spcAft>
                <a:spcPts val="0"/>
              </a:spcAft>
              <a:buNone/>
            </a:pPr>
            <a:r>
              <a:rPr lang="en" sz="3732" b="1">
                <a:solidFill>
                  <a:srgbClr val="FF9900"/>
                </a:solidFill>
                <a:latin typeface="Oswald"/>
                <a:ea typeface="Oswald"/>
                <a:cs typeface="Oswald"/>
                <a:sym typeface="Oswald"/>
              </a:rPr>
              <a:t>EFFICIENT for the adults</a:t>
            </a:r>
            <a:endParaRPr sz="2399">
              <a:solidFill>
                <a:srgbClr val="FF9900"/>
              </a:solidFill>
              <a:latin typeface="Oswald"/>
              <a:ea typeface="Oswald"/>
              <a:cs typeface="Oswald"/>
              <a:sym typeface="Oswald"/>
            </a:endParaRPr>
          </a:p>
        </p:txBody>
      </p:sp>
      <p:sp>
        <p:nvSpPr>
          <p:cNvPr id="216" name="Google Shape;216;p38"/>
          <p:cNvSpPr txBox="1"/>
          <p:nvPr/>
        </p:nvSpPr>
        <p:spPr>
          <a:xfrm>
            <a:off x="5749559" y="3413973"/>
            <a:ext cx="6288600" cy="3107700"/>
          </a:xfrm>
          <a:prstGeom prst="rect">
            <a:avLst/>
          </a:prstGeom>
          <a:solidFill>
            <a:srgbClr val="FF9E88"/>
          </a:solidFill>
          <a:ln>
            <a:noFill/>
          </a:ln>
        </p:spPr>
        <p:txBody>
          <a:bodyPr spcFirstLastPara="1" wrap="square" lIns="121850" tIns="60900" rIns="121850" bIns="60900" anchor="t" anchorCtr="0">
            <a:noAutofit/>
          </a:bodyPr>
          <a:lstStyle/>
          <a:p>
            <a:pPr marL="0" marR="0" lvl="0" indent="0" algn="l" rtl="0">
              <a:spcBef>
                <a:spcPts val="0"/>
              </a:spcBef>
              <a:spcAft>
                <a:spcPts val="0"/>
              </a:spcAft>
              <a:buNone/>
            </a:pPr>
            <a:endParaRPr sz="3732" b="1">
              <a:solidFill>
                <a:schemeClr val="lt2"/>
              </a:solidFill>
              <a:latin typeface="Cutive"/>
              <a:ea typeface="Cutive"/>
              <a:cs typeface="Cutive"/>
              <a:sym typeface="Cutive"/>
            </a:endParaRPr>
          </a:p>
          <a:p>
            <a:pPr marL="0" marR="0" lvl="0" indent="0" algn="l" rtl="0">
              <a:spcBef>
                <a:spcPts val="0"/>
              </a:spcBef>
              <a:spcAft>
                <a:spcPts val="0"/>
              </a:spcAft>
              <a:buNone/>
            </a:pPr>
            <a:r>
              <a:rPr lang="en" sz="3732" b="1">
                <a:solidFill>
                  <a:schemeClr val="lt1"/>
                </a:solidFill>
                <a:latin typeface="Oswald"/>
                <a:ea typeface="Oswald"/>
                <a:cs typeface="Oswald"/>
                <a:sym typeface="Oswald"/>
              </a:rPr>
              <a:t>In this framework, we think about what we are doing, examine the results and respond rapidly</a:t>
            </a:r>
            <a:endParaRPr sz="2399">
              <a:solidFill>
                <a:schemeClr val="lt1"/>
              </a:solidFill>
              <a:latin typeface="Oswald"/>
              <a:ea typeface="Oswald"/>
              <a:cs typeface="Oswald"/>
              <a:sym typeface="Oswald"/>
            </a:endParaRPr>
          </a:p>
        </p:txBody>
      </p:sp>
      <p:grpSp>
        <p:nvGrpSpPr>
          <p:cNvPr id="217" name="Google Shape;217;p38"/>
          <p:cNvGrpSpPr/>
          <p:nvPr/>
        </p:nvGrpSpPr>
        <p:grpSpPr>
          <a:xfrm>
            <a:off x="101" y="262963"/>
            <a:ext cx="6006540" cy="6258503"/>
            <a:chOff x="7290573" y="-132081"/>
            <a:chExt cx="4506032" cy="6260381"/>
          </a:xfrm>
        </p:grpSpPr>
        <p:sp>
          <p:nvSpPr>
            <p:cNvPr id="218" name="Google Shape;218;p38"/>
            <p:cNvSpPr txBox="1"/>
            <p:nvPr/>
          </p:nvSpPr>
          <p:spPr>
            <a:xfrm>
              <a:off x="7290573" y="-132081"/>
              <a:ext cx="4313400" cy="4401300"/>
            </a:xfrm>
            <a:prstGeom prst="rect">
              <a:avLst/>
            </a:prstGeom>
            <a:noFill/>
            <a:ln w="9525" cap="flat" cmpd="sng">
              <a:solidFill>
                <a:srgbClr val="2E6397"/>
              </a:solidFill>
              <a:prstDash val="solid"/>
              <a:round/>
              <a:headEnd type="none" w="sm" len="sm"/>
              <a:tailEnd type="none" w="sm" len="sm"/>
            </a:ln>
          </p:spPr>
          <p:txBody>
            <a:bodyPr spcFirstLastPara="1" wrap="square" lIns="121850" tIns="60900" rIns="121850" bIns="60900" anchor="t" anchorCtr="0">
              <a:noAutofit/>
            </a:bodyPr>
            <a:lstStyle/>
            <a:p>
              <a:pPr marL="0" marR="0" lvl="0" indent="0" algn="l" rtl="0">
                <a:spcBef>
                  <a:spcPts val="0"/>
                </a:spcBef>
                <a:spcAft>
                  <a:spcPts val="0"/>
                </a:spcAft>
                <a:buNone/>
              </a:pPr>
              <a:r>
                <a:rPr lang="en" sz="4800" b="1">
                  <a:solidFill>
                    <a:schemeClr val="lt1"/>
                  </a:solidFill>
                  <a:latin typeface="Oswald"/>
                  <a:ea typeface="Oswald"/>
                  <a:cs typeface="Oswald"/>
                  <a:sym typeface="Oswald"/>
                </a:rPr>
                <a:t>When establishing common understanding of MTSS, the following is often stated:</a:t>
              </a:r>
              <a:endParaRPr sz="4800">
                <a:solidFill>
                  <a:schemeClr val="lt1"/>
                </a:solidFill>
                <a:latin typeface="Oswald"/>
                <a:ea typeface="Oswald"/>
                <a:cs typeface="Oswald"/>
                <a:sym typeface="Oswald"/>
              </a:endParaRPr>
            </a:p>
          </p:txBody>
        </p:sp>
        <p:pic>
          <p:nvPicPr>
            <p:cNvPr id="219" name="Google Shape;219;p38"/>
            <p:cNvPicPr preferRelativeResize="0"/>
            <p:nvPr/>
          </p:nvPicPr>
          <p:blipFill rotWithShape="1">
            <a:blip r:embed="rId3">
              <a:alphaModFix/>
            </a:blip>
            <a:srcRect/>
            <a:stretch/>
          </p:blipFill>
          <p:spPr>
            <a:xfrm rot="-1075757">
              <a:off x="9903438" y="4850906"/>
              <a:ext cx="1778000" cy="1028700"/>
            </a:xfrm>
            <a:prstGeom prst="rect">
              <a:avLst/>
            </a:prstGeom>
            <a:noFill/>
            <a:ln>
              <a:noFill/>
            </a:ln>
          </p:spPr>
        </p:pic>
      </p:grpSp>
      <p:sp>
        <p:nvSpPr>
          <p:cNvPr id="220" name="Google Shape;220;p38"/>
          <p:cNvSpPr txBox="1"/>
          <p:nvPr/>
        </p:nvSpPr>
        <p:spPr>
          <a:xfrm>
            <a:off x="356314" y="4819192"/>
            <a:ext cx="3338700" cy="923100"/>
          </a:xfrm>
          <a:prstGeom prst="rect">
            <a:avLst/>
          </a:prstGeom>
          <a:noFill/>
          <a:ln w="9525" cap="flat" cmpd="sng">
            <a:solidFill>
              <a:srgbClr val="FF9900"/>
            </a:solidFill>
            <a:prstDash val="solid"/>
            <a:round/>
            <a:headEnd type="none" w="sm" len="sm"/>
            <a:tailEnd type="none" w="sm" len="sm"/>
          </a:ln>
        </p:spPr>
        <p:txBody>
          <a:bodyPr spcFirstLastPara="1" wrap="square" lIns="121850" tIns="60900" rIns="121850" bIns="60900" anchor="t" anchorCtr="0">
            <a:noAutofit/>
          </a:bodyPr>
          <a:lstStyle/>
          <a:p>
            <a:pPr marL="0" marR="0" lvl="0" indent="0" algn="l" rtl="0">
              <a:spcBef>
                <a:spcPts val="0"/>
              </a:spcBef>
              <a:spcAft>
                <a:spcPts val="0"/>
              </a:spcAft>
              <a:buNone/>
            </a:pPr>
            <a:r>
              <a:rPr lang="en" sz="2399" b="1">
                <a:solidFill>
                  <a:srgbClr val="FF9E88"/>
                </a:solidFill>
                <a:latin typeface="Cutive"/>
                <a:ea typeface="Cutive"/>
                <a:cs typeface="Cutive"/>
                <a:sym typeface="Cutive"/>
              </a:rPr>
              <a:t>We must work to ensure that this is true in both theory and practice.</a:t>
            </a:r>
            <a:endParaRPr sz="2399" b="1">
              <a:solidFill>
                <a:srgbClr val="FF9E88"/>
              </a:solidFill>
              <a:latin typeface="Cutive"/>
              <a:ea typeface="Cutive"/>
              <a:cs typeface="Cutive"/>
              <a:sym typeface="Cutiv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9"/>
          <p:cNvPicPr preferRelativeResize="0"/>
          <p:nvPr/>
        </p:nvPicPr>
        <p:blipFill rotWithShape="1">
          <a:blip r:embed="rId3">
            <a:alphaModFix/>
          </a:blip>
          <a:srcRect/>
          <a:stretch/>
        </p:blipFill>
        <p:spPr>
          <a:xfrm>
            <a:off x="3" y="1"/>
            <a:ext cx="12188821" cy="6857998"/>
          </a:xfrm>
          <a:prstGeom prst="rect">
            <a:avLst/>
          </a:prstGeom>
          <a:noFill/>
          <a:ln>
            <a:noFill/>
          </a:ln>
        </p:spPr>
      </p:pic>
      <p:pic>
        <p:nvPicPr>
          <p:cNvPr id="226" name="Google Shape;226;p39"/>
          <p:cNvPicPr preferRelativeResize="0"/>
          <p:nvPr/>
        </p:nvPicPr>
        <p:blipFill rotWithShape="1">
          <a:blip r:embed="rId4">
            <a:alphaModFix/>
          </a:blip>
          <a:srcRect/>
          <a:stretch/>
        </p:blipFill>
        <p:spPr>
          <a:xfrm>
            <a:off x="3" y="7200897"/>
            <a:ext cx="12188822" cy="0"/>
          </a:xfrm>
          <a:prstGeom prst="rect">
            <a:avLst/>
          </a:prstGeom>
          <a:noFill/>
          <a:ln>
            <a:noFill/>
          </a:ln>
        </p:spPr>
      </p:pic>
      <p:sp>
        <p:nvSpPr>
          <p:cNvPr id="227" name="Google Shape;227;p39"/>
          <p:cNvSpPr txBox="1"/>
          <p:nvPr/>
        </p:nvSpPr>
        <p:spPr>
          <a:xfrm>
            <a:off x="3" y="2714623"/>
            <a:ext cx="12188700" cy="1714500"/>
          </a:xfrm>
          <a:prstGeom prst="rect">
            <a:avLst/>
          </a:prstGeom>
          <a:noFill/>
          <a:ln>
            <a:noFill/>
          </a:ln>
        </p:spPr>
        <p:txBody>
          <a:bodyPr spcFirstLastPara="1" wrap="square" lIns="218225" tIns="0" rIns="218225" bIns="0" anchor="t"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28" name="Google Shape;228;p39"/>
          <p:cNvSpPr txBox="1"/>
          <p:nvPr/>
        </p:nvSpPr>
        <p:spPr>
          <a:xfrm>
            <a:off x="3" y="6768705"/>
            <a:ext cx="12188700" cy="85800"/>
          </a:xfrm>
          <a:prstGeom prst="rect">
            <a:avLst/>
          </a:prstGeom>
          <a:noFill/>
          <a:ln>
            <a:noFill/>
          </a:ln>
        </p:spPr>
        <p:txBody>
          <a:bodyPr spcFirstLastPara="1" wrap="square" lIns="218225" tIns="0" rIns="218225" bIns="0" anchor="t" anchorCtr="0">
            <a:noAutofit/>
          </a:bodyPr>
          <a:lstStyle/>
          <a:p>
            <a:pPr marL="0" marR="0" lvl="0" indent="0" algn="l" rtl="0">
              <a:spcBef>
                <a:spcPts val="0"/>
              </a:spcBef>
              <a:spcAft>
                <a:spcPts val="0"/>
              </a:spcAft>
              <a:buNone/>
            </a:pPr>
            <a:r>
              <a:rPr lang="en" sz="700" b="1">
                <a:solidFill>
                  <a:srgbClr val="FFFFFF"/>
                </a:solidFill>
                <a:latin typeface="Calibri"/>
                <a:ea typeface="Calibri"/>
                <a:cs typeface="Calibri"/>
                <a:sym typeface="Calibri"/>
              </a:rPr>
              <a:t>cc: Hindrik S - https://www.flickr.com/photos/63991153@N00</a:t>
            </a:r>
            <a:endParaRPr/>
          </a:p>
        </p:txBody>
      </p:sp>
      <p:sp>
        <p:nvSpPr>
          <p:cNvPr id="229" name="Google Shape;229;p39"/>
          <p:cNvSpPr txBox="1"/>
          <p:nvPr/>
        </p:nvSpPr>
        <p:spPr>
          <a:xfrm>
            <a:off x="0" y="1"/>
            <a:ext cx="5608200" cy="6858000"/>
          </a:xfrm>
          <a:prstGeom prst="rect">
            <a:avLst/>
          </a:prstGeom>
          <a:solidFill>
            <a:srgbClr val="EFEFE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r>
              <a:rPr lang="en" sz="4800">
                <a:solidFill>
                  <a:srgbClr val="000000"/>
                </a:solidFill>
                <a:latin typeface="Oswald"/>
                <a:ea typeface="Oswald"/>
                <a:cs typeface="Oswald"/>
                <a:sym typeface="Oswald"/>
              </a:rPr>
              <a:t>MTSS Should Make the Difficult Job of</a:t>
            </a:r>
            <a:endParaRPr/>
          </a:p>
          <a:p>
            <a:pPr marL="0" marR="0" lvl="0" indent="0" algn="l" rtl="0">
              <a:spcBef>
                <a:spcPts val="0"/>
              </a:spcBef>
              <a:spcAft>
                <a:spcPts val="0"/>
              </a:spcAft>
              <a:buNone/>
            </a:pPr>
            <a:r>
              <a:rPr lang="en" sz="4800">
                <a:solidFill>
                  <a:srgbClr val="000000"/>
                </a:solidFill>
                <a:latin typeface="Oswald"/>
                <a:ea typeface="Oswald"/>
                <a:cs typeface="Oswald"/>
                <a:sym typeface="Oswald"/>
              </a:rPr>
              <a:t>Teaching Easier AND Increase Student Achievement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a:spLocks noGrp="1"/>
          </p:cNvSpPr>
          <p:nvPr>
            <p:ph type="title"/>
          </p:nvPr>
        </p:nvSpPr>
        <p:spPr>
          <a:xfrm>
            <a:off x="609441" y="457200"/>
            <a:ext cx="10969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400"/>
              <a:buFont typeface="Helvetica Neue"/>
              <a:buNone/>
            </a:pPr>
            <a:r>
              <a:rPr lang="en" sz="4400" b="0" i="0" u="none" strike="noStrike" cap="none">
                <a:solidFill>
                  <a:schemeClr val="lt1"/>
                </a:solidFill>
                <a:latin typeface="Helvetica Neue"/>
                <a:ea typeface="Helvetica Neue"/>
                <a:cs typeface="Helvetica Neue"/>
                <a:sym typeface="Helvetica Neue"/>
              </a:rPr>
              <a:t>What Does MTSS Look Like?</a:t>
            </a:r>
            <a:endParaRPr>
              <a:solidFill>
                <a:schemeClr val="lt1"/>
              </a:solidFill>
            </a:endParaRPr>
          </a:p>
        </p:txBody>
      </p:sp>
      <p:pic>
        <p:nvPicPr>
          <p:cNvPr id="235" name="Google Shape;235;p40"/>
          <p:cNvPicPr preferRelativeResize="0">
            <a:picLocks noGrp="1"/>
          </p:cNvPicPr>
          <p:nvPr>
            <p:ph type="body" idx="1"/>
          </p:nvPr>
        </p:nvPicPr>
        <p:blipFill rotWithShape="1">
          <a:blip r:embed="rId3">
            <a:alphaModFix/>
          </a:blip>
          <a:srcRect l="49" r="1331"/>
          <a:stretch/>
        </p:blipFill>
        <p:spPr>
          <a:xfrm>
            <a:off x="4410260" y="1600201"/>
            <a:ext cx="3324900" cy="4526100"/>
          </a:xfrm>
          <a:prstGeom prst="rect">
            <a:avLst/>
          </a:prstGeom>
          <a:noFill/>
          <a:ln>
            <a:noFill/>
          </a:ln>
        </p:spPr>
      </p:pic>
      <p:sp>
        <p:nvSpPr>
          <p:cNvPr id="236" name="Google Shape;236;p40"/>
          <p:cNvSpPr txBox="1"/>
          <p:nvPr/>
        </p:nvSpPr>
        <p:spPr>
          <a:xfrm>
            <a:off x="903291" y="2470228"/>
            <a:ext cx="24384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a:solidFill>
                  <a:srgbClr val="FF9E88"/>
                </a:solidFill>
                <a:latin typeface="Helvetica Neue"/>
                <a:ea typeface="Helvetica Neue"/>
                <a:cs typeface="Helvetica Neue"/>
                <a:sym typeface="Helvetica Neue"/>
              </a:rPr>
              <a:t>Insert your image here</a:t>
            </a:r>
            <a:endParaRPr>
              <a:solidFill>
                <a:srgbClr val="FF9E88"/>
              </a:solidFill>
            </a:endParaRPr>
          </a:p>
        </p:txBody>
      </p:sp>
      <p:pic>
        <p:nvPicPr>
          <p:cNvPr id="237" name="Google Shape;237;p40"/>
          <p:cNvPicPr preferRelativeResize="0"/>
          <p:nvPr/>
        </p:nvPicPr>
        <p:blipFill rotWithShape="1">
          <a:blip r:embed="rId4">
            <a:alphaModFix/>
          </a:blip>
          <a:srcRect/>
          <a:stretch/>
        </p:blipFill>
        <p:spPr>
          <a:xfrm rot="1530212">
            <a:off x="2458207" y="3582988"/>
            <a:ext cx="1981200" cy="901700"/>
          </a:xfrm>
          <a:prstGeom prst="rect">
            <a:avLst/>
          </a:prstGeom>
          <a:noFill/>
          <a:ln>
            <a:noFill/>
          </a:ln>
        </p:spPr>
      </p:pic>
      <p:sp>
        <p:nvSpPr>
          <p:cNvPr id="238" name="Google Shape;238;p40"/>
          <p:cNvSpPr/>
          <p:nvPr/>
        </p:nvSpPr>
        <p:spPr>
          <a:xfrm>
            <a:off x="5975629" y="3244334"/>
            <a:ext cx="343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p:nvPr/>
        </p:nvSpPr>
        <p:spPr>
          <a:xfrm>
            <a:off x="4548182" y="376743"/>
            <a:ext cx="7693800" cy="5261700"/>
          </a:xfrm>
          <a:prstGeom prst="rect">
            <a:avLst/>
          </a:prstGeom>
          <a:solidFill>
            <a:srgbClr val="FF9E88"/>
          </a:solidFill>
          <a:ln>
            <a:noFill/>
          </a:ln>
        </p:spPr>
        <p:txBody>
          <a:bodyPr spcFirstLastPara="1" wrap="square" lIns="121850" tIns="60900" rIns="121850" bIns="60900" anchor="t" anchorCtr="0">
            <a:noAutofit/>
          </a:bodyPr>
          <a:lstStyle/>
          <a:p>
            <a:pPr marL="0" marR="0" lvl="0" indent="0" algn="l" rtl="0">
              <a:spcBef>
                <a:spcPts val="0"/>
              </a:spcBef>
              <a:spcAft>
                <a:spcPts val="0"/>
              </a:spcAft>
              <a:buNone/>
            </a:pPr>
            <a:r>
              <a:rPr lang="en" sz="3732" b="1" u="sng">
                <a:solidFill>
                  <a:schemeClr val="lt1"/>
                </a:solidFill>
                <a:latin typeface="Oswald"/>
                <a:ea typeface="Oswald"/>
                <a:cs typeface="Oswald"/>
                <a:sym typeface="Oswald"/>
              </a:rPr>
              <a:t>Critical Components of NC MTSS:</a:t>
            </a:r>
            <a:endParaRPr sz="2399">
              <a:solidFill>
                <a:schemeClr val="lt1"/>
              </a:solidFill>
              <a:latin typeface="Oswald"/>
              <a:ea typeface="Oswald"/>
              <a:cs typeface="Oswald"/>
              <a:sym typeface="Oswald"/>
            </a:endParaRPr>
          </a:p>
          <a:p>
            <a:pPr marL="609447" marR="0" lvl="0" indent="-609447" algn="l" rtl="0">
              <a:spcBef>
                <a:spcPts val="0"/>
              </a:spcBef>
              <a:spcAft>
                <a:spcPts val="0"/>
              </a:spcAft>
              <a:buClr>
                <a:schemeClr val="lt1"/>
              </a:buClr>
              <a:buSzPts val="2800"/>
              <a:buFont typeface="Oswald"/>
              <a:buChar char="•"/>
            </a:pPr>
            <a:r>
              <a:rPr lang="en" sz="3732" b="1">
                <a:solidFill>
                  <a:schemeClr val="lt1"/>
                </a:solidFill>
                <a:latin typeface="Oswald"/>
                <a:ea typeface="Oswald"/>
                <a:cs typeface="Oswald"/>
                <a:sym typeface="Oswald"/>
              </a:rPr>
              <a:t>Leadership</a:t>
            </a:r>
            <a:endParaRPr sz="2399">
              <a:solidFill>
                <a:schemeClr val="lt1"/>
              </a:solidFill>
              <a:latin typeface="Oswald"/>
              <a:ea typeface="Oswald"/>
              <a:cs typeface="Oswald"/>
              <a:sym typeface="Oswald"/>
            </a:endParaRPr>
          </a:p>
          <a:p>
            <a:pPr marL="609447" marR="0" lvl="0" indent="-609447" algn="l" rtl="0">
              <a:spcBef>
                <a:spcPts val="0"/>
              </a:spcBef>
              <a:spcAft>
                <a:spcPts val="0"/>
              </a:spcAft>
              <a:buClr>
                <a:schemeClr val="lt1"/>
              </a:buClr>
              <a:buSzPts val="2800"/>
              <a:buFont typeface="Oswald"/>
              <a:buChar char="•"/>
            </a:pPr>
            <a:r>
              <a:rPr lang="en" sz="3732" b="1">
                <a:solidFill>
                  <a:schemeClr val="lt1"/>
                </a:solidFill>
                <a:latin typeface="Oswald"/>
                <a:ea typeface="Oswald"/>
                <a:cs typeface="Oswald"/>
                <a:sym typeface="Oswald"/>
              </a:rPr>
              <a:t>Building the Capacity/Infrastructure for Implementation</a:t>
            </a:r>
            <a:endParaRPr sz="2399">
              <a:solidFill>
                <a:schemeClr val="lt1"/>
              </a:solidFill>
              <a:latin typeface="Oswald"/>
              <a:ea typeface="Oswald"/>
              <a:cs typeface="Oswald"/>
              <a:sym typeface="Oswald"/>
            </a:endParaRPr>
          </a:p>
          <a:p>
            <a:pPr marL="609447" marR="0" lvl="0" indent="-609447" algn="l" rtl="0">
              <a:spcBef>
                <a:spcPts val="0"/>
              </a:spcBef>
              <a:spcAft>
                <a:spcPts val="0"/>
              </a:spcAft>
              <a:buClr>
                <a:schemeClr val="lt1"/>
              </a:buClr>
              <a:buSzPts val="2800"/>
              <a:buFont typeface="Oswald"/>
              <a:buChar char="•"/>
            </a:pPr>
            <a:r>
              <a:rPr lang="en" sz="3732" b="1">
                <a:solidFill>
                  <a:schemeClr val="lt1"/>
                </a:solidFill>
                <a:latin typeface="Oswald"/>
                <a:ea typeface="Oswald"/>
                <a:cs typeface="Oswald"/>
                <a:sym typeface="Oswald"/>
              </a:rPr>
              <a:t>Communication/Collaboration</a:t>
            </a:r>
            <a:endParaRPr sz="2399">
              <a:solidFill>
                <a:schemeClr val="lt1"/>
              </a:solidFill>
              <a:latin typeface="Oswald"/>
              <a:ea typeface="Oswald"/>
              <a:cs typeface="Oswald"/>
              <a:sym typeface="Oswald"/>
            </a:endParaRPr>
          </a:p>
          <a:p>
            <a:pPr marL="609447" marR="0" lvl="0" indent="-609447" algn="l" rtl="0">
              <a:spcBef>
                <a:spcPts val="0"/>
              </a:spcBef>
              <a:spcAft>
                <a:spcPts val="0"/>
              </a:spcAft>
              <a:buClr>
                <a:schemeClr val="lt1"/>
              </a:buClr>
              <a:buSzPts val="2800"/>
              <a:buFont typeface="Oswald"/>
              <a:buChar char="•"/>
            </a:pPr>
            <a:r>
              <a:rPr lang="en" sz="3732" b="1">
                <a:solidFill>
                  <a:schemeClr val="lt1"/>
                </a:solidFill>
                <a:latin typeface="Oswald"/>
                <a:ea typeface="Oswald"/>
                <a:cs typeface="Oswald"/>
                <a:sym typeface="Oswald"/>
              </a:rPr>
              <a:t>Data-Based Problem-Solving</a:t>
            </a:r>
            <a:endParaRPr sz="2399">
              <a:solidFill>
                <a:schemeClr val="lt1"/>
              </a:solidFill>
              <a:latin typeface="Oswald"/>
              <a:ea typeface="Oswald"/>
              <a:cs typeface="Oswald"/>
              <a:sym typeface="Oswald"/>
            </a:endParaRPr>
          </a:p>
          <a:p>
            <a:pPr marL="609447" marR="0" lvl="0" indent="-609447" algn="l" rtl="0">
              <a:spcBef>
                <a:spcPts val="0"/>
              </a:spcBef>
              <a:spcAft>
                <a:spcPts val="0"/>
              </a:spcAft>
              <a:buClr>
                <a:schemeClr val="lt1"/>
              </a:buClr>
              <a:buSzPts val="2800"/>
              <a:buFont typeface="Oswald"/>
              <a:buChar char="•"/>
            </a:pPr>
            <a:r>
              <a:rPr lang="en" sz="3732" b="1">
                <a:solidFill>
                  <a:schemeClr val="lt1"/>
                </a:solidFill>
                <a:latin typeface="Oswald"/>
                <a:ea typeface="Oswald"/>
                <a:cs typeface="Oswald"/>
                <a:sym typeface="Oswald"/>
              </a:rPr>
              <a:t>3 Tiered Instruction/Intervention</a:t>
            </a:r>
            <a:endParaRPr sz="2399">
              <a:solidFill>
                <a:schemeClr val="lt1"/>
              </a:solidFill>
              <a:latin typeface="Oswald"/>
              <a:ea typeface="Oswald"/>
              <a:cs typeface="Oswald"/>
              <a:sym typeface="Oswald"/>
            </a:endParaRPr>
          </a:p>
          <a:p>
            <a:pPr marL="609447" marR="0" lvl="0" indent="-609447" algn="l" rtl="0">
              <a:spcBef>
                <a:spcPts val="0"/>
              </a:spcBef>
              <a:spcAft>
                <a:spcPts val="0"/>
              </a:spcAft>
              <a:buClr>
                <a:schemeClr val="lt1"/>
              </a:buClr>
              <a:buSzPts val="2800"/>
              <a:buFont typeface="Oswald"/>
              <a:buChar char="•"/>
            </a:pPr>
            <a:r>
              <a:rPr lang="en" sz="3732" b="1">
                <a:solidFill>
                  <a:schemeClr val="lt1"/>
                </a:solidFill>
                <a:latin typeface="Oswald"/>
                <a:ea typeface="Oswald"/>
                <a:cs typeface="Oswald"/>
                <a:sym typeface="Oswald"/>
              </a:rPr>
              <a:t>Data-Evaluation</a:t>
            </a:r>
            <a:endParaRPr sz="2399">
              <a:solidFill>
                <a:schemeClr val="lt1"/>
              </a:solidFill>
              <a:latin typeface="Oswald"/>
              <a:ea typeface="Oswald"/>
              <a:cs typeface="Oswald"/>
              <a:sym typeface="Oswald"/>
            </a:endParaRPr>
          </a:p>
        </p:txBody>
      </p:sp>
      <p:grpSp>
        <p:nvGrpSpPr>
          <p:cNvPr id="245" name="Google Shape;245;p41"/>
          <p:cNvGrpSpPr/>
          <p:nvPr/>
        </p:nvGrpSpPr>
        <p:grpSpPr>
          <a:xfrm>
            <a:off x="211857" y="767848"/>
            <a:ext cx="4613752" cy="3093110"/>
            <a:chOff x="8211775" y="2273097"/>
            <a:chExt cx="3461179" cy="3094038"/>
          </a:xfrm>
        </p:grpSpPr>
        <p:sp>
          <p:nvSpPr>
            <p:cNvPr id="246" name="Google Shape;246;p41"/>
            <p:cNvSpPr txBox="1"/>
            <p:nvPr/>
          </p:nvSpPr>
          <p:spPr>
            <a:xfrm>
              <a:off x="8211775" y="2273097"/>
              <a:ext cx="3206400" cy="822300"/>
            </a:xfrm>
            <a:prstGeom prst="rect">
              <a:avLst/>
            </a:prstGeom>
            <a:solidFill>
              <a:schemeClr val="lt1"/>
            </a:solidFill>
            <a:ln>
              <a:noFill/>
            </a:ln>
          </p:spPr>
          <p:txBody>
            <a:bodyPr spcFirstLastPara="1" wrap="square" lIns="121850" tIns="60900" rIns="121850" bIns="60900" anchor="t" anchorCtr="0">
              <a:noAutofit/>
            </a:bodyPr>
            <a:lstStyle/>
            <a:p>
              <a:pPr marL="0" marR="0" lvl="0" indent="0" algn="l" rtl="0">
                <a:spcBef>
                  <a:spcPts val="0"/>
                </a:spcBef>
                <a:spcAft>
                  <a:spcPts val="0"/>
                </a:spcAft>
                <a:buNone/>
              </a:pPr>
              <a:r>
                <a:rPr lang="en" sz="4799" b="1">
                  <a:solidFill>
                    <a:srgbClr val="EEECE1"/>
                  </a:solidFill>
                  <a:latin typeface="Oswald"/>
                  <a:ea typeface="Oswald"/>
                  <a:cs typeface="Oswald"/>
                  <a:sym typeface="Oswald"/>
                </a:rPr>
                <a:t>Connections </a:t>
              </a:r>
              <a:endParaRPr sz="2399">
                <a:solidFill>
                  <a:schemeClr val="dk1"/>
                </a:solidFill>
                <a:latin typeface="Oswald"/>
                <a:ea typeface="Oswald"/>
                <a:cs typeface="Oswald"/>
                <a:sym typeface="Oswald"/>
              </a:endParaRPr>
            </a:p>
          </p:txBody>
        </p:sp>
        <p:pic>
          <p:nvPicPr>
            <p:cNvPr id="247" name="Google Shape;247;p41"/>
            <p:cNvPicPr preferRelativeResize="0"/>
            <p:nvPr/>
          </p:nvPicPr>
          <p:blipFill rotWithShape="1">
            <a:blip r:embed="rId3">
              <a:alphaModFix/>
            </a:blip>
            <a:srcRect/>
            <a:stretch/>
          </p:blipFill>
          <p:spPr>
            <a:xfrm rot="2662823">
              <a:off x="9810674" y="3694724"/>
              <a:ext cx="1963528" cy="1018193"/>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42"/>
          <p:cNvPicPr preferRelativeResize="0"/>
          <p:nvPr/>
        </p:nvPicPr>
        <p:blipFill rotWithShape="1">
          <a:blip r:embed="rId3">
            <a:alphaModFix/>
          </a:blip>
          <a:srcRect/>
          <a:stretch/>
        </p:blipFill>
        <p:spPr>
          <a:xfrm>
            <a:off x="4197477" y="0"/>
            <a:ext cx="7991349" cy="6858000"/>
          </a:xfrm>
          <a:prstGeom prst="rect">
            <a:avLst/>
          </a:prstGeom>
          <a:noFill/>
          <a:ln>
            <a:noFill/>
          </a:ln>
        </p:spPr>
      </p:pic>
      <p:sp>
        <p:nvSpPr>
          <p:cNvPr id="253" name="Google Shape;253;p42"/>
          <p:cNvSpPr txBox="1"/>
          <p:nvPr/>
        </p:nvSpPr>
        <p:spPr>
          <a:xfrm>
            <a:off x="531812" y="533400"/>
            <a:ext cx="23397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chemeClr val="dk2"/>
                </a:solidFill>
                <a:latin typeface="Helvetica Neue"/>
                <a:ea typeface="Helvetica Neue"/>
                <a:cs typeface="Helvetica Neue"/>
                <a:sym typeface="Helvetica Neue"/>
              </a:rPr>
              <a:t>Our goal is to have</a:t>
            </a:r>
            <a:endParaRPr/>
          </a:p>
        </p:txBody>
      </p:sp>
      <p:sp>
        <p:nvSpPr>
          <p:cNvPr id="254" name="Google Shape;254;p42"/>
          <p:cNvSpPr txBox="1"/>
          <p:nvPr/>
        </p:nvSpPr>
        <p:spPr>
          <a:xfrm>
            <a:off x="456236" y="1277375"/>
            <a:ext cx="19785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000">
                <a:solidFill>
                  <a:schemeClr val="lt2"/>
                </a:solidFill>
                <a:latin typeface="Calibri"/>
                <a:ea typeface="Calibri"/>
                <a:cs typeface="Calibri"/>
                <a:sym typeface="Calibri"/>
              </a:rPr>
              <a:t>teachers</a:t>
            </a:r>
            <a:endParaRPr/>
          </a:p>
        </p:txBody>
      </p:sp>
      <p:sp>
        <p:nvSpPr>
          <p:cNvPr id="255" name="Google Shape;255;p42"/>
          <p:cNvSpPr txBox="1"/>
          <p:nvPr/>
        </p:nvSpPr>
        <p:spPr>
          <a:xfrm>
            <a:off x="-382588" y="1828800"/>
            <a:ext cx="23397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b="1">
                <a:solidFill>
                  <a:schemeClr val="dk2"/>
                </a:solidFill>
                <a:latin typeface="Helvetica Neue"/>
                <a:ea typeface="Helvetica Neue"/>
                <a:cs typeface="Helvetica Neue"/>
                <a:sym typeface="Helvetica Neue"/>
              </a:rPr>
              <a:t>do</a:t>
            </a:r>
            <a:endParaRPr/>
          </a:p>
        </p:txBody>
      </p:sp>
      <p:sp>
        <p:nvSpPr>
          <p:cNvPr id="256" name="Google Shape;256;p42"/>
          <p:cNvSpPr txBox="1"/>
          <p:nvPr/>
        </p:nvSpPr>
        <p:spPr>
          <a:xfrm>
            <a:off x="982051" y="1739040"/>
            <a:ext cx="16743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000" b="1">
                <a:solidFill>
                  <a:schemeClr val="lt2"/>
                </a:solidFill>
                <a:latin typeface="Calibri"/>
                <a:ea typeface="Calibri"/>
                <a:cs typeface="Calibri"/>
                <a:sym typeface="Calibri"/>
              </a:rPr>
              <a:t>FEWER</a:t>
            </a:r>
            <a:endParaRPr/>
          </a:p>
        </p:txBody>
      </p:sp>
      <p:sp>
        <p:nvSpPr>
          <p:cNvPr id="257" name="Google Shape;257;p42"/>
          <p:cNvSpPr txBox="1"/>
          <p:nvPr/>
        </p:nvSpPr>
        <p:spPr>
          <a:xfrm>
            <a:off x="0" y="2362200"/>
            <a:ext cx="23397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b="1">
                <a:solidFill>
                  <a:schemeClr val="dk2"/>
                </a:solidFill>
                <a:latin typeface="Helvetica Neue"/>
                <a:ea typeface="Helvetica Neue"/>
                <a:cs typeface="Helvetica Neue"/>
                <a:sym typeface="Helvetica Neue"/>
              </a:rPr>
              <a:t>things</a:t>
            </a:r>
            <a:endParaRPr/>
          </a:p>
        </p:txBody>
      </p:sp>
      <p:sp>
        <p:nvSpPr>
          <p:cNvPr id="258" name="Google Shape;258;p42"/>
          <p:cNvSpPr txBox="1"/>
          <p:nvPr/>
        </p:nvSpPr>
        <p:spPr>
          <a:xfrm>
            <a:off x="1598612" y="2286000"/>
            <a:ext cx="17694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000" b="1">
                <a:solidFill>
                  <a:schemeClr val="lt2"/>
                </a:solidFill>
                <a:latin typeface="Calibri"/>
                <a:ea typeface="Calibri"/>
                <a:cs typeface="Calibri"/>
                <a:sym typeface="Calibri"/>
              </a:rPr>
              <a:t>BETTER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43"/>
          <p:cNvPicPr preferRelativeResize="0"/>
          <p:nvPr/>
        </p:nvPicPr>
        <p:blipFill>
          <a:blip r:embed="rId3">
            <a:alphaModFix/>
          </a:blip>
          <a:stretch>
            <a:fillRect/>
          </a:stretch>
        </p:blipFill>
        <p:spPr>
          <a:xfrm>
            <a:off x="152400" y="152400"/>
            <a:ext cx="12036425" cy="67704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4"/>
          <p:cNvSpPr txBox="1">
            <a:spLocks noGrp="1"/>
          </p:cNvSpPr>
          <p:nvPr>
            <p:ph type="title"/>
          </p:nvPr>
        </p:nvSpPr>
        <p:spPr>
          <a:xfrm>
            <a:off x="609441" y="274638"/>
            <a:ext cx="10969800" cy="1143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7200"/>
              <a:buFont typeface="Calibri"/>
              <a:buNone/>
            </a:pPr>
            <a:r>
              <a:rPr lang="en" sz="7200" b="1" i="0" u="none" strike="noStrike" cap="none">
                <a:solidFill>
                  <a:srgbClr val="FFFFFF"/>
                </a:solidFill>
                <a:latin typeface="Calibri"/>
                <a:ea typeface="Calibri"/>
                <a:cs typeface="Calibri"/>
                <a:sym typeface="Calibri"/>
              </a:rPr>
              <a:t>sys</a:t>
            </a:r>
            <a:r>
              <a:rPr lang="en" sz="7200" b="1" i="0" u="none" strike="noStrike" cap="none">
                <a:solidFill>
                  <a:srgbClr val="FFFFFF"/>
                </a:solidFill>
                <a:latin typeface="Noto Sans Symbols"/>
                <a:ea typeface="Noto Sans Symbols"/>
                <a:cs typeface="Noto Sans Symbols"/>
                <a:sym typeface="Noto Sans Symbols"/>
              </a:rPr>
              <a:t>•</a:t>
            </a:r>
            <a:r>
              <a:rPr lang="en" sz="7200" b="1" i="0" u="none" strike="noStrike" cap="none">
                <a:solidFill>
                  <a:srgbClr val="FFFFFF"/>
                </a:solidFill>
                <a:latin typeface="Calibri"/>
                <a:ea typeface="Calibri"/>
                <a:cs typeface="Calibri"/>
                <a:sym typeface="Calibri"/>
              </a:rPr>
              <a:t>tem</a:t>
            </a:r>
            <a:endParaRPr sz="7200" b="1" i="0" u="none" strike="noStrike" cap="none">
              <a:solidFill>
                <a:srgbClr val="FFFFFF"/>
              </a:solidFill>
              <a:latin typeface="Calibri"/>
              <a:ea typeface="Calibri"/>
              <a:cs typeface="Calibri"/>
              <a:sym typeface="Calibri"/>
            </a:endParaRPr>
          </a:p>
        </p:txBody>
      </p:sp>
      <p:sp>
        <p:nvSpPr>
          <p:cNvPr id="270" name="Google Shape;270;p44"/>
          <p:cNvSpPr txBox="1">
            <a:spLocks noGrp="1"/>
          </p:cNvSpPr>
          <p:nvPr>
            <p:ph type="body" idx="1"/>
          </p:nvPr>
        </p:nvSpPr>
        <p:spPr>
          <a:xfrm>
            <a:off x="687069" y="2332037"/>
            <a:ext cx="109698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3200"/>
              <a:buFont typeface="Arial"/>
              <a:buNone/>
            </a:pPr>
            <a:r>
              <a:rPr lang="en" sz="3200" b="0" i="1" u="none" strike="noStrike" cap="none">
                <a:solidFill>
                  <a:schemeClr val="lt2"/>
                </a:solidFill>
                <a:latin typeface="Calibri"/>
                <a:ea typeface="Calibri"/>
                <a:cs typeface="Calibri"/>
                <a:sym typeface="Calibri"/>
              </a:rPr>
              <a:t>noun</a:t>
            </a:r>
            <a:endParaRPr/>
          </a:p>
          <a:p>
            <a:pPr marL="0" marR="0" lvl="0" indent="0" algn="l" rtl="0">
              <a:spcBef>
                <a:spcPts val="640"/>
              </a:spcBef>
              <a:spcAft>
                <a:spcPts val="0"/>
              </a:spcAft>
              <a:buClr>
                <a:schemeClr val="dk2"/>
              </a:buClr>
              <a:buSzPts val="3200"/>
              <a:buFont typeface="Arial"/>
              <a:buNone/>
            </a:pPr>
            <a:r>
              <a:rPr lang="en" sz="3200" b="0" i="0" u="none" strike="noStrike" cap="none">
                <a:solidFill>
                  <a:schemeClr val="dk2"/>
                </a:solidFill>
                <a:latin typeface="Calibri"/>
                <a:ea typeface="Calibri"/>
                <a:cs typeface="Calibri"/>
                <a:sym typeface="Calibri"/>
              </a:rPr>
              <a:t>a set of principles or procedures according to which something is done; an organized scheme or method.</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71" name="Google Shape;271;p44"/>
          <p:cNvSpPr txBox="1"/>
          <p:nvPr/>
        </p:nvSpPr>
        <p:spPr>
          <a:xfrm>
            <a:off x="2894012" y="4419601"/>
            <a:ext cx="5867400" cy="1752600"/>
          </a:xfrm>
          <a:prstGeom prst="rect">
            <a:avLst/>
          </a:prstGeom>
          <a:solidFill>
            <a:srgbClr val="B7B7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a:solidFill>
                  <a:srgbClr val="FFFFFF"/>
                </a:solidFill>
                <a:latin typeface="Calibri"/>
                <a:ea typeface="Calibri"/>
                <a:cs typeface="Calibri"/>
                <a:sym typeface="Calibri"/>
              </a:rPr>
              <a:t>The system, itself, </a:t>
            </a:r>
            <a:endParaRPr/>
          </a:p>
          <a:p>
            <a:pPr marL="0" marR="0" lvl="0" indent="0" algn="l" rtl="0">
              <a:spcBef>
                <a:spcPts val="0"/>
              </a:spcBef>
              <a:spcAft>
                <a:spcPts val="0"/>
              </a:spcAft>
              <a:buNone/>
            </a:pPr>
            <a:r>
              <a:rPr lang="en" sz="3600">
                <a:solidFill>
                  <a:srgbClr val="FFFFFF"/>
                </a:solidFill>
                <a:latin typeface="Calibri"/>
                <a:ea typeface="Calibri"/>
                <a:cs typeface="Calibri"/>
                <a:sym typeface="Calibri"/>
              </a:rPr>
              <a:t>(the  set of principles),</a:t>
            </a:r>
            <a:endParaRPr/>
          </a:p>
          <a:p>
            <a:pPr marL="0" marR="0" lvl="0" indent="0" algn="l" rtl="0">
              <a:spcBef>
                <a:spcPts val="0"/>
              </a:spcBef>
              <a:spcAft>
                <a:spcPts val="0"/>
              </a:spcAft>
              <a:buNone/>
            </a:pPr>
            <a:r>
              <a:rPr lang="en" sz="3600">
                <a:solidFill>
                  <a:srgbClr val="FFFFFF"/>
                </a:solidFill>
                <a:latin typeface="Calibri"/>
                <a:ea typeface="Calibri"/>
                <a:cs typeface="Calibri"/>
                <a:sym typeface="Calibri"/>
              </a:rPr>
              <a:t> is not what you see</a:t>
            </a:r>
            <a:endParaRPr/>
          </a:p>
        </p:txBody>
      </p:sp>
      <p:pic>
        <p:nvPicPr>
          <p:cNvPr id="272" name="Google Shape;272;p44"/>
          <p:cNvPicPr preferRelativeResize="0"/>
          <p:nvPr/>
        </p:nvPicPr>
        <p:blipFill rotWithShape="1">
          <a:blip r:embed="rId3">
            <a:alphaModFix/>
          </a:blip>
          <a:srcRect/>
          <a:stretch/>
        </p:blipFill>
        <p:spPr>
          <a:xfrm>
            <a:off x="7618412" y="3962400"/>
            <a:ext cx="1411288" cy="14112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Theme 6">
  <a:themeElements>
    <a:clrScheme name="Custom 6">
      <a:dk1>
        <a:srgbClr val="FF6600"/>
      </a:dk1>
      <a:lt1>
        <a:srgbClr val="0066CC"/>
      </a:lt1>
      <a:dk2>
        <a:srgbClr val="FFCC00"/>
      </a:dk2>
      <a:lt2>
        <a:srgbClr val="993300"/>
      </a:lt2>
      <a:accent1>
        <a:srgbClr val="336699"/>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610</Words>
  <Application>Microsoft Office PowerPoint</Application>
  <PresentationFormat>Custom</PresentationFormat>
  <Paragraphs>75</Paragraphs>
  <Slides>21</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Oswald</vt:lpstr>
      <vt:lpstr>Corbel</vt:lpstr>
      <vt:lpstr>Calibri</vt:lpstr>
      <vt:lpstr>Arial</vt:lpstr>
      <vt:lpstr>Cutive</vt:lpstr>
      <vt:lpstr>Noto Sans Symbols</vt:lpstr>
      <vt:lpstr>Helvetica Neue</vt:lpstr>
      <vt:lpstr>Theme 6</vt:lpstr>
      <vt:lpstr>Office Theme</vt:lpstr>
      <vt:lpstr>Simple Light</vt:lpstr>
      <vt:lpstr>Charter School Leadership Institute  Leadership WIthin an MTSS Framework Oct. 18, 2018 https://tinyurl.com/CSLIMTSS2018 </vt:lpstr>
      <vt:lpstr>PowerPoint Presentation</vt:lpstr>
      <vt:lpstr>PowerPoint Presentation</vt:lpstr>
      <vt:lpstr>PowerPoint Presentation</vt:lpstr>
      <vt:lpstr>What Does MTSS Look Like?</vt:lpstr>
      <vt:lpstr>PowerPoint Presentation</vt:lpstr>
      <vt:lpstr>PowerPoint Presentation</vt:lpstr>
      <vt:lpstr>PowerPoint Presentation</vt:lpstr>
      <vt:lpstr>sys•tem</vt:lpstr>
      <vt:lpstr>PowerPoint Presentation</vt:lpstr>
      <vt:lpstr>PowerPoint Presentation</vt:lpstr>
      <vt:lpstr>Leadership: It’s not a question of “Who is he/she?”</vt:lpstr>
      <vt:lpstr>Leadership: It’s a question of, “Who are they?”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Charter School Leadership Institute  Leadership WIthin an MTSS Framework Oct. 18, 2018 https://tinyurl.com/CSLIMTSS2018 </dc:title>
  <dc:creator>Patricia Nnadi-Purvis</dc:creator>
  <cp:lastModifiedBy>Patricia Nnadi-Purvis</cp:lastModifiedBy>
  <cp:revision>1</cp:revision>
  <dcterms:modified xsi:type="dcterms:W3CDTF">2018-11-06T19:25:07Z</dcterms:modified>
</cp:coreProperties>
</file>