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notesMasterIdLst>
    <p:notesMasterId r:id="rId45"/>
  </p:notesMasterIdLst>
  <p:handoutMasterIdLst>
    <p:handoutMasterId r:id="rId46"/>
  </p:handoutMasterIdLst>
  <p:sldIdLst>
    <p:sldId id="257" r:id="rId2"/>
    <p:sldId id="336" r:id="rId3"/>
    <p:sldId id="365" r:id="rId4"/>
    <p:sldId id="351" r:id="rId5"/>
    <p:sldId id="344" r:id="rId6"/>
    <p:sldId id="345" r:id="rId7"/>
    <p:sldId id="347" r:id="rId8"/>
    <p:sldId id="348" r:id="rId9"/>
    <p:sldId id="352" r:id="rId10"/>
    <p:sldId id="353" r:id="rId11"/>
    <p:sldId id="354" r:id="rId12"/>
    <p:sldId id="355" r:id="rId13"/>
    <p:sldId id="356" r:id="rId14"/>
    <p:sldId id="357" r:id="rId15"/>
    <p:sldId id="358" r:id="rId16"/>
    <p:sldId id="362" r:id="rId17"/>
    <p:sldId id="360" r:id="rId18"/>
    <p:sldId id="367" r:id="rId19"/>
    <p:sldId id="341" r:id="rId20"/>
    <p:sldId id="291" r:id="rId21"/>
    <p:sldId id="310" r:id="rId22"/>
    <p:sldId id="337" r:id="rId23"/>
    <p:sldId id="338" r:id="rId24"/>
    <p:sldId id="339" r:id="rId25"/>
    <p:sldId id="340" r:id="rId26"/>
    <p:sldId id="349" r:id="rId27"/>
    <p:sldId id="350" r:id="rId28"/>
    <p:sldId id="363" r:id="rId29"/>
    <p:sldId id="332" r:id="rId30"/>
    <p:sldId id="333" r:id="rId31"/>
    <p:sldId id="334" r:id="rId32"/>
    <p:sldId id="342" r:id="rId33"/>
    <p:sldId id="316" r:id="rId34"/>
    <p:sldId id="318" r:id="rId35"/>
    <p:sldId id="320" r:id="rId36"/>
    <p:sldId id="322" r:id="rId37"/>
    <p:sldId id="324" r:id="rId38"/>
    <p:sldId id="326" r:id="rId39"/>
    <p:sldId id="364" r:id="rId40"/>
    <p:sldId id="327" r:id="rId41"/>
    <p:sldId id="330" r:id="rId42"/>
    <p:sldId id="331" r:id="rId43"/>
    <p:sldId id="368" r:id="rId44"/>
  </p:sldIdLst>
  <p:sldSz cx="9144000" cy="6858000" type="screen4x3"/>
  <p:notesSz cx="7023100" cy="9309100"/>
  <p:defaultTextStyle>
    <a:defPPr>
      <a:defRPr lang="en-US"/>
    </a:defPPr>
    <a:lvl1pPr algn="l" rtl="0" eaLnBrk="0" fontAlgn="base" hangingPunct="0">
      <a:spcBef>
        <a:spcPct val="0"/>
      </a:spcBef>
      <a:spcAft>
        <a:spcPct val="0"/>
      </a:spcAft>
      <a:defRPr sz="2400" kern="1200">
        <a:solidFill>
          <a:schemeClr val="tx1"/>
        </a:solidFill>
        <a:latin typeface="Arial" panose="020B0604020202020204" pitchFamily="34" charset="0"/>
        <a:ea typeface="ヒラギノ角ゴ Pro W3" pitchFamily="1" charset="-128"/>
        <a:cs typeface="+mn-cs"/>
      </a:defRPr>
    </a:lvl1pPr>
    <a:lvl2pPr marL="457200" algn="l" rtl="0" eaLnBrk="0" fontAlgn="base" hangingPunct="0">
      <a:spcBef>
        <a:spcPct val="0"/>
      </a:spcBef>
      <a:spcAft>
        <a:spcPct val="0"/>
      </a:spcAft>
      <a:defRPr sz="2400" kern="1200">
        <a:solidFill>
          <a:schemeClr val="tx1"/>
        </a:solidFill>
        <a:latin typeface="Arial" panose="020B0604020202020204" pitchFamily="34" charset="0"/>
        <a:ea typeface="ヒラギノ角ゴ Pro W3" pitchFamily="1" charset="-128"/>
        <a:cs typeface="+mn-cs"/>
      </a:defRPr>
    </a:lvl2pPr>
    <a:lvl3pPr marL="914400" algn="l" rtl="0" eaLnBrk="0" fontAlgn="base" hangingPunct="0">
      <a:spcBef>
        <a:spcPct val="0"/>
      </a:spcBef>
      <a:spcAft>
        <a:spcPct val="0"/>
      </a:spcAft>
      <a:defRPr sz="2400" kern="1200">
        <a:solidFill>
          <a:schemeClr val="tx1"/>
        </a:solidFill>
        <a:latin typeface="Arial" panose="020B0604020202020204" pitchFamily="34" charset="0"/>
        <a:ea typeface="ヒラギノ角ゴ Pro W3" pitchFamily="1" charset="-128"/>
        <a:cs typeface="+mn-cs"/>
      </a:defRPr>
    </a:lvl3pPr>
    <a:lvl4pPr marL="1371600" algn="l" rtl="0" eaLnBrk="0" fontAlgn="base" hangingPunct="0">
      <a:spcBef>
        <a:spcPct val="0"/>
      </a:spcBef>
      <a:spcAft>
        <a:spcPct val="0"/>
      </a:spcAft>
      <a:defRPr sz="2400" kern="1200">
        <a:solidFill>
          <a:schemeClr val="tx1"/>
        </a:solidFill>
        <a:latin typeface="Arial" panose="020B0604020202020204" pitchFamily="34" charset="0"/>
        <a:ea typeface="ヒラギノ角ゴ Pro W3" pitchFamily="1" charset="-128"/>
        <a:cs typeface="+mn-cs"/>
      </a:defRPr>
    </a:lvl4pPr>
    <a:lvl5pPr marL="1828800" algn="l" rtl="0" eaLnBrk="0" fontAlgn="base" hangingPunct="0">
      <a:spcBef>
        <a:spcPct val="0"/>
      </a:spcBef>
      <a:spcAft>
        <a:spcPct val="0"/>
      </a:spcAft>
      <a:defRPr sz="2400" kern="1200">
        <a:solidFill>
          <a:schemeClr val="tx1"/>
        </a:solidFill>
        <a:latin typeface="Arial" panose="020B0604020202020204" pitchFamily="34" charset="0"/>
        <a:ea typeface="ヒラギノ角ゴ Pro W3" pitchFamily="1" charset="-128"/>
        <a:cs typeface="+mn-cs"/>
      </a:defRPr>
    </a:lvl5pPr>
    <a:lvl6pPr marL="2286000" algn="l" defTabSz="914400" rtl="0" eaLnBrk="1" latinLnBrk="0" hangingPunct="1">
      <a:defRPr sz="2400" kern="1200">
        <a:solidFill>
          <a:schemeClr val="tx1"/>
        </a:solidFill>
        <a:latin typeface="Arial" panose="020B0604020202020204" pitchFamily="34" charset="0"/>
        <a:ea typeface="ヒラギノ角ゴ Pro W3" pitchFamily="1" charset="-128"/>
        <a:cs typeface="+mn-cs"/>
      </a:defRPr>
    </a:lvl6pPr>
    <a:lvl7pPr marL="2743200" algn="l" defTabSz="914400" rtl="0" eaLnBrk="1" latinLnBrk="0" hangingPunct="1">
      <a:defRPr sz="2400" kern="1200">
        <a:solidFill>
          <a:schemeClr val="tx1"/>
        </a:solidFill>
        <a:latin typeface="Arial" panose="020B0604020202020204" pitchFamily="34" charset="0"/>
        <a:ea typeface="ヒラギノ角ゴ Pro W3" pitchFamily="1" charset="-128"/>
        <a:cs typeface="+mn-cs"/>
      </a:defRPr>
    </a:lvl7pPr>
    <a:lvl8pPr marL="3200400" algn="l" defTabSz="914400" rtl="0" eaLnBrk="1" latinLnBrk="0" hangingPunct="1">
      <a:defRPr sz="2400" kern="1200">
        <a:solidFill>
          <a:schemeClr val="tx1"/>
        </a:solidFill>
        <a:latin typeface="Arial" panose="020B0604020202020204" pitchFamily="34" charset="0"/>
        <a:ea typeface="ヒラギノ角ゴ Pro W3" pitchFamily="1" charset="-128"/>
        <a:cs typeface="+mn-cs"/>
      </a:defRPr>
    </a:lvl8pPr>
    <a:lvl9pPr marL="3657600" algn="l" defTabSz="914400" rtl="0" eaLnBrk="1" latinLnBrk="0" hangingPunct="1">
      <a:defRPr sz="2400" kern="1200">
        <a:solidFill>
          <a:schemeClr val="tx1"/>
        </a:solidFill>
        <a:latin typeface="Arial" panose="020B0604020202020204" pitchFamily="34" charset="0"/>
        <a:ea typeface="ヒラギノ角ゴ Pro W3" pitchFamily="1"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deanna.townsend-smith@dpi.nc.gov" initials="" lastIdx="4"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D4376"/>
    <a:srgbClr val="6185AB"/>
    <a:srgbClr val="A2BC36"/>
    <a:srgbClr val="7F1353"/>
    <a:srgbClr val="B4C12C"/>
    <a:srgbClr val="580035"/>
    <a:srgbClr val="AFC124"/>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10A1B5D5-9B99-4C35-A422-299274C87663}" styleName="Medium Style 1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FABFCF23-3B69-468F-B69F-88F6DE6A72F2}" styleName="Medium Style 1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8456" autoAdjust="0"/>
    <p:restoredTop sz="94660"/>
  </p:normalViewPr>
  <p:slideViewPr>
    <p:cSldViewPr>
      <p:cViewPr varScale="1">
        <p:scale>
          <a:sx n="108" d="100"/>
          <a:sy n="108" d="100"/>
        </p:scale>
        <p:origin x="1542" y="10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commentAuthors" Target="commentAuthors.xml"/><Relationship Id="rId50"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microsoft.com/office/2015/10/relationships/revisionInfo" Target="revisionInfo.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tableStyles" Target="tableStyle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handoutMaster" Target="handoutMasters/handoutMaster1.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65AD006-FE29-414B-934A-0408A4A31871}" type="doc">
      <dgm:prSet loTypeId="urn:microsoft.com/office/officeart/2005/8/layout/chevron1" loCatId="process" qsTypeId="urn:microsoft.com/office/officeart/2005/8/quickstyle/simple1" qsCatId="simple" csTypeId="urn:microsoft.com/office/officeart/2005/8/colors/accent1_2" csCatId="accent1" phldr="1"/>
      <dgm:spPr/>
    </dgm:pt>
    <dgm:pt modelId="{CB015465-5F6C-42AB-B4A2-9E0AFB237FDE}">
      <dgm:prSet phldrT="[Text]"/>
      <dgm:spPr/>
      <dgm:t>
        <a:bodyPr/>
        <a:lstStyle/>
        <a:p>
          <a:r>
            <a:rPr lang="en-US" dirty="0">
              <a:solidFill>
                <a:srgbClr val="0D4376"/>
              </a:solidFill>
            </a:rPr>
            <a:t>Present Motion</a:t>
          </a:r>
        </a:p>
      </dgm:t>
    </dgm:pt>
    <dgm:pt modelId="{E6FE77E6-3657-41BC-A130-33AE07FBE98A}" type="parTrans" cxnId="{CD20D0D4-E189-4859-BE8E-62F1B78B681F}">
      <dgm:prSet/>
      <dgm:spPr/>
      <dgm:t>
        <a:bodyPr/>
        <a:lstStyle/>
        <a:p>
          <a:endParaRPr lang="en-US"/>
        </a:p>
      </dgm:t>
    </dgm:pt>
    <dgm:pt modelId="{61C0B676-0FDD-4B63-BC84-9E00274786E7}" type="sibTrans" cxnId="{CD20D0D4-E189-4859-BE8E-62F1B78B681F}">
      <dgm:prSet/>
      <dgm:spPr/>
      <dgm:t>
        <a:bodyPr/>
        <a:lstStyle/>
        <a:p>
          <a:endParaRPr lang="en-US"/>
        </a:p>
      </dgm:t>
    </dgm:pt>
    <dgm:pt modelId="{8ED3DA2D-69DF-44A8-9F42-B4B3945C8CDB}">
      <dgm:prSet phldrT="[Text]"/>
      <dgm:spPr/>
      <dgm:t>
        <a:bodyPr/>
        <a:lstStyle/>
        <a:p>
          <a:r>
            <a:rPr lang="en-US" dirty="0">
              <a:solidFill>
                <a:srgbClr val="0D4376"/>
              </a:solidFill>
            </a:rPr>
            <a:t>Second Motion</a:t>
          </a:r>
        </a:p>
      </dgm:t>
    </dgm:pt>
    <dgm:pt modelId="{03C0E34C-E27B-40B2-BB2F-163C98C181F0}" type="parTrans" cxnId="{76C6874B-2275-4632-A881-BB00D3D387A0}">
      <dgm:prSet/>
      <dgm:spPr/>
      <dgm:t>
        <a:bodyPr/>
        <a:lstStyle/>
        <a:p>
          <a:endParaRPr lang="en-US"/>
        </a:p>
      </dgm:t>
    </dgm:pt>
    <dgm:pt modelId="{FB562821-E03D-457B-BF8E-D98DFE029EE8}" type="sibTrans" cxnId="{76C6874B-2275-4632-A881-BB00D3D387A0}">
      <dgm:prSet/>
      <dgm:spPr/>
      <dgm:t>
        <a:bodyPr/>
        <a:lstStyle/>
        <a:p>
          <a:endParaRPr lang="en-US"/>
        </a:p>
      </dgm:t>
    </dgm:pt>
    <dgm:pt modelId="{A7DE92DF-6BA8-4EF1-B022-75102BC2F70E}">
      <dgm:prSet phldrT="[Text]"/>
      <dgm:spPr/>
      <dgm:t>
        <a:bodyPr/>
        <a:lstStyle/>
        <a:p>
          <a:r>
            <a:rPr lang="en-US" dirty="0">
              <a:solidFill>
                <a:srgbClr val="0D4376"/>
              </a:solidFill>
            </a:rPr>
            <a:t>Debate and Discuss</a:t>
          </a:r>
        </a:p>
      </dgm:t>
    </dgm:pt>
    <dgm:pt modelId="{E9219C38-231C-4517-8527-56B3DDD306B3}" type="parTrans" cxnId="{03B25014-1712-4377-9953-45DF5D13A1D7}">
      <dgm:prSet/>
      <dgm:spPr/>
      <dgm:t>
        <a:bodyPr/>
        <a:lstStyle/>
        <a:p>
          <a:endParaRPr lang="en-US"/>
        </a:p>
      </dgm:t>
    </dgm:pt>
    <dgm:pt modelId="{51659B13-A808-466D-92C7-67EA87446A19}" type="sibTrans" cxnId="{03B25014-1712-4377-9953-45DF5D13A1D7}">
      <dgm:prSet/>
      <dgm:spPr/>
      <dgm:t>
        <a:bodyPr/>
        <a:lstStyle/>
        <a:p>
          <a:endParaRPr lang="en-US"/>
        </a:p>
      </dgm:t>
    </dgm:pt>
    <dgm:pt modelId="{434785FE-BB5C-4F16-BBA0-0FA78C60736D}">
      <dgm:prSet phldrT="[Text]"/>
      <dgm:spPr/>
      <dgm:t>
        <a:bodyPr/>
        <a:lstStyle/>
        <a:p>
          <a:r>
            <a:rPr lang="en-US" dirty="0">
              <a:solidFill>
                <a:srgbClr val="0D4376"/>
              </a:solidFill>
            </a:rPr>
            <a:t>Vote on Motion</a:t>
          </a:r>
        </a:p>
      </dgm:t>
    </dgm:pt>
    <dgm:pt modelId="{FE504CF7-89BF-4C6D-AD93-87D7B1D0E3DF}" type="parTrans" cxnId="{BA6AA58A-EDBE-42C8-A7D2-6717D3526CF2}">
      <dgm:prSet/>
      <dgm:spPr/>
      <dgm:t>
        <a:bodyPr/>
        <a:lstStyle/>
        <a:p>
          <a:endParaRPr lang="en-US"/>
        </a:p>
      </dgm:t>
    </dgm:pt>
    <dgm:pt modelId="{BF867797-7018-4094-8851-CB349B2CF5EB}" type="sibTrans" cxnId="{BA6AA58A-EDBE-42C8-A7D2-6717D3526CF2}">
      <dgm:prSet/>
      <dgm:spPr/>
      <dgm:t>
        <a:bodyPr/>
        <a:lstStyle/>
        <a:p>
          <a:endParaRPr lang="en-US"/>
        </a:p>
      </dgm:t>
    </dgm:pt>
    <dgm:pt modelId="{ECF4DB3D-A8A7-4CD8-83A5-EDB14CD983E9}">
      <dgm:prSet phldrT="[Text]"/>
      <dgm:spPr/>
      <dgm:t>
        <a:bodyPr/>
        <a:lstStyle/>
        <a:p>
          <a:r>
            <a:rPr lang="en-US" dirty="0">
              <a:solidFill>
                <a:srgbClr val="0D4376"/>
              </a:solidFill>
            </a:rPr>
            <a:t>Record Vote Results</a:t>
          </a:r>
        </a:p>
      </dgm:t>
    </dgm:pt>
    <dgm:pt modelId="{14550084-9B8F-4E78-BDF6-EEEF3763B3ED}" type="parTrans" cxnId="{DFBD6526-6637-45D8-926E-8E367039608C}">
      <dgm:prSet/>
      <dgm:spPr/>
      <dgm:t>
        <a:bodyPr/>
        <a:lstStyle/>
        <a:p>
          <a:endParaRPr lang="en-US"/>
        </a:p>
      </dgm:t>
    </dgm:pt>
    <dgm:pt modelId="{A1E83D68-7580-4F81-8CEF-2BA744BB51C6}" type="sibTrans" cxnId="{DFBD6526-6637-45D8-926E-8E367039608C}">
      <dgm:prSet/>
      <dgm:spPr/>
      <dgm:t>
        <a:bodyPr/>
        <a:lstStyle/>
        <a:p>
          <a:endParaRPr lang="en-US"/>
        </a:p>
      </dgm:t>
    </dgm:pt>
    <dgm:pt modelId="{FAE51DFF-053B-479D-AEBB-98863CA92FE4}" type="pres">
      <dgm:prSet presAssocID="{465AD006-FE29-414B-934A-0408A4A31871}" presName="Name0" presStyleCnt="0">
        <dgm:presLayoutVars>
          <dgm:dir/>
          <dgm:animLvl val="lvl"/>
          <dgm:resizeHandles val="exact"/>
        </dgm:presLayoutVars>
      </dgm:prSet>
      <dgm:spPr/>
    </dgm:pt>
    <dgm:pt modelId="{494B7B83-FA17-48F0-9341-9CCBFE61AF45}" type="pres">
      <dgm:prSet presAssocID="{CB015465-5F6C-42AB-B4A2-9E0AFB237FDE}" presName="parTxOnly" presStyleLbl="node1" presStyleIdx="0" presStyleCnt="5">
        <dgm:presLayoutVars>
          <dgm:chMax val="0"/>
          <dgm:chPref val="0"/>
          <dgm:bulletEnabled val="1"/>
        </dgm:presLayoutVars>
      </dgm:prSet>
      <dgm:spPr/>
    </dgm:pt>
    <dgm:pt modelId="{3502EE9E-5EFA-4F99-BE60-E3A84E7913FD}" type="pres">
      <dgm:prSet presAssocID="{61C0B676-0FDD-4B63-BC84-9E00274786E7}" presName="parTxOnlySpace" presStyleCnt="0"/>
      <dgm:spPr/>
    </dgm:pt>
    <dgm:pt modelId="{6E7A4C4D-D2A1-450A-88C4-21610954F9F4}" type="pres">
      <dgm:prSet presAssocID="{8ED3DA2D-69DF-44A8-9F42-B4B3945C8CDB}" presName="parTxOnly" presStyleLbl="node1" presStyleIdx="1" presStyleCnt="5">
        <dgm:presLayoutVars>
          <dgm:chMax val="0"/>
          <dgm:chPref val="0"/>
          <dgm:bulletEnabled val="1"/>
        </dgm:presLayoutVars>
      </dgm:prSet>
      <dgm:spPr/>
    </dgm:pt>
    <dgm:pt modelId="{D8789BD0-C4B8-4606-A5A2-85CCD2AB1575}" type="pres">
      <dgm:prSet presAssocID="{FB562821-E03D-457B-BF8E-D98DFE029EE8}" presName="parTxOnlySpace" presStyleCnt="0"/>
      <dgm:spPr/>
    </dgm:pt>
    <dgm:pt modelId="{F07ABA71-0B28-42BA-9910-4FAE9DDD5B3A}" type="pres">
      <dgm:prSet presAssocID="{A7DE92DF-6BA8-4EF1-B022-75102BC2F70E}" presName="parTxOnly" presStyleLbl="node1" presStyleIdx="2" presStyleCnt="5">
        <dgm:presLayoutVars>
          <dgm:chMax val="0"/>
          <dgm:chPref val="0"/>
          <dgm:bulletEnabled val="1"/>
        </dgm:presLayoutVars>
      </dgm:prSet>
      <dgm:spPr/>
    </dgm:pt>
    <dgm:pt modelId="{42D6BF4A-E1DC-43CA-BB99-0C63735609BB}" type="pres">
      <dgm:prSet presAssocID="{51659B13-A808-466D-92C7-67EA87446A19}" presName="parTxOnlySpace" presStyleCnt="0"/>
      <dgm:spPr/>
    </dgm:pt>
    <dgm:pt modelId="{A38ED612-E328-49BD-97EE-FE7B40D4859B}" type="pres">
      <dgm:prSet presAssocID="{434785FE-BB5C-4F16-BBA0-0FA78C60736D}" presName="parTxOnly" presStyleLbl="node1" presStyleIdx="3" presStyleCnt="5">
        <dgm:presLayoutVars>
          <dgm:chMax val="0"/>
          <dgm:chPref val="0"/>
          <dgm:bulletEnabled val="1"/>
        </dgm:presLayoutVars>
      </dgm:prSet>
      <dgm:spPr/>
    </dgm:pt>
    <dgm:pt modelId="{AD92B542-42D3-4BC1-B11B-BF457E0EBFAB}" type="pres">
      <dgm:prSet presAssocID="{BF867797-7018-4094-8851-CB349B2CF5EB}" presName="parTxOnlySpace" presStyleCnt="0"/>
      <dgm:spPr/>
    </dgm:pt>
    <dgm:pt modelId="{5791D4A3-C5FC-4177-BBD0-D1AA53C5A186}" type="pres">
      <dgm:prSet presAssocID="{ECF4DB3D-A8A7-4CD8-83A5-EDB14CD983E9}" presName="parTxOnly" presStyleLbl="node1" presStyleIdx="4" presStyleCnt="5">
        <dgm:presLayoutVars>
          <dgm:chMax val="0"/>
          <dgm:chPref val="0"/>
          <dgm:bulletEnabled val="1"/>
        </dgm:presLayoutVars>
      </dgm:prSet>
      <dgm:spPr/>
    </dgm:pt>
  </dgm:ptLst>
  <dgm:cxnLst>
    <dgm:cxn modelId="{03B25014-1712-4377-9953-45DF5D13A1D7}" srcId="{465AD006-FE29-414B-934A-0408A4A31871}" destId="{A7DE92DF-6BA8-4EF1-B022-75102BC2F70E}" srcOrd="2" destOrd="0" parTransId="{E9219C38-231C-4517-8527-56B3DDD306B3}" sibTransId="{51659B13-A808-466D-92C7-67EA87446A19}"/>
    <dgm:cxn modelId="{DFBD6526-6637-45D8-926E-8E367039608C}" srcId="{465AD006-FE29-414B-934A-0408A4A31871}" destId="{ECF4DB3D-A8A7-4CD8-83A5-EDB14CD983E9}" srcOrd="4" destOrd="0" parTransId="{14550084-9B8F-4E78-BDF6-EEEF3763B3ED}" sibTransId="{A1E83D68-7580-4F81-8CEF-2BA744BB51C6}"/>
    <dgm:cxn modelId="{76C6874B-2275-4632-A881-BB00D3D387A0}" srcId="{465AD006-FE29-414B-934A-0408A4A31871}" destId="{8ED3DA2D-69DF-44A8-9F42-B4B3945C8CDB}" srcOrd="1" destOrd="0" parTransId="{03C0E34C-E27B-40B2-BB2F-163C98C181F0}" sibTransId="{FB562821-E03D-457B-BF8E-D98DFE029EE8}"/>
    <dgm:cxn modelId="{A8E22C6F-34D7-4A14-89E3-965D1017352F}" type="presOf" srcId="{CB015465-5F6C-42AB-B4A2-9E0AFB237FDE}" destId="{494B7B83-FA17-48F0-9341-9CCBFE61AF45}" srcOrd="0" destOrd="0" presId="urn:microsoft.com/office/officeart/2005/8/layout/chevron1"/>
    <dgm:cxn modelId="{BA6AA58A-EDBE-42C8-A7D2-6717D3526CF2}" srcId="{465AD006-FE29-414B-934A-0408A4A31871}" destId="{434785FE-BB5C-4F16-BBA0-0FA78C60736D}" srcOrd="3" destOrd="0" parTransId="{FE504CF7-89BF-4C6D-AD93-87D7B1D0E3DF}" sibTransId="{BF867797-7018-4094-8851-CB349B2CF5EB}"/>
    <dgm:cxn modelId="{4E4FC69B-A4F0-42C7-B934-7BD35FF2C11C}" type="presOf" srcId="{8ED3DA2D-69DF-44A8-9F42-B4B3945C8CDB}" destId="{6E7A4C4D-D2A1-450A-88C4-21610954F9F4}" srcOrd="0" destOrd="0" presId="urn:microsoft.com/office/officeart/2005/8/layout/chevron1"/>
    <dgm:cxn modelId="{36DFF9B4-74D6-4ED6-9E69-119256E98917}" type="presOf" srcId="{465AD006-FE29-414B-934A-0408A4A31871}" destId="{FAE51DFF-053B-479D-AEBB-98863CA92FE4}" srcOrd="0" destOrd="0" presId="urn:microsoft.com/office/officeart/2005/8/layout/chevron1"/>
    <dgm:cxn modelId="{CD20D0D4-E189-4859-BE8E-62F1B78B681F}" srcId="{465AD006-FE29-414B-934A-0408A4A31871}" destId="{CB015465-5F6C-42AB-B4A2-9E0AFB237FDE}" srcOrd="0" destOrd="0" parTransId="{E6FE77E6-3657-41BC-A130-33AE07FBE98A}" sibTransId="{61C0B676-0FDD-4B63-BC84-9E00274786E7}"/>
    <dgm:cxn modelId="{135144DC-19E4-4FB4-BD7A-84904E20DA84}" type="presOf" srcId="{434785FE-BB5C-4F16-BBA0-0FA78C60736D}" destId="{A38ED612-E328-49BD-97EE-FE7B40D4859B}" srcOrd="0" destOrd="0" presId="urn:microsoft.com/office/officeart/2005/8/layout/chevron1"/>
    <dgm:cxn modelId="{7FC43AE5-272B-4F20-893C-0DE53F7420B9}" type="presOf" srcId="{A7DE92DF-6BA8-4EF1-B022-75102BC2F70E}" destId="{F07ABA71-0B28-42BA-9910-4FAE9DDD5B3A}" srcOrd="0" destOrd="0" presId="urn:microsoft.com/office/officeart/2005/8/layout/chevron1"/>
    <dgm:cxn modelId="{849B05FC-31C7-4698-9B8B-1AFC061E2CA9}" type="presOf" srcId="{ECF4DB3D-A8A7-4CD8-83A5-EDB14CD983E9}" destId="{5791D4A3-C5FC-4177-BBD0-D1AA53C5A186}" srcOrd="0" destOrd="0" presId="urn:microsoft.com/office/officeart/2005/8/layout/chevron1"/>
    <dgm:cxn modelId="{3CBD74E1-B6D0-44AE-A45C-4F2DA7377C90}" type="presParOf" srcId="{FAE51DFF-053B-479D-AEBB-98863CA92FE4}" destId="{494B7B83-FA17-48F0-9341-9CCBFE61AF45}" srcOrd="0" destOrd="0" presId="urn:microsoft.com/office/officeart/2005/8/layout/chevron1"/>
    <dgm:cxn modelId="{68340DA7-3926-446A-93D9-47A85B1699C6}" type="presParOf" srcId="{FAE51DFF-053B-479D-AEBB-98863CA92FE4}" destId="{3502EE9E-5EFA-4F99-BE60-E3A84E7913FD}" srcOrd="1" destOrd="0" presId="urn:microsoft.com/office/officeart/2005/8/layout/chevron1"/>
    <dgm:cxn modelId="{9AAA8011-51C8-4A2A-9B33-26C96553C85C}" type="presParOf" srcId="{FAE51DFF-053B-479D-AEBB-98863CA92FE4}" destId="{6E7A4C4D-D2A1-450A-88C4-21610954F9F4}" srcOrd="2" destOrd="0" presId="urn:microsoft.com/office/officeart/2005/8/layout/chevron1"/>
    <dgm:cxn modelId="{1AFADF3B-8B33-434A-854A-0CDFA298E765}" type="presParOf" srcId="{FAE51DFF-053B-479D-AEBB-98863CA92FE4}" destId="{D8789BD0-C4B8-4606-A5A2-85CCD2AB1575}" srcOrd="3" destOrd="0" presId="urn:microsoft.com/office/officeart/2005/8/layout/chevron1"/>
    <dgm:cxn modelId="{4F0E437D-4946-4D8A-932B-98AFAAC4EFF8}" type="presParOf" srcId="{FAE51DFF-053B-479D-AEBB-98863CA92FE4}" destId="{F07ABA71-0B28-42BA-9910-4FAE9DDD5B3A}" srcOrd="4" destOrd="0" presId="urn:microsoft.com/office/officeart/2005/8/layout/chevron1"/>
    <dgm:cxn modelId="{52C18476-9C46-46AF-AC85-2F02351C2FCE}" type="presParOf" srcId="{FAE51DFF-053B-479D-AEBB-98863CA92FE4}" destId="{42D6BF4A-E1DC-43CA-BB99-0C63735609BB}" srcOrd="5" destOrd="0" presId="urn:microsoft.com/office/officeart/2005/8/layout/chevron1"/>
    <dgm:cxn modelId="{D223BCBD-CF17-4E81-8F78-5B106CFD6F18}" type="presParOf" srcId="{FAE51DFF-053B-479D-AEBB-98863CA92FE4}" destId="{A38ED612-E328-49BD-97EE-FE7B40D4859B}" srcOrd="6" destOrd="0" presId="urn:microsoft.com/office/officeart/2005/8/layout/chevron1"/>
    <dgm:cxn modelId="{DDD62A79-6A8A-46A2-B55E-6A853B66F3E3}" type="presParOf" srcId="{FAE51DFF-053B-479D-AEBB-98863CA92FE4}" destId="{AD92B542-42D3-4BC1-B11B-BF457E0EBFAB}" srcOrd="7" destOrd="0" presId="urn:microsoft.com/office/officeart/2005/8/layout/chevron1"/>
    <dgm:cxn modelId="{7EF577D5-2544-4430-AE5A-C3A7D3830887}" type="presParOf" srcId="{FAE51DFF-053B-479D-AEBB-98863CA92FE4}" destId="{5791D4A3-C5FC-4177-BBD0-D1AA53C5A186}" srcOrd="8" destOrd="0" presId="urn:microsoft.com/office/officeart/2005/8/layout/chevron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94B7B83-FA17-48F0-9341-9CCBFE61AF45}">
      <dsp:nvSpPr>
        <dsp:cNvPr id="0" name=""/>
        <dsp:cNvSpPr/>
      </dsp:nvSpPr>
      <dsp:spPr>
        <a:xfrm>
          <a:off x="2232" y="1317128"/>
          <a:ext cx="1986855" cy="794742"/>
        </a:xfrm>
        <a:prstGeom prst="chevron">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2009" tIns="24003" rIns="24003" bIns="24003" numCol="1" spcCol="1270" anchor="ctr" anchorCtr="0">
          <a:noAutofit/>
        </a:bodyPr>
        <a:lstStyle/>
        <a:p>
          <a:pPr marL="0" lvl="0" indent="0" algn="ctr" defTabSz="800100">
            <a:lnSpc>
              <a:spcPct val="90000"/>
            </a:lnSpc>
            <a:spcBef>
              <a:spcPct val="0"/>
            </a:spcBef>
            <a:spcAft>
              <a:spcPct val="35000"/>
            </a:spcAft>
            <a:buNone/>
          </a:pPr>
          <a:r>
            <a:rPr lang="en-US" sz="1800" kern="1200" dirty="0">
              <a:solidFill>
                <a:srgbClr val="0D4376"/>
              </a:solidFill>
            </a:rPr>
            <a:t>Present Motion</a:t>
          </a:r>
        </a:p>
      </dsp:txBody>
      <dsp:txXfrm>
        <a:off x="399603" y="1317128"/>
        <a:ext cx="1192113" cy="794742"/>
      </dsp:txXfrm>
    </dsp:sp>
    <dsp:sp modelId="{6E7A4C4D-D2A1-450A-88C4-21610954F9F4}">
      <dsp:nvSpPr>
        <dsp:cNvPr id="0" name=""/>
        <dsp:cNvSpPr/>
      </dsp:nvSpPr>
      <dsp:spPr>
        <a:xfrm>
          <a:off x="1790402" y="1317128"/>
          <a:ext cx="1986855" cy="794742"/>
        </a:xfrm>
        <a:prstGeom prst="chevron">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2009" tIns="24003" rIns="24003" bIns="24003" numCol="1" spcCol="1270" anchor="ctr" anchorCtr="0">
          <a:noAutofit/>
        </a:bodyPr>
        <a:lstStyle/>
        <a:p>
          <a:pPr marL="0" lvl="0" indent="0" algn="ctr" defTabSz="800100">
            <a:lnSpc>
              <a:spcPct val="90000"/>
            </a:lnSpc>
            <a:spcBef>
              <a:spcPct val="0"/>
            </a:spcBef>
            <a:spcAft>
              <a:spcPct val="35000"/>
            </a:spcAft>
            <a:buNone/>
          </a:pPr>
          <a:r>
            <a:rPr lang="en-US" sz="1800" kern="1200" dirty="0">
              <a:solidFill>
                <a:srgbClr val="0D4376"/>
              </a:solidFill>
            </a:rPr>
            <a:t>Second Motion</a:t>
          </a:r>
        </a:p>
      </dsp:txBody>
      <dsp:txXfrm>
        <a:off x="2187773" y="1317128"/>
        <a:ext cx="1192113" cy="794742"/>
      </dsp:txXfrm>
    </dsp:sp>
    <dsp:sp modelId="{F07ABA71-0B28-42BA-9910-4FAE9DDD5B3A}">
      <dsp:nvSpPr>
        <dsp:cNvPr id="0" name=""/>
        <dsp:cNvSpPr/>
      </dsp:nvSpPr>
      <dsp:spPr>
        <a:xfrm>
          <a:off x="3578572" y="1317128"/>
          <a:ext cx="1986855" cy="794742"/>
        </a:xfrm>
        <a:prstGeom prst="chevron">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2009" tIns="24003" rIns="24003" bIns="24003" numCol="1" spcCol="1270" anchor="ctr" anchorCtr="0">
          <a:noAutofit/>
        </a:bodyPr>
        <a:lstStyle/>
        <a:p>
          <a:pPr marL="0" lvl="0" indent="0" algn="ctr" defTabSz="800100">
            <a:lnSpc>
              <a:spcPct val="90000"/>
            </a:lnSpc>
            <a:spcBef>
              <a:spcPct val="0"/>
            </a:spcBef>
            <a:spcAft>
              <a:spcPct val="35000"/>
            </a:spcAft>
            <a:buNone/>
          </a:pPr>
          <a:r>
            <a:rPr lang="en-US" sz="1800" kern="1200" dirty="0">
              <a:solidFill>
                <a:srgbClr val="0D4376"/>
              </a:solidFill>
            </a:rPr>
            <a:t>Debate and Discuss</a:t>
          </a:r>
        </a:p>
      </dsp:txBody>
      <dsp:txXfrm>
        <a:off x="3975943" y="1317128"/>
        <a:ext cx="1192113" cy="794742"/>
      </dsp:txXfrm>
    </dsp:sp>
    <dsp:sp modelId="{A38ED612-E328-49BD-97EE-FE7B40D4859B}">
      <dsp:nvSpPr>
        <dsp:cNvPr id="0" name=""/>
        <dsp:cNvSpPr/>
      </dsp:nvSpPr>
      <dsp:spPr>
        <a:xfrm>
          <a:off x="5366742" y="1317128"/>
          <a:ext cx="1986855" cy="794742"/>
        </a:xfrm>
        <a:prstGeom prst="chevron">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2009" tIns="24003" rIns="24003" bIns="24003" numCol="1" spcCol="1270" anchor="ctr" anchorCtr="0">
          <a:noAutofit/>
        </a:bodyPr>
        <a:lstStyle/>
        <a:p>
          <a:pPr marL="0" lvl="0" indent="0" algn="ctr" defTabSz="800100">
            <a:lnSpc>
              <a:spcPct val="90000"/>
            </a:lnSpc>
            <a:spcBef>
              <a:spcPct val="0"/>
            </a:spcBef>
            <a:spcAft>
              <a:spcPct val="35000"/>
            </a:spcAft>
            <a:buNone/>
          </a:pPr>
          <a:r>
            <a:rPr lang="en-US" sz="1800" kern="1200" dirty="0">
              <a:solidFill>
                <a:srgbClr val="0D4376"/>
              </a:solidFill>
            </a:rPr>
            <a:t>Vote on Motion</a:t>
          </a:r>
        </a:p>
      </dsp:txBody>
      <dsp:txXfrm>
        <a:off x="5764113" y="1317128"/>
        <a:ext cx="1192113" cy="794742"/>
      </dsp:txXfrm>
    </dsp:sp>
    <dsp:sp modelId="{5791D4A3-C5FC-4177-BBD0-D1AA53C5A186}">
      <dsp:nvSpPr>
        <dsp:cNvPr id="0" name=""/>
        <dsp:cNvSpPr/>
      </dsp:nvSpPr>
      <dsp:spPr>
        <a:xfrm>
          <a:off x="7154912" y="1317128"/>
          <a:ext cx="1986855" cy="794742"/>
        </a:xfrm>
        <a:prstGeom prst="chevron">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2009" tIns="24003" rIns="24003" bIns="24003" numCol="1" spcCol="1270" anchor="ctr" anchorCtr="0">
          <a:noAutofit/>
        </a:bodyPr>
        <a:lstStyle/>
        <a:p>
          <a:pPr marL="0" lvl="0" indent="0" algn="ctr" defTabSz="800100">
            <a:lnSpc>
              <a:spcPct val="90000"/>
            </a:lnSpc>
            <a:spcBef>
              <a:spcPct val="0"/>
            </a:spcBef>
            <a:spcAft>
              <a:spcPct val="35000"/>
            </a:spcAft>
            <a:buNone/>
          </a:pPr>
          <a:r>
            <a:rPr lang="en-US" sz="1800" kern="1200" dirty="0">
              <a:solidFill>
                <a:srgbClr val="0D4376"/>
              </a:solidFill>
            </a:rPr>
            <a:t>Record Vote Results</a:t>
          </a:r>
        </a:p>
      </dsp:txBody>
      <dsp:txXfrm>
        <a:off x="7552283" y="1317128"/>
        <a:ext cx="1192113" cy="794742"/>
      </dsp:txXfrm>
    </dsp:sp>
  </dsp:spTree>
</dsp:drawing>
</file>

<file path=ppt/diagrams/layout1.xml><?xml version="1.0" encoding="utf-8"?>
<dgm:layoutDef xmlns:dgm="http://schemas.openxmlformats.org/drawingml/2006/diagram" xmlns:a="http://schemas.openxmlformats.org/drawingml/2006/main" uniqueId="urn:microsoft.com/office/officeart/2005/8/layout/chevron1">
  <dgm:title val=""/>
  <dgm:desc val=""/>
  <dgm:catLst>
    <dgm:cat type="process" pri="9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des" func="maxDepth" op="gte" val="2">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1.5"/>
          <dgm:constr type="h" for="des" forName="desTx" refType="primFontSz" refFor="des" refForName="parTx" fact="0.5"/>
          <dgm:constr type="w" for="ch" forName="space" op="equ" val="-6"/>
        </dgm:constrLst>
        <dgm:ruleLst>
          <dgm:rule type="w" for="ch" forName="composite" val="0" fact="NaN" max="NaN"/>
          <dgm:rule type="primFontSz" for="des" forName="parTx" val="5" fact="NaN" max="NaN"/>
        </dgm:ruleLst>
        <dgm:forEach name="Name6" axis="ch" ptType="node">
          <dgm:layoutNode name="composite">
            <dgm:alg type="composite"/>
            <dgm:shape xmlns:r="http://schemas.openxmlformats.org/officeDocument/2006/relationships" r:blip="">
              <dgm:adjLst/>
            </dgm:shape>
            <dgm:presOf/>
            <dgm:choose name="Name7">
              <dgm:if name="Name8" func="var" arg="dir" op="equ" val="norm">
                <dgm:constrLst>
                  <dgm:constr type="l" for="ch" forName="parTx"/>
                  <dgm:constr type="w" for="ch" forName="parTx" refType="w"/>
                  <dgm:constr type="t" for="ch" forName="parTx"/>
                  <dgm:constr type="l" for="ch" forName="desTx"/>
                  <dgm:constr type="w" for="ch" forName="desTx" refType="w" refFor="ch" refForName="parTx" fact="0.8"/>
                  <dgm:constr type="t" for="ch" forName="desTx" refType="h" refFor="ch" refForName="parTx" fact="1.125"/>
                </dgm:constrLst>
              </dgm:if>
              <dgm:else name="Name9">
                <dgm:constrLst>
                  <dgm:constr type="l" for="ch" forName="parTx"/>
                  <dgm:constr type="w" for="ch" forName="parTx" refType="w"/>
                  <dgm:constr type="t" for="ch" forName="parTx"/>
                  <dgm:constr type="l" for="ch" forName="desTx" refType="w" fact="0.2"/>
                  <dgm:constr type="w" for="ch" forName="desTx" refType="w" refFor="ch" refForName="parTx" fact="0.8"/>
                  <dgm:constr type="t" for="ch" forName="desTx" refType="h" refFor="ch" refForName="parTx" fact="1.125"/>
                </dgm:constrLst>
              </dgm:else>
            </dgm:choose>
            <dgm:ruleLst>
              <dgm:rule type="h" val="INF" fact="NaN" max="NaN"/>
            </dgm:ruleLst>
            <dgm:layoutNode name="parTx">
              <dgm:varLst>
                <dgm:chMax val="0"/>
                <dgm:chPref val="0"/>
                <dgm:bulletEnabled val="1"/>
              </dgm:varLst>
              <dgm:alg type="tx"/>
              <dgm:choose name="Name10">
                <dgm:if name="Name11" func="var" arg="dir" op="equ" val="norm">
                  <dgm:shape xmlns:r="http://schemas.openxmlformats.org/officeDocument/2006/relationships" type="chevron" r:blip="">
                    <dgm:adjLst/>
                  </dgm:shape>
                </dgm:if>
                <dgm:else name="Name12">
                  <dgm:shape xmlns:r="http://schemas.openxmlformats.org/officeDocument/2006/relationships" rot="180" type="chevron" r:blip="">
                    <dgm:adjLst/>
                  </dgm:shape>
                </dgm:else>
              </dgm:choose>
              <dgm:presOf axis="self" ptType="node"/>
              <dgm:choose name="Name13">
                <dgm:if name="Name14" func="var" arg="dir" op="equ" val="norm">
                  <dgm:constrLst>
                    <dgm:constr type="h" refType="w" op="lte" fact="0.4"/>
                    <dgm:constr type="h"/>
                    <dgm:constr type="tMarg" refType="primFontSz" fact="0.105"/>
                    <dgm:constr type="bMarg" refType="primFontSz" fact="0.105"/>
                    <dgm:constr type="lMarg" refType="primFontSz" fact="0.315"/>
                    <dgm:constr type="rMarg" refType="primFontSz" fact="0.105"/>
                  </dgm:constrLst>
                </dgm:if>
                <dgm:else name="Name15">
                  <dgm:constrLst>
                    <dgm:constr type="h" refType="w" op="lte" fact="0.4"/>
                    <dgm:constr type="h"/>
                    <dgm:constr type="tMarg" refType="primFontSz" fact="0.105"/>
                    <dgm:constr type="bMarg" refType="primFontSz" fact="0.105"/>
                    <dgm:constr type="lMarg" refType="primFontSz" fact="0.105"/>
                    <dgm:constr type="rMarg" refType="primFontSz" fact="0.315"/>
                  </dgm:constrLst>
                </dgm:else>
              </dgm:choose>
              <dgm:ruleLst>
                <dgm:rule type="h" val="INF" fact="NaN" max="NaN"/>
              </dgm:ruleLst>
            </dgm:layoutNode>
            <dgm:layoutNode name="desTx" styleLbl="revTx">
              <dgm:varLst>
                <dgm:bulletEnabled val="1"/>
              </dgm:varLst>
              <dgm:alg type="tx">
                <dgm:param type="stBulletLvl" val="1"/>
              </dgm:alg>
              <dgm:choose name="Name16">
                <dgm:if name="Name17" axis="ch" ptType="node" func="cnt" op="gte" val="1">
                  <dgm:shape xmlns:r="http://schemas.openxmlformats.org/officeDocument/2006/relationships" type="rect" r:blip="">
                    <dgm:adjLst/>
                  </dgm:shape>
                </dgm:if>
                <dgm:else name="Name18">
                  <dgm:shape xmlns:r="http://schemas.openxmlformats.org/officeDocument/2006/relationships" type="rect" r:blip="" hideGeom="1">
                    <dgm:adjLst/>
                  </dgm:shape>
                </dgm:else>
              </dgm:choose>
              <dgm:presOf axis="des" ptType="node"/>
              <dgm:constrLst>
                <dgm:constr type="secFontSz" val="65"/>
                <dgm:constr type="primFontSz" refType="secFontSz"/>
                <dgm:constr type="h"/>
                <dgm:constr type="tMarg"/>
                <dgm:constr type="bMarg"/>
                <dgm:constr type="rMarg"/>
                <dgm:constr type="lMarg"/>
              </dgm:constrLst>
              <dgm:ruleLst>
                <dgm:rule type="h" val="INF" fact="NaN" max="NaN"/>
              </dgm:ruleLst>
            </dgm:layoutNode>
          </dgm:layoutNode>
          <dgm:forEach name="Name19" axis="followSib" ptType="sibTrans" cnt="1">
            <dgm:layoutNode name="space">
              <dgm:alg type="sp"/>
              <dgm:shape xmlns:r="http://schemas.openxmlformats.org/officeDocument/2006/relationships" r:blip="">
                <dgm:adjLst/>
              </dgm:shape>
              <dgm:presOf/>
              <dgm:constrLst/>
              <dgm:ruleLst/>
            </dgm:layoutNode>
          </dgm:forEach>
        </dgm:forEach>
      </dgm:if>
      <dgm:else name="Name20">
        <dgm:constrLst>
          <dgm:constr type="w" for="ch" forName="parTxOnly" refType="w"/>
          <dgm:constr type="h" for="des" forName="parTxOnly" op="equ"/>
          <dgm:constr type="primFontSz" for="des" forName="parTxOnly" op="equ" val="65"/>
          <dgm:constr type="w" for="ch" forName="parTxOnlySpace" refType="w" refFor="ch" refForName="parTxOnly" fact="-0.1"/>
        </dgm:constrLst>
        <dgm:ruleLst/>
        <dgm:forEach name="Name21" axis="ch" ptType="node">
          <dgm:layoutNode name="parTxOnly">
            <dgm:varLst>
              <dgm:chMax val="0"/>
              <dgm:chPref val="0"/>
              <dgm:bulletEnabled val="1"/>
            </dgm:varLst>
            <dgm:alg type="tx"/>
            <dgm:choose name="Name22">
              <dgm:if name="Name23" func="var" arg="dir" op="equ" val="norm">
                <dgm:shape xmlns:r="http://schemas.openxmlformats.org/officeDocument/2006/relationships" type="chevron" r:blip="">
                  <dgm:adjLst/>
                </dgm:shape>
              </dgm:if>
              <dgm:else name="Name24">
                <dgm:shape xmlns:r="http://schemas.openxmlformats.org/officeDocument/2006/relationships" rot="180" type="chevron" r:blip="">
                  <dgm:adjLst/>
                </dgm:shape>
              </dgm:else>
            </dgm:choose>
            <dgm:presOf axis="self" ptType="node"/>
            <dgm:choose name="Name25">
              <dgm:if name="Name26" func="var" arg="dir" op="equ" val="norm">
                <dgm:constrLst>
                  <dgm:constr type="h" refType="w" op="equ" fact="0.4"/>
                  <dgm:constr type="tMarg" refType="primFontSz" fact="0.105"/>
                  <dgm:constr type="bMarg" refType="primFontSz" fact="0.105"/>
                  <dgm:constr type="lMarg" refType="primFontSz" fact="0.315"/>
                  <dgm:constr type="rMarg" refType="primFontSz" fact="0.105"/>
                </dgm:constrLst>
              </dgm:if>
              <dgm:else name="Name27">
                <dgm:constrLst>
                  <dgm:constr type="h" refType="w" op="equ" fact="0.4"/>
                  <dgm:constr type="tMarg" refType="primFontSz" fact="0.105"/>
                  <dgm:constr type="bMarg" refType="primFontSz" fact="0.105"/>
                  <dgm:constr type="lMarg" refType="primFontSz" fact="0.105"/>
                  <dgm:constr type="rMarg" refType="primFontSz" fact="0.315"/>
                </dgm:constrLst>
              </dgm:else>
            </dgm:choose>
            <dgm:ruleLst>
              <dgm:rule type="primFontSz" val="5" fact="NaN" max="NaN"/>
            </dgm:ruleLst>
          </dgm:layoutNode>
          <dgm:forEach name="Name28" axis="followSib" ptType="sibTrans" cnt="1">
            <dgm:layoutNode name="parTxOnlySpace">
              <dgm:alg type="sp"/>
              <dgm:shape xmlns:r="http://schemas.openxmlformats.org/officeDocument/2006/relationships" r:blip="">
                <dgm:adjLst/>
              </dgm:shape>
              <dgm:presOf/>
              <dgm:constrLst/>
              <dgm:ruleLst/>
            </dgm:layoutNode>
          </dgm:forEach>
        </dgm:forEach>
      </dgm:else>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A0668519-B68E-4B12-BEC3-62709D9AE78E}"/>
              </a:ext>
            </a:extLst>
          </p:cNvPr>
          <p:cNvSpPr>
            <a:spLocks noGrp="1"/>
          </p:cNvSpPr>
          <p:nvPr>
            <p:ph type="hdr" sz="quarter"/>
          </p:nvPr>
        </p:nvSpPr>
        <p:spPr>
          <a:xfrm>
            <a:off x="0" y="0"/>
            <a:ext cx="3043238" cy="466725"/>
          </a:xfrm>
          <a:prstGeom prst="rect">
            <a:avLst/>
          </a:prstGeom>
        </p:spPr>
        <p:txBody>
          <a:bodyPr vert="horz" lIns="93324" tIns="46662" rIns="93324" bIns="46662" rtlCol="0"/>
          <a:lstStyle>
            <a:lvl1pPr algn="l">
              <a:defRPr sz="1200"/>
            </a:lvl1pPr>
          </a:lstStyle>
          <a:p>
            <a:pPr>
              <a:defRPr/>
            </a:pPr>
            <a:endParaRPr lang="en-US"/>
          </a:p>
        </p:txBody>
      </p:sp>
      <p:sp>
        <p:nvSpPr>
          <p:cNvPr id="3" name="Date Placeholder 2">
            <a:extLst>
              <a:ext uri="{FF2B5EF4-FFF2-40B4-BE49-F238E27FC236}">
                <a16:creationId xmlns:a16="http://schemas.microsoft.com/office/drawing/2014/main" id="{528AB190-1D53-4C2E-9F81-ABB7AD6D48E4}"/>
              </a:ext>
            </a:extLst>
          </p:cNvPr>
          <p:cNvSpPr>
            <a:spLocks noGrp="1"/>
          </p:cNvSpPr>
          <p:nvPr>
            <p:ph type="dt" sz="quarter" idx="1"/>
          </p:nvPr>
        </p:nvSpPr>
        <p:spPr>
          <a:xfrm>
            <a:off x="3978275" y="0"/>
            <a:ext cx="3043238" cy="466725"/>
          </a:xfrm>
          <a:prstGeom prst="rect">
            <a:avLst/>
          </a:prstGeom>
        </p:spPr>
        <p:txBody>
          <a:bodyPr vert="horz" lIns="93324" tIns="46662" rIns="93324" bIns="46662" rtlCol="0"/>
          <a:lstStyle>
            <a:lvl1pPr algn="r">
              <a:defRPr sz="1200"/>
            </a:lvl1pPr>
          </a:lstStyle>
          <a:p>
            <a:pPr>
              <a:defRPr/>
            </a:pPr>
            <a:fld id="{5461F10B-D831-47E4-9450-A5844F01AFAC}" type="datetimeFigureOut">
              <a:rPr lang="en-US"/>
              <a:pPr>
                <a:defRPr/>
              </a:pPr>
              <a:t>7/18/2018</a:t>
            </a:fld>
            <a:endParaRPr lang="en-US"/>
          </a:p>
        </p:txBody>
      </p:sp>
      <p:sp>
        <p:nvSpPr>
          <p:cNvPr id="4" name="Footer Placeholder 3">
            <a:extLst>
              <a:ext uri="{FF2B5EF4-FFF2-40B4-BE49-F238E27FC236}">
                <a16:creationId xmlns:a16="http://schemas.microsoft.com/office/drawing/2014/main" id="{390D1E34-320C-47EB-93AC-1311533F73B3}"/>
              </a:ext>
            </a:extLst>
          </p:cNvPr>
          <p:cNvSpPr>
            <a:spLocks noGrp="1"/>
          </p:cNvSpPr>
          <p:nvPr>
            <p:ph type="ftr" sz="quarter" idx="2"/>
          </p:nvPr>
        </p:nvSpPr>
        <p:spPr>
          <a:xfrm>
            <a:off x="0" y="8842375"/>
            <a:ext cx="3043238" cy="466725"/>
          </a:xfrm>
          <a:prstGeom prst="rect">
            <a:avLst/>
          </a:prstGeom>
        </p:spPr>
        <p:txBody>
          <a:bodyPr vert="horz" lIns="93324" tIns="46662" rIns="93324" bIns="46662" rtlCol="0" anchor="b"/>
          <a:lstStyle>
            <a:lvl1pPr algn="l">
              <a:defRPr sz="1200"/>
            </a:lvl1pPr>
          </a:lstStyle>
          <a:p>
            <a:pPr>
              <a:defRPr/>
            </a:pPr>
            <a:endParaRPr lang="en-US"/>
          </a:p>
        </p:txBody>
      </p:sp>
      <p:sp>
        <p:nvSpPr>
          <p:cNvPr id="5" name="Slide Number Placeholder 4">
            <a:extLst>
              <a:ext uri="{FF2B5EF4-FFF2-40B4-BE49-F238E27FC236}">
                <a16:creationId xmlns:a16="http://schemas.microsoft.com/office/drawing/2014/main" id="{F0040BFE-A20A-498A-A6F9-9DD39DF195CA}"/>
              </a:ext>
            </a:extLst>
          </p:cNvPr>
          <p:cNvSpPr>
            <a:spLocks noGrp="1"/>
          </p:cNvSpPr>
          <p:nvPr>
            <p:ph type="sldNum" sz="quarter" idx="3"/>
          </p:nvPr>
        </p:nvSpPr>
        <p:spPr>
          <a:xfrm>
            <a:off x="3978275" y="8842375"/>
            <a:ext cx="3043238" cy="466725"/>
          </a:xfrm>
          <a:prstGeom prst="rect">
            <a:avLst/>
          </a:prstGeom>
        </p:spPr>
        <p:txBody>
          <a:bodyPr vert="horz" lIns="93324" tIns="46662" rIns="93324" bIns="46662" rtlCol="0" anchor="b"/>
          <a:lstStyle>
            <a:lvl1pPr algn="r">
              <a:defRPr sz="1200"/>
            </a:lvl1pPr>
          </a:lstStyle>
          <a:p>
            <a:pPr>
              <a:defRPr/>
            </a:pPr>
            <a:fld id="{A870D03D-8E49-418B-AC9E-B180D0F506DB}" type="slidenum">
              <a:rPr lang="en-US"/>
              <a:pPr>
                <a:defRPr/>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2" name="Rectangle 2">
            <a:extLst>
              <a:ext uri="{FF2B5EF4-FFF2-40B4-BE49-F238E27FC236}">
                <a16:creationId xmlns:a16="http://schemas.microsoft.com/office/drawing/2014/main" id="{9CCD9AE2-745A-4F71-A460-D58B29CB626F}"/>
              </a:ext>
            </a:extLst>
          </p:cNvPr>
          <p:cNvSpPr>
            <a:spLocks noGrp="1" noChangeArrowheads="1"/>
          </p:cNvSpPr>
          <p:nvPr>
            <p:ph type="hdr" sz="quarter"/>
          </p:nvPr>
        </p:nvSpPr>
        <p:spPr bwMode="auto">
          <a:xfrm>
            <a:off x="0" y="0"/>
            <a:ext cx="3043238" cy="465138"/>
          </a:xfrm>
          <a:prstGeom prst="rect">
            <a:avLst/>
          </a:prstGeom>
          <a:noFill/>
          <a:ln>
            <a:noFill/>
          </a:ln>
          <a:extLst>
            <a:ext uri="{909E8E84-426E-40dd-AFC4-6F175D3DCCD1}"/>
            <a:ext uri="{91240B29-F687-4f45-9708-019B960494DF}"/>
          </a:extLst>
        </p:spPr>
        <p:txBody>
          <a:bodyPr vert="horz" wrap="square" lIns="93324" tIns="46662" rIns="93324" bIns="46662" numCol="1" anchor="t" anchorCtr="0" compatLnSpc="1">
            <a:prstTxWarp prst="textNoShape">
              <a:avLst/>
            </a:prstTxWarp>
          </a:bodyPr>
          <a:lstStyle>
            <a:lvl1pPr>
              <a:defRPr sz="1200">
                <a:latin typeface="Arial" charset="0"/>
                <a:ea typeface="ヒラギノ角ゴ Pro W3" pitchFamily="1" charset="-128"/>
                <a:cs typeface="+mn-cs"/>
              </a:defRPr>
            </a:lvl1pPr>
          </a:lstStyle>
          <a:p>
            <a:pPr>
              <a:defRPr/>
            </a:pPr>
            <a:endParaRPr lang="en-US" altLang="en-US"/>
          </a:p>
        </p:txBody>
      </p:sp>
      <p:sp>
        <p:nvSpPr>
          <p:cNvPr id="5123" name="Rectangle 3">
            <a:extLst>
              <a:ext uri="{FF2B5EF4-FFF2-40B4-BE49-F238E27FC236}">
                <a16:creationId xmlns:a16="http://schemas.microsoft.com/office/drawing/2014/main" id="{39F01E5F-86DB-4A76-9AAE-FD155AA5A223}"/>
              </a:ext>
            </a:extLst>
          </p:cNvPr>
          <p:cNvSpPr>
            <a:spLocks noGrp="1" noChangeArrowheads="1"/>
          </p:cNvSpPr>
          <p:nvPr>
            <p:ph type="dt" idx="1"/>
          </p:nvPr>
        </p:nvSpPr>
        <p:spPr bwMode="auto">
          <a:xfrm>
            <a:off x="3979863" y="0"/>
            <a:ext cx="3043237" cy="465138"/>
          </a:xfrm>
          <a:prstGeom prst="rect">
            <a:avLst/>
          </a:prstGeom>
          <a:noFill/>
          <a:ln>
            <a:noFill/>
          </a:ln>
          <a:extLst>
            <a:ext uri="{909E8E84-426E-40dd-AFC4-6F175D3DCCD1}"/>
            <a:ext uri="{91240B29-F687-4f45-9708-019B960494DF}"/>
          </a:extLst>
        </p:spPr>
        <p:txBody>
          <a:bodyPr vert="horz" wrap="square" lIns="93324" tIns="46662" rIns="93324" bIns="46662" numCol="1" anchor="t" anchorCtr="0" compatLnSpc="1">
            <a:prstTxWarp prst="textNoShape">
              <a:avLst/>
            </a:prstTxWarp>
          </a:bodyPr>
          <a:lstStyle>
            <a:lvl1pPr algn="r">
              <a:defRPr sz="1200">
                <a:latin typeface="Arial" charset="0"/>
                <a:ea typeface="ヒラギノ角ゴ Pro W3" pitchFamily="1" charset="-128"/>
                <a:cs typeface="+mn-cs"/>
              </a:defRPr>
            </a:lvl1pPr>
          </a:lstStyle>
          <a:p>
            <a:pPr>
              <a:defRPr/>
            </a:pPr>
            <a:endParaRPr lang="en-US" altLang="en-US"/>
          </a:p>
        </p:txBody>
      </p:sp>
      <p:sp>
        <p:nvSpPr>
          <p:cNvPr id="5124" name="Rectangle 4">
            <a:extLst>
              <a:ext uri="{FF2B5EF4-FFF2-40B4-BE49-F238E27FC236}">
                <a16:creationId xmlns:a16="http://schemas.microsoft.com/office/drawing/2014/main" id="{B1D9348E-54E0-41E3-BCA5-A86C7B5E391E}"/>
              </a:ext>
            </a:extLst>
          </p:cNvPr>
          <p:cNvSpPr>
            <a:spLocks noGrp="1" noRot="1" noChangeAspect="1" noChangeArrowheads="1" noTextEdit="1"/>
          </p:cNvSpPr>
          <p:nvPr>
            <p:ph type="sldImg" idx="2"/>
          </p:nvPr>
        </p:nvSpPr>
        <p:spPr bwMode="auto">
          <a:xfrm>
            <a:off x="1184275" y="698500"/>
            <a:ext cx="4654550" cy="3490913"/>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125" name="Rectangle 5">
            <a:extLst>
              <a:ext uri="{FF2B5EF4-FFF2-40B4-BE49-F238E27FC236}">
                <a16:creationId xmlns:a16="http://schemas.microsoft.com/office/drawing/2014/main" id="{6E7D3484-DA04-415C-AA66-02308010C162}"/>
              </a:ext>
            </a:extLst>
          </p:cNvPr>
          <p:cNvSpPr>
            <a:spLocks noGrp="1" noChangeArrowheads="1"/>
          </p:cNvSpPr>
          <p:nvPr>
            <p:ph type="body" sz="quarter" idx="3"/>
          </p:nvPr>
        </p:nvSpPr>
        <p:spPr bwMode="auto">
          <a:xfrm>
            <a:off x="936625" y="4421188"/>
            <a:ext cx="5149850" cy="4189412"/>
          </a:xfrm>
          <a:prstGeom prst="rect">
            <a:avLst/>
          </a:prstGeom>
          <a:noFill/>
          <a:ln>
            <a:noFill/>
          </a:ln>
          <a:extLst>
            <a:ext uri="{909E8E84-426E-40dd-AFC4-6F175D3DCCD1}"/>
            <a:ext uri="{91240B29-F687-4f45-9708-019B960494DF}"/>
          </a:extLst>
        </p:spPr>
        <p:txBody>
          <a:bodyPr vert="horz" wrap="square" lIns="93324" tIns="46662" rIns="93324" bIns="46662" numCol="1" anchor="t" anchorCtr="0" compatLnSpc="1">
            <a:prstTxWarp prst="textNoShape">
              <a:avLst/>
            </a:prstTxWarp>
          </a:bodyPr>
          <a:lstStyle/>
          <a:p>
            <a:pPr lvl="0"/>
            <a:r>
              <a:rPr lang="en-US" altLang="en-US" noProof="0"/>
              <a:t>Click to edit Master text styles</a:t>
            </a:r>
          </a:p>
          <a:p>
            <a:pPr lvl="1"/>
            <a:r>
              <a:rPr lang="en-US" altLang="en-US" noProof="0"/>
              <a:t>Second level</a:t>
            </a:r>
          </a:p>
          <a:p>
            <a:pPr lvl="2"/>
            <a:r>
              <a:rPr lang="en-US" altLang="en-US" noProof="0"/>
              <a:t>Third level</a:t>
            </a:r>
          </a:p>
          <a:p>
            <a:pPr lvl="3"/>
            <a:r>
              <a:rPr lang="en-US" altLang="en-US" noProof="0"/>
              <a:t>Fourth level</a:t>
            </a:r>
          </a:p>
          <a:p>
            <a:pPr lvl="4"/>
            <a:r>
              <a:rPr lang="en-US" altLang="en-US" noProof="0"/>
              <a:t>Fifth level</a:t>
            </a:r>
          </a:p>
        </p:txBody>
      </p:sp>
      <p:sp>
        <p:nvSpPr>
          <p:cNvPr id="5126" name="Rectangle 6">
            <a:extLst>
              <a:ext uri="{FF2B5EF4-FFF2-40B4-BE49-F238E27FC236}">
                <a16:creationId xmlns:a16="http://schemas.microsoft.com/office/drawing/2014/main" id="{62ADF549-7FC4-4A12-A091-B1DF52D44B99}"/>
              </a:ext>
            </a:extLst>
          </p:cNvPr>
          <p:cNvSpPr>
            <a:spLocks noGrp="1" noChangeArrowheads="1"/>
          </p:cNvSpPr>
          <p:nvPr>
            <p:ph type="ftr" sz="quarter" idx="4"/>
          </p:nvPr>
        </p:nvSpPr>
        <p:spPr bwMode="auto">
          <a:xfrm>
            <a:off x="0" y="8843963"/>
            <a:ext cx="3043238" cy="465137"/>
          </a:xfrm>
          <a:prstGeom prst="rect">
            <a:avLst/>
          </a:prstGeom>
          <a:noFill/>
          <a:ln>
            <a:noFill/>
          </a:ln>
          <a:extLst>
            <a:ext uri="{909E8E84-426E-40dd-AFC4-6F175D3DCCD1}"/>
            <a:ext uri="{91240B29-F687-4f45-9708-019B960494DF}"/>
          </a:extLst>
        </p:spPr>
        <p:txBody>
          <a:bodyPr vert="horz" wrap="square" lIns="93324" tIns="46662" rIns="93324" bIns="46662" numCol="1" anchor="b" anchorCtr="0" compatLnSpc="1">
            <a:prstTxWarp prst="textNoShape">
              <a:avLst/>
            </a:prstTxWarp>
          </a:bodyPr>
          <a:lstStyle>
            <a:lvl1pPr>
              <a:defRPr sz="1200">
                <a:latin typeface="Arial" charset="0"/>
                <a:ea typeface="ヒラギノ角ゴ Pro W3" pitchFamily="1" charset="-128"/>
                <a:cs typeface="+mn-cs"/>
              </a:defRPr>
            </a:lvl1pPr>
          </a:lstStyle>
          <a:p>
            <a:pPr>
              <a:defRPr/>
            </a:pPr>
            <a:endParaRPr lang="en-US" altLang="en-US"/>
          </a:p>
        </p:txBody>
      </p:sp>
      <p:sp>
        <p:nvSpPr>
          <p:cNvPr id="5127" name="Rectangle 7">
            <a:extLst>
              <a:ext uri="{FF2B5EF4-FFF2-40B4-BE49-F238E27FC236}">
                <a16:creationId xmlns:a16="http://schemas.microsoft.com/office/drawing/2014/main" id="{8016E3A2-D8A9-4850-B973-8FD15C2EA2C2}"/>
              </a:ext>
            </a:extLst>
          </p:cNvPr>
          <p:cNvSpPr>
            <a:spLocks noGrp="1" noChangeArrowheads="1"/>
          </p:cNvSpPr>
          <p:nvPr>
            <p:ph type="sldNum" sz="quarter" idx="5"/>
          </p:nvPr>
        </p:nvSpPr>
        <p:spPr bwMode="auto">
          <a:xfrm>
            <a:off x="3979863" y="8843963"/>
            <a:ext cx="3043237" cy="465137"/>
          </a:xfrm>
          <a:prstGeom prst="rect">
            <a:avLst/>
          </a:prstGeom>
          <a:noFill/>
          <a:ln>
            <a:noFill/>
          </a:ln>
          <a:extLst>
            <a:ext uri="{909E8E84-426E-40dd-AFC4-6F175D3DCCD1}"/>
            <a:ext uri="{91240B29-F687-4f45-9708-019B960494DF}"/>
          </a:extLst>
        </p:spPr>
        <p:txBody>
          <a:bodyPr vert="horz" wrap="square" lIns="93324" tIns="46662" rIns="93324" bIns="46662" numCol="1" anchor="b" anchorCtr="0" compatLnSpc="1">
            <a:prstTxWarp prst="textNoShape">
              <a:avLst/>
            </a:prstTxWarp>
          </a:bodyPr>
          <a:lstStyle>
            <a:lvl1pPr algn="r">
              <a:defRPr sz="1200">
                <a:ea typeface="ヒラギノ角ゴ Pro W3" charset="-128"/>
              </a:defRPr>
            </a:lvl1pPr>
          </a:lstStyle>
          <a:p>
            <a:pPr>
              <a:defRPr/>
            </a:pPr>
            <a:fld id="{E0E51075-3BA5-4459-81DA-B839B846B103}"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ヒラギノ角ゴ Pro W3" pitchFamily="1" charset="-128"/>
        <a:cs typeface="ヒラギノ角ゴ Pro W3" charset="0"/>
      </a:defRPr>
    </a:lvl1pPr>
    <a:lvl2pPr marL="457200" algn="l" rtl="0" eaLnBrk="0" fontAlgn="base" hangingPunct="0">
      <a:spcBef>
        <a:spcPct val="30000"/>
      </a:spcBef>
      <a:spcAft>
        <a:spcPct val="0"/>
      </a:spcAft>
      <a:defRPr sz="1200" kern="1200">
        <a:solidFill>
          <a:schemeClr val="tx1"/>
        </a:solidFill>
        <a:latin typeface="Arial" charset="0"/>
        <a:ea typeface="ヒラギノ角ゴ Pro W3" pitchFamily="1" charset="-128"/>
        <a:cs typeface="ヒラギノ角ゴ Pro W3" charset="0"/>
      </a:defRPr>
    </a:lvl2pPr>
    <a:lvl3pPr marL="914400" algn="l" rtl="0" eaLnBrk="0" fontAlgn="base" hangingPunct="0">
      <a:spcBef>
        <a:spcPct val="30000"/>
      </a:spcBef>
      <a:spcAft>
        <a:spcPct val="0"/>
      </a:spcAft>
      <a:defRPr sz="1200" kern="1200">
        <a:solidFill>
          <a:schemeClr val="tx1"/>
        </a:solidFill>
        <a:latin typeface="Arial" charset="0"/>
        <a:ea typeface="ヒラギノ角ゴ Pro W3" pitchFamily="1" charset="-128"/>
        <a:cs typeface="ヒラギノ角ゴ Pro W3" charset="0"/>
      </a:defRPr>
    </a:lvl3pPr>
    <a:lvl4pPr marL="1371600" algn="l" rtl="0" eaLnBrk="0" fontAlgn="base" hangingPunct="0">
      <a:spcBef>
        <a:spcPct val="30000"/>
      </a:spcBef>
      <a:spcAft>
        <a:spcPct val="0"/>
      </a:spcAft>
      <a:defRPr sz="1200" kern="1200">
        <a:solidFill>
          <a:schemeClr val="tx1"/>
        </a:solidFill>
        <a:latin typeface="Arial" charset="0"/>
        <a:ea typeface="ヒラギノ角ゴ Pro W3" pitchFamily="1" charset="-128"/>
        <a:cs typeface="ヒラギノ角ゴ Pro W3" charset="0"/>
      </a:defRPr>
    </a:lvl4pPr>
    <a:lvl5pPr marL="1828800" algn="l" rtl="0" eaLnBrk="0" fontAlgn="base" hangingPunct="0">
      <a:spcBef>
        <a:spcPct val="30000"/>
      </a:spcBef>
      <a:spcAft>
        <a:spcPct val="0"/>
      </a:spcAft>
      <a:defRPr sz="1200" kern="1200">
        <a:solidFill>
          <a:schemeClr val="tx1"/>
        </a:solidFill>
        <a:latin typeface="Arial" charset="0"/>
        <a:ea typeface="ヒラギノ角ゴ Pro W3" pitchFamily="1" charset="-128"/>
        <a:cs typeface="ヒラギノ角ゴ Pro W3"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E0E51075-3BA5-4459-81DA-B839B846B103}" type="slidenum">
              <a:rPr lang="en-US" altLang="en-US" smtClean="0"/>
              <a:pPr>
                <a:defRPr/>
              </a:pPr>
              <a:t>18</a:t>
            </a:fld>
            <a:endParaRPr lang="en-US" altLang="en-US"/>
          </a:p>
        </p:txBody>
      </p:sp>
    </p:spTree>
    <p:extLst>
      <p:ext uri="{BB962C8B-B14F-4D97-AF65-F5344CB8AC3E}">
        <p14:creationId xmlns:p14="http://schemas.microsoft.com/office/powerpoint/2010/main" val="149239395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4" name="Picture 11" descr="WhitebackPPTCover3">
            <a:extLst>
              <a:ext uri="{FF2B5EF4-FFF2-40B4-BE49-F238E27FC236}">
                <a16:creationId xmlns:a16="http://schemas.microsoft.com/office/drawing/2014/main" id="{D0617027-C22C-49E0-84FA-E513FDC22A30}"/>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4763"/>
            <a:ext cx="9144000" cy="6865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218" name="Rectangle 2"/>
          <p:cNvSpPr>
            <a:spLocks noGrp="1" noChangeArrowheads="1"/>
          </p:cNvSpPr>
          <p:nvPr>
            <p:ph type="ctrTitle"/>
          </p:nvPr>
        </p:nvSpPr>
        <p:spPr>
          <a:xfrm>
            <a:off x="685800" y="2286000"/>
            <a:ext cx="7772400" cy="1143000"/>
          </a:xfrm>
        </p:spPr>
        <p:txBody>
          <a:bodyPr/>
          <a:lstStyle>
            <a:lvl1pPr algn="ctr">
              <a:defRPr sz="4000"/>
            </a:lvl1pPr>
          </a:lstStyle>
          <a:p>
            <a:pPr lvl="0"/>
            <a:r>
              <a:rPr lang="en-US" altLang="en-US" noProof="0"/>
              <a:t>Click to edit Master title style</a:t>
            </a:r>
          </a:p>
        </p:txBody>
      </p:sp>
      <p:sp>
        <p:nvSpPr>
          <p:cNvPr id="9219" name="Rectangle 3"/>
          <p:cNvSpPr>
            <a:spLocks noGrp="1" noChangeArrowheads="1"/>
          </p:cNvSpPr>
          <p:nvPr>
            <p:ph type="subTitle" idx="1"/>
          </p:nvPr>
        </p:nvSpPr>
        <p:spPr>
          <a:xfrm>
            <a:off x="1371600" y="3886200"/>
            <a:ext cx="6400800" cy="1752600"/>
          </a:xfrm>
        </p:spPr>
        <p:txBody>
          <a:bodyPr/>
          <a:lstStyle>
            <a:lvl1pPr marL="0" indent="0" algn="ctr">
              <a:buFontTx/>
              <a:buNone/>
              <a:defRPr sz="2800"/>
            </a:lvl1pPr>
          </a:lstStyle>
          <a:p>
            <a:pPr lvl="0"/>
            <a:r>
              <a:rPr lang="en-US" altLang="en-US" noProof="0"/>
              <a:t>Click to edit Master subtitle style</a:t>
            </a:r>
          </a:p>
        </p:txBody>
      </p:sp>
      <p:sp>
        <p:nvSpPr>
          <p:cNvPr id="5" name="Slide Number Placeholder 4">
            <a:extLst>
              <a:ext uri="{FF2B5EF4-FFF2-40B4-BE49-F238E27FC236}">
                <a16:creationId xmlns:a16="http://schemas.microsoft.com/office/drawing/2014/main" id="{B644F2AA-DD0A-4066-905C-1245DA0D1B8B}"/>
              </a:ext>
            </a:extLst>
          </p:cNvPr>
          <p:cNvSpPr>
            <a:spLocks noGrp="1" noChangeArrowheads="1"/>
          </p:cNvSpPr>
          <p:nvPr>
            <p:ph type="sldNum" sz="quarter" idx="10"/>
          </p:nvPr>
        </p:nvSpPr>
        <p:spPr/>
        <p:txBody>
          <a:bodyPr/>
          <a:lstStyle>
            <a:lvl1pPr>
              <a:defRPr/>
            </a:lvl1pPr>
          </a:lstStyle>
          <a:p>
            <a:pPr>
              <a:defRPr/>
            </a:pPr>
            <a:fld id="{127B525C-1253-42BF-9268-9CF6A40FC2DB}" type="slidenum">
              <a:rPr lang="en-US" altLang="en-US"/>
              <a:pPr>
                <a:defRPr/>
              </a:pPr>
              <a:t>‹#›</a:t>
            </a:fld>
            <a:endParaRPr lang="en-US" altLang="en-US"/>
          </a:p>
        </p:txBody>
      </p:sp>
    </p:spTree>
    <p:extLst>
      <p:ext uri="{BB962C8B-B14F-4D97-AF65-F5344CB8AC3E}">
        <p14:creationId xmlns:p14="http://schemas.microsoft.com/office/powerpoint/2010/main" val="13002398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6">
            <a:extLst>
              <a:ext uri="{FF2B5EF4-FFF2-40B4-BE49-F238E27FC236}">
                <a16:creationId xmlns:a16="http://schemas.microsoft.com/office/drawing/2014/main" id="{2BCDBA32-D1BB-4886-AAA9-10BE8C2B2C53}"/>
              </a:ext>
            </a:extLst>
          </p:cNvPr>
          <p:cNvSpPr>
            <a:spLocks noGrp="1" noChangeArrowheads="1"/>
          </p:cNvSpPr>
          <p:nvPr>
            <p:ph type="sldNum" sz="quarter" idx="10"/>
          </p:nvPr>
        </p:nvSpPr>
        <p:spPr>
          <a:ln/>
        </p:spPr>
        <p:txBody>
          <a:bodyPr/>
          <a:lstStyle>
            <a:lvl1pPr>
              <a:defRPr/>
            </a:lvl1pPr>
          </a:lstStyle>
          <a:p>
            <a:pPr>
              <a:defRPr/>
            </a:pPr>
            <a:fld id="{C4E86B9A-78D0-4887-8DC9-44FD2E4D8261}" type="slidenum">
              <a:rPr lang="en-US" altLang="en-US"/>
              <a:pPr>
                <a:defRPr/>
              </a:pPr>
              <a:t>‹#›</a:t>
            </a:fld>
            <a:endParaRPr lang="en-US" altLang="en-US">
              <a:solidFill>
                <a:schemeClr val="tx1"/>
              </a:solidFill>
            </a:endParaRPr>
          </a:p>
        </p:txBody>
      </p:sp>
    </p:spTree>
    <p:extLst>
      <p:ext uri="{BB962C8B-B14F-4D97-AF65-F5344CB8AC3E}">
        <p14:creationId xmlns:p14="http://schemas.microsoft.com/office/powerpoint/2010/main" val="35540297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304800"/>
            <a:ext cx="1943100" cy="57912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85800" y="304800"/>
            <a:ext cx="5676900" cy="57912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6">
            <a:extLst>
              <a:ext uri="{FF2B5EF4-FFF2-40B4-BE49-F238E27FC236}">
                <a16:creationId xmlns:a16="http://schemas.microsoft.com/office/drawing/2014/main" id="{CDD1CA05-8E3A-4D6F-A142-3BF45B83C0C5}"/>
              </a:ext>
            </a:extLst>
          </p:cNvPr>
          <p:cNvSpPr>
            <a:spLocks noGrp="1" noChangeArrowheads="1"/>
          </p:cNvSpPr>
          <p:nvPr>
            <p:ph type="sldNum" sz="quarter" idx="10"/>
          </p:nvPr>
        </p:nvSpPr>
        <p:spPr>
          <a:ln/>
        </p:spPr>
        <p:txBody>
          <a:bodyPr/>
          <a:lstStyle>
            <a:lvl1pPr>
              <a:defRPr/>
            </a:lvl1pPr>
          </a:lstStyle>
          <a:p>
            <a:pPr>
              <a:defRPr/>
            </a:pPr>
            <a:fld id="{2A662340-6EDF-4987-92E9-6D8B7B1A6CD2}" type="slidenum">
              <a:rPr lang="en-US" altLang="en-US"/>
              <a:pPr>
                <a:defRPr/>
              </a:pPr>
              <a:t>‹#›</a:t>
            </a:fld>
            <a:endParaRPr lang="en-US" altLang="en-US">
              <a:solidFill>
                <a:schemeClr val="tx1"/>
              </a:solidFill>
            </a:endParaRPr>
          </a:p>
        </p:txBody>
      </p:sp>
    </p:spTree>
    <p:extLst>
      <p:ext uri="{BB962C8B-B14F-4D97-AF65-F5344CB8AC3E}">
        <p14:creationId xmlns:p14="http://schemas.microsoft.com/office/powerpoint/2010/main" val="21992069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6">
            <a:extLst>
              <a:ext uri="{FF2B5EF4-FFF2-40B4-BE49-F238E27FC236}">
                <a16:creationId xmlns:a16="http://schemas.microsoft.com/office/drawing/2014/main" id="{E0D0A0A2-C0D6-41DB-BCCF-925E351BE083}"/>
              </a:ext>
            </a:extLst>
          </p:cNvPr>
          <p:cNvSpPr>
            <a:spLocks noGrp="1" noChangeArrowheads="1"/>
          </p:cNvSpPr>
          <p:nvPr>
            <p:ph type="sldNum" sz="quarter" idx="10"/>
          </p:nvPr>
        </p:nvSpPr>
        <p:spPr>
          <a:ln/>
        </p:spPr>
        <p:txBody>
          <a:bodyPr/>
          <a:lstStyle>
            <a:lvl1pPr>
              <a:defRPr/>
            </a:lvl1pPr>
          </a:lstStyle>
          <a:p>
            <a:pPr>
              <a:defRPr/>
            </a:pPr>
            <a:fld id="{55B52E12-61BE-46B8-AD60-FB1E4EC44EC4}" type="slidenum">
              <a:rPr lang="en-US" altLang="en-US"/>
              <a:pPr>
                <a:defRPr/>
              </a:pPr>
              <a:t>‹#›</a:t>
            </a:fld>
            <a:endParaRPr lang="en-US" altLang="en-US">
              <a:solidFill>
                <a:schemeClr val="tx1"/>
              </a:solidFill>
            </a:endParaRPr>
          </a:p>
        </p:txBody>
      </p:sp>
    </p:spTree>
    <p:extLst>
      <p:ext uri="{BB962C8B-B14F-4D97-AF65-F5344CB8AC3E}">
        <p14:creationId xmlns:p14="http://schemas.microsoft.com/office/powerpoint/2010/main" val="379716917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6">
            <a:extLst>
              <a:ext uri="{FF2B5EF4-FFF2-40B4-BE49-F238E27FC236}">
                <a16:creationId xmlns:a16="http://schemas.microsoft.com/office/drawing/2014/main" id="{2D5F2C61-D324-4E0D-97E7-7DAB89CB6D59}"/>
              </a:ext>
            </a:extLst>
          </p:cNvPr>
          <p:cNvSpPr>
            <a:spLocks noGrp="1" noChangeArrowheads="1"/>
          </p:cNvSpPr>
          <p:nvPr>
            <p:ph type="sldNum" sz="quarter" idx="10"/>
          </p:nvPr>
        </p:nvSpPr>
        <p:spPr>
          <a:ln/>
        </p:spPr>
        <p:txBody>
          <a:bodyPr/>
          <a:lstStyle>
            <a:lvl1pPr>
              <a:defRPr/>
            </a:lvl1pPr>
          </a:lstStyle>
          <a:p>
            <a:pPr>
              <a:defRPr/>
            </a:pPr>
            <a:fld id="{8A944D60-B5CA-444E-9984-930B4DA342B6}" type="slidenum">
              <a:rPr lang="en-US" altLang="en-US"/>
              <a:pPr>
                <a:defRPr/>
              </a:pPr>
              <a:t>‹#›</a:t>
            </a:fld>
            <a:endParaRPr lang="en-US" altLang="en-US">
              <a:solidFill>
                <a:schemeClr val="tx1"/>
              </a:solidFill>
            </a:endParaRPr>
          </a:p>
        </p:txBody>
      </p:sp>
    </p:spTree>
    <p:extLst>
      <p:ext uri="{BB962C8B-B14F-4D97-AF65-F5344CB8AC3E}">
        <p14:creationId xmlns:p14="http://schemas.microsoft.com/office/powerpoint/2010/main" val="264239434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85800" y="1600200"/>
            <a:ext cx="3810000" cy="4495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3810000" cy="4495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6">
            <a:extLst>
              <a:ext uri="{FF2B5EF4-FFF2-40B4-BE49-F238E27FC236}">
                <a16:creationId xmlns:a16="http://schemas.microsoft.com/office/drawing/2014/main" id="{301C3633-1C93-42C5-9CFE-86D1726DB01F}"/>
              </a:ext>
            </a:extLst>
          </p:cNvPr>
          <p:cNvSpPr>
            <a:spLocks noGrp="1" noChangeArrowheads="1"/>
          </p:cNvSpPr>
          <p:nvPr>
            <p:ph type="sldNum" sz="quarter" idx="10"/>
          </p:nvPr>
        </p:nvSpPr>
        <p:spPr>
          <a:ln/>
        </p:spPr>
        <p:txBody>
          <a:bodyPr/>
          <a:lstStyle>
            <a:lvl1pPr>
              <a:defRPr/>
            </a:lvl1pPr>
          </a:lstStyle>
          <a:p>
            <a:pPr>
              <a:defRPr/>
            </a:pPr>
            <a:fld id="{B2690715-7F78-4844-ACD3-E9039903187E}" type="slidenum">
              <a:rPr lang="en-US" altLang="en-US"/>
              <a:pPr>
                <a:defRPr/>
              </a:pPr>
              <a:t>‹#›</a:t>
            </a:fld>
            <a:endParaRPr lang="en-US" altLang="en-US">
              <a:solidFill>
                <a:schemeClr val="tx1"/>
              </a:solidFill>
            </a:endParaRPr>
          </a:p>
        </p:txBody>
      </p:sp>
    </p:spTree>
    <p:extLst>
      <p:ext uri="{BB962C8B-B14F-4D97-AF65-F5344CB8AC3E}">
        <p14:creationId xmlns:p14="http://schemas.microsoft.com/office/powerpoint/2010/main" val="174167550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6">
            <a:extLst>
              <a:ext uri="{FF2B5EF4-FFF2-40B4-BE49-F238E27FC236}">
                <a16:creationId xmlns:a16="http://schemas.microsoft.com/office/drawing/2014/main" id="{04D58C83-25A0-4795-A05F-A3EFB87652F8}"/>
              </a:ext>
            </a:extLst>
          </p:cNvPr>
          <p:cNvSpPr>
            <a:spLocks noGrp="1" noChangeArrowheads="1"/>
          </p:cNvSpPr>
          <p:nvPr>
            <p:ph type="sldNum" sz="quarter" idx="10"/>
          </p:nvPr>
        </p:nvSpPr>
        <p:spPr>
          <a:ln/>
        </p:spPr>
        <p:txBody>
          <a:bodyPr/>
          <a:lstStyle>
            <a:lvl1pPr>
              <a:defRPr/>
            </a:lvl1pPr>
          </a:lstStyle>
          <a:p>
            <a:pPr>
              <a:defRPr/>
            </a:pPr>
            <a:fld id="{8B40D68C-243F-4F78-9297-57333766B281}" type="slidenum">
              <a:rPr lang="en-US" altLang="en-US"/>
              <a:pPr>
                <a:defRPr/>
              </a:pPr>
              <a:t>‹#›</a:t>
            </a:fld>
            <a:endParaRPr lang="en-US" altLang="en-US">
              <a:solidFill>
                <a:schemeClr val="tx1"/>
              </a:solidFill>
            </a:endParaRPr>
          </a:p>
        </p:txBody>
      </p:sp>
    </p:spTree>
    <p:extLst>
      <p:ext uri="{BB962C8B-B14F-4D97-AF65-F5344CB8AC3E}">
        <p14:creationId xmlns:p14="http://schemas.microsoft.com/office/powerpoint/2010/main" val="21859479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6">
            <a:extLst>
              <a:ext uri="{FF2B5EF4-FFF2-40B4-BE49-F238E27FC236}">
                <a16:creationId xmlns:a16="http://schemas.microsoft.com/office/drawing/2014/main" id="{FF5D3431-B055-43CE-8379-9BD70DAF7C13}"/>
              </a:ext>
            </a:extLst>
          </p:cNvPr>
          <p:cNvSpPr>
            <a:spLocks noGrp="1" noChangeArrowheads="1"/>
          </p:cNvSpPr>
          <p:nvPr>
            <p:ph type="sldNum" sz="quarter" idx="10"/>
          </p:nvPr>
        </p:nvSpPr>
        <p:spPr>
          <a:ln/>
        </p:spPr>
        <p:txBody>
          <a:bodyPr/>
          <a:lstStyle>
            <a:lvl1pPr>
              <a:defRPr/>
            </a:lvl1pPr>
          </a:lstStyle>
          <a:p>
            <a:pPr>
              <a:defRPr/>
            </a:pPr>
            <a:fld id="{1A4B38D9-E53B-4DB6-AE58-988D2BA92690}" type="slidenum">
              <a:rPr lang="en-US" altLang="en-US"/>
              <a:pPr>
                <a:defRPr/>
              </a:pPr>
              <a:t>‹#›</a:t>
            </a:fld>
            <a:endParaRPr lang="en-US" altLang="en-US">
              <a:solidFill>
                <a:schemeClr val="tx1"/>
              </a:solidFill>
            </a:endParaRPr>
          </a:p>
        </p:txBody>
      </p:sp>
    </p:spTree>
    <p:extLst>
      <p:ext uri="{BB962C8B-B14F-4D97-AF65-F5344CB8AC3E}">
        <p14:creationId xmlns:p14="http://schemas.microsoft.com/office/powerpoint/2010/main" val="25908033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6">
            <a:extLst>
              <a:ext uri="{FF2B5EF4-FFF2-40B4-BE49-F238E27FC236}">
                <a16:creationId xmlns:a16="http://schemas.microsoft.com/office/drawing/2014/main" id="{385A7160-7B93-4C97-9212-2A73EE7878A2}"/>
              </a:ext>
            </a:extLst>
          </p:cNvPr>
          <p:cNvSpPr>
            <a:spLocks noGrp="1" noChangeArrowheads="1"/>
          </p:cNvSpPr>
          <p:nvPr>
            <p:ph type="sldNum" sz="quarter" idx="10"/>
          </p:nvPr>
        </p:nvSpPr>
        <p:spPr>
          <a:ln/>
        </p:spPr>
        <p:txBody>
          <a:bodyPr/>
          <a:lstStyle>
            <a:lvl1pPr>
              <a:defRPr/>
            </a:lvl1pPr>
          </a:lstStyle>
          <a:p>
            <a:pPr>
              <a:defRPr/>
            </a:pPr>
            <a:fld id="{B91C24E8-0628-4721-9401-60F88D4F865A}" type="slidenum">
              <a:rPr lang="en-US" altLang="en-US"/>
              <a:pPr>
                <a:defRPr/>
              </a:pPr>
              <a:t>‹#›</a:t>
            </a:fld>
            <a:endParaRPr lang="en-US" altLang="en-US">
              <a:solidFill>
                <a:schemeClr val="tx1"/>
              </a:solidFill>
            </a:endParaRPr>
          </a:p>
        </p:txBody>
      </p:sp>
    </p:spTree>
    <p:extLst>
      <p:ext uri="{BB962C8B-B14F-4D97-AF65-F5344CB8AC3E}">
        <p14:creationId xmlns:p14="http://schemas.microsoft.com/office/powerpoint/2010/main" val="19774479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6">
            <a:extLst>
              <a:ext uri="{FF2B5EF4-FFF2-40B4-BE49-F238E27FC236}">
                <a16:creationId xmlns:a16="http://schemas.microsoft.com/office/drawing/2014/main" id="{AF7EB467-0A9B-4F32-BB68-41B8CA3B979E}"/>
              </a:ext>
            </a:extLst>
          </p:cNvPr>
          <p:cNvSpPr>
            <a:spLocks noGrp="1" noChangeArrowheads="1"/>
          </p:cNvSpPr>
          <p:nvPr>
            <p:ph type="sldNum" sz="quarter" idx="10"/>
          </p:nvPr>
        </p:nvSpPr>
        <p:spPr>
          <a:ln/>
        </p:spPr>
        <p:txBody>
          <a:bodyPr/>
          <a:lstStyle>
            <a:lvl1pPr>
              <a:defRPr/>
            </a:lvl1pPr>
          </a:lstStyle>
          <a:p>
            <a:pPr>
              <a:defRPr/>
            </a:pPr>
            <a:fld id="{2A73CD52-8524-4CFE-A5E3-C081BF49F0D1}" type="slidenum">
              <a:rPr lang="en-US" altLang="en-US"/>
              <a:pPr>
                <a:defRPr/>
              </a:pPr>
              <a:t>‹#›</a:t>
            </a:fld>
            <a:endParaRPr lang="en-US" altLang="en-US">
              <a:solidFill>
                <a:schemeClr val="tx1"/>
              </a:solidFill>
            </a:endParaRPr>
          </a:p>
        </p:txBody>
      </p:sp>
    </p:spTree>
    <p:extLst>
      <p:ext uri="{BB962C8B-B14F-4D97-AF65-F5344CB8AC3E}">
        <p14:creationId xmlns:p14="http://schemas.microsoft.com/office/powerpoint/2010/main" val="12068590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6">
            <a:extLst>
              <a:ext uri="{FF2B5EF4-FFF2-40B4-BE49-F238E27FC236}">
                <a16:creationId xmlns:a16="http://schemas.microsoft.com/office/drawing/2014/main" id="{C9FF3007-025D-4D41-BAE9-593D5332759A}"/>
              </a:ext>
            </a:extLst>
          </p:cNvPr>
          <p:cNvSpPr>
            <a:spLocks noGrp="1" noChangeArrowheads="1"/>
          </p:cNvSpPr>
          <p:nvPr>
            <p:ph type="sldNum" sz="quarter" idx="10"/>
          </p:nvPr>
        </p:nvSpPr>
        <p:spPr>
          <a:ln/>
        </p:spPr>
        <p:txBody>
          <a:bodyPr/>
          <a:lstStyle>
            <a:lvl1pPr>
              <a:defRPr/>
            </a:lvl1pPr>
          </a:lstStyle>
          <a:p>
            <a:pPr>
              <a:defRPr/>
            </a:pPr>
            <a:fld id="{EDB59BD1-54EF-40D6-86DB-7F33602E8A57}" type="slidenum">
              <a:rPr lang="en-US" altLang="en-US"/>
              <a:pPr>
                <a:defRPr/>
              </a:pPr>
              <a:t>‹#›</a:t>
            </a:fld>
            <a:endParaRPr lang="en-US" altLang="en-US">
              <a:solidFill>
                <a:schemeClr val="tx1"/>
              </a:solidFill>
            </a:endParaRPr>
          </a:p>
        </p:txBody>
      </p:sp>
    </p:spTree>
    <p:extLst>
      <p:ext uri="{BB962C8B-B14F-4D97-AF65-F5344CB8AC3E}">
        <p14:creationId xmlns:p14="http://schemas.microsoft.com/office/powerpoint/2010/main" val="420438502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Picture 10" descr="WhitebackPPTCover3_3">
            <a:extLst>
              <a:ext uri="{FF2B5EF4-FFF2-40B4-BE49-F238E27FC236}">
                <a16:creationId xmlns:a16="http://schemas.microsoft.com/office/drawing/2014/main" id="{EF3C5DE0-5DFC-4C7F-850F-2D538BEE85B9}"/>
              </a:ext>
            </a:extLst>
          </p:cNvPr>
          <p:cNvPicPr>
            <a:picLocks noChangeAspect="1" noChangeArrowheads="1"/>
          </p:cNvPicPr>
          <p:nvPr userDrawn="1"/>
        </p:nvPicPr>
        <p:blipFill>
          <a:blip r:embed="rId13">
            <a:extLst>
              <a:ext uri="{28A0092B-C50C-407E-A947-70E740481C1C}">
                <a14:useLocalDpi xmlns:a14="http://schemas.microsoft.com/office/drawing/2010/main" val="0"/>
              </a:ext>
            </a:extLst>
          </a:blip>
          <a:srcRect/>
          <a:stretch>
            <a:fillRect/>
          </a:stretch>
        </p:blipFill>
        <p:spPr bwMode="auto">
          <a:xfrm>
            <a:off x="0" y="1588"/>
            <a:ext cx="9144000" cy="68532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7" name="Rectangle 2">
            <a:extLst>
              <a:ext uri="{FF2B5EF4-FFF2-40B4-BE49-F238E27FC236}">
                <a16:creationId xmlns:a16="http://schemas.microsoft.com/office/drawing/2014/main" id="{8DBA1838-F63A-4047-886B-C3246257DEF6}"/>
              </a:ext>
            </a:extLst>
          </p:cNvPr>
          <p:cNvSpPr>
            <a:spLocks noGrp="1" noChangeArrowheads="1"/>
          </p:cNvSpPr>
          <p:nvPr>
            <p:ph type="title"/>
          </p:nvPr>
        </p:nvSpPr>
        <p:spPr bwMode="auto">
          <a:xfrm>
            <a:off x="685800" y="304800"/>
            <a:ext cx="7772400" cy="9906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8" name="Rectangle 3">
            <a:extLst>
              <a:ext uri="{FF2B5EF4-FFF2-40B4-BE49-F238E27FC236}">
                <a16:creationId xmlns:a16="http://schemas.microsoft.com/office/drawing/2014/main" id="{9D8DF422-8580-453A-97F8-A147E5E156B1}"/>
              </a:ext>
            </a:extLst>
          </p:cNvPr>
          <p:cNvSpPr>
            <a:spLocks noGrp="1" noChangeArrowheads="1"/>
          </p:cNvSpPr>
          <p:nvPr>
            <p:ph type="body" idx="1"/>
          </p:nvPr>
        </p:nvSpPr>
        <p:spPr bwMode="auto">
          <a:xfrm>
            <a:off x="685800" y="1600200"/>
            <a:ext cx="7772400" cy="44958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30" name="Rectangle 6">
            <a:extLst>
              <a:ext uri="{FF2B5EF4-FFF2-40B4-BE49-F238E27FC236}">
                <a16:creationId xmlns:a16="http://schemas.microsoft.com/office/drawing/2014/main" id="{9360EB9B-0B84-4658-BC47-0201532B456C}"/>
              </a:ext>
            </a:extLst>
          </p:cNvPr>
          <p:cNvSpPr>
            <a:spLocks noGrp="1" noChangeArrowheads="1"/>
          </p:cNvSpPr>
          <p:nvPr>
            <p:ph type="sldNum" sz="quarter" idx="4"/>
          </p:nvPr>
        </p:nvSpPr>
        <p:spPr bwMode="auto">
          <a:xfrm>
            <a:off x="6553200" y="6248400"/>
            <a:ext cx="1905000" cy="457200"/>
          </a:xfrm>
          <a:prstGeom prst="rect">
            <a:avLst/>
          </a:prstGeom>
          <a:noFill/>
          <a:ln>
            <a:noFill/>
          </a:ln>
          <a:extLst>
            <a:ext uri="{909E8E84-426E-40dd-AFC4-6F175D3DCCD1}"/>
            <a:ext uri="{91240B29-F687-4f45-9708-019B960494DF}"/>
          </a:extLst>
        </p:spPr>
        <p:txBody>
          <a:bodyPr vert="horz" wrap="square" lIns="91440" tIns="45720" rIns="91440" bIns="45720" numCol="1" anchor="t" anchorCtr="0" compatLnSpc="1">
            <a:prstTxWarp prst="textNoShape">
              <a:avLst/>
            </a:prstTxWarp>
          </a:bodyPr>
          <a:lstStyle>
            <a:lvl1pPr algn="r">
              <a:defRPr sz="1400">
                <a:solidFill>
                  <a:schemeClr val="folHlink"/>
                </a:solidFill>
                <a:ea typeface="ヒラギノ角ゴ Pro W3" charset="-128"/>
              </a:defRPr>
            </a:lvl1pPr>
          </a:lstStyle>
          <a:p>
            <a:pPr>
              <a:defRPr/>
            </a:pPr>
            <a:fld id="{297F8BF3-EAB8-4748-8935-E02BFF426768}" type="slidenum">
              <a:rPr lang="en-US" altLang="en-US"/>
              <a:pPr>
                <a:defRPr/>
              </a:pPr>
              <a:t>‹#›</a:t>
            </a:fld>
            <a:endParaRPr lang="en-US" altLang="en-US">
              <a:solidFill>
                <a:schemeClr val="tx1"/>
              </a:solidFill>
            </a:endParaRPr>
          </a:p>
        </p:txBody>
      </p:sp>
    </p:spTree>
  </p:cSld>
  <p:clrMap bg1="lt1" tx1="dk1" bg2="lt2" tx2="dk2" accent1="accent1" accent2="accent2" accent3="accent3" accent4="accent4" accent5="accent5" accent6="accent6" hlink="hlink" folHlink="folHlink"/>
  <p:sldLayoutIdLst>
    <p:sldLayoutId id="2147484030" r:id="rId1"/>
    <p:sldLayoutId id="2147484010" r:id="rId2"/>
    <p:sldLayoutId id="2147484011" r:id="rId3"/>
    <p:sldLayoutId id="2147484012" r:id="rId4"/>
    <p:sldLayoutId id="2147484013" r:id="rId5"/>
    <p:sldLayoutId id="2147484014" r:id="rId6"/>
    <p:sldLayoutId id="2147484015" r:id="rId7"/>
    <p:sldLayoutId id="2147484016" r:id="rId8"/>
    <p:sldLayoutId id="2147484017" r:id="rId9"/>
    <p:sldLayoutId id="2147484018" r:id="rId10"/>
    <p:sldLayoutId id="2147484019" r:id="rId11"/>
  </p:sldLayoutIdLst>
  <p:txStyles>
    <p:titleStyle>
      <a:lvl1pPr algn="l" rtl="0" eaLnBrk="0" fontAlgn="base" hangingPunct="0">
        <a:spcBef>
          <a:spcPct val="0"/>
        </a:spcBef>
        <a:spcAft>
          <a:spcPct val="0"/>
        </a:spcAft>
        <a:defRPr sz="3800" b="1">
          <a:solidFill>
            <a:srgbClr val="A2BC36"/>
          </a:solidFill>
          <a:latin typeface="+mj-lt"/>
          <a:ea typeface="+mj-ea"/>
          <a:cs typeface="ヒラギノ角ゴ Pro W3" charset="0"/>
        </a:defRPr>
      </a:lvl1pPr>
      <a:lvl2pPr algn="l" rtl="0" eaLnBrk="0" fontAlgn="base" hangingPunct="0">
        <a:spcBef>
          <a:spcPct val="0"/>
        </a:spcBef>
        <a:spcAft>
          <a:spcPct val="0"/>
        </a:spcAft>
        <a:defRPr sz="3800" b="1">
          <a:solidFill>
            <a:srgbClr val="A2BC36"/>
          </a:solidFill>
          <a:latin typeface="Arial" charset="0"/>
          <a:ea typeface="ヒラギノ角ゴ Pro W3" pitchFamily="1" charset="-128"/>
          <a:cs typeface="ヒラギノ角ゴ Pro W3" charset="0"/>
        </a:defRPr>
      </a:lvl2pPr>
      <a:lvl3pPr algn="l" rtl="0" eaLnBrk="0" fontAlgn="base" hangingPunct="0">
        <a:spcBef>
          <a:spcPct val="0"/>
        </a:spcBef>
        <a:spcAft>
          <a:spcPct val="0"/>
        </a:spcAft>
        <a:defRPr sz="3800" b="1">
          <a:solidFill>
            <a:srgbClr val="A2BC36"/>
          </a:solidFill>
          <a:latin typeface="Arial" charset="0"/>
          <a:ea typeface="ヒラギノ角ゴ Pro W3" pitchFamily="1" charset="-128"/>
          <a:cs typeface="ヒラギノ角ゴ Pro W3" charset="0"/>
        </a:defRPr>
      </a:lvl3pPr>
      <a:lvl4pPr algn="l" rtl="0" eaLnBrk="0" fontAlgn="base" hangingPunct="0">
        <a:spcBef>
          <a:spcPct val="0"/>
        </a:spcBef>
        <a:spcAft>
          <a:spcPct val="0"/>
        </a:spcAft>
        <a:defRPr sz="3800" b="1">
          <a:solidFill>
            <a:srgbClr val="A2BC36"/>
          </a:solidFill>
          <a:latin typeface="Arial" charset="0"/>
          <a:ea typeface="ヒラギノ角ゴ Pro W3" pitchFamily="1" charset="-128"/>
          <a:cs typeface="ヒラギノ角ゴ Pro W3" charset="0"/>
        </a:defRPr>
      </a:lvl4pPr>
      <a:lvl5pPr algn="l" rtl="0" eaLnBrk="0" fontAlgn="base" hangingPunct="0">
        <a:spcBef>
          <a:spcPct val="0"/>
        </a:spcBef>
        <a:spcAft>
          <a:spcPct val="0"/>
        </a:spcAft>
        <a:defRPr sz="3800" b="1">
          <a:solidFill>
            <a:srgbClr val="A2BC36"/>
          </a:solidFill>
          <a:latin typeface="Arial" charset="0"/>
          <a:ea typeface="ヒラギノ角ゴ Pro W3" pitchFamily="1" charset="-128"/>
          <a:cs typeface="ヒラギノ角ゴ Pro W3" charset="0"/>
        </a:defRPr>
      </a:lvl5pPr>
      <a:lvl6pPr marL="457200" algn="l" rtl="0" fontAlgn="base">
        <a:spcBef>
          <a:spcPct val="0"/>
        </a:spcBef>
        <a:spcAft>
          <a:spcPct val="0"/>
        </a:spcAft>
        <a:defRPr sz="3800" b="1">
          <a:solidFill>
            <a:srgbClr val="A2BC36"/>
          </a:solidFill>
          <a:latin typeface="Arial" charset="0"/>
          <a:ea typeface="ヒラギノ角ゴ Pro W3" pitchFamily="1" charset="-128"/>
        </a:defRPr>
      </a:lvl6pPr>
      <a:lvl7pPr marL="914400" algn="l" rtl="0" fontAlgn="base">
        <a:spcBef>
          <a:spcPct val="0"/>
        </a:spcBef>
        <a:spcAft>
          <a:spcPct val="0"/>
        </a:spcAft>
        <a:defRPr sz="3800" b="1">
          <a:solidFill>
            <a:srgbClr val="A2BC36"/>
          </a:solidFill>
          <a:latin typeface="Arial" charset="0"/>
          <a:ea typeface="ヒラギノ角ゴ Pro W3" pitchFamily="1" charset="-128"/>
        </a:defRPr>
      </a:lvl7pPr>
      <a:lvl8pPr marL="1371600" algn="l" rtl="0" fontAlgn="base">
        <a:spcBef>
          <a:spcPct val="0"/>
        </a:spcBef>
        <a:spcAft>
          <a:spcPct val="0"/>
        </a:spcAft>
        <a:defRPr sz="3800" b="1">
          <a:solidFill>
            <a:srgbClr val="A2BC36"/>
          </a:solidFill>
          <a:latin typeface="Arial" charset="0"/>
          <a:ea typeface="ヒラギノ角ゴ Pro W3" pitchFamily="1" charset="-128"/>
        </a:defRPr>
      </a:lvl8pPr>
      <a:lvl9pPr marL="1828800" algn="l" rtl="0" fontAlgn="base">
        <a:spcBef>
          <a:spcPct val="0"/>
        </a:spcBef>
        <a:spcAft>
          <a:spcPct val="0"/>
        </a:spcAft>
        <a:defRPr sz="3800" b="1">
          <a:solidFill>
            <a:srgbClr val="A2BC36"/>
          </a:solidFill>
          <a:latin typeface="Arial" charset="0"/>
          <a:ea typeface="ヒラギノ角ゴ Pro W3" pitchFamily="1" charset="-128"/>
        </a:defRPr>
      </a:lvl9pPr>
    </p:titleStyle>
    <p:bodyStyle>
      <a:lvl1pPr marL="342900" indent="-342900" algn="l" rtl="0" eaLnBrk="0" fontAlgn="base" hangingPunct="0">
        <a:spcBef>
          <a:spcPct val="20000"/>
        </a:spcBef>
        <a:spcAft>
          <a:spcPct val="0"/>
        </a:spcAft>
        <a:buChar char="•"/>
        <a:defRPr sz="3000">
          <a:solidFill>
            <a:srgbClr val="0D4376"/>
          </a:solidFill>
          <a:latin typeface="+mn-lt"/>
          <a:ea typeface="+mn-ea"/>
          <a:cs typeface="ヒラギノ角ゴ Pro W3" charset="0"/>
        </a:defRPr>
      </a:lvl1pPr>
      <a:lvl2pPr marL="742950" indent="-285750" algn="l" rtl="0" eaLnBrk="0" fontAlgn="base" hangingPunct="0">
        <a:spcBef>
          <a:spcPct val="20000"/>
        </a:spcBef>
        <a:spcAft>
          <a:spcPct val="0"/>
        </a:spcAft>
        <a:buChar char="–"/>
        <a:defRPr sz="2800">
          <a:solidFill>
            <a:srgbClr val="0D4376"/>
          </a:solidFill>
          <a:latin typeface="+mn-lt"/>
          <a:ea typeface="+mn-ea"/>
          <a:cs typeface="ヒラギノ角ゴ Pro W3" charset="0"/>
        </a:defRPr>
      </a:lvl2pPr>
      <a:lvl3pPr marL="1143000" indent="-228600" algn="l" rtl="0" eaLnBrk="0" fontAlgn="base" hangingPunct="0">
        <a:spcBef>
          <a:spcPct val="20000"/>
        </a:spcBef>
        <a:spcAft>
          <a:spcPct val="0"/>
        </a:spcAft>
        <a:buChar char="•"/>
        <a:defRPr sz="2400">
          <a:solidFill>
            <a:srgbClr val="0D4376"/>
          </a:solidFill>
          <a:latin typeface="+mn-lt"/>
          <a:ea typeface="+mn-ea"/>
          <a:cs typeface="ヒラギノ角ゴ Pro W3" charset="0"/>
        </a:defRPr>
      </a:lvl3pPr>
      <a:lvl4pPr marL="1600200" indent="-228600" algn="l" rtl="0" eaLnBrk="0" fontAlgn="base" hangingPunct="0">
        <a:spcBef>
          <a:spcPct val="20000"/>
        </a:spcBef>
        <a:spcAft>
          <a:spcPct val="0"/>
        </a:spcAft>
        <a:buChar char="–"/>
        <a:defRPr sz="2000">
          <a:solidFill>
            <a:srgbClr val="0D4376"/>
          </a:solidFill>
          <a:latin typeface="+mn-lt"/>
          <a:ea typeface="+mn-ea"/>
          <a:cs typeface="ヒラギノ角ゴ Pro W3" charset="0"/>
        </a:defRPr>
      </a:lvl4pPr>
      <a:lvl5pPr marL="2057400" indent="-228600" algn="l" rtl="0" eaLnBrk="0" fontAlgn="base" hangingPunct="0">
        <a:spcBef>
          <a:spcPct val="20000"/>
        </a:spcBef>
        <a:spcAft>
          <a:spcPct val="0"/>
        </a:spcAft>
        <a:buChar char="»"/>
        <a:defRPr sz="2000">
          <a:solidFill>
            <a:srgbClr val="0D4376"/>
          </a:solidFill>
          <a:latin typeface="+mn-lt"/>
          <a:ea typeface="+mn-ea"/>
          <a:cs typeface="ヒラギノ角ゴ Pro W3" charset="0"/>
        </a:defRPr>
      </a:lvl5pPr>
      <a:lvl6pPr marL="2514600" indent="-228600" algn="l" rtl="0" fontAlgn="base">
        <a:spcBef>
          <a:spcPct val="20000"/>
        </a:spcBef>
        <a:spcAft>
          <a:spcPct val="0"/>
        </a:spcAft>
        <a:buChar char="»"/>
        <a:defRPr sz="2000">
          <a:solidFill>
            <a:srgbClr val="0D4376"/>
          </a:solidFill>
          <a:latin typeface="+mn-lt"/>
          <a:ea typeface="+mn-ea"/>
        </a:defRPr>
      </a:lvl6pPr>
      <a:lvl7pPr marL="2971800" indent="-228600" algn="l" rtl="0" fontAlgn="base">
        <a:spcBef>
          <a:spcPct val="20000"/>
        </a:spcBef>
        <a:spcAft>
          <a:spcPct val="0"/>
        </a:spcAft>
        <a:buChar char="»"/>
        <a:defRPr sz="2000">
          <a:solidFill>
            <a:srgbClr val="0D4376"/>
          </a:solidFill>
          <a:latin typeface="+mn-lt"/>
          <a:ea typeface="+mn-ea"/>
        </a:defRPr>
      </a:lvl7pPr>
      <a:lvl8pPr marL="3429000" indent="-228600" algn="l" rtl="0" fontAlgn="base">
        <a:spcBef>
          <a:spcPct val="20000"/>
        </a:spcBef>
        <a:spcAft>
          <a:spcPct val="0"/>
        </a:spcAft>
        <a:buChar char="»"/>
        <a:defRPr sz="2000">
          <a:solidFill>
            <a:srgbClr val="0D4376"/>
          </a:solidFill>
          <a:latin typeface="+mn-lt"/>
          <a:ea typeface="+mn-ea"/>
        </a:defRPr>
      </a:lvl8pPr>
      <a:lvl9pPr marL="3886200" indent="-228600" algn="l" rtl="0" fontAlgn="base">
        <a:spcBef>
          <a:spcPct val="20000"/>
        </a:spcBef>
        <a:spcAft>
          <a:spcPct val="0"/>
        </a:spcAft>
        <a:buChar char="»"/>
        <a:defRPr sz="2000">
          <a:solidFill>
            <a:srgbClr val="0D4376"/>
          </a:solidFill>
          <a:latin typeface="+mn-lt"/>
          <a:ea typeface="+mn-ea"/>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hyperlink" Target="http://www.ncpublicschools.org/charterschools/resources/"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a:extLst>
              <a:ext uri="{FF2B5EF4-FFF2-40B4-BE49-F238E27FC236}">
                <a16:creationId xmlns:a16="http://schemas.microsoft.com/office/drawing/2014/main" id="{72A458F0-9DD1-4594-A515-EF563FB5E93F}"/>
              </a:ext>
            </a:extLst>
          </p:cNvPr>
          <p:cNvSpPr>
            <a:spLocks noGrp="1" noChangeArrowheads="1"/>
          </p:cNvSpPr>
          <p:nvPr>
            <p:ph type="ctrTitle"/>
          </p:nvPr>
        </p:nvSpPr>
        <p:spPr/>
        <p:txBody>
          <a:bodyPr/>
          <a:lstStyle/>
          <a:p>
            <a:pPr eaLnBrk="1" hangingPunct="1"/>
            <a:r>
              <a:rPr lang="en-US" altLang="en-US" dirty="0"/>
              <a:t>Effective and Reflective Governance</a:t>
            </a:r>
          </a:p>
        </p:txBody>
      </p:sp>
      <p:sp>
        <p:nvSpPr>
          <p:cNvPr id="7171" name="Subtitle 2">
            <a:extLst>
              <a:ext uri="{FF2B5EF4-FFF2-40B4-BE49-F238E27FC236}">
                <a16:creationId xmlns:a16="http://schemas.microsoft.com/office/drawing/2014/main" id="{F3738C27-1762-41F3-90B4-C2613E3A07AB}"/>
              </a:ext>
            </a:extLst>
          </p:cNvPr>
          <p:cNvSpPr>
            <a:spLocks noGrp="1" noChangeArrowheads="1"/>
          </p:cNvSpPr>
          <p:nvPr>
            <p:ph type="subTitle" idx="1"/>
          </p:nvPr>
        </p:nvSpPr>
        <p:spPr/>
        <p:txBody>
          <a:bodyPr/>
          <a:lstStyle/>
          <a:p>
            <a:r>
              <a:rPr lang="en-US" altLang="en-US" dirty="0"/>
              <a:t>Charter School Regional Huddle</a:t>
            </a:r>
          </a:p>
          <a:p>
            <a:r>
              <a:rPr lang="en-US" altLang="en-US" dirty="0"/>
              <a:t>Durham, NC</a:t>
            </a:r>
          </a:p>
          <a:p>
            <a:r>
              <a:rPr lang="en-US" altLang="en-US" dirty="0"/>
              <a:t>July 20, 2018</a:t>
            </a:r>
          </a:p>
          <a:p>
            <a:endParaRPr lang="en-US" alt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a:extLst>
              <a:ext uri="{FF2B5EF4-FFF2-40B4-BE49-F238E27FC236}">
                <a16:creationId xmlns:a16="http://schemas.microsoft.com/office/drawing/2014/main" id="{EBADED2D-D4C9-4722-B054-C9A7A64AB259}"/>
              </a:ext>
            </a:extLst>
          </p:cNvPr>
          <p:cNvSpPr>
            <a:spLocks noGrp="1" noChangeArrowheads="1"/>
          </p:cNvSpPr>
          <p:nvPr>
            <p:ph type="title"/>
          </p:nvPr>
        </p:nvSpPr>
        <p:spPr/>
        <p:txBody>
          <a:bodyPr/>
          <a:lstStyle/>
          <a:p>
            <a:r>
              <a:rPr lang="en-US" altLang="en-US" dirty="0"/>
              <a:t>What are the characteristics of a successful board meeting?</a:t>
            </a:r>
          </a:p>
        </p:txBody>
      </p:sp>
      <p:sp>
        <p:nvSpPr>
          <p:cNvPr id="4" name="Content Placeholder 3">
            <a:extLst>
              <a:ext uri="{FF2B5EF4-FFF2-40B4-BE49-F238E27FC236}">
                <a16:creationId xmlns:a16="http://schemas.microsoft.com/office/drawing/2014/main" id="{7D6C2285-AC99-43C8-AD04-F093D9FDB9BA}"/>
              </a:ext>
            </a:extLst>
          </p:cNvPr>
          <p:cNvSpPr>
            <a:spLocks noGrp="1"/>
          </p:cNvSpPr>
          <p:nvPr>
            <p:ph idx="1"/>
          </p:nvPr>
        </p:nvSpPr>
        <p:spPr/>
        <p:txBody>
          <a:bodyPr/>
          <a:lstStyle/>
          <a:p>
            <a:pPr>
              <a:defRPr/>
            </a:pPr>
            <a:r>
              <a:rPr lang="en-US" sz="2800" dirty="0"/>
              <a:t>Has a clearly outlined agenda</a:t>
            </a:r>
          </a:p>
          <a:p>
            <a:pPr>
              <a:defRPr/>
            </a:pPr>
            <a:r>
              <a:rPr lang="en-US" sz="2800" dirty="0"/>
              <a:t>Stays on schedule (starts and ends on time; allows ample time for presentations and discussion)</a:t>
            </a:r>
          </a:p>
          <a:p>
            <a:pPr>
              <a:defRPr/>
            </a:pPr>
            <a:r>
              <a:rPr lang="en-US" sz="2800" dirty="0"/>
              <a:t>Follows Roberts Rules of Order</a:t>
            </a:r>
          </a:p>
          <a:p>
            <a:pPr>
              <a:defRPr/>
            </a:pPr>
            <a:r>
              <a:rPr lang="en-US" sz="2800" dirty="0"/>
              <a:t>Detailed committee reports</a:t>
            </a:r>
          </a:p>
          <a:p>
            <a:pPr>
              <a:defRPr/>
            </a:pPr>
            <a:r>
              <a:rPr lang="en-US" sz="2800" dirty="0"/>
              <a:t>Robust and open discussion</a:t>
            </a:r>
          </a:p>
          <a:p>
            <a:pPr>
              <a:defRPr/>
            </a:pPr>
            <a:r>
              <a:rPr lang="en-US" sz="2800" dirty="0"/>
              <a:t>Students first mindset</a:t>
            </a:r>
          </a:p>
          <a:p>
            <a:pPr>
              <a:defRPr/>
            </a:pPr>
            <a:endParaRPr lang="en-US" dirty="0"/>
          </a:p>
          <a:p>
            <a:pPr marL="0" indent="0">
              <a:buFontTx/>
              <a:buNone/>
              <a:defRPr/>
            </a:pPr>
            <a:endParaRPr lang="en-US" dirty="0"/>
          </a:p>
        </p:txBody>
      </p:sp>
    </p:spTree>
    <p:extLst>
      <p:ext uri="{BB962C8B-B14F-4D97-AF65-F5344CB8AC3E}">
        <p14:creationId xmlns:p14="http://schemas.microsoft.com/office/powerpoint/2010/main" val="53150146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a:extLst>
              <a:ext uri="{FF2B5EF4-FFF2-40B4-BE49-F238E27FC236}">
                <a16:creationId xmlns:a16="http://schemas.microsoft.com/office/drawing/2014/main" id="{03AFDD9D-82F7-4CBD-8A63-7DD346FF5A8D}"/>
              </a:ext>
            </a:extLst>
          </p:cNvPr>
          <p:cNvSpPr>
            <a:spLocks noGrp="1" noChangeArrowheads="1"/>
          </p:cNvSpPr>
          <p:nvPr>
            <p:ph type="title"/>
          </p:nvPr>
        </p:nvSpPr>
        <p:spPr/>
        <p:txBody>
          <a:bodyPr/>
          <a:lstStyle/>
          <a:p>
            <a:r>
              <a:rPr lang="en-US" altLang="en-US" dirty="0"/>
              <a:t>NC Open Meetings Law </a:t>
            </a:r>
            <a:br>
              <a:rPr lang="en-US" altLang="en-US" dirty="0"/>
            </a:br>
            <a:r>
              <a:rPr lang="en-US" altLang="en-US" dirty="0"/>
              <a:t>(NCGS 143-318.10)</a:t>
            </a:r>
            <a:endParaRPr lang="en-US" altLang="en-US" sz="1800" dirty="0"/>
          </a:p>
        </p:txBody>
      </p:sp>
      <p:sp>
        <p:nvSpPr>
          <p:cNvPr id="3" name="Content Placeholder 2">
            <a:extLst>
              <a:ext uri="{FF2B5EF4-FFF2-40B4-BE49-F238E27FC236}">
                <a16:creationId xmlns:a16="http://schemas.microsoft.com/office/drawing/2014/main" id="{DB39C43D-1F4F-48F5-84FE-E77370ECDDF2}"/>
              </a:ext>
            </a:extLst>
          </p:cNvPr>
          <p:cNvSpPr>
            <a:spLocks noGrp="1"/>
          </p:cNvSpPr>
          <p:nvPr>
            <p:ph idx="1"/>
          </p:nvPr>
        </p:nvSpPr>
        <p:spPr/>
        <p:txBody>
          <a:bodyPr/>
          <a:lstStyle/>
          <a:p>
            <a:pPr>
              <a:defRPr/>
            </a:pPr>
            <a:r>
              <a:rPr lang="en-US" sz="2800" dirty="0"/>
              <a:t>All board meetings </a:t>
            </a:r>
            <a:r>
              <a:rPr lang="en-US" sz="2800" b="1" dirty="0"/>
              <a:t>and</a:t>
            </a:r>
            <a:r>
              <a:rPr lang="en-US" sz="2800" dirty="0"/>
              <a:t> committee meetings must be open to the public and provide appropriate notice in advance of the meeting date, time, and location:</a:t>
            </a:r>
          </a:p>
          <a:p>
            <a:pPr lvl="1">
              <a:defRPr/>
            </a:pPr>
            <a:r>
              <a:rPr lang="en-US" sz="2400" dirty="0"/>
              <a:t>Regular Meetings: </a:t>
            </a:r>
            <a:r>
              <a:rPr lang="en-US" sz="2400" b="1" dirty="0"/>
              <a:t>Seven (7) Days</a:t>
            </a:r>
          </a:p>
          <a:p>
            <a:pPr lvl="1">
              <a:defRPr/>
            </a:pPr>
            <a:r>
              <a:rPr lang="en-US" sz="2400" dirty="0"/>
              <a:t>Special-Called Meetings: </a:t>
            </a:r>
            <a:r>
              <a:rPr lang="en-US" sz="2400" b="1" dirty="0"/>
              <a:t>Forty-eight 48 Hours (I</a:t>
            </a:r>
            <a:r>
              <a:rPr lang="en-US" sz="2400" dirty="0"/>
              <a:t>ncludes subcommittee meetings)</a:t>
            </a:r>
          </a:p>
          <a:p>
            <a:pPr lvl="1">
              <a:defRPr/>
            </a:pPr>
            <a:r>
              <a:rPr lang="en-US" sz="2400" dirty="0"/>
              <a:t>Emergency Meetings: </a:t>
            </a:r>
            <a:r>
              <a:rPr lang="en-US" sz="2400" b="1" dirty="0"/>
              <a:t>Immediately</a:t>
            </a:r>
            <a:r>
              <a:rPr lang="en-US" sz="2400" dirty="0"/>
              <a:t> after notice is given to all board members </a:t>
            </a:r>
          </a:p>
        </p:txBody>
      </p:sp>
    </p:spTree>
    <p:extLst>
      <p:ext uri="{BB962C8B-B14F-4D97-AF65-F5344CB8AC3E}">
        <p14:creationId xmlns:p14="http://schemas.microsoft.com/office/powerpoint/2010/main" val="166378880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a:extLst>
              <a:ext uri="{FF2B5EF4-FFF2-40B4-BE49-F238E27FC236}">
                <a16:creationId xmlns:a16="http://schemas.microsoft.com/office/drawing/2014/main" id="{B852DB0F-97B5-4B25-83D9-913CD886F7A4}"/>
              </a:ext>
            </a:extLst>
          </p:cNvPr>
          <p:cNvSpPr>
            <a:spLocks noGrp="1" noChangeArrowheads="1"/>
          </p:cNvSpPr>
          <p:nvPr>
            <p:ph type="title"/>
          </p:nvPr>
        </p:nvSpPr>
        <p:spPr/>
        <p:txBody>
          <a:bodyPr/>
          <a:lstStyle/>
          <a:p>
            <a:r>
              <a:rPr lang="en-US" altLang="en-US" dirty="0"/>
              <a:t>NC Open Meetings Law </a:t>
            </a:r>
            <a:br>
              <a:rPr lang="en-US" altLang="en-US" dirty="0"/>
            </a:br>
            <a:r>
              <a:rPr lang="en-US" altLang="en-US" dirty="0"/>
              <a:t>(NCGS 143-318.10)</a:t>
            </a:r>
          </a:p>
        </p:txBody>
      </p:sp>
      <p:sp>
        <p:nvSpPr>
          <p:cNvPr id="3" name="Content Placeholder 2">
            <a:extLst>
              <a:ext uri="{FF2B5EF4-FFF2-40B4-BE49-F238E27FC236}">
                <a16:creationId xmlns:a16="http://schemas.microsoft.com/office/drawing/2014/main" id="{809AB287-D75D-4B23-A0F3-8D909550638C}"/>
              </a:ext>
            </a:extLst>
          </p:cNvPr>
          <p:cNvSpPr>
            <a:spLocks noGrp="1" noChangeArrowheads="1"/>
          </p:cNvSpPr>
          <p:nvPr>
            <p:ph idx="1"/>
          </p:nvPr>
        </p:nvSpPr>
        <p:spPr/>
        <p:txBody>
          <a:bodyPr/>
          <a:lstStyle/>
          <a:p>
            <a:pPr>
              <a:defRPr/>
            </a:pPr>
            <a:r>
              <a:rPr lang="en-US" altLang="en-US" sz="2800" dirty="0"/>
              <a:t>All meetings must be properly noticed physically at the school and/or on the school’s website. </a:t>
            </a:r>
          </a:p>
          <a:p>
            <a:pPr>
              <a:defRPr/>
            </a:pPr>
            <a:r>
              <a:rPr lang="en-US" altLang="en-US" sz="2800" dirty="0"/>
              <a:t>Committee meetings are subject to Open Meetings Law.</a:t>
            </a:r>
          </a:p>
          <a:p>
            <a:pPr>
              <a:defRPr/>
            </a:pPr>
            <a:r>
              <a:rPr lang="en-US" altLang="en-US" sz="2800" dirty="0"/>
              <a:t>Meeting minutes should be taken and approved at every meeting. </a:t>
            </a:r>
          </a:p>
          <a:p>
            <a:pPr>
              <a:defRPr/>
            </a:pPr>
            <a:r>
              <a:rPr lang="en-US" altLang="en-US" sz="2800" dirty="0"/>
              <a:t>Meeting minutes should be kept in a location available to the public (website).</a:t>
            </a:r>
          </a:p>
          <a:p>
            <a:pPr marL="0" indent="0">
              <a:buFontTx/>
              <a:buNone/>
              <a:defRPr/>
            </a:pPr>
            <a:r>
              <a:rPr lang="en-US" altLang="en-US" sz="2600" dirty="0"/>
              <a:t> </a:t>
            </a:r>
          </a:p>
          <a:p>
            <a:pPr>
              <a:defRPr/>
            </a:pPr>
            <a:endParaRPr lang="en-US" altLang="en-US" sz="2600" dirty="0"/>
          </a:p>
        </p:txBody>
      </p:sp>
    </p:spTree>
    <p:extLst>
      <p:ext uri="{BB962C8B-B14F-4D97-AF65-F5344CB8AC3E}">
        <p14:creationId xmlns:p14="http://schemas.microsoft.com/office/powerpoint/2010/main" val="325657161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a:extLst>
              <a:ext uri="{FF2B5EF4-FFF2-40B4-BE49-F238E27FC236}">
                <a16:creationId xmlns:a16="http://schemas.microsoft.com/office/drawing/2014/main" id="{6FAA0724-CA96-4495-903C-F0B6C39292D9}"/>
              </a:ext>
            </a:extLst>
          </p:cNvPr>
          <p:cNvSpPr>
            <a:spLocks noGrp="1" noChangeArrowheads="1"/>
          </p:cNvSpPr>
          <p:nvPr>
            <p:ph type="title"/>
          </p:nvPr>
        </p:nvSpPr>
        <p:spPr/>
        <p:txBody>
          <a:bodyPr/>
          <a:lstStyle/>
          <a:p>
            <a:r>
              <a:rPr lang="en-US" altLang="en-US" dirty="0"/>
              <a:t>NC Open Meetings Law – </a:t>
            </a:r>
            <a:br>
              <a:rPr lang="en-US" altLang="en-US" dirty="0"/>
            </a:br>
            <a:r>
              <a:rPr lang="en-US" altLang="en-US" dirty="0"/>
              <a:t>Closed Session </a:t>
            </a:r>
          </a:p>
        </p:txBody>
      </p:sp>
      <p:sp>
        <p:nvSpPr>
          <p:cNvPr id="3" name="Content Placeholder 2">
            <a:extLst>
              <a:ext uri="{FF2B5EF4-FFF2-40B4-BE49-F238E27FC236}">
                <a16:creationId xmlns:a16="http://schemas.microsoft.com/office/drawing/2014/main" id="{755A298E-17F6-4C44-A438-62F19B12FBEF}"/>
              </a:ext>
            </a:extLst>
          </p:cNvPr>
          <p:cNvSpPr>
            <a:spLocks noGrp="1" noChangeArrowheads="1"/>
          </p:cNvSpPr>
          <p:nvPr>
            <p:ph idx="1"/>
          </p:nvPr>
        </p:nvSpPr>
        <p:spPr/>
        <p:txBody>
          <a:bodyPr/>
          <a:lstStyle/>
          <a:p>
            <a:r>
              <a:rPr lang="en-US" altLang="en-US" sz="2800" dirty="0"/>
              <a:t>Closed session procedures: </a:t>
            </a:r>
          </a:p>
          <a:p>
            <a:pPr marL="914400" lvl="1" indent="-514350">
              <a:buFontTx/>
              <a:buAutoNum type="arabicPeriod"/>
            </a:pPr>
            <a:r>
              <a:rPr lang="en-US" altLang="en-US" sz="2400" dirty="0"/>
              <a:t>State the </a:t>
            </a:r>
            <a:r>
              <a:rPr lang="en-US" altLang="en-US" sz="2400" b="1" dirty="0"/>
              <a:t>purpose</a:t>
            </a:r>
            <a:r>
              <a:rPr lang="en-US" altLang="en-US" sz="2400" dirty="0"/>
              <a:t> of going into closed session </a:t>
            </a:r>
            <a:r>
              <a:rPr lang="en-US" altLang="en-US" sz="2400" b="1" dirty="0"/>
              <a:t>verbally and in the meeting minutes</a:t>
            </a:r>
            <a:r>
              <a:rPr lang="en-US" altLang="en-US" sz="2400" dirty="0"/>
              <a:t>.</a:t>
            </a:r>
            <a:endParaRPr lang="en-US" altLang="en-US" sz="2400" b="1" dirty="0"/>
          </a:p>
          <a:p>
            <a:pPr marL="914400" lvl="1" indent="-514350">
              <a:buFontTx/>
              <a:buAutoNum type="arabicPeriod"/>
            </a:pPr>
            <a:r>
              <a:rPr lang="en-US" altLang="en-US" sz="2400" dirty="0"/>
              <a:t>Closed session discussion must be kept </a:t>
            </a:r>
            <a:r>
              <a:rPr lang="en-US" altLang="en-US" sz="2400" b="1" dirty="0"/>
              <a:t>confidential.</a:t>
            </a:r>
          </a:p>
          <a:p>
            <a:pPr marL="914400" lvl="1" indent="-514350">
              <a:buFontTx/>
              <a:buAutoNum type="arabicPeriod"/>
            </a:pPr>
            <a:r>
              <a:rPr lang="en-US" altLang="en-US" sz="2400" dirty="0"/>
              <a:t>Maintain</a:t>
            </a:r>
            <a:r>
              <a:rPr lang="en-US" altLang="en-US" sz="2400" b="1" dirty="0"/>
              <a:t> closed session minutes</a:t>
            </a:r>
            <a:r>
              <a:rPr lang="en-US" altLang="en-US" sz="2400" dirty="0"/>
              <a:t>. Keep these notes separate from open meeting minutes.  </a:t>
            </a:r>
          </a:p>
          <a:p>
            <a:pPr marL="914400" lvl="1" indent="-514350">
              <a:buFontTx/>
              <a:buAutoNum type="arabicPeriod"/>
            </a:pPr>
            <a:r>
              <a:rPr lang="en-US" altLang="en-US" sz="2400" dirty="0"/>
              <a:t>All voting must take place in </a:t>
            </a:r>
            <a:r>
              <a:rPr lang="en-US" altLang="en-US" sz="2400" b="1" dirty="0"/>
              <a:t>regular open session</a:t>
            </a:r>
            <a:r>
              <a:rPr lang="en-US" altLang="en-US" sz="2400" dirty="0"/>
              <a:t>. </a:t>
            </a:r>
          </a:p>
          <a:p>
            <a:pPr marL="0" indent="0">
              <a:buFontTx/>
              <a:buNone/>
            </a:pPr>
            <a:endParaRPr lang="en-US" altLang="en-US" sz="2800" dirty="0"/>
          </a:p>
        </p:txBody>
      </p:sp>
    </p:spTree>
    <p:extLst>
      <p:ext uri="{BB962C8B-B14F-4D97-AF65-F5344CB8AC3E}">
        <p14:creationId xmlns:p14="http://schemas.microsoft.com/office/powerpoint/2010/main" val="1391122949"/>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a:extLst>
              <a:ext uri="{FF2B5EF4-FFF2-40B4-BE49-F238E27FC236}">
                <a16:creationId xmlns:a16="http://schemas.microsoft.com/office/drawing/2014/main" id="{1DAEDB27-F04C-46E6-AD90-25AA686C6229}"/>
              </a:ext>
            </a:extLst>
          </p:cNvPr>
          <p:cNvSpPr>
            <a:spLocks noGrp="1" noChangeArrowheads="1"/>
          </p:cNvSpPr>
          <p:nvPr>
            <p:ph type="title"/>
          </p:nvPr>
        </p:nvSpPr>
        <p:spPr/>
        <p:txBody>
          <a:bodyPr/>
          <a:lstStyle/>
          <a:p>
            <a:r>
              <a:rPr lang="en-US" altLang="en-US" dirty="0"/>
              <a:t>NC Open Meetings Law – </a:t>
            </a:r>
            <a:br>
              <a:rPr lang="en-US" altLang="en-US" dirty="0"/>
            </a:br>
            <a:r>
              <a:rPr lang="en-US" altLang="en-US" dirty="0"/>
              <a:t>Closed Session </a:t>
            </a:r>
          </a:p>
        </p:txBody>
      </p:sp>
      <p:sp>
        <p:nvSpPr>
          <p:cNvPr id="3" name="Content Placeholder 2">
            <a:extLst>
              <a:ext uri="{FF2B5EF4-FFF2-40B4-BE49-F238E27FC236}">
                <a16:creationId xmlns:a16="http://schemas.microsoft.com/office/drawing/2014/main" id="{9BDDD741-C45F-4CA5-81EC-3FB50E7B266E}"/>
              </a:ext>
            </a:extLst>
          </p:cNvPr>
          <p:cNvSpPr>
            <a:spLocks noGrp="1" noChangeArrowheads="1"/>
          </p:cNvSpPr>
          <p:nvPr>
            <p:ph idx="1"/>
          </p:nvPr>
        </p:nvSpPr>
        <p:spPr/>
        <p:txBody>
          <a:bodyPr/>
          <a:lstStyle/>
          <a:p>
            <a:r>
              <a:rPr lang="en-US" altLang="en-US" sz="2400" dirty="0"/>
              <a:t>There are nine (9) legal reasons in NC to go into closed session (pursuant to NCGS 143-318/11):</a:t>
            </a:r>
          </a:p>
          <a:p>
            <a:pPr lvl="1"/>
            <a:r>
              <a:rPr lang="en-US" altLang="en-US" sz="1800" dirty="0"/>
              <a:t>Privileged Information – General Statute 132 (Personnel, Student, Closed Session)</a:t>
            </a:r>
          </a:p>
          <a:p>
            <a:pPr lvl="1"/>
            <a:r>
              <a:rPr lang="en-US" altLang="en-US" sz="2000" dirty="0"/>
              <a:t>Discuss Award or Scholarship </a:t>
            </a:r>
          </a:p>
          <a:p>
            <a:pPr lvl="1"/>
            <a:r>
              <a:rPr lang="en-US" altLang="en-US" sz="2000" dirty="0"/>
              <a:t>Consult with attorney (not about general policy) </a:t>
            </a:r>
          </a:p>
          <a:p>
            <a:pPr lvl="1"/>
            <a:r>
              <a:rPr lang="en-US" altLang="en-US" sz="2000" dirty="0"/>
              <a:t>Expansion (Real estate/business negotiation)</a:t>
            </a:r>
          </a:p>
          <a:p>
            <a:pPr lvl="1"/>
            <a:r>
              <a:rPr lang="en-US" altLang="en-US" sz="2000" dirty="0"/>
              <a:t>Negotiations (terms of employment contracts)</a:t>
            </a:r>
          </a:p>
          <a:p>
            <a:pPr lvl="1"/>
            <a:r>
              <a:rPr lang="en-US" altLang="en-US" sz="2000" dirty="0"/>
              <a:t>Personnel matters</a:t>
            </a:r>
          </a:p>
          <a:p>
            <a:pPr lvl="1"/>
            <a:r>
              <a:rPr lang="en-US" altLang="en-US" sz="2000" dirty="0"/>
              <a:t>Investigate concerns of criminal matters</a:t>
            </a:r>
          </a:p>
          <a:p>
            <a:pPr lvl="1"/>
            <a:r>
              <a:rPr lang="en-US" altLang="en-US" sz="2000" dirty="0"/>
              <a:t>Form emergency plans for response to school violence</a:t>
            </a:r>
          </a:p>
          <a:p>
            <a:pPr lvl="1"/>
            <a:r>
              <a:rPr lang="en-US" altLang="en-US" sz="2000" dirty="0"/>
              <a:t>Briefings from law enforcement (public safety, terrorism, etc.)</a:t>
            </a:r>
          </a:p>
        </p:txBody>
      </p:sp>
    </p:spTree>
    <p:extLst>
      <p:ext uri="{BB962C8B-B14F-4D97-AF65-F5344CB8AC3E}">
        <p14:creationId xmlns:p14="http://schemas.microsoft.com/office/powerpoint/2010/main" val="35955512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a:extLst>
              <a:ext uri="{FF2B5EF4-FFF2-40B4-BE49-F238E27FC236}">
                <a16:creationId xmlns:a16="http://schemas.microsoft.com/office/drawing/2014/main" id="{43A2B129-4833-4203-95DE-0B0208BF64C8}"/>
              </a:ext>
            </a:extLst>
          </p:cNvPr>
          <p:cNvSpPr>
            <a:spLocks noGrp="1" noChangeArrowheads="1"/>
          </p:cNvSpPr>
          <p:nvPr>
            <p:ph type="title"/>
          </p:nvPr>
        </p:nvSpPr>
        <p:spPr/>
        <p:txBody>
          <a:bodyPr/>
          <a:lstStyle/>
          <a:p>
            <a:r>
              <a:rPr lang="en-US" altLang="en-US" dirty="0"/>
              <a:t>NC Open Meetings Law – </a:t>
            </a:r>
            <a:br>
              <a:rPr lang="en-US" altLang="en-US" dirty="0"/>
            </a:br>
            <a:r>
              <a:rPr lang="en-US" altLang="en-US" dirty="0"/>
              <a:t>Closed Session </a:t>
            </a:r>
          </a:p>
        </p:txBody>
      </p:sp>
      <p:sp>
        <p:nvSpPr>
          <p:cNvPr id="3" name="Content Placeholder 2">
            <a:extLst>
              <a:ext uri="{FF2B5EF4-FFF2-40B4-BE49-F238E27FC236}">
                <a16:creationId xmlns:a16="http://schemas.microsoft.com/office/drawing/2014/main" id="{55C42526-5977-4BB2-A80F-7C624516B070}"/>
              </a:ext>
            </a:extLst>
          </p:cNvPr>
          <p:cNvSpPr>
            <a:spLocks noGrp="1"/>
          </p:cNvSpPr>
          <p:nvPr>
            <p:ph idx="1"/>
          </p:nvPr>
        </p:nvSpPr>
        <p:spPr/>
        <p:txBody>
          <a:bodyPr/>
          <a:lstStyle/>
          <a:p>
            <a:pPr>
              <a:defRPr/>
            </a:pPr>
            <a:r>
              <a:rPr lang="en-US" sz="2800" dirty="0"/>
              <a:t>What do you do if you want to make a decision based on the closed session discussion? </a:t>
            </a:r>
          </a:p>
          <a:p>
            <a:pPr lvl="1">
              <a:defRPr/>
            </a:pPr>
            <a:r>
              <a:rPr lang="en-US" sz="2400" dirty="0"/>
              <a:t>Come out of closed session and vote </a:t>
            </a:r>
          </a:p>
          <a:p>
            <a:pPr lvl="1">
              <a:defRPr/>
            </a:pPr>
            <a:r>
              <a:rPr lang="en-US" sz="2400" dirty="0"/>
              <a:t>Make a motion that </a:t>
            </a:r>
            <a:r>
              <a:rPr lang="en-US" sz="2400" b="1" dirty="0"/>
              <a:t>makes clear to the public </a:t>
            </a:r>
            <a:r>
              <a:rPr lang="en-US" sz="2400" dirty="0"/>
              <a:t>what the vote is for.</a:t>
            </a:r>
          </a:p>
          <a:p>
            <a:pPr lvl="2">
              <a:defRPr/>
            </a:pPr>
            <a:r>
              <a:rPr lang="en-US" sz="2000" dirty="0"/>
              <a:t>Voting ‘yes’ or ‘no’ on package A does </a:t>
            </a:r>
            <a:r>
              <a:rPr lang="en-US" sz="2000" b="1" i="1" dirty="0"/>
              <a:t>not</a:t>
            </a:r>
            <a:r>
              <a:rPr lang="en-US" sz="2000" dirty="0"/>
              <a:t> tell the public what package A is. </a:t>
            </a:r>
          </a:p>
          <a:p>
            <a:pPr>
              <a:defRPr/>
            </a:pPr>
            <a:r>
              <a:rPr lang="en-US" sz="2800" dirty="0"/>
              <a:t>Remember, you </a:t>
            </a:r>
            <a:r>
              <a:rPr lang="en-US" sz="2800" b="1" dirty="0"/>
              <a:t>must</a:t>
            </a:r>
            <a:r>
              <a:rPr lang="en-US" sz="2800" dirty="0"/>
              <a:t> come out of closed session to adjourn the meeting. </a:t>
            </a:r>
          </a:p>
          <a:p>
            <a:pPr marL="0" indent="0">
              <a:buFontTx/>
              <a:buNone/>
              <a:defRPr/>
            </a:pPr>
            <a:endParaRPr lang="en-US" sz="2400" dirty="0"/>
          </a:p>
        </p:txBody>
      </p:sp>
    </p:spTree>
    <p:extLst>
      <p:ext uri="{BB962C8B-B14F-4D97-AF65-F5344CB8AC3E}">
        <p14:creationId xmlns:p14="http://schemas.microsoft.com/office/powerpoint/2010/main" val="275261462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a:extLst>
              <a:ext uri="{FF2B5EF4-FFF2-40B4-BE49-F238E27FC236}">
                <a16:creationId xmlns:a16="http://schemas.microsoft.com/office/drawing/2014/main" id="{DB7D51E5-B52F-4523-8B73-4B6717A9BDE3}"/>
              </a:ext>
            </a:extLst>
          </p:cNvPr>
          <p:cNvSpPr>
            <a:spLocks noGrp="1" noChangeArrowheads="1"/>
          </p:cNvSpPr>
          <p:nvPr>
            <p:ph type="title"/>
          </p:nvPr>
        </p:nvSpPr>
        <p:spPr/>
        <p:txBody>
          <a:bodyPr/>
          <a:lstStyle/>
          <a:p>
            <a:pPr marL="0" indent="0">
              <a:buFontTx/>
              <a:buNone/>
            </a:pPr>
            <a:r>
              <a:rPr lang="en-US" altLang="en-US" sz="3600" dirty="0"/>
              <a:t>Can the board make decisions about the school through email? </a:t>
            </a:r>
          </a:p>
        </p:txBody>
      </p:sp>
      <p:sp>
        <p:nvSpPr>
          <p:cNvPr id="3" name="Content Placeholder 2">
            <a:extLst>
              <a:ext uri="{FF2B5EF4-FFF2-40B4-BE49-F238E27FC236}">
                <a16:creationId xmlns:a16="http://schemas.microsoft.com/office/drawing/2014/main" id="{9FD06C6F-CAE2-454B-9B3C-88198DBE3834}"/>
              </a:ext>
            </a:extLst>
          </p:cNvPr>
          <p:cNvSpPr>
            <a:spLocks noGrp="1" noChangeArrowheads="1"/>
          </p:cNvSpPr>
          <p:nvPr>
            <p:ph idx="1"/>
          </p:nvPr>
        </p:nvSpPr>
        <p:spPr/>
        <p:txBody>
          <a:bodyPr/>
          <a:lstStyle/>
          <a:p>
            <a:r>
              <a:rPr lang="en-US" altLang="en-US" sz="2800" dirty="0"/>
              <a:t>No</a:t>
            </a:r>
          </a:p>
          <a:p>
            <a:r>
              <a:rPr lang="en-US" altLang="en-US" sz="2800" dirty="0"/>
              <a:t>Electronic “discussions” of school business involving several board members could be construed as a meeting and </a:t>
            </a:r>
            <a:r>
              <a:rPr lang="en-US" altLang="en-US" sz="2800" b="1" dirty="0"/>
              <a:t>are in violation of the open meetings law.</a:t>
            </a:r>
          </a:p>
          <a:p>
            <a:r>
              <a:rPr lang="en-US" altLang="en-US" sz="2800" dirty="0"/>
              <a:t>You can communicate via email, just communicate individually and avoid a quorum of board members.</a:t>
            </a:r>
          </a:p>
          <a:p>
            <a:r>
              <a:rPr lang="en-US" altLang="en-US" sz="2800" dirty="0"/>
              <a:t>Do not “reply all” to an email from a board member that discusses school business. </a:t>
            </a:r>
          </a:p>
        </p:txBody>
      </p:sp>
    </p:spTree>
    <p:extLst>
      <p:ext uri="{BB962C8B-B14F-4D97-AF65-F5344CB8AC3E}">
        <p14:creationId xmlns:p14="http://schemas.microsoft.com/office/powerpoint/2010/main" val="227638543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itle 1">
            <a:extLst>
              <a:ext uri="{FF2B5EF4-FFF2-40B4-BE49-F238E27FC236}">
                <a16:creationId xmlns:a16="http://schemas.microsoft.com/office/drawing/2014/main" id="{2791ABF3-F80F-4A59-AEDA-9A594F27EBCF}"/>
              </a:ext>
            </a:extLst>
          </p:cNvPr>
          <p:cNvSpPr>
            <a:spLocks noGrp="1" noChangeArrowheads="1"/>
          </p:cNvSpPr>
          <p:nvPr>
            <p:ph type="title"/>
          </p:nvPr>
        </p:nvSpPr>
        <p:spPr/>
        <p:txBody>
          <a:bodyPr/>
          <a:lstStyle/>
          <a:p>
            <a:r>
              <a:rPr lang="en-US" altLang="en-US" dirty="0"/>
              <a:t>Sample Meeting Agenda </a:t>
            </a:r>
          </a:p>
        </p:txBody>
      </p:sp>
      <p:sp>
        <p:nvSpPr>
          <p:cNvPr id="29699" name="Content Placeholder 2">
            <a:extLst>
              <a:ext uri="{FF2B5EF4-FFF2-40B4-BE49-F238E27FC236}">
                <a16:creationId xmlns:a16="http://schemas.microsoft.com/office/drawing/2014/main" id="{9CEBE3D6-D0C5-473D-98C9-0978B29E9BCB}"/>
              </a:ext>
            </a:extLst>
          </p:cNvPr>
          <p:cNvSpPr>
            <a:spLocks noGrp="1" noChangeArrowheads="1"/>
          </p:cNvSpPr>
          <p:nvPr>
            <p:ph idx="1"/>
          </p:nvPr>
        </p:nvSpPr>
        <p:spPr>
          <a:xfrm>
            <a:off x="685800" y="1295400"/>
            <a:ext cx="7772400" cy="4495800"/>
          </a:xfrm>
        </p:spPr>
        <p:txBody>
          <a:bodyPr/>
          <a:lstStyle/>
          <a:p>
            <a:pPr marL="514350" indent="-457200" eaLnBrk="1" hangingPunct="1">
              <a:buFontTx/>
              <a:buAutoNum type="arabicPeriod"/>
            </a:pPr>
            <a:r>
              <a:rPr lang="en-US" altLang="en-US" sz="2200" dirty="0"/>
              <a:t>Call to order</a:t>
            </a:r>
          </a:p>
          <a:p>
            <a:pPr marL="514350" indent="-457200" eaLnBrk="1" hangingPunct="1">
              <a:buFontTx/>
              <a:buAutoNum type="arabicPeriod"/>
            </a:pPr>
            <a:r>
              <a:rPr lang="en-US" altLang="en-US" sz="2200" dirty="0"/>
              <a:t>Reading of the School’s Mission and Conflict of Interest Policy    </a:t>
            </a:r>
          </a:p>
          <a:p>
            <a:pPr marL="514350" indent="-457200" eaLnBrk="1" hangingPunct="1">
              <a:buFontTx/>
              <a:buAutoNum type="arabicPeriod"/>
            </a:pPr>
            <a:r>
              <a:rPr lang="en-US" altLang="en-US" sz="2200" dirty="0"/>
              <a:t>Approval of Minutes</a:t>
            </a:r>
          </a:p>
          <a:p>
            <a:pPr marL="514350" indent="-457200" eaLnBrk="1" hangingPunct="1">
              <a:buFontTx/>
              <a:buAutoNum type="arabicPeriod"/>
            </a:pPr>
            <a:r>
              <a:rPr lang="en-US" altLang="en-US" sz="2200" dirty="0"/>
              <a:t>Public Comment</a:t>
            </a:r>
          </a:p>
          <a:p>
            <a:pPr marL="514350" indent="-457200" eaLnBrk="1" hangingPunct="1">
              <a:buFontTx/>
              <a:buAutoNum type="arabicPeriod"/>
            </a:pPr>
            <a:r>
              <a:rPr lang="en-US" altLang="en-US" sz="2200" dirty="0"/>
              <a:t>Approval of Agenda</a:t>
            </a:r>
          </a:p>
          <a:p>
            <a:pPr marL="514350" indent="-457200" eaLnBrk="1" hangingPunct="1">
              <a:buFontTx/>
              <a:buAutoNum type="arabicPeriod"/>
            </a:pPr>
            <a:r>
              <a:rPr lang="en-US" altLang="en-US" sz="2200" dirty="0"/>
              <a:t>Officer Reports</a:t>
            </a:r>
          </a:p>
          <a:p>
            <a:pPr marL="514350" indent="-457200" eaLnBrk="1" hangingPunct="1">
              <a:buFontTx/>
              <a:buAutoNum type="arabicPeriod"/>
            </a:pPr>
            <a:r>
              <a:rPr lang="en-US" altLang="en-US" sz="2200" dirty="0"/>
              <a:t>Directors report </a:t>
            </a:r>
          </a:p>
          <a:p>
            <a:pPr marL="514350" indent="-457200" eaLnBrk="1" hangingPunct="1">
              <a:buFontTx/>
              <a:buAutoNum type="arabicPeriod"/>
            </a:pPr>
            <a:r>
              <a:rPr lang="en-US" altLang="en-US" sz="2200" dirty="0"/>
              <a:t>Special Committee Reports</a:t>
            </a:r>
          </a:p>
          <a:p>
            <a:pPr marL="514350" indent="-457200" eaLnBrk="1" hangingPunct="1">
              <a:buFontTx/>
              <a:buAutoNum type="arabicPeriod"/>
            </a:pPr>
            <a:r>
              <a:rPr lang="en-US" altLang="en-US" sz="2200" dirty="0"/>
              <a:t>New Business</a:t>
            </a:r>
          </a:p>
          <a:p>
            <a:pPr marL="514350" indent="-457200" eaLnBrk="1" hangingPunct="1">
              <a:buFontTx/>
              <a:buAutoNum type="arabicPeriod"/>
            </a:pPr>
            <a:r>
              <a:rPr lang="en-US" altLang="en-US" sz="2200" dirty="0"/>
              <a:t>Announcements</a:t>
            </a:r>
          </a:p>
          <a:p>
            <a:pPr marL="514350" indent="-457200" eaLnBrk="1" hangingPunct="1">
              <a:buFontTx/>
              <a:buAutoNum type="arabicPeriod"/>
            </a:pPr>
            <a:r>
              <a:rPr lang="en-US" altLang="en-US" sz="2200" dirty="0"/>
              <a:t>Adjournment</a:t>
            </a:r>
            <a:endParaRPr lang="en-US" altLang="en-US" sz="2400" dirty="0"/>
          </a:p>
          <a:p>
            <a:pPr marL="0" indent="0">
              <a:buFontTx/>
              <a:buNone/>
            </a:pPr>
            <a:endParaRPr lang="en-US" altLang="en-US" dirty="0"/>
          </a:p>
        </p:txBody>
      </p:sp>
    </p:spTree>
    <p:extLst>
      <p:ext uri="{BB962C8B-B14F-4D97-AF65-F5344CB8AC3E}">
        <p14:creationId xmlns:p14="http://schemas.microsoft.com/office/powerpoint/2010/main" val="105359439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0D93AA-77B4-43B1-BE10-338DA98703AB}"/>
              </a:ext>
            </a:extLst>
          </p:cNvPr>
          <p:cNvSpPr>
            <a:spLocks noGrp="1"/>
          </p:cNvSpPr>
          <p:nvPr>
            <p:ph type="title"/>
          </p:nvPr>
        </p:nvSpPr>
        <p:spPr/>
        <p:txBody>
          <a:bodyPr/>
          <a:lstStyle/>
          <a:p>
            <a:r>
              <a:rPr lang="en-US" altLang="en-US" dirty="0"/>
              <a:t>Parliamentary Procedure</a:t>
            </a:r>
            <a:endParaRPr lang="en-US" dirty="0"/>
          </a:p>
        </p:txBody>
      </p:sp>
      <p:sp>
        <p:nvSpPr>
          <p:cNvPr id="3" name="Content Placeholder 2">
            <a:extLst>
              <a:ext uri="{FF2B5EF4-FFF2-40B4-BE49-F238E27FC236}">
                <a16:creationId xmlns:a16="http://schemas.microsoft.com/office/drawing/2014/main" id="{3B93B256-43F6-446B-9EC4-7CD08CBD3110}"/>
              </a:ext>
            </a:extLst>
          </p:cNvPr>
          <p:cNvSpPr>
            <a:spLocks noGrp="1"/>
          </p:cNvSpPr>
          <p:nvPr>
            <p:ph idx="1"/>
          </p:nvPr>
        </p:nvSpPr>
        <p:spPr>
          <a:xfrm>
            <a:off x="685800" y="2667000"/>
            <a:ext cx="7772400" cy="3429000"/>
          </a:xfrm>
        </p:spPr>
        <p:txBody>
          <a:bodyPr/>
          <a:lstStyle/>
          <a:p>
            <a:r>
              <a:rPr lang="en-US" dirty="0"/>
              <a:t>Remember…</a:t>
            </a:r>
          </a:p>
          <a:p>
            <a:pPr lvl="1"/>
            <a:r>
              <a:rPr lang="en-US" dirty="0"/>
              <a:t>The board chair must restate the motions so all members of the board and audience can hear the motion. </a:t>
            </a:r>
          </a:p>
          <a:p>
            <a:pPr lvl="1"/>
            <a:r>
              <a:rPr lang="en-US" dirty="0"/>
              <a:t>All voting, according to open meeting laws, must be completed in open session.</a:t>
            </a:r>
          </a:p>
          <a:p>
            <a:pPr lvl="1"/>
            <a:r>
              <a:rPr lang="en-US" dirty="0"/>
              <a:t>Voting cannot take place by secret ballot.</a:t>
            </a:r>
          </a:p>
        </p:txBody>
      </p:sp>
      <p:graphicFrame>
        <p:nvGraphicFramePr>
          <p:cNvPr id="5" name="Diagram 4">
            <a:extLst>
              <a:ext uri="{FF2B5EF4-FFF2-40B4-BE49-F238E27FC236}">
                <a16:creationId xmlns:a16="http://schemas.microsoft.com/office/drawing/2014/main" id="{B9022907-A267-428B-836E-DE2628462CBE}"/>
              </a:ext>
            </a:extLst>
          </p:cNvPr>
          <p:cNvGraphicFramePr/>
          <p:nvPr>
            <p:extLst>
              <p:ext uri="{D42A27DB-BD31-4B8C-83A1-F6EECF244321}">
                <p14:modId xmlns:p14="http://schemas.microsoft.com/office/powerpoint/2010/main" val="3468653921"/>
              </p:ext>
            </p:extLst>
          </p:nvPr>
        </p:nvGraphicFramePr>
        <p:xfrm>
          <a:off x="0" y="152400"/>
          <a:ext cx="9144000" cy="3429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8773566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graphicEl>
                                              <a:dgm id="{494B7B83-FA17-48F0-9341-9CCBFE61AF45}"/>
                                            </p:graphic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graphicEl>
                                              <a:dgm id="{6E7A4C4D-D2A1-450A-88C4-21610954F9F4}"/>
                                            </p:graphic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
                                            <p:graphicEl>
                                              <a:dgm id="{F07ABA71-0B28-42BA-9910-4FAE9DDD5B3A}"/>
                                            </p:graphic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5">
                                            <p:graphicEl>
                                              <a:dgm id="{A38ED612-E328-49BD-97EE-FE7B40D4859B}"/>
                                            </p:graphic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5">
                                            <p:graphicEl>
                                              <a:dgm id="{5791D4A3-C5FC-4177-BBD0-D1AA53C5A186}"/>
                                            </p:graphic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0" end="0"/>
                                            </p:txEl>
                                          </p:spTgt>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3">
                                            <p:txEl>
                                              <p:pRg st="1" end="1"/>
                                            </p:txEl>
                                          </p:spTgt>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3">
                                            <p:txEl>
                                              <p:pRg st="2" end="2"/>
                                            </p:txEl>
                                          </p:spTgt>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Graphic spid="5" grpId="0">
        <p:bldSub>
          <a:bldDgm bld="one"/>
        </p:bldSub>
      </p:bldGraphic>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a:extLst>
              <a:ext uri="{FF2B5EF4-FFF2-40B4-BE49-F238E27FC236}">
                <a16:creationId xmlns:a16="http://schemas.microsoft.com/office/drawing/2014/main" id="{9F87FA67-6B8B-4ABE-98AA-57AD169BD1E6}"/>
              </a:ext>
            </a:extLst>
          </p:cNvPr>
          <p:cNvSpPr>
            <a:spLocks noGrp="1" noChangeArrowheads="1"/>
          </p:cNvSpPr>
          <p:nvPr>
            <p:ph type="title"/>
          </p:nvPr>
        </p:nvSpPr>
        <p:spPr/>
        <p:txBody>
          <a:bodyPr/>
          <a:lstStyle/>
          <a:p>
            <a:r>
              <a:rPr lang="en-US" altLang="en-US" dirty="0"/>
              <a:t>Working with your board</a:t>
            </a:r>
          </a:p>
        </p:txBody>
      </p:sp>
      <p:sp>
        <p:nvSpPr>
          <p:cNvPr id="2" name="Text Placeholder 1">
            <a:extLst>
              <a:ext uri="{FF2B5EF4-FFF2-40B4-BE49-F238E27FC236}">
                <a16:creationId xmlns:a16="http://schemas.microsoft.com/office/drawing/2014/main" id="{FE0142C0-4E39-4BE0-90EA-A5C659EEEB3C}"/>
              </a:ext>
            </a:extLst>
          </p:cNvPr>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86947903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FEAD28-CC02-4CA5-9457-D91606F3D943}"/>
              </a:ext>
            </a:extLst>
          </p:cNvPr>
          <p:cNvSpPr>
            <a:spLocks noGrp="1"/>
          </p:cNvSpPr>
          <p:nvPr>
            <p:ph type="title"/>
          </p:nvPr>
        </p:nvSpPr>
        <p:spPr/>
        <p:txBody>
          <a:bodyPr/>
          <a:lstStyle/>
          <a:p>
            <a:r>
              <a:rPr lang="en-US" dirty="0"/>
              <a:t>Agenda</a:t>
            </a:r>
          </a:p>
        </p:txBody>
      </p:sp>
      <p:sp>
        <p:nvSpPr>
          <p:cNvPr id="3" name="Content Placeholder 2">
            <a:extLst>
              <a:ext uri="{FF2B5EF4-FFF2-40B4-BE49-F238E27FC236}">
                <a16:creationId xmlns:a16="http://schemas.microsoft.com/office/drawing/2014/main" id="{62A71698-FAC4-41C0-B477-89CE0BE48623}"/>
              </a:ext>
            </a:extLst>
          </p:cNvPr>
          <p:cNvSpPr>
            <a:spLocks noGrp="1"/>
          </p:cNvSpPr>
          <p:nvPr>
            <p:ph idx="1"/>
          </p:nvPr>
        </p:nvSpPr>
        <p:spPr/>
        <p:txBody>
          <a:bodyPr/>
          <a:lstStyle/>
          <a:p>
            <a:r>
              <a:rPr lang="en-US" sz="2800" dirty="0"/>
              <a:t>Goals and Objectives</a:t>
            </a:r>
          </a:p>
          <a:p>
            <a:r>
              <a:rPr lang="en-US" sz="2800" dirty="0"/>
              <a:t>Board Development</a:t>
            </a:r>
          </a:p>
          <a:p>
            <a:r>
              <a:rPr lang="en-US" sz="2800" dirty="0"/>
              <a:t>Meetings and NC Open Meetings Law</a:t>
            </a:r>
          </a:p>
          <a:p>
            <a:r>
              <a:rPr lang="en-US" sz="2800" dirty="0"/>
              <a:t>Working with your Board</a:t>
            </a:r>
          </a:p>
          <a:p>
            <a:r>
              <a:rPr lang="en-US" sz="2800" dirty="0"/>
              <a:t>Common Pitfalls of Governing Boards</a:t>
            </a:r>
          </a:p>
          <a:p>
            <a:r>
              <a:rPr lang="en-US" sz="2800" dirty="0"/>
              <a:t>Frequently Asked Questions</a:t>
            </a:r>
          </a:p>
          <a:p>
            <a:r>
              <a:rPr lang="en-US" sz="2800" dirty="0"/>
              <a:t>Next Steps and Self-Assessment</a:t>
            </a:r>
          </a:p>
        </p:txBody>
      </p:sp>
    </p:spTree>
    <p:extLst>
      <p:ext uri="{BB962C8B-B14F-4D97-AF65-F5344CB8AC3E}">
        <p14:creationId xmlns:p14="http://schemas.microsoft.com/office/powerpoint/2010/main" val="142313275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a:extLst>
              <a:ext uri="{FF2B5EF4-FFF2-40B4-BE49-F238E27FC236}">
                <a16:creationId xmlns:a16="http://schemas.microsoft.com/office/drawing/2014/main" id="{6D909888-6708-4827-A001-F5ABC306C9B8}"/>
              </a:ext>
            </a:extLst>
          </p:cNvPr>
          <p:cNvSpPr>
            <a:spLocks noGrp="1" noChangeArrowheads="1"/>
          </p:cNvSpPr>
          <p:nvPr>
            <p:ph type="title"/>
          </p:nvPr>
        </p:nvSpPr>
        <p:spPr/>
        <p:txBody>
          <a:bodyPr/>
          <a:lstStyle/>
          <a:p>
            <a:r>
              <a:rPr lang="en-US" altLang="en-US" dirty="0"/>
              <a:t>Responsibilities of the Board</a:t>
            </a:r>
            <a:endParaRPr lang="en-US" altLang="en-US" sz="1800" dirty="0"/>
          </a:p>
        </p:txBody>
      </p:sp>
      <p:sp>
        <p:nvSpPr>
          <p:cNvPr id="11267" name="Content Placeholder 2">
            <a:extLst>
              <a:ext uri="{FF2B5EF4-FFF2-40B4-BE49-F238E27FC236}">
                <a16:creationId xmlns:a16="http://schemas.microsoft.com/office/drawing/2014/main" id="{ECBF9E2A-96E8-428D-907D-2F56C100C287}"/>
              </a:ext>
            </a:extLst>
          </p:cNvPr>
          <p:cNvSpPr>
            <a:spLocks noGrp="1" noChangeArrowheads="1"/>
          </p:cNvSpPr>
          <p:nvPr>
            <p:ph idx="1"/>
          </p:nvPr>
        </p:nvSpPr>
        <p:spPr/>
        <p:txBody>
          <a:bodyPr/>
          <a:lstStyle/>
          <a:p>
            <a:r>
              <a:rPr lang="en-US" altLang="en-US" sz="2800" dirty="0"/>
              <a:t>Each school and governing board is required to follow and adhere to:</a:t>
            </a:r>
          </a:p>
          <a:p>
            <a:pPr lvl="1"/>
            <a:r>
              <a:rPr lang="en-US" altLang="en-US" sz="2400" dirty="0"/>
              <a:t>Public charter school law    </a:t>
            </a:r>
          </a:p>
          <a:p>
            <a:pPr lvl="1"/>
            <a:r>
              <a:rPr lang="en-US" altLang="en-US" sz="2400" dirty="0"/>
              <a:t>Charter agreement</a:t>
            </a:r>
          </a:p>
          <a:p>
            <a:pPr lvl="1"/>
            <a:r>
              <a:rPr lang="en-US" altLang="en-US" sz="2400" dirty="0"/>
              <a:t>All open meeting laws</a:t>
            </a:r>
          </a:p>
          <a:p>
            <a:r>
              <a:rPr lang="en-US" altLang="en-US" sz="2800" dirty="0"/>
              <a:t>Effective governance includes:</a:t>
            </a:r>
          </a:p>
          <a:p>
            <a:pPr lvl="1"/>
            <a:r>
              <a:rPr lang="en-US" altLang="en-US" sz="2400" dirty="0"/>
              <a:t>Designing strategic, fiscal, and management plans</a:t>
            </a:r>
          </a:p>
          <a:p>
            <a:pPr lvl="1"/>
            <a:r>
              <a:rPr lang="en-US" altLang="en-US" sz="2400" dirty="0"/>
              <a:t>Outlining organizational responsibilities</a:t>
            </a:r>
          </a:p>
          <a:p>
            <a:pPr marL="0" indent="0">
              <a:buFontTx/>
              <a:buNone/>
            </a:pPr>
            <a:r>
              <a:rPr lang="en-US" altLang="en-US" sz="2800" dirty="0"/>
              <a:t>             </a:t>
            </a:r>
          </a:p>
          <a:p>
            <a:pPr marL="0" indent="0">
              <a:buFontTx/>
              <a:buNone/>
            </a:pPr>
            <a:endParaRPr lang="en-US" altLang="en-US" sz="2600"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a:extLst>
              <a:ext uri="{FF2B5EF4-FFF2-40B4-BE49-F238E27FC236}">
                <a16:creationId xmlns:a16="http://schemas.microsoft.com/office/drawing/2014/main" id="{81856852-280F-435D-B148-6CE892CD9E98}"/>
              </a:ext>
            </a:extLst>
          </p:cNvPr>
          <p:cNvSpPr>
            <a:spLocks noGrp="1" noChangeArrowheads="1"/>
          </p:cNvSpPr>
          <p:nvPr>
            <p:ph type="title"/>
          </p:nvPr>
        </p:nvSpPr>
        <p:spPr/>
        <p:txBody>
          <a:bodyPr/>
          <a:lstStyle/>
          <a:p>
            <a:r>
              <a:rPr lang="en-US" altLang="en-US" dirty="0"/>
              <a:t>Responsibilities of the Board</a:t>
            </a:r>
            <a:endParaRPr lang="en-US" altLang="en-US" sz="1800" dirty="0"/>
          </a:p>
        </p:txBody>
      </p:sp>
      <p:sp>
        <p:nvSpPr>
          <p:cNvPr id="10243" name="Content Placeholder 2">
            <a:extLst>
              <a:ext uri="{FF2B5EF4-FFF2-40B4-BE49-F238E27FC236}">
                <a16:creationId xmlns:a16="http://schemas.microsoft.com/office/drawing/2014/main" id="{142810CB-DF42-4F07-8BB7-53C7A944E0D5}"/>
              </a:ext>
            </a:extLst>
          </p:cNvPr>
          <p:cNvSpPr>
            <a:spLocks noGrp="1" noChangeArrowheads="1"/>
          </p:cNvSpPr>
          <p:nvPr>
            <p:ph idx="1"/>
          </p:nvPr>
        </p:nvSpPr>
        <p:spPr/>
        <p:txBody>
          <a:bodyPr/>
          <a:lstStyle/>
          <a:p>
            <a:r>
              <a:rPr lang="en-US" altLang="en-US" sz="2800" dirty="0"/>
              <a:t>Governing boards </a:t>
            </a:r>
            <a:r>
              <a:rPr lang="en-US" altLang="en-US" sz="2800" b="1" dirty="0"/>
              <a:t>should</a:t>
            </a:r>
            <a:r>
              <a:rPr lang="en-US" altLang="en-US" sz="2800" dirty="0"/>
              <a:t>:</a:t>
            </a:r>
          </a:p>
          <a:p>
            <a:pPr lvl="1"/>
            <a:r>
              <a:rPr lang="en-US" altLang="en-US" sz="2400" dirty="0"/>
              <a:t>Set the mission and vision of school</a:t>
            </a:r>
          </a:p>
          <a:p>
            <a:pPr lvl="1"/>
            <a:r>
              <a:rPr lang="en-US" altLang="en-US" sz="2400" dirty="0"/>
              <a:t>Analyze and evaluate school budget</a:t>
            </a:r>
          </a:p>
          <a:p>
            <a:pPr lvl="1"/>
            <a:r>
              <a:rPr lang="en-US" altLang="en-US" sz="2400" dirty="0"/>
              <a:t>Analyze and evaluate academic progress</a:t>
            </a:r>
          </a:p>
          <a:p>
            <a:pPr lvl="1"/>
            <a:r>
              <a:rPr lang="en-US" altLang="en-US" sz="2400" dirty="0"/>
              <a:t>Analyze and evaluate all reports</a:t>
            </a:r>
          </a:p>
          <a:p>
            <a:pPr lvl="1"/>
            <a:r>
              <a:rPr lang="en-US" altLang="en-US" sz="2400" dirty="0"/>
              <a:t>Give clear direction and support to the school director</a:t>
            </a:r>
          </a:p>
          <a:p>
            <a:pPr lvl="1"/>
            <a:r>
              <a:rPr lang="en-US" altLang="en-US" sz="2400" dirty="0"/>
              <a:t>Request amendments to the charter</a:t>
            </a:r>
          </a:p>
          <a:p>
            <a:pPr lvl="1"/>
            <a:r>
              <a:rPr lang="en-US" altLang="en-US" sz="2400" dirty="0"/>
              <a:t>Speak as one voice after decision is made</a:t>
            </a:r>
          </a:p>
          <a:p>
            <a:pPr marL="0" indent="0">
              <a:buFontTx/>
              <a:buNone/>
            </a:pPr>
            <a:endParaRPr lang="en-US" altLang="en-US" sz="2600"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EF300F-7575-451E-939C-6D2C6757DD5C}"/>
              </a:ext>
            </a:extLst>
          </p:cNvPr>
          <p:cNvSpPr>
            <a:spLocks noGrp="1"/>
          </p:cNvSpPr>
          <p:nvPr>
            <p:ph type="title"/>
          </p:nvPr>
        </p:nvSpPr>
        <p:spPr/>
        <p:txBody>
          <a:bodyPr/>
          <a:lstStyle/>
          <a:p>
            <a:r>
              <a:rPr lang="en-US" altLang="en-US" dirty="0"/>
              <a:t>Responsibilities of the Board</a:t>
            </a:r>
            <a:endParaRPr lang="en-US" dirty="0"/>
          </a:p>
        </p:txBody>
      </p:sp>
      <p:sp>
        <p:nvSpPr>
          <p:cNvPr id="3" name="Content Placeholder 2">
            <a:extLst>
              <a:ext uri="{FF2B5EF4-FFF2-40B4-BE49-F238E27FC236}">
                <a16:creationId xmlns:a16="http://schemas.microsoft.com/office/drawing/2014/main" id="{690C974F-66CF-48AA-A920-E5F0B6A1024B}"/>
              </a:ext>
            </a:extLst>
          </p:cNvPr>
          <p:cNvSpPr>
            <a:spLocks noGrp="1"/>
          </p:cNvSpPr>
          <p:nvPr>
            <p:ph idx="1"/>
          </p:nvPr>
        </p:nvSpPr>
        <p:spPr/>
        <p:txBody>
          <a:bodyPr/>
          <a:lstStyle/>
          <a:p>
            <a:r>
              <a:rPr lang="en-US" altLang="en-US" sz="2800" dirty="0"/>
              <a:t>Governing boards should </a:t>
            </a:r>
            <a:r>
              <a:rPr lang="en-US" altLang="en-US" sz="2800" b="1" dirty="0"/>
              <a:t>not</a:t>
            </a:r>
            <a:r>
              <a:rPr lang="en-US" altLang="en-US" sz="2800" dirty="0"/>
              <a:t>:</a:t>
            </a:r>
          </a:p>
          <a:p>
            <a:pPr lvl="1"/>
            <a:r>
              <a:rPr lang="en-US" sz="2400" dirty="0"/>
              <a:t>Micro-manage school directors</a:t>
            </a:r>
          </a:p>
          <a:p>
            <a:pPr lvl="1"/>
            <a:r>
              <a:rPr lang="en-US" sz="2400" dirty="0"/>
              <a:t>Assume responsibility for day-to-day operations</a:t>
            </a:r>
          </a:p>
          <a:p>
            <a:pPr marL="0" indent="0">
              <a:buNone/>
            </a:pPr>
            <a:endParaRPr lang="en-US" sz="2600" dirty="0"/>
          </a:p>
          <a:p>
            <a:r>
              <a:rPr lang="en-US" sz="2600" dirty="0"/>
              <a:t>School directors should be prepared to update board members on all matters of the school.</a:t>
            </a:r>
          </a:p>
          <a:p>
            <a:pPr lvl="1"/>
            <a:r>
              <a:rPr lang="en-US" sz="2400" dirty="0"/>
              <a:t>Bring other staff (deans, operations/finance directors, etc.) to present and allow the board to ask questions.</a:t>
            </a:r>
          </a:p>
        </p:txBody>
      </p:sp>
    </p:spTree>
    <p:extLst>
      <p:ext uri="{BB962C8B-B14F-4D97-AF65-F5344CB8AC3E}">
        <p14:creationId xmlns:p14="http://schemas.microsoft.com/office/powerpoint/2010/main" val="273162615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Title 1">
            <a:extLst>
              <a:ext uri="{FF2B5EF4-FFF2-40B4-BE49-F238E27FC236}">
                <a16:creationId xmlns:a16="http://schemas.microsoft.com/office/drawing/2014/main" id="{7D00E84E-B46B-4187-ABC9-1FF1EF29F610}"/>
              </a:ext>
            </a:extLst>
          </p:cNvPr>
          <p:cNvSpPr>
            <a:spLocks noGrp="1" noChangeArrowheads="1"/>
          </p:cNvSpPr>
          <p:nvPr>
            <p:ph type="title"/>
          </p:nvPr>
        </p:nvSpPr>
        <p:spPr/>
        <p:txBody>
          <a:bodyPr/>
          <a:lstStyle/>
          <a:p>
            <a:r>
              <a:rPr lang="en-US" altLang="en-US"/>
              <a:t>Roles and Responsibilities of Board vs. Administration  </a:t>
            </a:r>
          </a:p>
        </p:txBody>
      </p:sp>
      <p:graphicFrame>
        <p:nvGraphicFramePr>
          <p:cNvPr id="4" name="Content Placeholder 3">
            <a:extLst>
              <a:ext uri="{FF2B5EF4-FFF2-40B4-BE49-F238E27FC236}">
                <a16:creationId xmlns:a16="http://schemas.microsoft.com/office/drawing/2014/main" id="{EBF26FA0-AD44-48BF-B108-1B1B6AB9B92C}"/>
              </a:ext>
            </a:extLst>
          </p:cNvPr>
          <p:cNvGraphicFramePr>
            <a:graphicFrameLocks noGrp="1"/>
          </p:cNvGraphicFramePr>
          <p:nvPr>
            <p:ph idx="1"/>
          </p:nvPr>
        </p:nvGraphicFramePr>
        <p:xfrm>
          <a:off x="685800" y="1600200"/>
          <a:ext cx="7772400" cy="3479800"/>
        </p:xfrm>
        <a:graphic>
          <a:graphicData uri="http://schemas.openxmlformats.org/drawingml/2006/table">
            <a:tbl>
              <a:tblPr/>
              <a:tblGrid>
                <a:gridCol w="3886200">
                  <a:extLst>
                    <a:ext uri="{9D8B030D-6E8A-4147-A177-3AD203B41FA5}">
                      <a16:colId xmlns:a16="http://schemas.microsoft.com/office/drawing/2014/main" val="20000"/>
                    </a:ext>
                  </a:extLst>
                </a:gridCol>
                <a:gridCol w="3886200">
                  <a:extLst>
                    <a:ext uri="{9D8B030D-6E8A-4147-A177-3AD203B41FA5}">
                      <a16:colId xmlns:a16="http://schemas.microsoft.com/office/drawing/2014/main" val="20001"/>
                    </a:ext>
                  </a:extLst>
                </a:gridCol>
              </a:tblGrid>
              <a:tr h="371407">
                <a:tc>
                  <a:txBody>
                    <a:bodyPr/>
                    <a:lstStyle>
                      <a:lvl1pPr>
                        <a:spcBef>
                          <a:spcPct val="20000"/>
                        </a:spcBef>
                        <a:defRPr sz="2600">
                          <a:solidFill>
                            <a:srgbClr val="0D4376"/>
                          </a:solidFill>
                          <a:latin typeface="Arial" panose="020B0604020202020204" pitchFamily="34" charset="0"/>
                          <a:ea typeface="ヒラギノ角ゴ Pro W3" charset="-128"/>
                        </a:defRPr>
                      </a:lvl1pPr>
                      <a:lvl2pPr marL="742950" indent="-285750">
                        <a:spcBef>
                          <a:spcPct val="20000"/>
                        </a:spcBef>
                        <a:defRPr sz="2400">
                          <a:solidFill>
                            <a:srgbClr val="0D4376"/>
                          </a:solidFill>
                          <a:latin typeface="Arial" panose="020B0604020202020204" pitchFamily="34" charset="0"/>
                          <a:ea typeface="ヒラギノ角ゴ Pro W3" charset="-128"/>
                        </a:defRPr>
                      </a:lvl2pPr>
                      <a:lvl3pPr marL="1143000" indent="-228600">
                        <a:spcBef>
                          <a:spcPct val="20000"/>
                        </a:spcBef>
                        <a:defRPr sz="2000">
                          <a:solidFill>
                            <a:srgbClr val="0D4376"/>
                          </a:solidFill>
                          <a:latin typeface="Arial" panose="020B0604020202020204" pitchFamily="34" charset="0"/>
                          <a:ea typeface="ヒラギノ角ゴ Pro W3" charset="-128"/>
                        </a:defRPr>
                      </a:lvl3pPr>
                      <a:lvl4pPr marL="1600200" indent="-228600">
                        <a:spcBef>
                          <a:spcPct val="20000"/>
                        </a:spcBef>
                        <a:defRPr>
                          <a:solidFill>
                            <a:srgbClr val="0D4376"/>
                          </a:solidFill>
                          <a:latin typeface="Arial" panose="020B0604020202020204" pitchFamily="34" charset="0"/>
                          <a:ea typeface="ヒラギノ角ゴ Pro W3" charset="-128"/>
                        </a:defRPr>
                      </a:lvl4pPr>
                      <a:lvl5pPr marL="2057400" indent="-228600">
                        <a:spcBef>
                          <a:spcPct val="20000"/>
                        </a:spcBef>
                        <a:defRPr>
                          <a:solidFill>
                            <a:srgbClr val="0D4376"/>
                          </a:solidFill>
                          <a:latin typeface="Arial" panose="020B0604020202020204" pitchFamily="34" charset="0"/>
                          <a:ea typeface="ヒラギノ角ゴ Pro W3" charset="-128"/>
                        </a:defRPr>
                      </a:lvl5pPr>
                      <a:lvl6pPr marL="2514600" indent="-228600" eaLnBrk="0" fontAlgn="base" hangingPunct="0">
                        <a:spcBef>
                          <a:spcPct val="20000"/>
                        </a:spcBef>
                        <a:spcAft>
                          <a:spcPct val="0"/>
                        </a:spcAft>
                        <a:defRPr>
                          <a:solidFill>
                            <a:srgbClr val="0D4376"/>
                          </a:solidFill>
                          <a:latin typeface="Arial" panose="020B0604020202020204" pitchFamily="34" charset="0"/>
                          <a:ea typeface="ヒラギノ角ゴ Pro W3" charset="-128"/>
                        </a:defRPr>
                      </a:lvl6pPr>
                      <a:lvl7pPr marL="2971800" indent="-228600" eaLnBrk="0" fontAlgn="base" hangingPunct="0">
                        <a:spcBef>
                          <a:spcPct val="20000"/>
                        </a:spcBef>
                        <a:spcAft>
                          <a:spcPct val="0"/>
                        </a:spcAft>
                        <a:defRPr>
                          <a:solidFill>
                            <a:srgbClr val="0D4376"/>
                          </a:solidFill>
                          <a:latin typeface="Arial" panose="020B0604020202020204" pitchFamily="34" charset="0"/>
                          <a:ea typeface="ヒラギノ角ゴ Pro W3" charset="-128"/>
                        </a:defRPr>
                      </a:lvl7pPr>
                      <a:lvl8pPr marL="3429000" indent="-228600" eaLnBrk="0" fontAlgn="base" hangingPunct="0">
                        <a:spcBef>
                          <a:spcPct val="20000"/>
                        </a:spcBef>
                        <a:spcAft>
                          <a:spcPct val="0"/>
                        </a:spcAft>
                        <a:defRPr>
                          <a:solidFill>
                            <a:srgbClr val="0D4376"/>
                          </a:solidFill>
                          <a:latin typeface="Arial" panose="020B0604020202020204" pitchFamily="34" charset="0"/>
                          <a:ea typeface="ヒラギノ角ゴ Pro W3" charset="-128"/>
                        </a:defRPr>
                      </a:lvl8pPr>
                      <a:lvl9pPr marL="3886200" indent="-228600" eaLnBrk="0" fontAlgn="base" hangingPunct="0">
                        <a:spcBef>
                          <a:spcPct val="20000"/>
                        </a:spcBef>
                        <a:spcAft>
                          <a:spcPct val="0"/>
                        </a:spcAft>
                        <a:defRPr>
                          <a:solidFill>
                            <a:srgbClr val="0D4376"/>
                          </a:solidFill>
                          <a:latin typeface="Arial" panose="020B0604020202020204" pitchFamily="34" charset="0"/>
                          <a:ea typeface="ヒラギノ角ゴ Pro W3"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800" b="1" i="0" u="none" strike="noStrike" cap="none" normalizeH="0" baseline="0">
                          <a:ln>
                            <a:noFill/>
                          </a:ln>
                          <a:solidFill>
                            <a:srgbClr val="FFFFFF"/>
                          </a:solidFill>
                          <a:effectLst/>
                          <a:latin typeface="Arial" panose="020B0604020202020204" pitchFamily="34" charset="0"/>
                          <a:ea typeface="ヒラギノ角ゴ Pro W3" charset="-128"/>
                        </a:rPr>
                        <a:t>Board Responsibilities </a:t>
                      </a:r>
                    </a:p>
                  </a:txBody>
                  <a:tcPr marT="45712" marB="45712" horzOverflow="overflow">
                    <a:lnL w="12700" cap="flat" cmpd="sng" algn="ctr">
                      <a:solidFill>
                        <a:schemeClr val="accent2"/>
                      </a:solidFill>
                      <a:prstDash val="solid"/>
                      <a:round/>
                      <a:headEnd type="none" w="med" len="med"/>
                      <a:tailEnd type="none" w="med" len="med"/>
                    </a:lnL>
                    <a:lnR>
                      <a:noFill/>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a:noFill/>
                    </a:lnTlToBr>
                    <a:lnBlToTr>
                      <a:noFill/>
                    </a:lnBlToTr>
                    <a:solidFill>
                      <a:srgbClr val="6185AB"/>
                    </a:solidFill>
                  </a:tcPr>
                </a:tc>
                <a:tc>
                  <a:txBody>
                    <a:bodyPr/>
                    <a:lstStyle>
                      <a:lvl1pPr>
                        <a:spcBef>
                          <a:spcPct val="20000"/>
                        </a:spcBef>
                        <a:defRPr sz="2600">
                          <a:solidFill>
                            <a:srgbClr val="0D4376"/>
                          </a:solidFill>
                          <a:latin typeface="Arial" panose="020B0604020202020204" pitchFamily="34" charset="0"/>
                          <a:ea typeface="ヒラギノ角ゴ Pro W3" charset="-128"/>
                        </a:defRPr>
                      </a:lvl1pPr>
                      <a:lvl2pPr marL="742950" indent="-285750">
                        <a:spcBef>
                          <a:spcPct val="20000"/>
                        </a:spcBef>
                        <a:defRPr sz="2400">
                          <a:solidFill>
                            <a:srgbClr val="0D4376"/>
                          </a:solidFill>
                          <a:latin typeface="Arial" panose="020B0604020202020204" pitchFamily="34" charset="0"/>
                          <a:ea typeface="ヒラギノ角ゴ Pro W3" charset="-128"/>
                        </a:defRPr>
                      </a:lvl2pPr>
                      <a:lvl3pPr marL="1143000" indent="-228600">
                        <a:spcBef>
                          <a:spcPct val="20000"/>
                        </a:spcBef>
                        <a:defRPr sz="2000">
                          <a:solidFill>
                            <a:srgbClr val="0D4376"/>
                          </a:solidFill>
                          <a:latin typeface="Arial" panose="020B0604020202020204" pitchFamily="34" charset="0"/>
                          <a:ea typeface="ヒラギノ角ゴ Pro W3" charset="-128"/>
                        </a:defRPr>
                      </a:lvl3pPr>
                      <a:lvl4pPr marL="1600200" indent="-228600">
                        <a:spcBef>
                          <a:spcPct val="20000"/>
                        </a:spcBef>
                        <a:defRPr>
                          <a:solidFill>
                            <a:srgbClr val="0D4376"/>
                          </a:solidFill>
                          <a:latin typeface="Arial" panose="020B0604020202020204" pitchFamily="34" charset="0"/>
                          <a:ea typeface="ヒラギノ角ゴ Pro W3" charset="-128"/>
                        </a:defRPr>
                      </a:lvl4pPr>
                      <a:lvl5pPr marL="2057400" indent="-228600">
                        <a:spcBef>
                          <a:spcPct val="20000"/>
                        </a:spcBef>
                        <a:defRPr>
                          <a:solidFill>
                            <a:srgbClr val="0D4376"/>
                          </a:solidFill>
                          <a:latin typeface="Arial" panose="020B0604020202020204" pitchFamily="34" charset="0"/>
                          <a:ea typeface="ヒラギノ角ゴ Pro W3" charset="-128"/>
                        </a:defRPr>
                      </a:lvl5pPr>
                      <a:lvl6pPr marL="2514600" indent="-228600" eaLnBrk="0" fontAlgn="base" hangingPunct="0">
                        <a:spcBef>
                          <a:spcPct val="20000"/>
                        </a:spcBef>
                        <a:spcAft>
                          <a:spcPct val="0"/>
                        </a:spcAft>
                        <a:defRPr>
                          <a:solidFill>
                            <a:srgbClr val="0D4376"/>
                          </a:solidFill>
                          <a:latin typeface="Arial" panose="020B0604020202020204" pitchFamily="34" charset="0"/>
                          <a:ea typeface="ヒラギノ角ゴ Pro W3" charset="-128"/>
                        </a:defRPr>
                      </a:lvl6pPr>
                      <a:lvl7pPr marL="2971800" indent="-228600" eaLnBrk="0" fontAlgn="base" hangingPunct="0">
                        <a:spcBef>
                          <a:spcPct val="20000"/>
                        </a:spcBef>
                        <a:spcAft>
                          <a:spcPct val="0"/>
                        </a:spcAft>
                        <a:defRPr>
                          <a:solidFill>
                            <a:srgbClr val="0D4376"/>
                          </a:solidFill>
                          <a:latin typeface="Arial" panose="020B0604020202020204" pitchFamily="34" charset="0"/>
                          <a:ea typeface="ヒラギノ角ゴ Pro W3" charset="-128"/>
                        </a:defRPr>
                      </a:lvl7pPr>
                      <a:lvl8pPr marL="3429000" indent="-228600" eaLnBrk="0" fontAlgn="base" hangingPunct="0">
                        <a:spcBef>
                          <a:spcPct val="20000"/>
                        </a:spcBef>
                        <a:spcAft>
                          <a:spcPct val="0"/>
                        </a:spcAft>
                        <a:defRPr>
                          <a:solidFill>
                            <a:srgbClr val="0D4376"/>
                          </a:solidFill>
                          <a:latin typeface="Arial" panose="020B0604020202020204" pitchFamily="34" charset="0"/>
                          <a:ea typeface="ヒラギノ角ゴ Pro W3" charset="-128"/>
                        </a:defRPr>
                      </a:lvl8pPr>
                      <a:lvl9pPr marL="3886200" indent="-228600" eaLnBrk="0" fontAlgn="base" hangingPunct="0">
                        <a:spcBef>
                          <a:spcPct val="20000"/>
                        </a:spcBef>
                        <a:spcAft>
                          <a:spcPct val="0"/>
                        </a:spcAft>
                        <a:defRPr>
                          <a:solidFill>
                            <a:srgbClr val="0D4376"/>
                          </a:solidFill>
                          <a:latin typeface="Arial" panose="020B0604020202020204" pitchFamily="34" charset="0"/>
                          <a:ea typeface="ヒラギノ角ゴ Pro W3"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800" b="1" i="0" u="none" strike="noStrike" cap="none" normalizeH="0" baseline="0">
                          <a:ln>
                            <a:noFill/>
                          </a:ln>
                          <a:solidFill>
                            <a:srgbClr val="FFFFFF"/>
                          </a:solidFill>
                          <a:effectLst/>
                          <a:latin typeface="Arial" panose="020B0604020202020204" pitchFamily="34" charset="0"/>
                          <a:ea typeface="ヒラギノ角ゴ Pro W3" charset="-128"/>
                        </a:rPr>
                        <a:t>Administration Responsibilities </a:t>
                      </a:r>
                    </a:p>
                  </a:txBody>
                  <a:tcPr marT="45712" marB="45712" horzOverflow="overflow">
                    <a:lnL>
                      <a:noFill/>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a:noFill/>
                    </a:lnTlToBr>
                    <a:lnBlToTr>
                      <a:noFill/>
                    </a:lnBlToTr>
                    <a:solidFill>
                      <a:srgbClr val="6185AB"/>
                    </a:solidFill>
                  </a:tcPr>
                </a:tc>
                <a:extLst>
                  <a:ext uri="{0D108BD9-81ED-4DB2-BD59-A6C34878D82A}">
                    <a16:rowId xmlns:a16="http://schemas.microsoft.com/office/drawing/2014/main" val="10000"/>
                  </a:ext>
                </a:extLst>
              </a:tr>
              <a:tr h="3108393">
                <a:tc>
                  <a:txBody>
                    <a:bodyPr/>
                    <a:lstStyle>
                      <a:lvl1pPr>
                        <a:spcBef>
                          <a:spcPct val="20000"/>
                        </a:spcBef>
                        <a:defRPr sz="2600">
                          <a:solidFill>
                            <a:srgbClr val="0D4376"/>
                          </a:solidFill>
                          <a:latin typeface="Arial" panose="020B0604020202020204" pitchFamily="34" charset="0"/>
                          <a:ea typeface="ヒラギノ角ゴ Pro W3" charset="-128"/>
                        </a:defRPr>
                      </a:lvl1pPr>
                      <a:lvl2pPr marL="742950" indent="-285750">
                        <a:spcBef>
                          <a:spcPct val="20000"/>
                        </a:spcBef>
                        <a:defRPr sz="2400">
                          <a:solidFill>
                            <a:srgbClr val="0D4376"/>
                          </a:solidFill>
                          <a:latin typeface="Arial" panose="020B0604020202020204" pitchFamily="34" charset="0"/>
                          <a:ea typeface="ヒラギノ角ゴ Pro W3" charset="-128"/>
                        </a:defRPr>
                      </a:lvl2pPr>
                      <a:lvl3pPr marL="1143000" indent="-228600">
                        <a:spcBef>
                          <a:spcPct val="20000"/>
                        </a:spcBef>
                        <a:defRPr sz="2000">
                          <a:solidFill>
                            <a:srgbClr val="0D4376"/>
                          </a:solidFill>
                          <a:latin typeface="Arial" panose="020B0604020202020204" pitchFamily="34" charset="0"/>
                          <a:ea typeface="ヒラギノ角ゴ Pro W3" charset="-128"/>
                        </a:defRPr>
                      </a:lvl3pPr>
                      <a:lvl4pPr marL="1600200" indent="-228600">
                        <a:spcBef>
                          <a:spcPct val="20000"/>
                        </a:spcBef>
                        <a:defRPr>
                          <a:solidFill>
                            <a:srgbClr val="0D4376"/>
                          </a:solidFill>
                          <a:latin typeface="Arial" panose="020B0604020202020204" pitchFamily="34" charset="0"/>
                          <a:ea typeface="ヒラギノ角ゴ Pro W3" charset="-128"/>
                        </a:defRPr>
                      </a:lvl4pPr>
                      <a:lvl5pPr marL="2057400" indent="-228600">
                        <a:spcBef>
                          <a:spcPct val="20000"/>
                        </a:spcBef>
                        <a:defRPr>
                          <a:solidFill>
                            <a:srgbClr val="0D4376"/>
                          </a:solidFill>
                          <a:latin typeface="Arial" panose="020B0604020202020204" pitchFamily="34" charset="0"/>
                          <a:ea typeface="ヒラギノ角ゴ Pro W3" charset="-128"/>
                        </a:defRPr>
                      </a:lvl5pPr>
                      <a:lvl6pPr marL="2514600" indent="-228600" eaLnBrk="0" fontAlgn="base" hangingPunct="0">
                        <a:spcBef>
                          <a:spcPct val="20000"/>
                        </a:spcBef>
                        <a:spcAft>
                          <a:spcPct val="0"/>
                        </a:spcAft>
                        <a:defRPr>
                          <a:solidFill>
                            <a:srgbClr val="0D4376"/>
                          </a:solidFill>
                          <a:latin typeface="Arial" panose="020B0604020202020204" pitchFamily="34" charset="0"/>
                          <a:ea typeface="ヒラギノ角ゴ Pro W3" charset="-128"/>
                        </a:defRPr>
                      </a:lvl6pPr>
                      <a:lvl7pPr marL="2971800" indent="-228600" eaLnBrk="0" fontAlgn="base" hangingPunct="0">
                        <a:spcBef>
                          <a:spcPct val="20000"/>
                        </a:spcBef>
                        <a:spcAft>
                          <a:spcPct val="0"/>
                        </a:spcAft>
                        <a:defRPr>
                          <a:solidFill>
                            <a:srgbClr val="0D4376"/>
                          </a:solidFill>
                          <a:latin typeface="Arial" panose="020B0604020202020204" pitchFamily="34" charset="0"/>
                          <a:ea typeface="ヒラギノ角ゴ Pro W3" charset="-128"/>
                        </a:defRPr>
                      </a:lvl7pPr>
                      <a:lvl8pPr marL="3429000" indent="-228600" eaLnBrk="0" fontAlgn="base" hangingPunct="0">
                        <a:spcBef>
                          <a:spcPct val="20000"/>
                        </a:spcBef>
                        <a:spcAft>
                          <a:spcPct val="0"/>
                        </a:spcAft>
                        <a:defRPr>
                          <a:solidFill>
                            <a:srgbClr val="0D4376"/>
                          </a:solidFill>
                          <a:latin typeface="Arial" panose="020B0604020202020204" pitchFamily="34" charset="0"/>
                          <a:ea typeface="ヒラギノ角ゴ Pro W3" charset="-128"/>
                        </a:defRPr>
                      </a:lvl8pPr>
                      <a:lvl9pPr marL="3886200" indent="-228600" eaLnBrk="0" fontAlgn="base" hangingPunct="0">
                        <a:spcBef>
                          <a:spcPct val="20000"/>
                        </a:spcBef>
                        <a:spcAft>
                          <a:spcPct val="0"/>
                        </a:spcAft>
                        <a:defRPr>
                          <a:solidFill>
                            <a:srgbClr val="0D4376"/>
                          </a:solidFill>
                          <a:latin typeface="Arial" panose="020B0604020202020204" pitchFamily="34" charset="0"/>
                          <a:ea typeface="ヒラギノ角ゴ Pro W3"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rgbClr val="000000"/>
                        </a:solidFill>
                        <a:effectLst/>
                        <a:latin typeface="Arial" panose="020B0604020202020204" pitchFamily="34" charset="0"/>
                        <a:ea typeface="ヒラギノ角ゴ Pro W3" charset="-128"/>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dirty="0">
                          <a:ln>
                            <a:noFill/>
                          </a:ln>
                          <a:solidFill>
                            <a:srgbClr val="000000"/>
                          </a:solidFill>
                          <a:effectLst/>
                          <a:latin typeface="Arial" panose="020B0604020202020204" pitchFamily="34" charset="0"/>
                          <a:ea typeface="ヒラギノ角ゴ Pro W3" charset="-128"/>
                        </a:rPr>
                        <a:t>Responsibility is to make sure the school performs through clear evaluative measures. </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rgbClr val="000000"/>
                        </a:solidFill>
                        <a:effectLst/>
                        <a:latin typeface="Arial" panose="020B0604020202020204" pitchFamily="34" charset="0"/>
                        <a:ea typeface="ヒラギノ角ゴ Pro W3" charset="-128"/>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dirty="0">
                          <a:ln>
                            <a:noFill/>
                          </a:ln>
                          <a:solidFill>
                            <a:srgbClr val="000000"/>
                          </a:solidFill>
                          <a:effectLst/>
                          <a:latin typeface="Arial" panose="020B0604020202020204" pitchFamily="34" charset="0"/>
                          <a:ea typeface="ヒラギノ角ゴ Pro W3" charset="-128"/>
                        </a:rPr>
                        <a:t>The board asks “How well should the school perform at ….?” </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rgbClr val="000000"/>
                        </a:solidFill>
                        <a:effectLst/>
                        <a:latin typeface="Arial" panose="020B0604020202020204" pitchFamily="34" charset="0"/>
                        <a:ea typeface="ヒラギノ角ゴ Pro W3" charset="-128"/>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dirty="0">
                          <a:ln>
                            <a:noFill/>
                          </a:ln>
                          <a:solidFill>
                            <a:srgbClr val="000000"/>
                          </a:solidFill>
                          <a:effectLst/>
                          <a:latin typeface="Arial" panose="020B0604020202020204" pitchFamily="34" charset="0"/>
                          <a:ea typeface="ヒラギノ角ゴ Pro W3" charset="-128"/>
                        </a:rPr>
                        <a:t>The board asks “What is our goal for the year?”</a:t>
                      </a:r>
                    </a:p>
                  </a:txBody>
                  <a:tcPr marT="45712" marB="45712" horzOverflow="overflow">
                    <a:lnL w="12700" cap="flat" cmpd="sng" algn="ctr">
                      <a:solidFill>
                        <a:schemeClr val="accent2"/>
                      </a:solidFill>
                      <a:prstDash val="solid"/>
                      <a:round/>
                      <a:headEnd type="none" w="med" len="med"/>
                      <a:tailEnd type="none" w="med" len="med"/>
                    </a:lnL>
                    <a:lnR>
                      <a:noFill/>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a:noFill/>
                    </a:lnTlToBr>
                    <a:lnBlToTr>
                      <a:noFill/>
                    </a:lnBlToTr>
                    <a:solidFill>
                      <a:srgbClr val="E8E8EF"/>
                    </a:solidFill>
                  </a:tcPr>
                </a:tc>
                <a:tc>
                  <a:txBody>
                    <a:bodyPr/>
                    <a:lstStyle>
                      <a:lvl1pPr>
                        <a:spcBef>
                          <a:spcPct val="20000"/>
                        </a:spcBef>
                        <a:defRPr sz="2600">
                          <a:solidFill>
                            <a:srgbClr val="0D4376"/>
                          </a:solidFill>
                          <a:latin typeface="Arial" panose="020B0604020202020204" pitchFamily="34" charset="0"/>
                          <a:ea typeface="ヒラギノ角ゴ Pro W3" charset="-128"/>
                        </a:defRPr>
                      </a:lvl1pPr>
                      <a:lvl2pPr marL="742950" indent="-285750">
                        <a:spcBef>
                          <a:spcPct val="20000"/>
                        </a:spcBef>
                        <a:defRPr sz="2400">
                          <a:solidFill>
                            <a:srgbClr val="0D4376"/>
                          </a:solidFill>
                          <a:latin typeface="Arial" panose="020B0604020202020204" pitchFamily="34" charset="0"/>
                          <a:ea typeface="ヒラギノ角ゴ Pro W3" charset="-128"/>
                        </a:defRPr>
                      </a:lvl2pPr>
                      <a:lvl3pPr marL="1143000" indent="-228600">
                        <a:spcBef>
                          <a:spcPct val="20000"/>
                        </a:spcBef>
                        <a:defRPr sz="2000">
                          <a:solidFill>
                            <a:srgbClr val="0D4376"/>
                          </a:solidFill>
                          <a:latin typeface="Arial" panose="020B0604020202020204" pitchFamily="34" charset="0"/>
                          <a:ea typeface="ヒラギノ角ゴ Pro W3" charset="-128"/>
                        </a:defRPr>
                      </a:lvl3pPr>
                      <a:lvl4pPr marL="1600200" indent="-228600">
                        <a:spcBef>
                          <a:spcPct val="20000"/>
                        </a:spcBef>
                        <a:defRPr>
                          <a:solidFill>
                            <a:srgbClr val="0D4376"/>
                          </a:solidFill>
                          <a:latin typeface="Arial" panose="020B0604020202020204" pitchFamily="34" charset="0"/>
                          <a:ea typeface="ヒラギノ角ゴ Pro W3" charset="-128"/>
                        </a:defRPr>
                      </a:lvl4pPr>
                      <a:lvl5pPr marL="2057400" indent="-228600">
                        <a:spcBef>
                          <a:spcPct val="20000"/>
                        </a:spcBef>
                        <a:defRPr>
                          <a:solidFill>
                            <a:srgbClr val="0D4376"/>
                          </a:solidFill>
                          <a:latin typeface="Arial" panose="020B0604020202020204" pitchFamily="34" charset="0"/>
                          <a:ea typeface="ヒラギノ角ゴ Pro W3" charset="-128"/>
                        </a:defRPr>
                      </a:lvl5pPr>
                      <a:lvl6pPr marL="2514600" indent="-228600" eaLnBrk="0" fontAlgn="base" hangingPunct="0">
                        <a:spcBef>
                          <a:spcPct val="20000"/>
                        </a:spcBef>
                        <a:spcAft>
                          <a:spcPct val="0"/>
                        </a:spcAft>
                        <a:defRPr>
                          <a:solidFill>
                            <a:srgbClr val="0D4376"/>
                          </a:solidFill>
                          <a:latin typeface="Arial" panose="020B0604020202020204" pitchFamily="34" charset="0"/>
                          <a:ea typeface="ヒラギノ角ゴ Pro W3" charset="-128"/>
                        </a:defRPr>
                      </a:lvl6pPr>
                      <a:lvl7pPr marL="2971800" indent="-228600" eaLnBrk="0" fontAlgn="base" hangingPunct="0">
                        <a:spcBef>
                          <a:spcPct val="20000"/>
                        </a:spcBef>
                        <a:spcAft>
                          <a:spcPct val="0"/>
                        </a:spcAft>
                        <a:defRPr>
                          <a:solidFill>
                            <a:srgbClr val="0D4376"/>
                          </a:solidFill>
                          <a:latin typeface="Arial" panose="020B0604020202020204" pitchFamily="34" charset="0"/>
                          <a:ea typeface="ヒラギノ角ゴ Pro W3" charset="-128"/>
                        </a:defRPr>
                      </a:lvl7pPr>
                      <a:lvl8pPr marL="3429000" indent="-228600" eaLnBrk="0" fontAlgn="base" hangingPunct="0">
                        <a:spcBef>
                          <a:spcPct val="20000"/>
                        </a:spcBef>
                        <a:spcAft>
                          <a:spcPct val="0"/>
                        </a:spcAft>
                        <a:defRPr>
                          <a:solidFill>
                            <a:srgbClr val="0D4376"/>
                          </a:solidFill>
                          <a:latin typeface="Arial" panose="020B0604020202020204" pitchFamily="34" charset="0"/>
                          <a:ea typeface="ヒラギノ角ゴ Pro W3" charset="-128"/>
                        </a:defRPr>
                      </a:lvl8pPr>
                      <a:lvl9pPr marL="3886200" indent="-228600" eaLnBrk="0" fontAlgn="base" hangingPunct="0">
                        <a:spcBef>
                          <a:spcPct val="20000"/>
                        </a:spcBef>
                        <a:spcAft>
                          <a:spcPct val="0"/>
                        </a:spcAft>
                        <a:defRPr>
                          <a:solidFill>
                            <a:srgbClr val="0D4376"/>
                          </a:solidFill>
                          <a:latin typeface="Arial" panose="020B0604020202020204" pitchFamily="34" charset="0"/>
                          <a:ea typeface="ヒラギノ角ゴ Pro W3"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rgbClr val="000000"/>
                        </a:solidFill>
                        <a:effectLst/>
                        <a:latin typeface="Arial" panose="020B0604020202020204" pitchFamily="34" charset="0"/>
                        <a:ea typeface="ヒラギノ角ゴ Pro W3" charset="-128"/>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dirty="0">
                          <a:ln>
                            <a:noFill/>
                          </a:ln>
                          <a:solidFill>
                            <a:srgbClr val="000000"/>
                          </a:solidFill>
                          <a:effectLst/>
                          <a:latin typeface="Arial" panose="020B0604020202020204" pitchFamily="34" charset="0"/>
                          <a:ea typeface="ヒラギノ角ゴ Pro W3" charset="-128"/>
                        </a:rPr>
                        <a:t>Leads and develops plans and procedures that drive the school’s performance </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rgbClr val="000000"/>
                        </a:solidFill>
                        <a:effectLst/>
                        <a:latin typeface="Arial" panose="020B0604020202020204" pitchFamily="34" charset="0"/>
                        <a:ea typeface="ヒラギノ角ゴ Pro W3" charset="-128"/>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dirty="0">
                          <a:ln>
                            <a:noFill/>
                          </a:ln>
                          <a:solidFill>
                            <a:srgbClr val="000000"/>
                          </a:solidFill>
                          <a:effectLst/>
                          <a:latin typeface="Arial" panose="020B0604020202020204" pitchFamily="34" charset="0"/>
                          <a:ea typeface="ヒラギノ角ゴ Pro W3" charset="-128"/>
                        </a:rPr>
                        <a:t>The administration asks “How will I …..?”</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rgbClr val="000000"/>
                        </a:solidFill>
                        <a:effectLst/>
                        <a:latin typeface="Arial" panose="020B0604020202020204" pitchFamily="34" charset="0"/>
                        <a:ea typeface="ヒラギノ角ゴ Pro W3" charset="-128"/>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dirty="0">
                          <a:ln>
                            <a:noFill/>
                          </a:ln>
                          <a:solidFill>
                            <a:srgbClr val="000000"/>
                          </a:solidFill>
                          <a:effectLst/>
                          <a:latin typeface="Arial" panose="020B0604020202020204" pitchFamily="34" charset="0"/>
                          <a:ea typeface="ヒラギノ角ゴ Pro W3" charset="-128"/>
                        </a:rPr>
                        <a:t>The administration asks “How will I achieve the board’s goal?” </a:t>
                      </a:r>
                    </a:p>
                  </a:txBody>
                  <a:tcPr marT="45712" marB="45712" horzOverflow="overflow">
                    <a:lnL>
                      <a:noFill/>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a:noFill/>
                    </a:lnTlToBr>
                    <a:lnBlToTr>
                      <a:noFill/>
                    </a:lnBlToTr>
                    <a:solidFill>
                      <a:srgbClr val="E8E8EF"/>
                    </a:solidFill>
                  </a:tcP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159480967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88" name="Title 1">
            <a:extLst>
              <a:ext uri="{FF2B5EF4-FFF2-40B4-BE49-F238E27FC236}">
                <a16:creationId xmlns:a16="http://schemas.microsoft.com/office/drawing/2014/main" id="{6FB746AB-EAB4-4A8A-9BB3-30A0ACA91CF7}"/>
              </a:ext>
            </a:extLst>
          </p:cNvPr>
          <p:cNvSpPr>
            <a:spLocks noGrp="1" noChangeArrowheads="1"/>
          </p:cNvSpPr>
          <p:nvPr>
            <p:ph type="title"/>
          </p:nvPr>
        </p:nvSpPr>
        <p:spPr/>
        <p:txBody>
          <a:bodyPr/>
          <a:lstStyle/>
          <a:p>
            <a:r>
              <a:rPr lang="en-US" altLang="en-US"/>
              <a:t>Roles and Responsibilities of Board vs. Administration </a:t>
            </a:r>
          </a:p>
        </p:txBody>
      </p:sp>
      <p:graphicFrame>
        <p:nvGraphicFramePr>
          <p:cNvPr id="4" name="Content Placeholder 3">
            <a:extLst>
              <a:ext uri="{FF2B5EF4-FFF2-40B4-BE49-F238E27FC236}">
                <a16:creationId xmlns:a16="http://schemas.microsoft.com/office/drawing/2014/main" id="{EC4213B8-8970-44ED-B50E-87ADA53767BB}"/>
              </a:ext>
            </a:extLst>
          </p:cNvPr>
          <p:cNvGraphicFramePr>
            <a:graphicFrameLocks noGrp="1"/>
          </p:cNvGraphicFramePr>
          <p:nvPr>
            <p:ph idx="1"/>
            <p:extLst>
              <p:ext uri="{D42A27DB-BD31-4B8C-83A1-F6EECF244321}">
                <p14:modId xmlns:p14="http://schemas.microsoft.com/office/powerpoint/2010/main" val="3664177248"/>
              </p:ext>
            </p:extLst>
          </p:nvPr>
        </p:nvGraphicFramePr>
        <p:xfrm>
          <a:off x="685800" y="1600200"/>
          <a:ext cx="7772400" cy="3810000"/>
        </p:xfrm>
        <a:graphic>
          <a:graphicData uri="http://schemas.openxmlformats.org/drawingml/2006/table">
            <a:tbl>
              <a:tblPr firstRow="1" bandRow="1">
                <a:tableStyleId>{00A15C55-8517-42AA-B614-E9B94910E393}</a:tableStyleId>
              </a:tblPr>
              <a:tblGrid>
                <a:gridCol w="3886200">
                  <a:extLst>
                    <a:ext uri="{9D8B030D-6E8A-4147-A177-3AD203B41FA5}">
                      <a16:colId xmlns:a16="http://schemas.microsoft.com/office/drawing/2014/main" val="20000"/>
                    </a:ext>
                  </a:extLst>
                </a:gridCol>
                <a:gridCol w="3886200">
                  <a:extLst>
                    <a:ext uri="{9D8B030D-6E8A-4147-A177-3AD203B41FA5}">
                      <a16:colId xmlns:a16="http://schemas.microsoft.com/office/drawing/2014/main" val="20001"/>
                    </a:ext>
                  </a:extLst>
                </a:gridCol>
              </a:tblGrid>
              <a:tr h="518160">
                <a:tc>
                  <a:txBody>
                    <a:bodyPr/>
                    <a:lstStyle/>
                    <a:p>
                      <a:pPr algn="ctr"/>
                      <a:r>
                        <a:rPr lang="en-US" sz="2800" dirty="0"/>
                        <a:t>The Board</a:t>
                      </a:r>
                    </a:p>
                  </a:txBody>
                  <a:tcPr>
                    <a:solidFill>
                      <a:srgbClr val="6185AB"/>
                    </a:solidFill>
                  </a:tcPr>
                </a:tc>
                <a:tc>
                  <a:txBody>
                    <a:bodyPr/>
                    <a:lstStyle/>
                    <a:p>
                      <a:pPr algn="ctr"/>
                      <a:r>
                        <a:rPr lang="en-US" sz="2800" dirty="0"/>
                        <a:t>The Administration</a:t>
                      </a:r>
                    </a:p>
                  </a:txBody>
                  <a:tcPr>
                    <a:solidFill>
                      <a:srgbClr val="6185AB"/>
                    </a:solidFill>
                  </a:tcPr>
                </a:tc>
                <a:extLst>
                  <a:ext uri="{0D108BD9-81ED-4DB2-BD59-A6C34878D82A}">
                    <a16:rowId xmlns:a16="http://schemas.microsoft.com/office/drawing/2014/main" val="10000"/>
                  </a:ext>
                </a:extLst>
              </a:tr>
              <a:tr h="1463040">
                <a:tc>
                  <a:txBody>
                    <a:bodyPr/>
                    <a:lstStyle/>
                    <a:p>
                      <a:pPr algn="l"/>
                      <a:r>
                        <a:rPr lang="en-US" sz="1800" b="1" dirty="0"/>
                        <a:t>Ends (Results)</a:t>
                      </a:r>
                    </a:p>
                    <a:p>
                      <a:pPr marL="285750" indent="-285750" algn="l">
                        <a:buFont typeface="Arial" pitchFamily="34" charset="0"/>
                        <a:buChar char="•"/>
                      </a:pPr>
                      <a:r>
                        <a:rPr lang="en-US" sz="1800" baseline="0" dirty="0"/>
                        <a:t>Why?</a:t>
                      </a:r>
                    </a:p>
                    <a:p>
                      <a:pPr marL="285750" indent="-285750" algn="l">
                        <a:buFont typeface="Arial" pitchFamily="34" charset="0"/>
                        <a:buChar char="•"/>
                      </a:pPr>
                      <a:r>
                        <a:rPr lang="en-US" sz="1800" baseline="0" dirty="0"/>
                        <a:t>What?</a:t>
                      </a:r>
                    </a:p>
                    <a:p>
                      <a:pPr marL="285750" indent="-285750" algn="l">
                        <a:buFont typeface="Arial" pitchFamily="34" charset="0"/>
                        <a:buChar char="•"/>
                      </a:pPr>
                      <a:r>
                        <a:rPr lang="en-US" sz="1800" baseline="0" dirty="0"/>
                        <a:t>How Much?</a:t>
                      </a:r>
                      <a:endParaRPr lang="en-US" sz="1800" dirty="0"/>
                    </a:p>
                  </a:txBody>
                  <a:tcPr/>
                </a:tc>
                <a:tc>
                  <a:txBody>
                    <a:bodyPr/>
                    <a:lstStyle/>
                    <a:p>
                      <a:r>
                        <a:rPr lang="en-US" sz="1800" b="1" dirty="0"/>
                        <a:t>Means (Strategies)</a:t>
                      </a:r>
                      <a:endParaRPr lang="en-US" sz="1800" baseline="0" dirty="0"/>
                    </a:p>
                    <a:p>
                      <a:pPr marL="285750" indent="-285750">
                        <a:buFont typeface="Arial" pitchFamily="34" charset="0"/>
                        <a:buChar char="•"/>
                      </a:pPr>
                      <a:r>
                        <a:rPr lang="en-US" sz="1800" baseline="0" dirty="0"/>
                        <a:t>How?</a:t>
                      </a:r>
                    </a:p>
                    <a:p>
                      <a:pPr marL="285750" indent="-285750">
                        <a:buFont typeface="Arial" pitchFamily="34" charset="0"/>
                        <a:buChar char="•"/>
                      </a:pPr>
                      <a:r>
                        <a:rPr lang="en-US" sz="1800" baseline="0" dirty="0"/>
                        <a:t>When?</a:t>
                      </a:r>
                    </a:p>
                    <a:p>
                      <a:pPr marL="285750" indent="-285750">
                        <a:buFont typeface="Arial" pitchFamily="34" charset="0"/>
                        <a:buChar char="•"/>
                      </a:pPr>
                      <a:r>
                        <a:rPr lang="en-US" sz="1800" baseline="0" dirty="0"/>
                        <a:t>Where?</a:t>
                      </a:r>
                    </a:p>
                    <a:p>
                      <a:pPr marL="285750" indent="-285750">
                        <a:buFont typeface="Arial" pitchFamily="34" charset="0"/>
                        <a:buChar char="•"/>
                      </a:pPr>
                      <a:r>
                        <a:rPr lang="en-US" sz="1800" baseline="0" dirty="0"/>
                        <a:t>Who?</a:t>
                      </a:r>
                      <a:endParaRPr lang="en-US" sz="1800" dirty="0"/>
                    </a:p>
                  </a:txBody>
                  <a:tcPr/>
                </a:tc>
                <a:extLst>
                  <a:ext uri="{0D108BD9-81ED-4DB2-BD59-A6C34878D82A}">
                    <a16:rowId xmlns:a16="http://schemas.microsoft.com/office/drawing/2014/main" val="10001"/>
                  </a:ext>
                </a:extLst>
              </a:tr>
              <a:tr h="1188720">
                <a:tc>
                  <a:txBody>
                    <a:bodyPr/>
                    <a:lstStyle/>
                    <a:p>
                      <a:r>
                        <a:rPr lang="en-US" sz="1800" b="1" dirty="0"/>
                        <a:t>Mission</a:t>
                      </a:r>
                    </a:p>
                    <a:p>
                      <a:pPr marL="285750" indent="-285750">
                        <a:buFont typeface="Arial" pitchFamily="34" charset="0"/>
                        <a:buChar char="•"/>
                      </a:pPr>
                      <a:r>
                        <a:rPr lang="en-US" sz="1800" dirty="0"/>
                        <a:t>Vision</a:t>
                      </a:r>
                    </a:p>
                    <a:p>
                      <a:pPr marL="285750" indent="-285750">
                        <a:buFont typeface="Arial" pitchFamily="34" charset="0"/>
                        <a:buChar char="•"/>
                      </a:pPr>
                      <a:r>
                        <a:rPr lang="en-US" sz="1800" dirty="0"/>
                        <a:t>Goals</a:t>
                      </a:r>
                    </a:p>
                    <a:p>
                      <a:pPr marL="285750" indent="-285750">
                        <a:buFont typeface="Arial" pitchFamily="34" charset="0"/>
                        <a:buChar char="•"/>
                      </a:pPr>
                      <a:r>
                        <a:rPr lang="en-US" sz="1800" dirty="0"/>
                        <a:t>Policies</a:t>
                      </a:r>
                    </a:p>
                  </a:txBody>
                  <a:tcPr/>
                </a:tc>
                <a:tc>
                  <a:txBody>
                    <a:bodyPr/>
                    <a:lstStyle/>
                    <a:p>
                      <a:r>
                        <a:rPr lang="en-US" sz="1800" b="1" dirty="0"/>
                        <a:t>Objectives</a:t>
                      </a:r>
                    </a:p>
                    <a:p>
                      <a:pPr marL="285750" indent="-285750">
                        <a:buFont typeface="Arial" pitchFamily="34" charset="0"/>
                        <a:buChar char="•"/>
                      </a:pPr>
                      <a:r>
                        <a:rPr lang="en-US" sz="1800" dirty="0"/>
                        <a:t>Strategies</a:t>
                      </a:r>
                    </a:p>
                    <a:p>
                      <a:pPr marL="285750" indent="-285750">
                        <a:buFont typeface="Arial" pitchFamily="34" charset="0"/>
                        <a:buChar char="•"/>
                      </a:pPr>
                      <a:r>
                        <a:rPr lang="en-US" sz="1800" dirty="0"/>
                        <a:t>Action Plans</a:t>
                      </a:r>
                    </a:p>
                    <a:p>
                      <a:pPr marL="285750" indent="-285750">
                        <a:buFont typeface="Arial" pitchFamily="34" charset="0"/>
                        <a:buChar char="•"/>
                      </a:pPr>
                      <a:r>
                        <a:rPr lang="en-US" sz="1800" dirty="0"/>
                        <a:t>Procedures</a:t>
                      </a:r>
                    </a:p>
                  </a:txBody>
                  <a:tcPr/>
                </a:tc>
                <a:extLst>
                  <a:ext uri="{0D108BD9-81ED-4DB2-BD59-A6C34878D82A}">
                    <a16:rowId xmlns:a16="http://schemas.microsoft.com/office/drawing/2014/main" val="10002"/>
                  </a:ext>
                </a:extLst>
              </a:tr>
              <a:tr h="640080">
                <a:tc>
                  <a:txBody>
                    <a:bodyPr/>
                    <a:lstStyle/>
                    <a:p>
                      <a:r>
                        <a:rPr lang="en-US" sz="1800" b="1" dirty="0"/>
                        <a:t>Monitor</a:t>
                      </a:r>
                    </a:p>
                    <a:p>
                      <a:pPr marL="285750" indent="-285750">
                        <a:buFont typeface="Arial" pitchFamily="34" charset="0"/>
                        <a:buChar char="•"/>
                      </a:pPr>
                      <a:r>
                        <a:rPr lang="en-US" sz="1800" b="0" dirty="0"/>
                        <a:t>Vote</a:t>
                      </a:r>
                    </a:p>
                  </a:txBody>
                  <a:tcPr/>
                </a:tc>
                <a:tc>
                  <a:txBody>
                    <a:bodyPr/>
                    <a:lstStyle/>
                    <a:p>
                      <a:r>
                        <a:rPr lang="en-US" sz="1800" b="1" dirty="0"/>
                        <a:t>Implement</a:t>
                      </a:r>
                    </a:p>
                    <a:p>
                      <a:pPr marL="285750" indent="-285750">
                        <a:buFont typeface="Arial" pitchFamily="34" charset="0"/>
                        <a:buChar char="•"/>
                      </a:pPr>
                      <a:r>
                        <a:rPr lang="en-US" sz="1800" b="0" dirty="0"/>
                        <a:t>Recommend</a:t>
                      </a:r>
                      <a:endParaRPr lang="en-US" sz="1800" b="1" dirty="0"/>
                    </a:p>
                  </a:txBody>
                  <a:tcPr/>
                </a:tc>
                <a:extLst>
                  <a:ext uri="{0D108BD9-81ED-4DB2-BD59-A6C34878D82A}">
                    <a16:rowId xmlns:a16="http://schemas.microsoft.com/office/drawing/2014/main" val="10003"/>
                  </a:ext>
                </a:extLst>
              </a:tr>
            </a:tbl>
          </a:graphicData>
        </a:graphic>
      </p:graphicFrame>
      <p:sp>
        <p:nvSpPr>
          <p:cNvPr id="32787" name="TextBox 4">
            <a:extLst>
              <a:ext uri="{FF2B5EF4-FFF2-40B4-BE49-F238E27FC236}">
                <a16:creationId xmlns:a16="http://schemas.microsoft.com/office/drawing/2014/main" id="{5B976EBF-C723-481B-B90F-A72FB28640F4}"/>
              </a:ext>
            </a:extLst>
          </p:cNvPr>
          <p:cNvSpPr txBox="1">
            <a:spLocks noChangeArrowheads="1"/>
          </p:cNvSpPr>
          <p:nvPr/>
        </p:nvSpPr>
        <p:spPr bwMode="auto">
          <a:xfrm>
            <a:off x="1219200" y="5638800"/>
            <a:ext cx="6019800"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000">
                <a:solidFill>
                  <a:srgbClr val="0D4376"/>
                </a:solidFill>
                <a:latin typeface="Arial" panose="020B0604020202020204" pitchFamily="34" charset="0"/>
                <a:ea typeface="ヒラギノ角ゴ Pro W3" pitchFamily="1" charset="-128"/>
              </a:defRPr>
            </a:lvl1pPr>
            <a:lvl2pPr marL="742950" indent="-285750">
              <a:spcBef>
                <a:spcPct val="20000"/>
              </a:spcBef>
              <a:buChar char="–"/>
              <a:defRPr sz="2800">
                <a:solidFill>
                  <a:srgbClr val="0D4376"/>
                </a:solidFill>
                <a:latin typeface="Arial" panose="020B0604020202020204" pitchFamily="34" charset="0"/>
                <a:ea typeface="ヒラギノ角ゴ Pro W3" pitchFamily="1" charset="-128"/>
              </a:defRPr>
            </a:lvl2pPr>
            <a:lvl3pPr marL="1143000" indent="-228600">
              <a:spcBef>
                <a:spcPct val="20000"/>
              </a:spcBef>
              <a:buChar char="•"/>
              <a:defRPr sz="2400">
                <a:solidFill>
                  <a:srgbClr val="0D4376"/>
                </a:solidFill>
                <a:latin typeface="Arial" panose="020B0604020202020204" pitchFamily="34" charset="0"/>
                <a:ea typeface="ヒラギノ角ゴ Pro W3" pitchFamily="1" charset="-128"/>
              </a:defRPr>
            </a:lvl3pPr>
            <a:lvl4pPr marL="1600200" indent="-228600">
              <a:spcBef>
                <a:spcPct val="20000"/>
              </a:spcBef>
              <a:buChar char="–"/>
              <a:defRPr sz="2000">
                <a:solidFill>
                  <a:srgbClr val="0D4376"/>
                </a:solidFill>
                <a:latin typeface="Arial" panose="020B0604020202020204" pitchFamily="34" charset="0"/>
                <a:ea typeface="ヒラギノ角ゴ Pro W3" pitchFamily="1" charset="-128"/>
              </a:defRPr>
            </a:lvl4pPr>
            <a:lvl5pPr marL="2057400" indent="-228600">
              <a:spcBef>
                <a:spcPct val="20000"/>
              </a:spcBef>
              <a:buChar char="»"/>
              <a:defRPr sz="2000">
                <a:solidFill>
                  <a:srgbClr val="0D4376"/>
                </a:solidFill>
                <a:latin typeface="Arial" panose="020B0604020202020204" pitchFamily="34" charset="0"/>
                <a:ea typeface="ヒラギノ角ゴ Pro W3" pitchFamily="1" charset="-128"/>
              </a:defRPr>
            </a:lvl5pPr>
            <a:lvl6pPr marL="2514600" indent="-228600" eaLnBrk="0" fontAlgn="base" hangingPunct="0">
              <a:spcBef>
                <a:spcPct val="20000"/>
              </a:spcBef>
              <a:spcAft>
                <a:spcPct val="0"/>
              </a:spcAft>
              <a:buChar char="»"/>
              <a:defRPr sz="2000">
                <a:solidFill>
                  <a:srgbClr val="0D4376"/>
                </a:solidFill>
                <a:latin typeface="Arial" panose="020B0604020202020204" pitchFamily="34" charset="0"/>
                <a:ea typeface="ヒラギノ角ゴ Pro W3" pitchFamily="1" charset="-128"/>
              </a:defRPr>
            </a:lvl6pPr>
            <a:lvl7pPr marL="2971800" indent="-228600" eaLnBrk="0" fontAlgn="base" hangingPunct="0">
              <a:spcBef>
                <a:spcPct val="20000"/>
              </a:spcBef>
              <a:spcAft>
                <a:spcPct val="0"/>
              </a:spcAft>
              <a:buChar char="»"/>
              <a:defRPr sz="2000">
                <a:solidFill>
                  <a:srgbClr val="0D4376"/>
                </a:solidFill>
                <a:latin typeface="Arial" panose="020B0604020202020204" pitchFamily="34" charset="0"/>
                <a:ea typeface="ヒラギノ角ゴ Pro W3" pitchFamily="1" charset="-128"/>
              </a:defRPr>
            </a:lvl7pPr>
            <a:lvl8pPr marL="3429000" indent="-228600" eaLnBrk="0" fontAlgn="base" hangingPunct="0">
              <a:spcBef>
                <a:spcPct val="20000"/>
              </a:spcBef>
              <a:spcAft>
                <a:spcPct val="0"/>
              </a:spcAft>
              <a:buChar char="»"/>
              <a:defRPr sz="2000">
                <a:solidFill>
                  <a:srgbClr val="0D4376"/>
                </a:solidFill>
                <a:latin typeface="Arial" panose="020B0604020202020204" pitchFamily="34" charset="0"/>
                <a:ea typeface="ヒラギノ角ゴ Pro W3" pitchFamily="1" charset="-128"/>
              </a:defRPr>
            </a:lvl8pPr>
            <a:lvl9pPr marL="3886200" indent="-228600" eaLnBrk="0" fontAlgn="base" hangingPunct="0">
              <a:spcBef>
                <a:spcPct val="20000"/>
              </a:spcBef>
              <a:spcAft>
                <a:spcPct val="0"/>
              </a:spcAft>
              <a:buChar char="»"/>
              <a:defRPr sz="2000">
                <a:solidFill>
                  <a:srgbClr val="0D4376"/>
                </a:solidFill>
                <a:latin typeface="Arial" panose="020B0604020202020204" pitchFamily="34" charset="0"/>
                <a:ea typeface="ヒラギノ角ゴ Pro W3" pitchFamily="1" charset="-128"/>
              </a:defRPr>
            </a:lvl9pPr>
          </a:lstStyle>
          <a:p>
            <a:pPr eaLnBrk="1" hangingPunct="1">
              <a:spcBef>
                <a:spcPct val="0"/>
              </a:spcBef>
              <a:buFontTx/>
              <a:buNone/>
            </a:pPr>
            <a:r>
              <a:rPr lang="en-US" altLang="en-US" sz="1400">
                <a:solidFill>
                  <a:schemeClr val="tx1"/>
                </a:solidFill>
                <a:ea typeface="MS PGothic" panose="020B0600070205080204" pitchFamily="34" charset="-128"/>
              </a:rPr>
              <a:t>Retrieved from Cornell-Feist, Marci. Charter Schools Trustees Guide. </a:t>
            </a:r>
          </a:p>
        </p:txBody>
      </p:sp>
    </p:spTree>
    <p:extLst>
      <p:ext uri="{BB962C8B-B14F-4D97-AF65-F5344CB8AC3E}">
        <p14:creationId xmlns:p14="http://schemas.microsoft.com/office/powerpoint/2010/main" val="179164388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itle 1">
            <a:extLst>
              <a:ext uri="{FF2B5EF4-FFF2-40B4-BE49-F238E27FC236}">
                <a16:creationId xmlns:a16="http://schemas.microsoft.com/office/drawing/2014/main" id="{CC432766-2EB7-4D89-BB10-0539923FB600}"/>
              </a:ext>
            </a:extLst>
          </p:cNvPr>
          <p:cNvSpPr>
            <a:spLocks noGrp="1" noChangeArrowheads="1"/>
          </p:cNvSpPr>
          <p:nvPr>
            <p:ph type="title"/>
          </p:nvPr>
        </p:nvSpPr>
        <p:spPr/>
        <p:txBody>
          <a:bodyPr/>
          <a:lstStyle/>
          <a:p>
            <a:pPr eaLnBrk="1" hangingPunct="1"/>
            <a:r>
              <a:rPr lang="en-US" altLang="en-US"/>
              <a:t>Roles and Responsibilities of Board vs. Administration </a:t>
            </a:r>
            <a:endParaRPr lang="en-US" altLang="en-US">
              <a:latin typeface="Calibri" panose="020F0502020204030204" pitchFamily="34" charset="0"/>
            </a:endParaRPr>
          </a:p>
        </p:txBody>
      </p:sp>
      <p:graphicFrame>
        <p:nvGraphicFramePr>
          <p:cNvPr id="4" name="Content Placeholder 3">
            <a:extLst>
              <a:ext uri="{FF2B5EF4-FFF2-40B4-BE49-F238E27FC236}">
                <a16:creationId xmlns:a16="http://schemas.microsoft.com/office/drawing/2014/main" id="{15733972-EB83-4343-9342-657D689C9388}"/>
              </a:ext>
            </a:extLst>
          </p:cNvPr>
          <p:cNvGraphicFramePr>
            <a:graphicFrameLocks noGrp="1"/>
          </p:cNvGraphicFramePr>
          <p:nvPr>
            <p:ph idx="1"/>
            <p:extLst>
              <p:ext uri="{D42A27DB-BD31-4B8C-83A1-F6EECF244321}">
                <p14:modId xmlns:p14="http://schemas.microsoft.com/office/powerpoint/2010/main" val="1063669198"/>
              </p:ext>
            </p:extLst>
          </p:nvPr>
        </p:nvGraphicFramePr>
        <p:xfrm>
          <a:off x="685800" y="1600200"/>
          <a:ext cx="7772400" cy="4487863"/>
        </p:xfrm>
        <a:graphic>
          <a:graphicData uri="http://schemas.openxmlformats.org/drawingml/2006/table">
            <a:tbl>
              <a:tblPr/>
              <a:tblGrid>
                <a:gridCol w="2362200">
                  <a:extLst>
                    <a:ext uri="{9D8B030D-6E8A-4147-A177-3AD203B41FA5}">
                      <a16:colId xmlns:a16="http://schemas.microsoft.com/office/drawing/2014/main" val="20000"/>
                    </a:ext>
                  </a:extLst>
                </a:gridCol>
                <a:gridCol w="1380067">
                  <a:extLst>
                    <a:ext uri="{9D8B030D-6E8A-4147-A177-3AD203B41FA5}">
                      <a16:colId xmlns:a16="http://schemas.microsoft.com/office/drawing/2014/main" val="20001"/>
                    </a:ext>
                  </a:extLst>
                </a:gridCol>
                <a:gridCol w="2518833">
                  <a:extLst>
                    <a:ext uri="{9D8B030D-6E8A-4147-A177-3AD203B41FA5}">
                      <a16:colId xmlns:a16="http://schemas.microsoft.com/office/drawing/2014/main" val="20002"/>
                    </a:ext>
                  </a:extLst>
                </a:gridCol>
                <a:gridCol w="1511300">
                  <a:extLst>
                    <a:ext uri="{9D8B030D-6E8A-4147-A177-3AD203B41FA5}">
                      <a16:colId xmlns:a16="http://schemas.microsoft.com/office/drawing/2014/main" val="20003"/>
                    </a:ext>
                  </a:extLst>
                </a:gridCol>
              </a:tblGrid>
              <a:tr h="371475">
                <a:tc>
                  <a:txBody>
                    <a:bodyPr/>
                    <a:lstStyle>
                      <a:lvl1pPr>
                        <a:spcBef>
                          <a:spcPct val="20000"/>
                        </a:spcBef>
                        <a:defRPr sz="2600">
                          <a:solidFill>
                            <a:srgbClr val="0D4376"/>
                          </a:solidFill>
                          <a:latin typeface="Arial" panose="020B0604020202020204" pitchFamily="34" charset="0"/>
                          <a:ea typeface="ヒラギノ角ゴ Pro W3" charset="-128"/>
                        </a:defRPr>
                      </a:lvl1pPr>
                      <a:lvl2pPr marL="742950" indent="-285750">
                        <a:spcBef>
                          <a:spcPct val="20000"/>
                        </a:spcBef>
                        <a:defRPr sz="2400">
                          <a:solidFill>
                            <a:srgbClr val="0D4376"/>
                          </a:solidFill>
                          <a:latin typeface="Arial" panose="020B0604020202020204" pitchFamily="34" charset="0"/>
                          <a:ea typeface="ヒラギノ角ゴ Pro W3" charset="-128"/>
                        </a:defRPr>
                      </a:lvl2pPr>
                      <a:lvl3pPr marL="1143000" indent="-228600">
                        <a:spcBef>
                          <a:spcPct val="20000"/>
                        </a:spcBef>
                        <a:defRPr sz="2000">
                          <a:solidFill>
                            <a:srgbClr val="0D4376"/>
                          </a:solidFill>
                          <a:latin typeface="Arial" panose="020B0604020202020204" pitchFamily="34" charset="0"/>
                          <a:ea typeface="ヒラギノ角ゴ Pro W3" charset="-128"/>
                        </a:defRPr>
                      </a:lvl3pPr>
                      <a:lvl4pPr marL="1600200" indent="-228600">
                        <a:spcBef>
                          <a:spcPct val="20000"/>
                        </a:spcBef>
                        <a:defRPr>
                          <a:solidFill>
                            <a:srgbClr val="0D4376"/>
                          </a:solidFill>
                          <a:latin typeface="Arial" panose="020B0604020202020204" pitchFamily="34" charset="0"/>
                          <a:ea typeface="ヒラギノ角ゴ Pro W3" charset="-128"/>
                        </a:defRPr>
                      </a:lvl4pPr>
                      <a:lvl5pPr marL="2057400" indent="-228600">
                        <a:spcBef>
                          <a:spcPct val="20000"/>
                        </a:spcBef>
                        <a:defRPr>
                          <a:solidFill>
                            <a:srgbClr val="0D4376"/>
                          </a:solidFill>
                          <a:latin typeface="Arial" panose="020B0604020202020204" pitchFamily="34" charset="0"/>
                          <a:ea typeface="ヒラギノ角ゴ Pro W3" charset="-128"/>
                        </a:defRPr>
                      </a:lvl5pPr>
                      <a:lvl6pPr marL="2514600" indent="-228600" eaLnBrk="0" fontAlgn="base" hangingPunct="0">
                        <a:spcBef>
                          <a:spcPct val="20000"/>
                        </a:spcBef>
                        <a:spcAft>
                          <a:spcPct val="0"/>
                        </a:spcAft>
                        <a:defRPr>
                          <a:solidFill>
                            <a:srgbClr val="0D4376"/>
                          </a:solidFill>
                          <a:latin typeface="Arial" panose="020B0604020202020204" pitchFamily="34" charset="0"/>
                          <a:ea typeface="ヒラギノ角ゴ Pro W3" charset="-128"/>
                        </a:defRPr>
                      </a:lvl6pPr>
                      <a:lvl7pPr marL="2971800" indent="-228600" eaLnBrk="0" fontAlgn="base" hangingPunct="0">
                        <a:spcBef>
                          <a:spcPct val="20000"/>
                        </a:spcBef>
                        <a:spcAft>
                          <a:spcPct val="0"/>
                        </a:spcAft>
                        <a:defRPr>
                          <a:solidFill>
                            <a:srgbClr val="0D4376"/>
                          </a:solidFill>
                          <a:latin typeface="Arial" panose="020B0604020202020204" pitchFamily="34" charset="0"/>
                          <a:ea typeface="ヒラギノ角ゴ Pro W3" charset="-128"/>
                        </a:defRPr>
                      </a:lvl7pPr>
                      <a:lvl8pPr marL="3429000" indent="-228600" eaLnBrk="0" fontAlgn="base" hangingPunct="0">
                        <a:spcBef>
                          <a:spcPct val="20000"/>
                        </a:spcBef>
                        <a:spcAft>
                          <a:spcPct val="0"/>
                        </a:spcAft>
                        <a:defRPr>
                          <a:solidFill>
                            <a:srgbClr val="0D4376"/>
                          </a:solidFill>
                          <a:latin typeface="Arial" panose="020B0604020202020204" pitchFamily="34" charset="0"/>
                          <a:ea typeface="ヒラギノ角ゴ Pro W3" charset="-128"/>
                        </a:defRPr>
                      </a:lvl8pPr>
                      <a:lvl9pPr marL="3886200" indent="-228600" eaLnBrk="0" fontAlgn="base" hangingPunct="0">
                        <a:spcBef>
                          <a:spcPct val="20000"/>
                        </a:spcBef>
                        <a:spcAft>
                          <a:spcPct val="0"/>
                        </a:spcAft>
                        <a:defRPr>
                          <a:solidFill>
                            <a:srgbClr val="0D4376"/>
                          </a:solidFill>
                          <a:latin typeface="Arial" panose="020B0604020202020204" pitchFamily="34" charset="0"/>
                          <a:ea typeface="ヒラギノ角ゴ Pro W3"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800" b="1" i="0" u="none" strike="noStrike" cap="none" normalizeH="0" baseline="0" dirty="0">
                          <a:ln>
                            <a:noFill/>
                          </a:ln>
                          <a:solidFill>
                            <a:srgbClr val="FFFFFF"/>
                          </a:solidFill>
                          <a:effectLst/>
                          <a:latin typeface="Arial" panose="020B0604020202020204" pitchFamily="34" charset="0"/>
                          <a:ea typeface="ヒラギノ角ゴ Pro W3" charset="-128"/>
                        </a:rPr>
                        <a:t>Area of Oversight</a:t>
                      </a:r>
                    </a:p>
                  </a:txBody>
                  <a:tcPr marT="45726" marB="45726"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rgbClr val="6185AB"/>
                    </a:solidFill>
                  </a:tcPr>
                </a:tc>
                <a:tc gridSpan="3">
                  <a:txBody>
                    <a:bodyPr/>
                    <a:lstStyle>
                      <a:lvl1pPr>
                        <a:spcBef>
                          <a:spcPct val="20000"/>
                        </a:spcBef>
                        <a:defRPr sz="2600">
                          <a:solidFill>
                            <a:srgbClr val="0D4376"/>
                          </a:solidFill>
                          <a:latin typeface="Arial" panose="020B0604020202020204" pitchFamily="34" charset="0"/>
                          <a:ea typeface="ヒラギノ角ゴ Pro W3" charset="-128"/>
                        </a:defRPr>
                      </a:lvl1pPr>
                      <a:lvl2pPr marL="742950" indent="-285750">
                        <a:spcBef>
                          <a:spcPct val="20000"/>
                        </a:spcBef>
                        <a:defRPr sz="2400">
                          <a:solidFill>
                            <a:srgbClr val="0D4376"/>
                          </a:solidFill>
                          <a:latin typeface="Arial" panose="020B0604020202020204" pitchFamily="34" charset="0"/>
                          <a:ea typeface="ヒラギノ角ゴ Pro W3" charset="-128"/>
                        </a:defRPr>
                      </a:lvl2pPr>
                      <a:lvl3pPr marL="1143000" indent="-228600">
                        <a:spcBef>
                          <a:spcPct val="20000"/>
                        </a:spcBef>
                        <a:defRPr sz="2000">
                          <a:solidFill>
                            <a:srgbClr val="0D4376"/>
                          </a:solidFill>
                          <a:latin typeface="Arial" panose="020B0604020202020204" pitchFamily="34" charset="0"/>
                          <a:ea typeface="ヒラギノ角ゴ Pro W3" charset="-128"/>
                        </a:defRPr>
                      </a:lvl3pPr>
                      <a:lvl4pPr marL="1600200" indent="-228600">
                        <a:spcBef>
                          <a:spcPct val="20000"/>
                        </a:spcBef>
                        <a:defRPr>
                          <a:solidFill>
                            <a:srgbClr val="0D4376"/>
                          </a:solidFill>
                          <a:latin typeface="Arial" panose="020B0604020202020204" pitchFamily="34" charset="0"/>
                          <a:ea typeface="ヒラギノ角ゴ Pro W3" charset="-128"/>
                        </a:defRPr>
                      </a:lvl4pPr>
                      <a:lvl5pPr marL="2057400" indent="-228600">
                        <a:spcBef>
                          <a:spcPct val="20000"/>
                        </a:spcBef>
                        <a:defRPr>
                          <a:solidFill>
                            <a:srgbClr val="0D4376"/>
                          </a:solidFill>
                          <a:latin typeface="Arial" panose="020B0604020202020204" pitchFamily="34" charset="0"/>
                          <a:ea typeface="ヒラギノ角ゴ Pro W3" charset="-128"/>
                        </a:defRPr>
                      </a:lvl5pPr>
                      <a:lvl6pPr marL="2514600" indent="-228600" eaLnBrk="0" fontAlgn="base" hangingPunct="0">
                        <a:spcBef>
                          <a:spcPct val="20000"/>
                        </a:spcBef>
                        <a:spcAft>
                          <a:spcPct val="0"/>
                        </a:spcAft>
                        <a:defRPr>
                          <a:solidFill>
                            <a:srgbClr val="0D4376"/>
                          </a:solidFill>
                          <a:latin typeface="Arial" panose="020B0604020202020204" pitchFamily="34" charset="0"/>
                          <a:ea typeface="ヒラギノ角ゴ Pro W3" charset="-128"/>
                        </a:defRPr>
                      </a:lvl6pPr>
                      <a:lvl7pPr marL="2971800" indent="-228600" eaLnBrk="0" fontAlgn="base" hangingPunct="0">
                        <a:spcBef>
                          <a:spcPct val="20000"/>
                        </a:spcBef>
                        <a:spcAft>
                          <a:spcPct val="0"/>
                        </a:spcAft>
                        <a:defRPr>
                          <a:solidFill>
                            <a:srgbClr val="0D4376"/>
                          </a:solidFill>
                          <a:latin typeface="Arial" panose="020B0604020202020204" pitchFamily="34" charset="0"/>
                          <a:ea typeface="ヒラギノ角ゴ Pro W3" charset="-128"/>
                        </a:defRPr>
                      </a:lvl7pPr>
                      <a:lvl8pPr marL="3429000" indent="-228600" eaLnBrk="0" fontAlgn="base" hangingPunct="0">
                        <a:spcBef>
                          <a:spcPct val="20000"/>
                        </a:spcBef>
                        <a:spcAft>
                          <a:spcPct val="0"/>
                        </a:spcAft>
                        <a:defRPr>
                          <a:solidFill>
                            <a:srgbClr val="0D4376"/>
                          </a:solidFill>
                          <a:latin typeface="Arial" panose="020B0604020202020204" pitchFamily="34" charset="0"/>
                          <a:ea typeface="ヒラギノ角ゴ Pro W3" charset="-128"/>
                        </a:defRPr>
                      </a:lvl8pPr>
                      <a:lvl9pPr marL="3886200" indent="-228600" eaLnBrk="0" fontAlgn="base" hangingPunct="0">
                        <a:spcBef>
                          <a:spcPct val="20000"/>
                        </a:spcBef>
                        <a:spcAft>
                          <a:spcPct val="0"/>
                        </a:spcAft>
                        <a:defRPr>
                          <a:solidFill>
                            <a:srgbClr val="0D4376"/>
                          </a:solidFill>
                          <a:latin typeface="Arial" panose="020B0604020202020204" pitchFamily="34" charset="0"/>
                          <a:ea typeface="ヒラギノ角ゴ Pro W3"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800" b="1" i="0" u="none" strike="noStrike" cap="none" normalizeH="0" baseline="0" dirty="0">
                          <a:ln>
                            <a:noFill/>
                          </a:ln>
                          <a:solidFill>
                            <a:srgbClr val="FFFFFF"/>
                          </a:solidFill>
                          <a:effectLst/>
                          <a:latin typeface="Arial" panose="020B0604020202020204" pitchFamily="34" charset="0"/>
                          <a:ea typeface="ヒラギノ角ゴ Pro W3" charset="-128"/>
                        </a:rPr>
                        <a:t>Time, Attention, and Responsibility</a:t>
                      </a:r>
                    </a:p>
                  </a:txBody>
                  <a:tcPr marT="45726" marB="45726"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rgbClr val="6185AB"/>
                    </a:solidFill>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0"/>
                  </a:ext>
                </a:extLst>
              </a:tr>
              <a:tr h="1463675">
                <a:tc>
                  <a:txBody>
                    <a:bodyPr/>
                    <a:lstStyle>
                      <a:lvl1pPr>
                        <a:spcBef>
                          <a:spcPct val="20000"/>
                        </a:spcBef>
                        <a:defRPr sz="2600">
                          <a:solidFill>
                            <a:srgbClr val="0D4376"/>
                          </a:solidFill>
                          <a:latin typeface="Arial" panose="020B0604020202020204" pitchFamily="34" charset="0"/>
                          <a:ea typeface="ヒラギノ角ゴ Pro W3" charset="-128"/>
                        </a:defRPr>
                      </a:lvl1pPr>
                      <a:lvl2pPr marL="742950" indent="-285750">
                        <a:spcBef>
                          <a:spcPct val="20000"/>
                        </a:spcBef>
                        <a:defRPr sz="2400">
                          <a:solidFill>
                            <a:srgbClr val="0D4376"/>
                          </a:solidFill>
                          <a:latin typeface="Arial" panose="020B0604020202020204" pitchFamily="34" charset="0"/>
                          <a:ea typeface="ヒラギノ角ゴ Pro W3" charset="-128"/>
                        </a:defRPr>
                      </a:lvl2pPr>
                      <a:lvl3pPr marL="1143000" indent="-228600">
                        <a:spcBef>
                          <a:spcPct val="20000"/>
                        </a:spcBef>
                        <a:defRPr sz="2000">
                          <a:solidFill>
                            <a:srgbClr val="0D4376"/>
                          </a:solidFill>
                          <a:latin typeface="Arial" panose="020B0604020202020204" pitchFamily="34" charset="0"/>
                          <a:ea typeface="ヒラギノ角ゴ Pro W3" charset="-128"/>
                        </a:defRPr>
                      </a:lvl3pPr>
                      <a:lvl4pPr marL="1600200" indent="-228600">
                        <a:spcBef>
                          <a:spcPct val="20000"/>
                        </a:spcBef>
                        <a:defRPr>
                          <a:solidFill>
                            <a:srgbClr val="0D4376"/>
                          </a:solidFill>
                          <a:latin typeface="Arial" panose="020B0604020202020204" pitchFamily="34" charset="0"/>
                          <a:ea typeface="ヒラギノ角ゴ Pro W3" charset="-128"/>
                        </a:defRPr>
                      </a:lvl4pPr>
                      <a:lvl5pPr marL="2057400" indent="-228600">
                        <a:spcBef>
                          <a:spcPct val="20000"/>
                        </a:spcBef>
                        <a:defRPr>
                          <a:solidFill>
                            <a:srgbClr val="0D4376"/>
                          </a:solidFill>
                          <a:latin typeface="Arial" panose="020B0604020202020204" pitchFamily="34" charset="0"/>
                          <a:ea typeface="ヒラギノ角ゴ Pro W3" charset="-128"/>
                        </a:defRPr>
                      </a:lvl5pPr>
                      <a:lvl6pPr marL="2514600" indent="-228600" eaLnBrk="0" fontAlgn="base" hangingPunct="0">
                        <a:spcBef>
                          <a:spcPct val="20000"/>
                        </a:spcBef>
                        <a:spcAft>
                          <a:spcPct val="0"/>
                        </a:spcAft>
                        <a:defRPr>
                          <a:solidFill>
                            <a:srgbClr val="0D4376"/>
                          </a:solidFill>
                          <a:latin typeface="Arial" panose="020B0604020202020204" pitchFamily="34" charset="0"/>
                          <a:ea typeface="ヒラギノ角ゴ Pro W3" charset="-128"/>
                        </a:defRPr>
                      </a:lvl6pPr>
                      <a:lvl7pPr marL="2971800" indent="-228600" eaLnBrk="0" fontAlgn="base" hangingPunct="0">
                        <a:spcBef>
                          <a:spcPct val="20000"/>
                        </a:spcBef>
                        <a:spcAft>
                          <a:spcPct val="0"/>
                        </a:spcAft>
                        <a:defRPr>
                          <a:solidFill>
                            <a:srgbClr val="0D4376"/>
                          </a:solidFill>
                          <a:latin typeface="Arial" panose="020B0604020202020204" pitchFamily="34" charset="0"/>
                          <a:ea typeface="ヒラギノ角ゴ Pro W3" charset="-128"/>
                        </a:defRPr>
                      </a:lvl7pPr>
                      <a:lvl8pPr marL="3429000" indent="-228600" eaLnBrk="0" fontAlgn="base" hangingPunct="0">
                        <a:spcBef>
                          <a:spcPct val="20000"/>
                        </a:spcBef>
                        <a:spcAft>
                          <a:spcPct val="0"/>
                        </a:spcAft>
                        <a:defRPr>
                          <a:solidFill>
                            <a:srgbClr val="0D4376"/>
                          </a:solidFill>
                          <a:latin typeface="Arial" panose="020B0604020202020204" pitchFamily="34" charset="0"/>
                          <a:ea typeface="ヒラギノ角ゴ Pro W3" charset="-128"/>
                        </a:defRPr>
                      </a:lvl8pPr>
                      <a:lvl9pPr marL="3886200" indent="-228600" eaLnBrk="0" fontAlgn="base" hangingPunct="0">
                        <a:spcBef>
                          <a:spcPct val="20000"/>
                        </a:spcBef>
                        <a:spcAft>
                          <a:spcPct val="0"/>
                        </a:spcAft>
                        <a:defRPr>
                          <a:solidFill>
                            <a:srgbClr val="0D4376"/>
                          </a:solidFill>
                          <a:latin typeface="Arial" panose="020B0604020202020204" pitchFamily="34" charset="0"/>
                          <a:ea typeface="ヒラギノ角ゴ Pro W3"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800" b="1" i="0" u="none" strike="noStrike" cap="none" normalizeH="0" baseline="0" dirty="0">
                          <a:ln>
                            <a:noFill/>
                          </a:ln>
                          <a:solidFill>
                            <a:srgbClr val="000000"/>
                          </a:solidFill>
                          <a:effectLst/>
                          <a:latin typeface="Arial" panose="020B0604020202020204" pitchFamily="34" charset="0"/>
                          <a:ea typeface="ヒラギノ角ゴ Pro W3" charset="-128"/>
                        </a:rPr>
                        <a:t>Governance</a:t>
                      </a:r>
                    </a:p>
                    <a:p>
                      <a:pPr marL="0" marR="0" lvl="0" indent="0" algn="l" defTabSz="914400" rtl="0" eaLnBrk="1" fontAlgn="base" latinLnBrk="0" hangingPunct="1">
                        <a:lnSpc>
                          <a:spcPct val="100000"/>
                        </a:lnSpc>
                        <a:spcBef>
                          <a:spcPct val="0"/>
                        </a:spcBef>
                        <a:spcAft>
                          <a:spcPct val="0"/>
                        </a:spcAft>
                        <a:buClrTx/>
                        <a:buSzTx/>
                        <a:buFont typeface="Arial" panose="020B0604020202020204" pitchFamily="34" charset="0"/>
                        <a:buChar char="•"/>
                        <a:tabLst/>
                      </a:pPr>
                      <a:r>
                        <a:rPr kumimoji="0" lang="en-US" altLang="en-US" sz="1800" b="0" i="0" u="none" strike="noStrike" cap="none" normalizeH="0" baseline="0" dirty="0">
                          <a:ln>
                            <a:noFill/>
                          </a:ln>
                          <a:solidFill>
                            <a:srgbClr val="000000"/>
                          </a:solidFill>
                          <a:effectLst/>
                          <a:latin typeface="Arial" panose="020B0604020202020204" pitchFamily="34" charset="0"/>
                          <a:ea typeface="ヒラギノ角ゴ Pro W3" charset="-128"/>
                        </a:rPr>
                        <a:t>Mission</a:t>
                      </a:r>
                    </a:p>
                    <a:p>
                      <a:pPr marL="0" marR="0" lvl="0" indent="0" algn="l" defTabSz="914400" rtl="0" eaLnBrk="1" fontAlgn="base" latinLnBrk="0" hangingPunct="1">
                        <a:lnSpc>
                          <a:spcPct val="100000"/>
                        </a:lnSpc>
                        <a:spcBef>
                          <a:spcPct val="0"/>
                        </a:spcBef>
                        <a:spcAft>
                          <a:spcPct val="0"/>
                        </a:spcAft>
                        <a:buClrTx/>
                        <a:buSzTx/>
                        <a:buFont typeface="Arial" panose="020B0604020202020204" pitchFamily="34" charset="0"/>
                        <a:buChar char="•"/>
                        <a:tabLst/>
                      </a:pPr>
                      <a:r>
                        <a:rPr kumimoji="0" lang="en-US" altLang="en-US" sz="1800" b="0" i="0" u="none" strike="noStrike" cap="none" normalizeH="0" baseline="0" dirty="0">
                          <a:ln>
                            <a:noFill/>
                          </a:ln>
                          <a:solidFill>
                            <a:srgbClr val="000000"/>
                          </a:solidFill>
                          <a:effectLst/>
                          <a:latin typeface="Arial" panose="020B0604020202020204" pitchFamily="34" charset="0"/>
                          <a:ea typeface="ヒラギノ角ゴ Pro W3" charset="-128"/>
                        </a:rPr>
                        <a:t>Strategy</a:t>
                      </a:r>
                    </a:p>
                    <a:p>
                      <a:pPr marL="0" marR="0" lvl="0" indent="0" algn="l" defTabSz="914400" rtl="0" eaLnBrk="1" fontAlgn="base" latinLnBrk="0" hangingPunct="1">
                        <a:lnSpc>
                          <a:spcPct val="100000"/>
                        </a:lnSpc>
                        <a:spcBef>
                          <a:spcPct val="0"/>
                        </a:spcBef>
                        <a:spcAft>
                          <a:spcPct val="0"/>
                        </a:spcAft>
                        <a:buClrTx/>
                        <a:buSzTx/>
                        <a:buFont typeface="Arial" panose="020B0604020202020204" pitchFamily="34" charset="0"/>
                        <a:buChar char="•"/>
                        <a:tabLst/>
                      </a:pPr>
                      <a:r>
                        <a:rPr kumimoji="0" lang="en-US" altLang="en-US" sz="1800" b="0" i="0" u="none" strike="noStrike" cap="none" normalizeH="0" baseline="0" dirty="0">
                          <a:ln>
                            <a:noFill/>
                          </a:ln>
                          <a:solidFill>
                            <a:srgbClr val="000000"/>
                          </a:solidFill>
                          <a:effectLst/>
                          <a:latin typeface="Arial" panose="020B0604020202020204" pitchFamily="34" charset="0"/>
                          <a:ea typeface="ヒラギノ角ゴ Pro W3" charset="-128"/>
                        </a:rPr>
                        <a:t>Viability</a:t>
                      </a:r>
                    </a:p>
                    <a:p>
                      <a:pPr marL="0" marR="0" lvl="0" indent="0" algn="l" defTabSz="914400" rtl="0" eaLnBrk="1" fontAlgn="base" latinLnBrk="0" hangingPunct="1">
                        <a:lnSpc>
                          <a:spcPct val="100000"/>
                        </a:lnSpc>
                        <a:spcBef>
                          <a:spcPct val="0"/>
                        </a:spcBef>
                        <a:spcAft>
                          <a:spcPct val="0"/>
                        </a:spcAft>
                        <a:buClrTx/>
                        <a:buSzTx/>
                        <a:buFont typeface="Arial" panose="020B0604020202020204" pitchFamily="34" charset="0"/>
                        <a:buChar char="•"/>
                        <a:tabLst/>
                      </a:pPr>
                      <a:r>
                        <a:rPr kumimoji="0" lang="en-US" altLang="en-US" sz="1800" b="0" i="0" u="none" strike="noStrike" cap="none" normalizeH="0" baseline="0" dirty="0">
                          <a:ln>
                            <a:noFill/>
                          </a:ln>
                          <a:solidFill>
                            <a:srgbClr val="000000"/>
                          </a:solidFill>
                          <a:effectLst/>
                          <a:latin typeface="Arial" panose="020B0604020202020204" pitchFamily="34" charset="0"/>
                          <a:ea typeface="ヒラギノ角ゴ Pro W3" charset="-128"/>
                        </a:rPr>
                        <a:t>Leadership</a:t>
                      </a:r>
                    </a:p>
                  </a:txBody>
                  <a:tcPr marT="45726" marB="45726"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9D9D9"/>
                    </a:solidFill>
                  </a:tcPr>
                </a:tc>
                <a:tc gridSpan="2">
                  <a:txBody>
                    <a:bodyPr/>
                    <a:lstStyle>
                      <a:lvl1pPr>
                        <a:spcBef>
                          <a:spcPct val="20000"/>
                        </a:spcBef>
                        <a:defRPr sz="2600">
                          <a:solidFill>
                            <a:srgbClr val="0D4376"/>
                          </a:solidFill>
                          <a:latin typeface="Arial" panose="020B0604020202020204" pitchFamily="34" charset="0"/>
                          <a:ea typeface="ヒラギノ角ゴ Pro W3" charset="-128"/>
                        </a:defRPr>
                      </a:lvl1pPr>
                      <a:lvl2pPr marL="742950" indent="-285750">
                        <a:spcBef>
                          <a:spcPct val="20000"/>
                        </a:spcBef>
                        <a:defRPr sz="2400">
                          <a:solidFill>
                            <a:srgbClr val="0D4376"/>
                          </a:solidFill>
                          <a:latin typeface="Arial" panose="020B0604020202020204" pitchFamily="34" charset="0"/>
                          <a:ea typeface="ヒラギノ角ゴ Pro W3" charset="-128"/>
                        </a:defRPr>
                      </a:lvl2pPr>
                      <a:lvl3pPr marL="1143000" indent="-228600">
                        <a:spcBef>
                          <a:spcPct val="20000"/>
                        </a:spcBef>
                        <a:defRPr sz="2000">
                          <a:solidFill>
                            <a:srgbClr val="0D4376"/>
                          </a:solidFill>
                          <a:latin typeface="Arial" panose="020B0604020202020204" pitchFamily="34" charset="0"/>
                          <a:ea typeface="ヒラギノ角ゴ Pro W3" charset="-128"/>
                        </a:defRPr>
                      </a:lvl3pPr>
                      <a:lvl4pPr marL="1600200" indent="-228600">
                        <a:spcBef>
                          <a:spcPct val="20000"/>
                        </a:spcBef>
                        <a:defRPr>
                          <a:solidFill>
                            <a:srgbClr val="0D4376"/>
                          </a:solidFill>
                          <a:latin typeface="Arial" panose="020B0604020202020204" pitchFamily="34" charset="0"/>
                          <a:ea typeface="ヒラギノ角ゴ Pro W3" charset="-128"/>
                        </a:defRPr>
                      </a:lvl4pPr>
                      <a:lvl5pPr marL="2057400" indent="-228600">
                        <a:spcBef>
                          <a:spcPct val="20000"/>
                        </a:spcBef>
                        <a:defRPr>
                          <a:solidFill>
                            <a:srgbClr val="0D4376"/>
                          </a:solidFill>
                          <a:latin typeface="Arial" panose="020B0604020202020204" pitchFamily="34" charset="0"/>
                          <a:ea typeface="ヒラギノ角ゴ Pro W3" charset="-128"/>
                        </a:defRPr>
                      </a:lvl5pPr>
                      <a:lvl6pPr marL="2514600" indent="-228600" eaLnBrk="0" fontAlgn="base" hangingPunct="0">
                        <a:spcBef>
                          <a:spcPct val="20000"/>
                        </a:spcBef>
                        <a:spcAft>
                          <a:spcPct val="0"/>
                        </a:spcAft>
                        <a:defRPr>
                          <a:solidFill>
                            <a:srgbClr val="0D4376"/>
                          </a:solidFill>
                          <a:latin typeface="Arial" panose="020B0604020202020204" pitchFamily="34" charset="0"/>
                          <a:ea typeface="ヒラギノ角ゴ Pro W3" charset="-128"/>
                        </a:defRPr>
                      </a:lvl6pPr>
                      <a:lvl7pPr marL="2971800" indent="-228600" eaLnBrk="0" fontAlgn="base" hangingPunct="0">
                        <a:spcBef>
                          <a:spcPct val="20000"/>
                        </a:spcBef>
                        <a:spcAft>
                          <a:spcPct val="0"/>
                        </a:spcAft>
                        <a:defRPr>
                          <a:solidFill>
                            <a:srgbClr val="0D4376"/>
                          </a:solidFill>
                          <a:latin typeface="Arial" panose="020B0604020202020204" pitchFamily="34" charset="0"/>
                          <a:ea typeface="ヒラギノ角ゴ Pro W3" charset="-128"/>
                        </a:defRPr>
                      </a:lvl7pPr>
                      <a:lvl8pPr marL="3429000" indent="-228600" eaLnBrk="0" fontAlgn="base" hangingPunct="0">
                        <a:spcBef>
                          <a:spcPct val="20000"/>
                        </a:spcBef>
                        <a:spcAft>
                          <a:spcPct val="0"/>
                        </a:spcAft>
                        <a:defRPr>
                          <a:solidFill>
                            <a:srgbClr val="0D4376"/>
                          </a:solidFill>
                          <a:latin typeface="Arial" panose="020B0604020202020204" pitchFamily="34" charset="0"/>
                          <a:ea typeface="ヒラギノ角ゴ Pro W3" charset="-128"/>
                        </a:defRPr>
                      </a:lvl8pPr>
                      <a:lvl9pPr marL="3886200" indent="-228600" eaLnBrk="0" fontAlgn="base" hangingPunct="0">
                        <a:spcBef>
                          <a:spcPct val="20000"/>
                        </a:spcBef>
                        <a:spcAft>
                          <a:spcPct val="0"/>
                        </a:spcAft>
                        <a:defRPr>
                          <a:solidFill>
                            <a:srgbClr val="0D4376"/>
                          </a:solidFill>
                          <a:latin typeface="Arial" panose="020B0604020202020204" pitchFamily="34" charset="0"/>
                          <a:ea typeface="ヒラギノ角ゴ Pro W3"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2400" b="1" i="0" u="none" strike="noStrike" cap="none" normalizeH="0" baseline="0" dirty="0">
                          <a:ln>
                            <a:noFill/>
                          </a:ln>
                          <a:solidFill>
                            <a:srgbClr val="000000"/>
                          </a:solidFill>
                          <a:effectLst/>
                          <a:latin typeface="Arial" panose="020B0604020202020204" pitchFamily="34" charset="0"/>
                          <a:ea typeface="ヒラギノ角ゴ Pro W3" charset="-128"/>
                        </a:rPr>
                        <a:t>Board </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2400" b="1" i="0" u="none" strike="noStrike" cap="none" normalizeH="0" baseline="0" dirty="0">
                          <a:ln>
                            <a:noFill/>
                          </a:ln>
                          <a:solidFill>
                            <a:srgbClr val="000000"/>
                          </a:solidFill>
                          <a:effectLst/>
                          <a:latin typeface="Arial" panose="020B0604020202020204" pitchFamily="34" charset="0"/>
                          <a:ea typeface="ヒラギノ角ゴ Pro W3" charset="-128"/>
                        </a:rPr>
                        <a:t>Decisions</a:t>
                      </a:r>
                    </a:p>
                  </a:txBody>
                  <a:tcPr marT="45726" marB="45726"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6185AB"/>
                    </a:solidFill>
                  </a:tcPr>
                </a:tc>
                <a:tc hMerge="1">
                  <a:txBody>
                    <a:bodyPr/>
                    <a:lstStyle/>
                    <a:p>
                      <a:endParaRPr lang="en-US"/>
                    </a:p>
                  </a:txBody>
                  <a:tcPr/>
                </a:tc>
                <a:tc>
                  <a:txBody>
                    <a:bodyPr/>
                    <a:lstStyle>
                      <a:lvl1pPr>
                        <a:spcBef>
                          <a:spcPct val="20000"/>
                        </a:spcBef>
                        <a:defRPr sz="2600">
                          <a:solidFill>
                            <a:srgbClr val="0D4376"/>
                          </a:solidFill>
                          <a:latin typeface="Arial" panose="020B0604020202020204" pitchFamily="34" charset="0"/>
                          <a:ea typeface="ヒラギノ角ゴ Pro W3" charset="-128"/>
                        </a:defRPr>
                      </a:lvl1pPr>
                      <a:lvl2pPr marL="742950" indent="-285750">
                        <a:spcBef>
                          <a:spcPct val="20000"/>
                        </a:spcBef>
                        <a:defRPr sz="2400">
                          <a:solidFill>
                            <a:srgbClr val="0D4376"/>
                          </a:solidFill>
                          <a:latin typeface="Arial" panose="020B0604020202020204" pitchFamily="34" charset="0"/>
                          <a:ea typeface="ヒラギノ角ゴ Pro W3" charset="-128"/>
                        </a:defRPr>
                      </a:lvl2pPr>
                      <a:lvl3pPr marL="1143000" indent="-228600">
                        <a:spcBef>
                          <a:spcPct val="20000"/>
                        </a:spcBef>
                        <a:defRPr sz="2000">
                          <a:solidFill>
                            <a:srgbClr val="0D4376"/>
                          </a:solidFill>
                          <a:latin typeface="Arial" panose="020B0604020202020204" pitchFamily="34" charset="0"/>
                          <a:ea typeface="ヒラギノ角ゴ Pro W3" charset="-128"/>
                        </a:defRPr>
                      </a:lvl3pPr>
                      <a:lvl4pPr marL="1600200" indent="-228600">
                        <a:spcBef>
                          <a:spcPct val="20000"/>
                        </a:spcBef>
                        <a:defRPr>
                          <a:solidFill>
                            <a:srgbClr val="0D4376"/>
                          </a:solidFill>
                          <a:latin typeface="Arial" panose="020B0604020202020204" pitchFamily="34" charset="0"/>
                          <a:ea typeface="ヒラギノ角ゴ Pro W3" charset="-128"/>
                        </a:defRPr>
                      </a:lvl4pPr>
                      <a:lvl5pPr marL="2057400" indent="-228600">
                        <a:spcBef>
                          <a:spcPct val="20000"/>
                        </a:spcBef>
                        <a:defRPr>
                          <a:solidFill>
                            <a:srgbClr val="0D4376"/>
                          </a:solidFill>
                          <a:latin typeface="Arial" panose="020B0604020202020204" pitchFamily="34" charset="0"/>
                          <a:ea typeface="ヒラギノ角ゴ Pro W3" charset="-128"/>
                        </a:defRPr>
                      </a:lvl5pPr>
                      <a:lvl6pPr marL="2514600" indent="-228600" eaLnBrk="0" fontAlgn="base" hangingPunct="0">
                        <a:spcBef>
                          <a:spcPct val="20000"/>
                        </a:spcBef>
                        <a:spcAft>
                          <a:spcPct val="0"/>
                        </a:spcAft>
                        <a:defRPr>
                          <a:solidFill>
                            <a:srgbClr val="0D4376"/>
                          </a:solidFill>
                          <a:latin typeface="Arial" panose="020B0604020202020204" pitchFamily="34" charset="0"/>
                          <a:ea typeface="ヒラギノ角ゴ Pro W3" charset="-128"/>
                        </a:defRPr>
                      </a:lvl6pPr>
                      <a:lvl7pPr marL="2971800" indent="-228600" eaLnBrk="0" fontAlgn="base" hangingPunct="0">
                        <a:spcBef>
                          <a:spcPct val="20000"/>
                        </a:spcBef>
                        <a:spcAft>
                          <a:spcPct val="0"/>
                        </a:spcAft>
                        <a:defRPr>
                          <a:solidFill>
                            <a:srgbClr val="0D4376"/>
                          </a:solidFill>
                          <a:latin typeface="Arial" panose="020B0604020202020204" pitchFamily="34" charset="0"/>
                          <a:ea typeface="ヒラギノ角ゴ Pro W3" charset="-128"/>
                        </a:defRPr>
                      </a:lvl7pPr>
                      <a:lvl8pPr marL="3429000" indent="-228600" eaLnBrk="0" fontAlgn="base" hangingPunct="0">
                        <a:spcBef>
                          <a:spcPct val="20000"/>
                        </a:spcBef>
                        <a:spcAft>
                          <a:spcPct val="0"/>
                        </a:spcAft>
                        <a:defRPr>
                          <a:solidFill>
                            <a:srgbClr val="0D4376"/>
                          </a:solidFill>
                          <a:latin typeface="Arial" panose="020B0604020202020204" pitchFamily="34" charset="0"/>
                          <a:ea typeface="ヒラギノ角ゴ Pro W3" charset="-128"/>
                        </a:defRPr>
                      </a:lvl8pPr>
                      <a:lvl9pPr marL="3886200" indent="-228600" eaLnBrk="0" fontAlgn="base" hangingPunct="0">
                        <a:spcBef>
                          <a:spcPct val="20000"/>
                        </a:spcBef>
                        <a:spcAft>
                          <a:spcPct val="0"/>
                        </a:spcAft>
                        <a:defRPr>
                          <a:solidFill>
                            <a:srgbClr val="0D4376"/>
                          </a:solidFill>
                          <a:latin typeface="Arial" panose="020B0604020202020204" pitchFamily="34" charset="0"/>
                          <a:ea typeface="ヒラギノ角ゴ Pro W3"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2400" b="1" i="0" u="none" strike="noStrike" cap="none" normalizeH="0" baseline="0" dirty="0">
                          <a:ln>
                            <a:noFill/>
                          </a:ln>
                          <a:solidFill>
                            <a:srgbClr val="000000"/>
                          </a:solidFill>
                          <a:effectLst/>
                          <a:latin typeface="Arial" panose="020B0604020202020204" pitchFamily="34" charset="0"/>
                          <a:ea typeface="ヒラギノ角ゴ Pro W3" charset="-128"/>
                        </a:rPr>
                        <a:t>Admin</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2400" b="1" i="0" u="none" strike="noStrike" cap="none" normalizeH="0" baseline="0" dirty="0">
                          <a:ln>
                            <a:noFill/>
                          </a:ln>
                          <a:solidFill>
                            <a:srgbClr val="000000"/>
                          </a:solidFill>
                          <a:effectLst/>
                          <a:latin typeface="Arial" panose="020B0604020202020204" pitchFamily="34" charset="0"/>
                          <a:ea typeface="ヒラギノ角ゴ Pro W3" charset="-128"/>
                        </a:rPr>
                        <a:t>Advice</a:t>
                      </a:r>
                    </a:p>
                  </a:txBody>
                  <a:tcPr marT="45726" marB="45726"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BFBFBF"/>
                    </a:solidFill>
                  </a:tcPr>
                </a:tc>
                <a:extLst>
                  <a:ext uri="{0D108BD9-81ED-4DB2-BD59-A6C34878D82A}">
                    <a16:rowId xmlns:a16="http://schemas.microsoft.com/office/drawing/2014/main" val="10001"/>
                  </a:ext>
                </a:extLst>
              </a:tr>
              <a:tr h="1463675">
                <a:tc>
                  <a:txBody>
                    <a:bodyPr/>
                    <a:lstStyle>
                      <a:lvl1pPr>
                        <a:spcBef>
                          <a:spcPct val="20000"/>
                        </a:spcBef>
                        <a:defRPr sz="2600">
                          <a:solidFill>
                            <a:srgbClr val="0D4376"/>
                          </a:solidFill>
                          <a:latin typeface="Arial" panose="020B0604020202020204" pitchFamily="34" charset="0"/>
                          <a:ea typeface="ヒラギノ角ゴ Pro W3" charset="-128"/>
                        </a:defRPr>
                      </a:lvl1pPr>
                      <a:lvl2pPr marL="742950" indent="-285750">
                        <a:spcBef>
                          <a:spcPct val="20000"/>
                        </a:spcBef>
                        <a:defRPr sz="2400">
                          <a:solidFill>
                            <a:srgbClr val="0D4376"/>
                          </a:solidFill>
                          <a:latin typeface="Arial" panose="020B0604020202020204" pitchFamily="34" charset="0"/>
                          <a:ea typeface="ヒラギノ角ゴ Pro W3" charset="-128"/>
                        </a:defRPr>
                      </a:lvl2pPr>
                      <a:lvl3pPr marL="1143000" indent="-228600">
                        <a:spcBef>
                          <a:spcPct val="20000"/>
                        </a:spcBef>
                        <a:defRPr sz="2000">
                          <a:solidFill>
                            <a:srgbClr val="0D4376"/>
                          </a:solidFill>
                          <a:latin typeface="Arial" panose="020B0604020202020204" pitchFamily="34" charset="0"/>
                          <a:ea typeface="ヒラギノ角ゴ Pro W3" charset="-128"/>
                        </a:defRPr>
                      </a:lvl3pPr>
                      <a:lvl4pPr marL="1600200" indent="-228600">
                        <a:spcBef>
                          <a:spcPct val="20000"/>
                        </a:spcBef>
                        <a:defRPr>
                          <a:solidFill>
                            <a:srgbClr val="0D4376"/>
                          </a:solidFill>
                          <a:latin typeface="Arial" panose="020B0604020202020204" pitchFamily="34" charset="0"/>
                          <a:ea typeface="ヒラギノ角ゴ Pro W3" charset="-128"/>
                        </a:defRPr>
                      </a:lvl4pPr>
                      <a:lvl5pPr marL="2057400" indent="-228600">
                        <a:spcBef>
                          <a:spcPct val="20000"/>
                        </a:spcBef>
                        <a:defRPr>
                          <a:solidFill>
                            <a:srgbClr val="0D4376"/>
                          </a:solidFill>
                          <a:latin typeface="Arial" panose="020B0604020202020204" pitchFamily="34" charset="0"/>
                          <a:ea typeface="ヒラギノ角ゴ Pro W3" charset="-128"/>
                        </a:defRPr>
                      </a:lvl5pPr>
                      <a:lvl6pPr marL="2514600" indent="-228600" eaLnBrk="0" fontAlgn="base" hangingPunct="0">
                        <a:spcBef>
                          <a:spcPct val="20000"/>
                        </a:spcBef>
                        <a:spcAft>
                          <a:spcPct val="0"/>
                        </a:spcAft>
                        <a:defRPr>
                          <a:solidFill>
                            <a:srgbClr val="0D4376"/>
                          </a:solidFill>
                          <a:latin typeface="Arial" panose="020B0604020202020204" pitchFamily="34" charset="0"/>
                          <a:ea typeface="ヒラギノ角ゴ Pro W3" charset="-128"/>
                        </a:defRPr>
                      </a:lvl6pPr>
                      <a:lvl7pPr marL="2971800" indent="-228600" eaLnBrk="0" fontAlgn="base" hangingPunct="0">
                        <a:spcBef>
                          <a:spcPct val="20000"/>
                        </a:spcBef>
                        <a:spcAft>
                          <a:spcPct val="0"/>
                        </a:spcAft>
                        <a:defRPr>
                          <a:solidFill>
                            <a:srgbClr val="0D4376"/>
                          </a:solidFill>
                          <a:latin typeface="Arial" panose="020B0604020202020204" pitchFamily="34" charset="0"/>
                          <a:ea typeface="ヒラギノ角ゴ Pro W3" charset="-128"/>
                        </a:defRPr>
                      </a:lvl7pPr>
                      <a:lvl8pPr marL="3429000" indent="-228600" eaLnBrk="0" fontAlgn="base" hangingPunct="0">
                        <a:spcBef>
                          <a:spcPct val="20000"/>
                        </a:spcBef>
                        <a:spcAft>
                          <a:spcPct val="0"/>
                        </a:spcAft>
                        <a:defRPr>
                          <a:solidFill>
                            <a:srgbClr val="0D4376"/>
                          </a:solidFill>
                          <a:latin typeface="Arial" panose="020B0604020202020204" pitchFamily="34" charset="0"/>
                          <a:ea typeface="ヒラギノ角ゴ Pro W3" charset="-128"/>
                        </a:defRPr>
                      </a:lvl8pPr>
                      <a:lvl9pPr marL="3886200" indent="-228600" eaLnBrk="0" fontAlgn="base" hangingPunct="0">
                        <a:spcBef>
                          <a:spcPct val="20000"/>
                        </a:spcBef>
                        <a:spcAft>
                          <a:spcPct val="0"/>
                        </a:spcAft>
                        <a:defRPr>
                          <a:solidFill>
                            <a:srgbClr val="0D4376"/>
                          </a:solidFill>
                          <a:latin typeface="Arial" panose="020B0604020202020204" pitchFamily="34" charset="0"/>
                          <a:ea typeface="ヒラギノ角ゴ Pro W3"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800" b="1" i="0" u="none" strike="noStrike" cap="none" normalizeH="0" baseline="0" dirty="0">
                          <a:ln>
                            <a:noFill/>
                          </a:ln>
                          <a:solidFill>
                            <a:srgbClr val="000000"/>
                          </a:solidFill>
                          <a:effectLst/>
                          <a:latin typeface="Arial" panose="020B0604020202020204" pitchFamily="34" charset="0"/>
                          <a:ea typeface="ヒラギノ角ゴ Pro W3" charset="-128"/>
                        </a:rPr>
                        <a:t>Partnership</a:t>
                      </a:r>
                    </a:p>
                    <a:p>
                      <a:pPr marL="0" marR="0" lvl="0" indent="0" algn="l" defTabSz="914400" rtl="0" eaLnBrk="1" fontAlgn="base" latinLnBrk="0" hangingPunct="1">
                        <a:lnSpc>
                          <a:spcPct val="100000"/>
                        </a:lnSpc>
                        <a:spcBef>
                          <a:spcPct val="0"/>
                        </a:spcBef>
                        <a:spcAft>
                          <a:spcPct val="0"/>
                        </a:spcAft>
                        <a:buClrTx/>
                        <a:buSzTx/>
                        <a:buFont typeface="Arial" panose="020B0604020202020204" pitchFamily="34" charset="0"/>
                        <a:buChar char="•"/>
                        <a:tabLst/>
                      </a:pPr>
                      <a:r>
                        <a:rPr kumimoji="0" lang="en-US" altLang="en-US" sz="1800" b="0" i="0" u="none" strike="noStrike" cap="none" normalizeH="0" baseline="0" dirty="0">
                          <a:ln>
                            <a:noFill/>
                          </a:ln>
                          <a:solidFill>
                            <a:srgbClr val="000000"/>
                          </a:solidFill>
                          <a:effectLst/>
                          <a:latin typeface="Arial" panose="020B0604020202020204" pitchFamily="34" charset="0"/>
                          <a:ea typeface="ヒラギノ角ゴ Pro W3" charset="-128"/>
                        </a:rPr>
                        <a:t>Authorizations</a:t>
                      </a:r>
                    </a:p>
                    <a:p>
                      <a:pPr marL="0" marR="0" lvl="0" indent="0" algn="l" defTabSz="914400" rtl="0" eaLnBrk="1" fontAlgn="base" latinLnBrk="0" hangingPunct="1">
                        <a:lnSpc>
                          <a:spcPct val="100000"/>
                        </a:lnSpc>
                        <a:spcBef>
                          <a:spcPct val="0"/>
                        </a:spcBef>
                        <a:spcAft>
                          <a:spcPct val="0"/>
                        </a:spcAft>
                        <a:buClrTx/>
                        <a:buSzTx/>
                        <a:buFont typeface="Arial" panose="020B0604020202020204" pitchFamily="34" charset="0"/>
                        <a:buChar char="•"/>
                        <a:tabLst/>
                      </a:pPr>
                      <a:r>
                        <a:rPr kumimoji="0" lang="en-US" altLang="en-US" sz="1800" b="0" i="0" u="none" strike="noStrike" cap="none" normalizeH="0" baseline="0" dirty="0">
                          <a:ln>
                            <a:noFill/>
                          </a:ln>
                          <a:solidFill>
                            <a:srgbClr val="000000"/>
                          </a:solidFill>
                          <a:effectLst/>
                          <a:latin typeface="Arial" panose="020B0604020202020204" pitchFamily="34" charset="0"/>
                          <a:ea typeface="ヒラギノ角ゴ Pro W3" charset="-128"/>
                        </a:rPr>
                        <a:t>Finance policies</a:t>
                      </a:r>
                    </a:p>
                    <a:p>
                      <a:pPr marL="0" marR="0" lvl="0" indent="0" algn="l" defTabSz="914400" rtl="0" eaLnBrk="1" fontAlgn="base" latinLnBrk="0" hangingPunct="1">
                        <a:lnSpc>
                          <a:spcPct val="100000"/>
                        </a:lnSpc>
                        <a:spcBef>
                          <a:spcPct val="0"/>
                        </a:spcBef>
                        <a:spcAft>
                          <a:spcPct val="0"/>
                        </a:spcAft>
                        <a:buClrTx/>
                        <a:buSzTx/>
                        <a:buFont typeface="Arial" panose="020B0604020202020204" pitchFamily="34" charset="0"/>
                        <a:buChar char="•"/>
                        <a:tabLst/>
                      </a:pPr>
                      <a:r>
                        <a:rPr kumimoji="0" lang="en-US" altLang="en-US" sz="1800" b="0" i="0" u="none" strike="noStrike" cap="none" normalizeH="0" baseline="0" dirty="0">
                          <a:ln>
                            <a:noFill/>
                          </a:ln>
                          <a:solidFill>
                            <a:srgbClr val="000000"/>
                          </a:solidFill>
                          <a:effectLst/>
                          <a:latin typeface="Arial" panose="020B0604020202020204" pitchFamily="34" charset="0"/>
                          <a:ea typeface="ヒラギノ角ゴ Pro W3" charset="-128"/>
                        </a:rPr>
                        <a:t>Enrollment</a:t>
                      </a:r>
                    </a:p>
                    <a:p>
                      <a:pPr marL="0" marR="0" lvl="0" indent="0" algn="l" defTabSz="914400" rtl="0" eaLnBrk="1" fontAlgn="base" latinLnBrk="0" hangingPunct="1">
                        <a:lnSpc>
                          <a:spcPct val="100000"/>
                        </a:lnSpc>
                        <a:spcBef>
                          <a:spcPct val="0"/>
                        </a:spcBef>
                        <a:spcAft>
                          <a:spcPct val="0"/>
                        </a:spcAft>
                        <a:buClrTx/>
                        <a:buSzTx/>
                        <a:buFont typeface="Arial" panose="020B0604020202020204" pitchFamily="34" charset="0"/>
                        <a:buChar char="•"/>
                        <a:tabLst/>
                      </a:pPr>
                      <a:r>
                        <a:rPr kumimoji="0" lang="en-US" altLang="en-US" sz="1800" b="0" i="0" u="none" strike="noStrike" cap="none" normalizeH="0" baseline="0" dirty="0">
                          <a:ln>
                            <a:noFill/>
                          </a:ln>
                          <a:solidFill>
                            <a:srgbClr val="000000"/>
                          </a:solidFill>
                          <a:effectLst/>
                          <a:latin typeface="Arial" panose="020B0604020202020204" pitchFamily="34" charset="0"/>
                          <a:ea typeface="ヒラギノ角ゴ Pro W3" charset="-128"/>
                        </a:rPr>
                        <a:t>Employment Terms</a:t>
                      </a:r>
                    </a:p>
                  </a:txBody>
                  <a:tcPr marT="45726" marB="45726"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9D9D9"/>
                    </a:solidFill>
                  </a:tcPr>
                </a:tc>
                <a:tc gridSpan="3">
                  <a:txBody>
                    <a:bodyPr/>
                    <a:lstStyle>
                      <a:lvl1pPr>
                        <a:spcBef>
                          <a:spcPct val="20000"/>
                        </a:spcBef>
                        <a:defRPr sz="2600">
                          <a:solidFill>
                            <a:srgbClr val="0D4376"/>
                          </a:solidFill>
                          <a:latin typeface="Arial" panose="020B0604020202020204" pitchFamily="34" charset="0"/>
                          <a:ea typeface="ヒラギノ角ゴ Pro W3" charset="-128"/>
                        </a:defRPr>
                      </a:lvl1pPr>
                      <a:lvl2pPr marL="742950" indent="-285750">
                        <a:spcBef>
                          <a:spcPct val="20000"/>
                        </a:spcBef>
                        <a:defRPr sz="2400">
                          <a:solidFill>
                            <a:srgbClr val="0D4376"/>
                          </a:solidFill>
                          <a:latin typeface="Arial" panose="020B0604020202020204" pitchFamily="34" charset="0"/>
                          <a:ea typeface="ヒラギノ角ゴ Pro W3" charset="-128"/>
                        </a:defRPr>
                      </a:lvl2pPr>
                      <a:lvl3pPr marL="1143000" indent="-228600">
                        <a:spcBef>
                          <a:spcPct val="20000"/>
                        </a:spcBef>
                        <a:defRPr sz="2000">
                          <a:solidFill>
                            <a:srgbClr val="0D4376"/>
                          </a:solidFill>
                          <a:latin typeface="Arial" panose="020B0604020202020204" pitchFamily="34" charset="0"/>
                          <a:ea typeface="ヒラギノ角ゴ Pro W3" charset="-128"/>
                        </a:defRPr>
                      </a:lvl3pPr>
                      <a:lvl4pPr marL="1600200" indent="-228600">
                        <a:spcBef>
                          <a:spcPct val="20000"/>
                        </a:spcBef>
                        <a:defRPr>
                          <a:solidFill>
                            <a:srgbClr val="0D4376"/>
                          </a:solidFill>
                          <a:latin typeface="Arial" panose="020B0604020202020204" pitchFamily="34" charset="0"/>
                          <a:ea typeface="ヒラギノ角ゴ Pro W3" charset="-128"/>
                        </a:defRPr>
                      </a:lvl4pPr>
                      <a:lvl5pPr marL="2057400" indent="-228600">
                        <a:spcBef>
                          <a:spcPct val="20000"/>
                        </a:spcBef>
                        <a:defRPr>
                          <a:solidFill>
                            <a:srgbClr val="0D4376"/>
                          </a:solidFill>
                          <a:latin typeface="Arial" panose="020B0604020202020204" pitchFamily="34" charset="0"/>
                          <a:ea typeface="ヒラギノ角ゴ Pro W3" charset="-128"/>
                        </a:defRPr>
                      </a:lvl5pPr>
                      <a:lvl6pPr marL="2514600" indent="-228600" eaLnBrk="0" fontAlgn="base" hangingPunct="0">
                        <a:spcBef>
                          <a:spcPct val="20000"/>
                        </a:spcBef>
                        <a:spcAft>
                          <a:spcPct val="0"/>
                        </a:spcAft>
                        <a:defRPr>
                          <a:solidFill>
                            <a:srgbClr val="0D4376"/>
                          </a:solidFill>
                          <a:latin typeface="Arial" panose="020B0604020202020204" pitchFamily="34" charset="0"/>
                          <a:ea typeface="ヒラギノ角ゴ Pro W3" charset="-128"/>
                        </a:defRPr>
                      </a:lvl6pPr>
                      <a:lvl7pPr marL="2971800" indent="-228600" eaLnBrk="0" fontAlgn="base" hangingPunct="0">
                        <a:spcBef>
                          <a:spcPct val="20000"/>
                        </a:spcBef>
                        <a:spcAft>
                          <a:spcPct val="0"/>
                        </a:spcAft>
                        <a:defRPr>
                          <a:solidFill>
                            <a:srgbClr val="0D4376"/>
                          </a:solidFill>
                          <a:latin typeface="Arial" panose="020B0604020202020204" pitchFamily="34" charset="0"/>
                          <a:ea typeface="ヒラギノ角ゴ Pro W3" charset="-128"/>
                        </a:defRPr>
                      </a:lvl7pPr>
                      <a:lvl8pPr marL="3429000" indent="-228600" eaLnBrk="0" fontAlgn="base" hangingPunct="0">
                        <a:spcBef>
                          <a:spcPct val="20000"/>
                        </a:spcBef>
                        <a:spcAft>
                          <a:spcPct val="0"/>
                        </a:spcAft>
                        <a:defRPr>
                          <a:solidFill>
                            <a:srgbClr val="0D4376"/>
                          </a:solidFill>
                          <a:latin typeface="Arial" panose="020B0604020202020204" pitchFamily="34" charset="0"/>
                          <a:ea typeface="ヒラギノ角ゴ Pro W3" charset="-128"/>
                        </a:defRPr>
                      </a:lvl8pPr>
                      <a:lvl9pPr marL="3886200" indent="-228600" eaLnBrk="0" fontAlgn="base" hangingPunct="0">
                        <a:spcBef>
                          <a:spcPct val="20000"/>
                        </a:spcBef>
                        <a:spcAft>
                          <a:spcPct val="0"/>
                        </a:spcAft>
                        <a:defRPr>
                          <a:solidFill>
                            <a:srgbClr val="0D4376"/>
                          </a:solidFill>
                          <a:latin typeface="Arial" panose="020B0604020202020204" pitchFamily="34" charset="0"/>
                          <a:ea typeface="ヒラギノ角ゴ Pro W3"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2400" b="1" i="0" u="none" strike="noStrike" cap="none" normalizeH="0" baseline="0" dirty="0">
                          <a:ln>
                            <a:noFill/>
                          </a:ln>
                          <a:solidFill>
                            <a:srgbClr val="000000"/>
                          </a:solidFill>
                          <a:effectLst/>
                          <a:latin typeface="Arial" panose="020B0604020202020204" pitchFamily="34" charset="0"/>
                          <a:ea typeface="ヒラギノ角ゴ Pro W3" charset="-128"/>
                        </a:rPr>
                        <a:t>Board and Administrator</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2400" b="1" i="0" u="none" strike="noStrike" cap="none" normalizeH="0" baseline="0" dirty="0">
                          <a:ln>
                            <a:noFill/>
                          </a:ln>
                          <a:solidFill>
                            <a:srgbClr val="000000"/>
                          </a:solidFill>
                          <a:effectLst/>
                          <a:latin typeface="Arial" panose="020B0604020202020204" pitchFamily="34" charset="0"/>
                          <a:ea typeface="ヒラギノ角ゴ Pro W3" charset="-128"/>
                        </a:rPr>
                        <a:t>Share Decisions</a:t>
                      </a:r>
                    </a:p>
                  </a:txBody>
                  <a:tcPr marT="45726" marB="45726"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pattFill prst="wdUpDiag">
                      <a:fgClr>
                        <a:srgbClr val="6185AB"/>
                      </a:fgClr>
                      <a:bgClr>
                        <a:schemeClr val="bg1">
                          <a:lumMod val="75000"/>
                        </a:schemeClr>
                      </a:bgClr>
                    </a:pattFill>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2"/>
                  </a:ext>
                </a:extLst>
              </a:tr>
              <a:tr h="1189038">
                <a:tc>
                  <a:txBody>
                    <a:bodyPr/>
                    <a:lstStyle>
                      <a:lvl1pPr>
                        <a:spcBef>
                          <a:spcPct val="20000"/>
                        </a:spcBef>
                        <a:defRPr sz="2600">
                          <a:solidFill>
                            <a:srgbClr val="0D4376"/>
                          </a:solidFill>
                          <a:latin typeface="Arial" panose="020B0604020202020204" pitchFamily="34" charset="0"/>
                          <a:ea typeface="ヒラギノ角ゴ Pro W3" charset="-128"/>
                        </a:defRPr>
                      </a:lvl1pPr>
                      <a:lvl2pPr marL="742950" indent="-285750">
                        <a:spcBef>
                          <a:spcPct val="20000"/>
                        </a:spcBef>
                        <a:defRPr sz="2400">
                          <a:solidFill>
                            <a:srgbClr val="0D4376"/>
                          </a:solidFill>
                          <a:latin typeface="Arial" panose="020B0604020202020204" pitchFamily="34" charset="0"/>
                          <a:ea typeface="ヒラギノ角ゴ Pro W3" charset="-128"/>
                        </a:defRPr>
                      </a:lvl2pPr>
                      <a:lvl3pPr marL="1143000" indent="-228600">
                        <a:spcBef>
                          <a:spcPct val="20000"/>
                        </a:spcBef>
                        <a:defRPr sz="2000">
                          <a:solidFill>
                            <a:srgbClr val="0D4376"/>
                          </a:solidFill>
                          <a:latin typeface="Arial" panose="020B0604020202020204" pitchFamily="34" charset="0"/>
                          <a:ea typeface="ヒラギノ角ゴ Pro W3" charset="-128"/>
                        </a:defRPr>
                      </a:lvl3pPr>
                      <a:lvl4pPr marL="1600200" indent="-228600">
                        <a:spcBef>
                          <a:spcPct val="20000"/>
                        </a:spcBef>
                        <a:defRPr>
                          <a:solidFill>
                            <a:srgbClr val="0D4376"/>
                          </a:solidFill>
                          <a:latin typeface="Arial" panose="020B0604020202020204" pitchFamily="34" charset="0"/>
                          <a:ea typeface="ヒラギノ角ゴ Pro W3" charset="-128"/>
                        </a:defRPr>
                      </a:lvl4pPr>
                      <a:lvl5pPr marL="2057400" indent="-228600">
                        <a:spcBef>
                          <a:spcPct val="20000"/>
                        </a:spcBef>
                        <a:defRPr>
                          <a:solidFill>
                            <a:srgbClr val="0D4376"/>
                          </a:solidFill>
                          <a:latin typeface="Arial" panose="020B0604020202020204" pitchFamily="34" charset="0"/>
                          <a:ea typeface="ヒラギノ角ゴ Pro W3" charset="-128"/>
                        </a:defRPr>
                      </a:lvl5pPr>
                      <a:lvl6pPr marL="2514600" indent="-228600" eaLnBrk="0" fontAlgn="base" hangingPunct="0">
                        <a:spcBef>
                          <a:spcPct val="20000"/>
                        </a:spcBef>
                        <a:spcAft>
                          <a:spcPct val="0"/>
                        </a:spcAft>
                        <a:defRPr>
                          <a:solidFill>
                            <a:srgbClr val="0D4376"/>
                          </a:solidFill>
                          <a:latin typeface="Arial" panose="020B0604020202020204" pitchFamily="34" charset="0"/>
                          <a:ea typeface="ヒラギノ角ゴ Pro W3" charset="-128"/>
                        </a:defRPr>
                      </a:lvl6pPr>
                      <a:lvl7pPr marL="2971800" indent="-228600" eaLnBrk="0" fontAlgn="base" hangingPunct="0">
                        <a:spcBef>
                          <a:spcPct val="20000"/>
                        </a:spcBef>
                        <a:spcAft>
                          <a:spcPct val="0"/>
                        </a:spcAft>
                        <a:defRPr>
                          <a:solidFill>
                            <a:srgbClr val="0D4376"/>
                          </a:solidFill>
                          <a:latin typeface="Arial" panose="020B0604020202020204" pitchFamily="34" charset="0"/>
                          <a:ea typeface="ヒラギノ角ゴ Pro W3" charset="-128"/>
                        </a:defRPr>
                      </a:lvl7pPr>
                      <a:lvl8pPr marL="3429000" indent="-228600" eaLnBrk="0" fontAlgn="base" hangingPunct="0">
                        <a:spcBef>
                          <a:spcPct val="20000"/>
                        </a:spcBef>
                        <a:spcAft>
                          <a:spcPct val="0"/>
                        </a:spcAft>
                        <a:defRPr>
                          <a:solidFill>
                            <a:srgbClr val="0D4376"/>
                          </a:solidFill>
                          <a:latin typeface="Arial" panose="020B0604020202020204" pitchFamily="34" charset="0"/>
                          <a:ea typeface="ヒラギノ角ゴ Pro W3" charset="-128"/>
                        </a:defRPr>
                      </a:lvl8pPr>
                      <a:lvl9pPr marL="3886200" indent="-228600" eaLnBrk="0" fontAlgn="base" hangingPunct="0">
                        <a:spcBef>
                          <a:spcPct val="20000"/>
                        </a:spcBef>
                        <a:spcAft>
                          <a:spcPct val="0"/>
                        </a:spcAft>
                        <a:defRPr>
                          <a:solidFill>
                            <a:srgbClr val="0D4376"/>
                          </a:solidFill>
                          <a:latin typeface="Arial" panose="020B0604020202020204" pitchFamily="34" charset="0"/>
                          <a:ea typeface="ヒラギノ角ゴ Pro W3"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800" b="1" i="0" u="none" strike="noStrike" cap="none" normalizeH="0" baseline="0">
                          <a:ln>
                            <a:noFill/>
                          </a:ln>
                          <a:solidFill>
                            <a:srgbClr val="000000"/>
                          </a:solidFill>
                          <a:effectLst/>
                          <a:latin typeface="Arial" panose="020B0604020202020204" pitchFamily="34" charset="0"/>
                          <a:ea typeface="ヒラギノ角ゴ Pro W3" charset="-128"/>
                        </a:rPr>
                        <a:t>Operational</a:t>
                      </a:r>
                    </a:p>
                    <a:p>
                      <a:pPr marL="0" marR="0" lvl="0" indent="0" algn="l" defTabSz="914400" rtl="0" eaLnBrk="1" fontAlgn="base" latinLnBrk="0" hangingPunct="1">
                        <a:lnSpc>
                          <a:spcPct val="100000"/>
                        </a:lnSpc>
                        <a:spcBef>
                          <a:spcPct val="0"/>
                        </a:spcBef>
                        <a:spcAft>
                          <a:spcPct val="0"/>
                        </a:spcAft>
                        <a:buClrTx/>
                        <a:buSzTx/>
                        <a:buFont typeface="Arial" panose="020B0604020202020204" pitchFamily="34" charset="0"/>
                        <a:buChar char="•"/>
                        <a:tabLst/>
                      </a:pPr>
                      <a:r>
                        <a:rPr kumimoji="0" lang="en-US" altLang="en-US" sz="1800" b="0" i="0" u="none" strike="noStrike" cap="none" normalizeH="0" baseline="0">
                          <a:ln>
                            <a:noFill/>
                          </a:ln>
                          <a:solidFill>
                            <a:srgbClr val="000000"/>
                          </a:solidFill>
                          <a:effectLst/>
                          <a:latin typeface="Arial" panose="020B0604020202020204" pitchFamily="34" charset="0"/>
                          <a:ea typeface="ヒラギノ角ゴ Pro W3" charset="-128"/>
                        </a:rPr>
                        <a:t>Staffing</a:t>
                      </a:r>
                    </a:p>
                    <a:p>
                      <a:pPr marL="0" marR="0" lvl="0" indent="0" algn="l" defTabSz="914400" rtl="0" eaLnBrk="1" fontAlgn="base" latinLnBrk="0" hangingPunct="1">
                        <a:lnSpc>
                          <a:spcPct val="100000"/>
                        </a:lnSpc>
                        <a:spcBef>
                          <a:spcPct val="0"/>
                        </a:spcBef>
                        <a:spcAft>
                          <a:spcPct val="0"/>
                        </a:spcAft>
                        <a:buClrTx/>
                        <a:buSzTx/>
                        <a:buFont typeface="Arial" panose="020B0604020202020204" pitchFamily="34" charset="0"/>
                        <a:buChar char="•"/>
                        <a:tabLst/>
                      </a:pPr>
                      <a:r>
                        <a:rPr kumimoji="0" lang="en-US" altLang="en-US" sz="1800" b="0" i="0" u="none" strike="noStrike" cap="none" normalizeH="0" baseline="0">
                          <a:ln>
                            <a:noFill/>
                          </a:ln>
                          <a:solidFill>
                            <a:srgbClr val="000000"/>
                          </a:solidFill>
                          <a:effectLst/>
                          <a:latin typeface="Arial" panose="020B0604020202020204" pitchFamily="34" charset="0"/>
                          <a:ea typeface="ヒラギノ角ゴ Pro W3" charset="-128"/>
                        </a:rPr>
                        <a:t>Program</a:t>
                      </a:r>
                    </a:p>
                    <a:p>
                      <a:pPr marL="0" marR="0" lvl="0" indent="0" algn="l" defTabSz="914400" rtl="0" eaLnBrk="1" fontAlgn="base" latinLnBrk="0" hangingPunct="1">
                        <a:lnSpc>
                          <a:spcPct val="100000"/>
                        </a:lnSpc>
                        <a:spcBef>
                          <a:spcPct val="0"/>
                        </a:spcBef>
                        <a:spcAft>
                          <a:spcPct val="0"/>
                        </a:spcAft>
                        <a:buClrTx/>
                        <a:buSzTx/>
                        <a:buFont typeface="Arial" panose="020B0604020202020204" pitchFamily="34" charset="0"/>
                        <a:buChar char="•"/>
                        <a:tabLst/>
                      </a:pPr>
                      <a:r>
                        <a:rPr kumimoji="0" lang="en-US" altLang="en-US" sz="1800" b="0" i="0" u="none" strike="noStrike" cap="none" normalizeH="0" baseline="0">
                          <a:ln>
                            <a:noFill/>
                          </a:ln>
                          <a:solidFill>
                            <a:srgbClr val="000000"/>
                          </a:solidFill>
                          <a:effectLst/>
                          <a:latin typeface="Arial" panose="020B0604020202020204" pitchFamily="34" charset="0"/>
                          <a:ea typeface="ヒラギノ角ゴ Pro W3" charset="-128"/>
                        </a:rPr>
                        <a:t>Systems</a:t>
                      </a:r>
                    </a:p>
                  </a:txBody>
                  <a:tcPr marT="45726" marB="45726"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9D9D9"/>
                    </a:solidFill>
                  </a:tcPr>
                </a:tc>
                <a:tc>
                  <a:txBody>
                    <a:bodyPr/>
                    <a:lstStyle>
                      <a:lvl1pPr>
                        <a:spcBef>
                          <a:spcPct val="20000"/>
                        </a:spcBef>
                        <a:defRPr sz="2600">
                          <a:solidFill>
                            <a:srgbClr val="0D4376"/>
                          </a:solidFill>
                          <a:latin typeface="Arial" panose="020B0604020202020204" pitchFamily="34" charset="0"/>
                          <a:ea typeface="ヒラギノ角ゴ Pro W3" charset="-128"/>
                        </a:defRPr>
                      </a:lvl1pPr>
                      <a:lvl2pPr marL="742950" indent="-285750">
                        <a:spcBef>
                          <a:spcPct val="20000"/>
                        </a:spcBef>
                        <a:defRPr sz="2400">
                          <a:solidFill>
                            <a:srgbClr val="0D4376"/>
                          </a:solidFill>
                          <a:latin typeface="Arial" panose="020B0604020202020204" pitchFamily="34" charset="0"/>
                          <a:ea typeface="ヒラギノ角ゴ Pro W3" charset="-128"/>
                        </a:defRPr>
                      </a:lvl2pPr>
                      <a:lvl3pPr marL="1143000" indent="-228600">
                        <a:spcBef>
                          <a:spcPct val="20000"/>
                        </a:spcBef>
                        <a:defRPr sz="2000">
                          <a:solidFill>
                            <a:srgbClr val="0D4376"/>
                          </a:solidFill>
                          <a:latin typeface="Arial" panose="020B0604020202020204" pitchFamily="34" charset="0"/>
                          <a:ea typeface="ヒラギノ角ゴ Pro W3" charset="-128"/>
                        </a:defRPr>
                      </a:lvl3pPr>
                      <a:lvl4pPr marL="1600200" indent="-228600">
                        <a:spcBef>
                          <a:spcPct val="20000"/>
                        </a:spcBef>
                        <a:defRPr>
                          <a:solidFill>
                            <a:srgbClr val="0D4376"/>
                          </a:solidFill>
                          <a:latin typeface="Arial" panose="020B0604020202020204" pitchFamily="34" charset="0"/>
                          <a:ea typeface="ヒラギノ角ゴ Pro W3" charset="-128"/>
                        </a:defRPr>
                      </a:lvl4pPr>
                      <a:lvl5pPr marL="2057400" indent="-228600">
                        <a:spcBef>
                          <a:spcPct val="20000"/>
                        </a:spcBef>
                        <a:defRPr>
                          <a:solidFill>
                            <a:srgbClr val="0D4376"/>
                          </a:solidFill>
                          <a:latin typeface="Arial" panose="020B0604020202020204" pitchFamily="34" charset="0"/>
                          <a:ea typeface="ヒラギノ角ゴ Pro W3" charset="-128"/>
                        </a:defRPr>
                      </a:lvl5pPr>
                      <a:lvl6pPr marL="2514600" indent="-228600" eaLnBrk="0" fontAlgn="base" hangingPunct="0">
                        <a:spcBef>
                          <a:spcPct val="20000"/>
                        </a:spcBef>
                        <a:spcAft>
                          <a:spcPct val="0"/>
                        </a:spcAft>
                        <a:defRPr>
                          <a:solidFill>
                            <a:srgbClr val="0D4376"/>
                          </a:solidFill>
                          <a:latin typeface="Arial" panose="020B0604020202020204" pitchFamily="34" charset="0"/>
                          <a:ea typeface="ヒラギノ角ゴ Pro W3" charset="-128"/>
                        </a:defRPr>
                      </a:lvl6pPr>
                      <a:lvl7pPr marL="2971800" indent="-228600" eaLnBrk="0" fontAlgn="base" hangingPunct="0">
                        <a:spcBef>
                          <a:spcPct val="20000"/>
                        </a:spcBef>
                        <a:spcAft>
                          <a:spcPct val="0"/>
                        </a:spcAft>
                        <a:defRPr>
                          <a:solidFill>
                            <a:srgbClr val="0D4376"/>
                          </a:solidFill>
                          <a:latin typeface="Arial" panose="020B0604020202020204" pitchFamily="34" charset="0"/>
                          <a:ea typeface="ヒラギノ角ゴ Pro W3" charset="-128"/>
                        </a:defRPr>
                      </a:lvl7pPr>
                      <a:lvl8pPr marL="3429000" indent="-228600" eaLnBrk="0" fontAlgn="base" hangingPunct="0">
                        <a:spcBef>
                          <a:spcPct val="20000"/>
                        </a:spcBef>
                        <a:spcAft>
                          <a:spcPct val="0"/>
                        </a:spcAft>
                        <a:defRPr>
                          <a:solidFill>
                            <a:srgbClr val="0D4376"/>
                          </a:solidFill>
                          <a:latin typeface="Arial" panose="020B0604020202020204" pitchFamily="34" charset="0"/>
                          <a:ea typeface="ヒラギノ角ゴ Pro W3" charset="-128"/>
                        </a:defRPr>
                      </a:lvl8pPr>
                      <a:lvl9pPr marL="3886200" indent="-228600" eaLnBrk="0" fontAlgn="base" hangingPunct="0">
                        <a:spcBef>
                          <a:spcPct val="20000"/>
                        </a:spcBef>
                        <a:spcAft>
                          <a:spcPct val="0"/>
                        </a:spcAft>
                        <a:defRPr>
                          <a:solidFill>
                            <a:srgbClr val="0D4376"/>
                          </a:solidFill>
                          <a:latin typeface="Arial" panose="020B0604020202020204" pitchFamily="34" charset="0"/>
                          <a:ea typeface="ヒラギノ角ゴ Pro W3"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2400" b="1" i="0" u="none" strike="noStrike" cap="none" normalizeH="0" baseline="0" dirty="0">
                          <a:ln>
                            <a:noFill/>
                          </a:ln>
                          <a:solidFill>
                            <a:srgbClr val="000000"/>
                          </a:solidFill>
                          <a:effectLst/>
                          <a:latin typeface="Arial" panose="020B0604020202020204" pitchFamily="34" charset="0"/>
                          <a:ea typeface="ヒラギノ角ゴ Pro W3" charset="-128"/>
                        </a:rPr>
                        <a:t>Board</a:t>
                      </a:r>
                      <a:r>
                        <a:rPr kumimoji="0" lang="en-US" altLang="en-US" sz="2400" b="0" i="0" u="none" strike="noStrike" cap="none" normalizeH="0" baseline="0" dirty="0">
                          <a:ln>
                            <a:noFill/>
                          </a:ln>
                          <a:solidFill>
                            <a:srgbClr val="000000"/>
                          </a:solidFill>
                          <a:effectLst/>
                          <a:latin typeface="Arial" panose="020B0604020202020204" pitchFamily="34" charset="0"/>
                          <a:ea typeface="ヒラギノ角ゴ Pro W3" charset="-128"/>
                        </a:rPr>
                        <a:t> </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2400" b="1" i="0" u="none" strike="noStrike" cap="none" normalizeH="0" baseline="0" dirty="0">
                          <a:ln>
                            <a:noFill/>
                          </a:ln>
                          <a:solidFill>
                            <a:srgbClr val="000000"/>
                          </a:solidFill>
                          <a:effectLst/>
                          <a:latin typeface="Arial" panose="020B0604020202020204" pitchFamily="34" charset="0"/>
                          <a:ea typeface="ヒラギノ角ゴ Pro W3" charset="-128"/>
                        </a:rPr>
                        <a:t>Advice</a:t>
                      </a:r>
                    </a:p>
                  </a:txBody>
                  <a:tcPr marT="45726" marB="45726"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6185AB"/>
                    </a:solidFill>
                  </a:tcPr>
                </a:tc>
                <a:tc gridSpan="2">
                  <a:txBody>
                    <a:bodyPr/>
                    <a:lstStyle>
                      <a:lvl1pPr>
                        <a:spcBef>
                          <a:spcPct val="20000"/>
                        </a:spcBef>
                        <a:defRPr sz="2600">
                          <a:solidFill>
                            <a:srgbClr val="0D4376"/>
                          </a:solidFill>
                          <a:latin typeface="Arial" panose="020B0604020202020204" pitchFamily="34" charset="0"/>
                          <a:ea typeface="ヒラギノ角ゴ Pro W3" charset="-128"/>
                        </a:defRPr>
                      </a:lvl1pPr>
                      <a:lvl2pPr marL="742950" indent="-285750">
                        <a:spcBef>
                          <a:spcPct val="20000"/>
                        </a:spcBef>
                        <a:defRPr sz="2400">
                          <a:solidFill>
                            <a:srgbClr val="0D4376"/>
                          </a:solidFill>
                          <a:latin typeface="Arial" panose="020B0604020202020204" pitchFamily="34" charset="0"/>
                          <a:ea typeface="ヒラギノ角ゴ Pro W3" charset="-128"/>
                        </a:defRPr>
                      </a:lvl2pPr>
                      <a:lvl3pPr marL="1143000" indent="-228600">
                        <a:spcBef>
                          <a:spcPct val="20000"/>
                        </a:spcBef>
                        <a:defRPr sz="2000">
                          <a:solidFill>
                            <a:srgbClr val="0D4376"/>
                          </a:solidFill>
                          <a:latin typeface="Arial" panose="020B0604020202020204" pitchFamily="34" charset="0"/>
                          <a:ea typeface="ヒラギノ角ゴ Pro W3" charset="-128"/>
                        </a:defRPr>
                      </a:lvl3pPr>
                      <a:lvl4pPr marL="1600200" indent="-228600">
                        <a:spcBef>
                          <a:spcPct val="20000"/>
                        </a:spcBef>
                        <a:defRPr>
                          <a:solidFill>
                            <a:srgbClr val="0D4376"/>
                          </a:solidFill>
                          <a:latin typeface="Arial" panose="020B0604020202020204" pitchFamily="34" charset="0"/>
                          <a:ea typeface="ヒラギノ角ゴ Pro W3" charset="-128"/>
                        </a:defRPr>
                      </a:lvl4pPr>
                      <a:lvl5pPr marL="2057400" indent="-228600">
                        <a:spcBef>
                          <a:spcPct val="20000"/>
                        </a:spcBef>
                        <a:defRPr>
                          <a:solidFill>
                            <a:srgbClr val="0D4376"/>
                          </a:solidFill>
                          <a:latin typeface="Arial" panose="020B0604020202020204" pitchFamily="34" charset="0"/>
                          <a:ea typeface="ヒラギノ角ゴ Pro W3" charset="-128"/>
                        </a:defRPr>
                      </a:lvl5pPr>
                      <a:lvl6pPr marL="2514600" indent="-228600" eaLnBrk="0" fontAlgn="base" hangingPunct="0">
                        <a:spcBef>
                          <a:spcPct val="20000"/>
                        </a:spcBef>
                        <a:spcAft>
                          <a:spcPct val="0"/>
                        </a:spcAft>
                        <a:defRPr>
                          <a:solidFill>
                            <a:srgbClr val="0D4376"/>
                          </a:solidFill>
                          <a:latin typeface="Arial" panose="020B0604020202020204" pitchFamily="34" charset="0"/>
                          <a:ea typeface="ヒラギノ角ゴ Pro W3" charset="-128"/>
                        </a:defRPr>
                      </a:lvl6pPr>
                      <a:lvl7pPr marL="2971800" indent="-228600" eaLnBrk="0" fontAlgn="base" hangingPunct="0">
                        <a:spcBef>
                          <a:spcPct val="20000"/>
                        </a:spcBef>
                        <a:spcAft>
                          <a:spcPct val="0"/>
                        </a:spcAft>
                        <a:defRPr>
                          <a:solidFill>
                            <a:srgbClr val="0D4376"/>
                          </a:solidFill>
                          <a:latin typeface="Arial" panose="020B0604020202020204" pitchFamily="34" charset="0"/>
                          <a:ea typeface="ヒラギノ角ゴ Pro W3" charset="-128"/>
                        </a:defRPr>
                      </a:lvl7pPr>
                      <a:lvl8pPr marL="3429000" indent="-228600" eaLnBrk="0" fontAlgn="base" hangingPunct="0">
                        <a:spcBef>
                          <a:spcPct val="20000"/>
                        </a:spcBef>
                        <a:spcAft>
                          <a:spcPct val="0"/>
                        </a:spcAft>
                        <a:defRPr>
                          <a:solidFill>
                            <a:srgbClr val="0D4376"/>
                          </a:solidFill>
                          <a:latin typeface="Arial" panose="020B0604020202020204" pitchFamily="34" charset="0"/>
                          <a:ea typeface="ヒラギノ角ゴ Pro W3" charset="-128"/>
                        </a:defRPr>
                      </a:lvl8pPr>
                      <a:lvl9pPr marL="3886200" indent="-228600" eaLnBrk="0" fontAlgn="base" hangingPunct="0">
                        <a:spcBef>
                          <a:spcPct val="20000"/>
                        </a:spcBef>
                        <a:spcAft>
                          <a:spcPct val="0"/>
                        </a:spcAft>
                        <a:defRPr>
                          <a:solidFill>
                            <a:srgbClr val="0D4376"/>
                          </a:solidFill>
                          <a:latin typeface="Arial" panose="020B0604020202020204" pitchFamily="34" charset="0"/>
                          <a:ea typeface="ヒラギノ角ゴ Pro W3"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2400" b="1" i="0" u="none" strike="noStrike" cap="none" normalizeH="0" baseline="0" dirty="0">
                          <a:ln>
                            <a:noFill/>
                          </a:ln>
                          <a:solidFill>
                            <a:srgbClr val="000000"/>
                          </a:solidFill>
                          <a:effectLst/>
                          <a:latin typeface="Arial" panose="020B0604020202020204" pitchFamily="34" charset="0"/>
                          <a:ea typeface="ヒラギノ角ゴ Pro W3" charset="-128"/>
                        </a:rPr>
                        <a:t>Administrator </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2400" b="1" i="0" u="none" strike="noStrike" cap="none" normalizeH="0" baseline="0" dirty="0">
                          <a:ln>
                            <a:noFill/>
                          </a:ln>
                          <a:solidFill>
                            <a:srgbClr val="000000"/>
                          </a:solidFill>
                          <a:effectLst/>
                          <a:latin typeface="Arial" panose="020B0604020202020204" pitchFamily="34" charset="0"/>
                          <a:ea typeface="ヒラギノ角ゴ Pro W3" charset="-128"/>
                        </a:rPr>
                        <a:t>Decisions</a:t>
                      </a:r>
                    </a:p>
                  </a:txBody>
                  <a:tcPr marT="45726" marB="45726"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bg1">
                        <a:lumMod val="75000"/>
                      </a:schemeClr>
                    </a:solidFill>
                  </a:tcPr>
                </a:tc>
                <a:tc hMerge="1">
                  <a:txBody>
                    <a:bodyPr/>
                    <a:lstStyle/>
                    <a:p>
                      <a:endParaRPr lang="en-US"/>
                    </a:p>
                  </a:txBody>
                  <a:tcPr/>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231029071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itle 1">
            <a:extLst>
              <a:ext uri="{FF2B5EF4-FFF2-40B4-BE49-F238E27FC236}">
                <a16:creationId xmlns:a16="http://schemas.microsoft.com/office/drawing/2014/main" id="{93BB2AE0-B965-4E6E-9DC7-EF495B38EBD1}"/>
              </a:ext>
            </a:extLst>
          </p:cNvPr>
          <p:cNvSpPr>
            <a:spLocks noGrp="1" noChangeArrowheads="1"/>
          </p:cNvSpPr>
          <p:nvPr>
            <p:ph type="title"/>
          </p:nvPr>
        </p:nvSpPr>
        <p:spPr/>
        <p:txBody>
          <a:bodyPr/>
          <a:lstStyle/>
          <a:p>
            <a:r>
              <a:rPr lang="en-US" altLang="en-US" sz="4000" dirty="0"/>
              <a:t>Budget and Board Oversight </a:t>
            </a:r>
          </a:p>
        </p:txBody>
      </p:sp>
      <p:sp>
        <p:nvSpPr>
          <p:cNvPr id="3" name="Content Placeholder 2">
            <a:extLst>
              <a:ext uri="{FF2B5EF4-FFF2-40B4-BE49-F238E27FC236}">
                <a16:creationId xmlns:a16="http://schemas.microsoft.com/office/drawing/2014/main" id="{7674F6FB-C73F-4682-B900-4BB4A0F4D029}"/>
              </a:ext>
            </a:extLst>
          </p:cNvPr>
          <p:cNvSpPr>
            <a:spLocks noGrp="1" noChangeArrowheads="1"/>
          </p:cNvSpPr>
          <p:nvPr>
            <p:ph idx="1"/>
          </p:nvPr>
        </p:nvSpPr>
        <p:spPr/>
        <p:txBody>
          <a:bodyPr/>
          <a:lstStyle/>
          <a:p>
            <a:r>
              <a:rPr lang="en-US" altLang="en-US" sz="2800" dirty="0"/>
              <a:t>Charter school finances are the number one reason for charter school closure nationally.</a:t>
            </a:r>
          </a:p>
          <a:p>
            <a:r>
              <a:rPr lang="en-US" altLang="en-US" sz="2800" dirty="0"/>
              <a:t>The finance committee should review the budget and finance projections monthly and share this information with the board. </a:t>
            </a:r>
          </a:p>
          <a:p>
            <a:r>
              <a:rPr lang="en-US" altLang="en-US" sz="2800" dirty="0"/>
              <a:t>The board should have governance policies regarding finances and spending limits. </a:t>
            </a:r>
          </a:p>
        </p:txBody>
      </p:sp>
    </p:spTree>
    <p:extLst>
      <p:ext uri="{BB962C8B-B14F-4D97-AF65-F5344CB8AC3E}">
        <p14:creationId xmlns:p14="http://schemas.microsoft.com/office/powerpoint/2010/main" val="400490579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itle 1">
            <a:extLst>
              <a:ext uri="{FF2B5EF4-FFF2-40B4-BE49-F238E27FC236}">
                <a16:creationId xmlns:a16="http://schemas.microsoft.com/office/drawing/2014/main" id="{F6ABF5DE-BDC2-481D-9287-006F33187878}"/>
              </a:ext>
            </a:extLst>
          </p:cNvPr>
          <p:cNvSpPr>
            <a:spLocks noGrp="1" noChangeArrowheads="1"/>
          </p:cNvSpPr>
          <p:nvPr>
            <p:ph type="title"/>
          </p:nvPr>
        </p:nvSpPr>
        <p:spPr/>
        <p:txBody>
          <a:bodyPr/>
          <a:lstStyle/>
          <a:p>
            <a:r>
              <a:rPr lang="en-US" altLang="en-US" dirty="0"/>
              <a:t>Budget and Board Oversight </a:t>
            </a:r>
          </a:p>
        </p:txBody>
      </p:sp>
      <p:sp>
        <p:nvSpPr>
          <p:cNvPr id="3" name="Content Placeholder 2">
            <a:extLst>
              <a:ext uri="{FF2B5EF4-FFF2-40B4-BE49-F238E27FC236}">
                <a16:creationId xmlns:a16="http://schemas.microsoft.com/office/drawing/2014/main" id="{E19BADB7-0DA4-4CF5-A707-D9528FE91121}"/>
              </a:ext>
            </a:extLst>
          </p:cNvPr>
          <p:cNvSpPr>
            <a:spLocks noGrp="1"/>
          </p:cNvSpPr>
          <p:nvPr>
            <p:ph idx="1"/>
          </p:nvPr>
        </p:nvSpPr>
        <p:spPr/>
        <p:txBody>
          <a:bodyPr/>
          <a:lstStyle/>
          <a:p>
            <a:pPr>
              <a:defRPr/>
            </a:pPr>
            <a:r>
              <a:rPr lang="en-US" sz="2800" dirty="0"/>
              <a:t>The </a:t>
            </a:r>
            <a:r>
              <a:rPr lang="en-US" sz="2800" b="1" u="sng" dirty="0"/>
              <a:t>entire board </a:t>
            </a:r>
            <a:r>
              <a:rPr lang="en-US" sz="2800" dirty="0"/>
              <a:t>should always know the financial health of the school including:</a:t>
            </a:r>
          </a:p>
          <a:p>
            <a:pPr lvl="1">
              <a:defRPr/>
            </a:pPr>
            <a:r>
              <a:rPr lang="en-US" sz="2400" dirty="0"/>
              <a:t>The number of students currently attending</a:t>
            </a:r>
          </a:p>
          <a:p>
            <a:pPr lvl="1">
              <a:defRPr/>
            </a:pPr>
            <a:r>
              <a:rPr lang="en-US" sz="2400" dirty="0"/>
              <a:t>The number of student attrition each month</a:t>
            </a:r>
          </a:p>
          <a:p>
            <a:pPr lvl="1">
              <a:defRPr/>
            </a:pPr>
            <a:r>
              <a:rPr lang="en-US" sz="2400" dirty="0"/>
              <a:t>The current financial budget surplus or deficit</a:t>
            </a:r>
          </a:p>
          <a:p>
            <a:pPr lvl="1">
              <a:defRPr/>
            </a:pPr>
            <a:r>
              <a:rPr lang="en-US" sz="2400" dirty="0"/>
              <a:t>The cost of major projects of the school </a:t>
            </a:r>
          </a:p>
          <a:p>
            <a:pPr marL="914400" lvl="2" indent="0">
              <a:buFontTx/>
              <a:buNone/>
              <a:defRPr/>
            </a:pPr>
            <a:endParaRPr lang="en-US" dirty="0"/>
          </a:p>
          <a:p>
            <a:pPr marL="0" indent="0">
              <a:buFontTx/>
              <a:buNone/>
              <a:defRPr/>
            </a:pPr>
            <a:endParaRPr lang="en-US" dirty="0"/>
          </a:p>
        </p:txBody>
      </p:sp>
    </p:spTree>
    <p:extLst>
      <p:ext uri="{BB962C8B-B14F-4D97-AF65-F5344CB8AC3E}">
        <p14:creationId xmlns:p14="http://schemas.microsoft.com/office/powerpoint/2010/main" val="31959309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a:extLst>
              <a:ext uri="{FF2B5EF4-FFF2-40B4-BE49-F238E27FC236}">
                <a16:creationId xmlns:a16="http://schemas.microsoft.com/office/drawing/2014/main" id="{9F87FA67-6B8B-4ABE-98AA-57AD169BD1E6}"/>
              </a:ext>
            </a:extLst>
          </p:cNvPr>
          <p:cNvSpPr>
            <a:spLocks noGrp="1" noChangeArrowheads="1"/>
          </p:cNvSpPr>
          <p:nvPr>
            <p:ph type="title"/>
          </p:nvPr>
        </p:nvSpPr>
        <p:spPr/>
        <p:txBody>
          <a:bodyPr/>
          <a:lstStyle/>
          <a:p>
            <a:r>
              <a:rPr lang="en-US" altLang="en-US" dirty="0"/>
              <a:t>Common Pitfalls of Governing Boards</a:t>
            </a:r>
          </a:p>
        </p:txBody>
      </p:sp>
      <p:sp>
        <p:nvSpPr>
          <p:cNvPr id="2" name="Text Placeholder 1">
            <a:extLst>
              <a:ext uri="{FF2B5EF4-FFF2-40B4-BE49-F238E27FC236}">
                <a16:creationId xmlns:a16="http://schemas.microsoft.com/office/drawing/2014/main" id="{FE0142C0-4E39-4BE0-90EA-A5C659EEEB3C}"/>
              </a:ext>
            </a:extLst>
          </p:cNvPr>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4148851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0738" name="Rectangle 2">
            <a:extLst>
              <a:ext uri="{FF2B5EF4-FFF2-40B4-BE49-F238E27FC236}">
                <a16:creationId xmlns:a16="http://schemas.microsoft.com/office/drawing/2014/main" id="{1D9275BF-5F2F-41BB-B050-2C2951055021}"/>
              </a:ext>
            </a:extLst>
          </p:cNvPr>
          <p:cNvSpPr>
            <a:spLocks noGrp="1" noChangeArrowheads="1"/>
          </p:cNvSpPr>
          <p:nvPr>
            <p:ph type="title"/>
          </p:nvPr>
        </p:nvSpPr>
        <p:spPr/>
        <p:txBody>
          <a:bodyPr/>
          <a:lstStyle/>
          <a:p>
            <a:pPr eaLnBrk="1" hangingPunct="1">
              <a:defRPr/>
            </a:pPr>
            <a:r>
              <a:rPr lang="en-US" altLang="en-US" sz="3600" dirty="0"/>
              <a:t>Common Pitfalls of Charter School Governing Boards</a:t>
            </a:r>
          </a:p>
        </p:txBody>
      </p:sp>
      <p:sp>
        <p:nvSpPr>
          <p:cNvPr id="500739" name="Rectangle 3">
            <a:extLst>
              <a:ext uri="{FF2B5EF4-FFF2-40B4-BE49-F238E27FC236}">
                <a16:creationId xmlns:a16="http://schemas.microsoft.com/office/drawing/2014/main" id="{C942EA6A-AB87-4DF9-A6A1-8D9F02E39012}"/>
              </a:ext>
            </a:extLst>
          </p:cNvPr>
          <p:cNvSpPr>
            <a:spLocks noGrp="1" noChangeArrowheads="1"/>
          </p:cNvSpPr>
          <p:nvPr>
            <p:ph idx="1"/>
          </p:nvPr>
        </p:nvSpPr>
        <p:spPr/>
        <p:txBody>
          <a:bodyPr/>
          <a:lstStyle/>
          <a:p>
            <a:pPr eaLnBrk="1" hangingPunct="1">
              <a:lnSpc>
                <a:spcPct val="80000"/>
              </a:lnSpc>
              <a:defRPr/>
            </a:pPr>
            <a:r>
              <a:rPr lang="en-US" altLang="en-US" sz="2800" dirty="0"/>
              <a:t>Individual board members acting as if they have authority to make decisions (including the Board President/Chair).</a:t>
            </a:r>
          </a:p>
          <a:p>
            <a:pPr eaLnBrk="1" hangingPunct="1">
              <a:lnSpc>
                <a:spcPct val="80000"/>
              </a:lnSpc>
              <a:defRPr/>
            </a:pPr>
            <a:r>
              <a:rPr lang="en-US" altLang="en-US" sz="2800" dirty="0"/>
              <a:t>Conducting illegal meetings by not properly posting a meeting, taking action in a workshop or executive session, or discussing inappropriate topics in closed (executive) session.</a:t>
            </a:r>
          </a:p>
          <a:p>
            <a:pPr eaLnBrk="1" hangingPunct="1">
              <a:lnSpc>
                <a:spcPct val="80000"/>
              </a:lnSpc>
              <a:defRPr/>
            </a:pPr>
            <a:r>
              <a:rPr lang="en-US" altLang="en-US" sz="2800" dirty="0"/>
              <a:t>Approving a budget that is not based on realistic projections.</a:t>
            </a:r>
          </a:p>
          <a:p>
            <a:pPr eaLnBrk="1" hangingPunct="1">
              <a:lnSpc>
                <a:spcPct val="80000"/>
              </a:lnSpc>
              <a:defRPr/>
            </a:pPr>
            <a:r>
              <a:rPr lang="en-US" altLang="en-US" sz="2800" dirty="0"/>
              <a:t>Meeting too often and for too long.</a:t>
            </a:r>
          </a:p>
          <a:p>
            <a:pPr eaLnBrk="1" hangingPunct="1">
              <a:lnSpc>
                <a:spcPct val="80000"/>
              </a:lnSpc>
              <a:defRPr/>
            </a:pPr>
            <a:endParaRPr lang="en-US" altLang="en-US" sz="2800" dirty="0"/>
          </a:p>
        </p:txBody>
      </p:sp>
      <p:sp>
        <p:nvSpPr>
          <p:cNvPr id="11268" name="Rectangle 4">
            <a:extLst>
              <a:ext uri="{FF2B5EF4-FFF2-40B4-BE49-F238E27FC236}">
                <a16:creationId xmlns:a16="http://schemas.microsoft.com/office/drawing/2014/main" id="{D915E7CB-E1ED-4730-A462-0CC675D2CADF}"/>
              </a:ext>
            </a:extLst>
          </p:cNvPr>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defRPr/>
            </a:pPr>
            <a:endParaRPr lang="en-US" altLang="en-US" sz="1800">
              <a:solidFill>
                <a:srgbClr val="FFFFFF"/>
              </a:solidFill>
              <a:ea typeface="+mn-ea"/>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FEAD28-CC02-4CA5-9457-D91606F3D943}"/>
              </a:ext>
            </a:extLst>
          </p:cNvPr>
          <p:cNvSpPr>
            <a:spLocks noGrp="1"/>
          </p:cNvSpPr>
          <p:nvPr>
            <p:ph type="title"/>
          </p:nvPr>
        </p:nvSpPr>
        <p:spPr/>
        <p:txBody>
          <a:bodyPr/>
          <a:lstStyle/>
          <a:p>
            <a:r>
              <a:rPr lang="en-US" dirty="0"/>
              <a:t>Goals and Objectives</a:t>
            </a:r>
          </a:p>
        </p:txBody>
      </p:sp>
      <p:sp>
        <p:nvSpPr>
          <p:cNvPr id="3" name="Content Placeholder 2">
            <a:extLst>
              <a:ext uri="{FF2B5EF4-FFF2-40B4-BE49-F238E27FC236}">
                <a16:creationId xmlns:a16="http://schemas.microsoft.com/office/drawing/2014/main" id="{62A71698-FAC4-41C0-B477-89CE0BE48623}"/>
              </a:ext>
            </a:extLst>
          </p:cNvPr>
          <p:cNvSpPr>
            <a:spLocks noGrp="1"/>
          </p:cNvSpPr>
          <p:nvPr>
            <p:ph idx="1"/>
          </p:nvPr>
        </p:nvSpPr>
        <p:spPr>
          <a:xfrm>
            <a:off x="685800" y="1600200"/>
            <a:ext cx="8077200" cy="4495800"/>
          </a:xfrm>
        </p:spPr>
        <p:txBody>
          <a:bodyPr/>
          <a:lstStyle/>
          <a:p>
            <a:r>
              <a:rPr lang="en-US" sz="2800" dirty="0"/>
              <a:t>Understand the development and structure of a high-functioning board and the relationship between the school director and board.</a:t>
            </a:r>
          </a:p>
          <a:p>
            <a:r>
              <a:rPr lang="en-US" sz="2800" dirty="0"/>
              <a:t>Understand best practices for conducting meetings in accordance with NC open meeting laws.</a:t>
            </a:r>
          </a:p>
          <a:p>
            <a:r>
              <a:rPr lang="en-US" sz="2800" dirty="0"/>
              <a:t>Identify common pitfalls of charter school governance and how to avoid them.</a:t>
            </a:r>
          </a:p>
        </p:txBody>
      </p:sp>
    </p:spTree>
    <p:extLst>
      <p:ext uri="{BB962C8B-B14F-4D97-AF65-F5344CB8AC3E}">
        <p14:creationId xmlns:p14="http://schemas.microsoft.com/office/powerpoint/2010/main" val="302938104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6642" name="Rectangle 2">
            <a:extLst>
              <a:ext uri="{FF2B5EF4-FFF2-40B4-BE49-F238E27FC236}">
                <a16:creationId xmlns:a16="http://schemas.microsoft.com/office/drawing/2014/main" id="{70B00C05-E053-47E8-B78A-B8F88EDA4E5E}"/>
              </a:ext>
            </a:extLst>
          </p:cNvPr>
          <p:cNvSpPr>
            <a:spLocks noGrp="1" noChangeArrowheads="1"/>
          </p:cNvSpPr>
          <p:nvPr>
            <p:ph type="title"/>
          </p:nvPr>
        </p:nvSpPr>
        <p:spPr/>
        <p:txBody>
          <a:bodyPr/>
          <a:lstStyle/>
          <a:p>
            <a:pPr eaLnBrk="1" hangingPunct="1">
              <a:defRPr/>
            </a:pPr>
            <a:r>
              <a:rPr lang="en-US" altLang="en-US" sz="3600" dirty="0"/>
              <a:t>Common Pitfalls of Charter School Governing Boards (cont.)</a:t>
            </a:r>
            <a:endParaRPr lang="en-US" altLang="en-US" sz="3600" dirty="0">
              <a:latin typeface="Impact" panose="020B0806030902050204" pitchFamily="34" charset="0"/>
            </a:endParaRPr>
          </a:p>
        </p:txBody>
      </p:sp>
      <p:sp>
        <p:nvSpPr>
          <p:cNvPr id="496643" name="Rectangle 3">
            <a:extLst>
              <a:ext uri="{FF2B5EF4-FFF2-40B4-BE49-F238E27FC236}">
                <a16:creationId xmlns:a16="http://schemas.microsoft.com/office/drawing/2014/main" id="{AECE1491-07D8-41F8-8A89-CBA6E467CF70}"/>
              </a:ext>
            </a:extLst>
          </p:cNvPr>
          <p:cNvSpPr>
            <a:spLocks noGrp="1" noChangeArrowheads="1"/>
          </p:cNvSpPr>
          <p:nvPr>
            <p:ph idx="1"/>
          </p:nvPr>
        </p:nvSpPr>
        <p:spPr/>
        <p:txBody>
          <a:bodyPr/>
          <a:lstStyle/>
          <a:p>
            <a:pPr eaLnBrk="1" hangingPunct="1">
              <a:lnSpc>
                <a:spcPct val="90000"/>
              </a:lnSpc>
              <a:defRPr/>
            </a:pPr>
            <a:r>
              <a:rPr lang="en-US" altLang="en-US" sz="2800" dirty="0"/>
              <a:t>Failing to keep corporate records, such as the charter application, contract, bylaws, articles of incorporation, meeting minutes, etc., in a safe location where people can use them.</a:t>
            </a:r>
          </a:p>
          <a:p>
            <a:pPr lvl="1" eaLnBrk="1" hangingPunct="1">
              <a:lnSpc>
                <a:spcPct val="90000"/>
              </a:lnSpc>
              <a:defRPr/>
            </a:pPr>
            <a:r>
              <a:rPr lang="en-US" altLang="en-US" sz="2600" dirty="0"/>
              <a:t>This includes student academic achievement records.</a:t>
            </a:r>
          </a:p>
          <a:p>
            <a:pPr eaLnBrk="1" hangingPunct="1">
              <a:lnSpc>
                <a:spcPct val="90000"/>
              </a:lnSpc>
              <a:defRPr/>
            </a:pPr>
            <a:r>
              <a:rPr lang="en-US" altLang="en-US" sz="2800" dirty="0"/>
              <a:t>Micro-managing or failing to focus on what matters most.</a:t>
            </a:r>
          </a:p>
          <a:p>
            <a:pPr eaLnBrk="1" hangingPunct="1">
              <a:lnSpc>
                <a:spcPct val="90000"/>
              </a:lnSpc>
              <a:defRPr/>
            </a:pPr>
            <a:endParaRPr lang="en-US" altLang="en-US"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7666" name="Rectangle 2">
            <a:extLst>
              <a:ext uri="{FF2B5EF4-FFF2-40B4-BE49-F238E27FC236}">
                <a16:creationId xmlns:a16="http://schemas.microsoft.com/office/drawing/2014/main" id="{22291684-5607-484A-A878-A010C7BC8156}"/>
              </a:ext>
            </a:extLst>
          </p:cNvPr>
          <p:cNvSpPr>
            <a:spLocks noGrp="1" noChangeArrowheads="1"/>
          </p:cNvSpPr>
          <p:nvPr>
            <p:ph type="title"/>
          </p:nvPr>
        </p:nvSpPr>
        <p:spPr/>
        <p:txBody>
          <a:bodyPr/>
          <a:lstStyle/>
          <a:p>
            <a:pPr eaLnBrk="1" hangingPunct="1">
              <a:defRPr/>
            </a:pPr>
            <a:r>
              <a:rPr lang="en-US" altLang="en-US" sz="3600" dirty="0"/>
              <a:t>Common Pitfalls of Charter School Governing Boards (cont.)</a:t>
            </a:r>
            <a:endParaRPr lang="en-US" altLang="en-US" sz="2800" dirty="0">
              <a:latin typeface="Impact" panose="020B0806030902050204" pitchFamily="34" charset="0"/>
            </a:endParaRPr>
          </a:p>
        </p:txBody>
      </p:sp>
      <p:sp>
        <p:nvSpPr>
          <p:cNvPr id="497667" name="Rectangle 3">
            <a:extLst>
              <a:ext uri="{FF2B5EF4-FFF2-40B4-BE49-F238E27FC236}">
                <a16:creationId xmlns:a16="http://schemas.microsoft.com/office/drawing/2014/main" id="{921C0AC5-AF97-450C-8EFE-BE2DF29FC1F0}"/>
              </a:ext>
            </a:extLst>
          </p:cNvPr>
          <p:cNvSpPr>
            <a:spLocks noGrp="1" noChangeArrowheads="1"/>
          </p:cNvSpPr>
          <p:nvPr>
            <p:ph idx="1"/>
          </p:nvPr>
        </p:nvSpPr>
        <p:spPr/>
        <p:txBody>
          <a:bodyPr/>
          <a:lstStyle/>
          <a:p>
            <a:pPr eaLnBrk="1" hangingPunct="1">
              <a:lnSpc>
                <a:spcPct val="90000"/>
              </a:lnSpc>
              <a:defRPr/>
            </a:pPr>
            <a:r>
              <a:rPr lang="en-US" altLang="en-US" sz="2800" dirty="0"/>
              <a:t>Agreeing to capital financing terms that overextend the charter school’s budget (this is usually done by projecting student enrollment too high).</a:t>
            </a:r>
          </a:p>
          <a:p>
            <a:pPr eaLnBrk="1" hangingPunct="1">
              <a:lnSpc>
                <a:spcPct val="90000"/>
              </a:lnSpc>
              <a:defRPr/>
            </a:pPr>
            <a:r>
              <a:rPr lang="en-US" altLang="en-US" sz="2800" dirty="0"/>
              <a:t>Neglecting the board’s responsibility to create and to govern through board policies.</a:t>
            </a:r>
          </a:p>
          <a:p>
            <a:pPr eaLnBrk="1" hangingPunct="1">
              <a:lnSpc>
                <a:spcPct val="90000"/>
              </a:lnSpc>
              <a:defRPr/>
            </a:pPr>
            <a:r>
              <a:rPr lang="en-US" altLang="en-US" sz="2800" dirty="0"/>
              <a:t>Failing to communicate with relevant constituencies (e.g. parents, authorizer).</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a:extLst>
              <a:ext uri="{FF2B5EF4-FFF2-40B4-BE49-F238E27FC236}">
                <a16:creationId xmlns:a16="http://schemas.microsoft.com/office/drawing/2014/main" id="{9F87FA67-6B8B-4ABE-98AA-57AD169BD1E6}"/>
              </a:ext>
            </a:extLst>
          </p:cNvPr>
          <p:cNvSpPr>
            <a:spLocks noGrp="1" noChangeArrowheads="1"/>
          </p:cNvSpPr>
          <p:nvPr>
            <p:ph type="title"/>
          </p:nvPr>
        </p:nvSpPr>
        <p:spPr/>
        <p:txBody>
          <a:bodyPr/>
          <a:lstStyle/>
          <a:p>
            <a:r>
              <a:rPr lang="en-US" altLang="en-US" dirty="0"/>
              <a:t>Frequently asked questions</a:t>
            </a:r>
          </a:p>
        </p:txBody>
      </p:sp>
      <p:sp>
        <p:nvSpPr>
          <p:cNvPr id="2" name="Text Placeholder 1">
            <a:extLst>
              <a:ext uri="{FF2B5EF4-FFF2-40B4-BE49-F238E27FC236}">
                <a16:creationId xmlns:a16="http://schemas.microsoft.com/office/drawing/2014/main" id="{FE0142C0-4E39-4BE0-90EA-A5C659EEEB3C}"/>
              </a:ext>
            </a:extLst>
          </p:cNvPr>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60563082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Title 1">
            <a:extLst>
              <a:ext uri="{FF2B5EF4-FFF2-40B4-BE49-F238E27FC236}">
                <a16:creationId xmlns:a16="http://schemas.microsoft.com/office/drawing/2014/main" id="{9701DEE2-131B-4915-A327-70F2433499B7}"/>
              </a:ext>
            </a:extLst>
          </p:cNvPr>
          <p:cNvSpPr>
            <a:spLocks noGrp="1" noChangeArrowheads="1"/>
          </p:cNvSpPr>
          <p:nvPr>
            <p:ph type="title"/>
          </p:nvPr>
        </p:nvSpPr>
        <p:spPr/>
        <p:txBody>
          <a:bodyPr/>
          <a:lstStyle/>
          <a:p>
            <a:pPr marL="0" indent="0">
              <a:buFontTx/>
              <a:buNone/>
            </a:pPr>
            <a:r>
              <a:rPr lang="en-US" altLang="en-US" sz="2800" dirty="0"/>
              <a:t>What is the North Carolina policy concerning meetings of public bodies?</a:t>
            </a:r>
          </a:p>
        </p:txBody>
      </p:sp>
      <p:sp>
        <p:nvSpPr>
          <p:cNvPr id="39939" name="Content Placeholder 2">
            <a:extLst>
              <a:ext uri="{FF2B5EF4-FFF2-40B4-BE49-F238E27FC236}">
                <a16:creationId xmlns:a16="http://schemas.microsoft.com/office/drawing/2014/main" id="{48CB951D-C525-4DAA-A2D4-4D9B4ABAE99C}"/>
              </a:ext>
            </a:extLst>
          </p:cNvPr>
          <p:cNvSpPr>
            <a:spLocks noGrp="1" noChangeArrowheads="1"/>
          </p:cNvSpPr>
          <p:nvPr>
            <p:ph idx="1"/>
          </p:nvPr>
        </p:nvSpPr>
        <p:spPr/>
        <p:txBody>
          <a:bodyPr/>
          <a:lstStyle/>
          <a:p>
            <a:r>
              <a:rPr lang="en-US" altLang="en-US" sz="2800" dirty="0"/>
              <a:t>The North Carolina General Assembly has declared it to be public policy that all hearings, deliberations, and actions of public bodies be conducted publicly.</a:t>
            </a:r>
          </a:p>
          <a:p>
            <a:pPr marL="0" indent="0">
              <a:buFontTx/>
              <a:buNone/>
            </a:pPr>
            <a:endParaRPr lang="en-US" altLang="en-US" dirty="0"/>
          </a:p>
          <a:p>
            <a:pPr marL="0" indent="0">
              <a:buFontTx/>
              <a:buNone/>
            </a:pPr>
            <a:endParaRPr lang="en-US" altLang="en-US" dirty="0"/>
          </a:p>
          <a:p>
            <a:pPr marL="0" indent="0">
              <a:buFontTx/>
              <a:buNone/>
            </a:pPr>
            <a:endParaRPr lang="en-US" altLang="en-US" dirty="0"/>
          </a:p>
          <a:p>
            <a:pPr marL="0" indent="0">
              <a:buFontTx/>
              <a:buNone/>
            </a:pPr>
            <a:endParaRPr lang="en-US" altLang="en-US" sz="2400" dirty="0"/>
          </a:p>
          <a:p>
            <a:pPr marL="0" indent="0" algn="r">
              <a:buFontTx/>
              <a:buNone/>
            </a:pPr>
            <a:r>
              <a:rPr lang="en-US" altLang="en-US" sz="2400" dirty="0"/>
              <a:t>NCGS 143-318.9</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Title 1">
            <a:extLst>
              <a:ext uri="{FF2B5EF4-FFF2-40B4-BE49-F238E27FC236}">
                <a16:creationId xmlns:a16="http://schemas.microsoft.com/office/drawing/2014/main" id="{CE8F621A-DAE0-4E83-AC78-79AC58827471}"/>
              </a:ext>
            </a:extLst>
          </p:cNvPr>
          <p:cNvSpPr>
            <a:spLocks noGrp="1" noChangeArrowheads="1"/>
          </p:cNvSpPr>
          <p:nvPr>
            <p:ph type="title"/>
          </p:nvPr>
        </p:nvSpPr>
        <p:spPr/>
        <p:txBody>
          <a:bodyPr/>
          <a:lstStyle/>
          <a:p>
            <a:r>
              <a:rPr lang="en-US" altLang="en-US" sz="2800" dirty="0"/>
              <a:t>What are public bodies?</a:t>
            </a:r>
          </a:p>
        </p:txBody>
      </p:sp>
      <p:sp>
        <p:nvSpPr>
          <p:cNvPr id="41987" name="Content Placeholder 2">
            <a:extLst>
              <a:ext uri="{FF2B5EF4-FFF2-40B4-BE49-F238E27FC236}">
                <a16:creationId xmlns:a16="http://schemas.microsoft.com/office/drawing/2014/main" id="{73CEB9E4-6919-47B1-8F32-ED21514E3BCE}"/>
              </a:ext>
            </a:extLst>
          </p:cNvPr>
          <p:cNvSpPr>
            <a:spLocks noGrp="1" noChangeArrowheads="1"/>
          </p:cNvSpPr>
          <p:nvPr>
            <p:ph idx="1"/>
          </p:nvPr>
        </p:nvSpPr>
        <p:spPr/>
        <p:txBody>
          <a:bodyPr/>
          <a:lstStyle/>
          <a:p>
            <a:r>
              <a:rPr lang="en-US" altLang="en-US" sz="2800" dirty="0"/>
              <a:t>A public body includes government authorities, boards, commissions, committees, councils, or other bodies. </a:t>
            </a:r>
          </a:p>
          <a:p>
            <a:r>
              <a:rPr lang="en-US" altLang="en-US" sz="2800" dirty="0"/>
              <a:t>This includes, cities, school administrative units, NC public universities. These groups are public bodies if their members are elected, appointed, and they are a decision making or advisory board.</a:t>
            </a:r>
          </a:p>
          <a:p>
            <a:pPr marL="0" indent="0" algn="r">
              <a:buFontTx/>
              <a:buNone/>
            </a:pPr>
            <a:endParaRPr lang="en-US" altLang="en-US" sz="2400" dirty="0"/>
          </a:p>
          <a:p>
            <a:pPr marL="0" indent="0" algn="r">
              <a:buFontTx/>
              <a:buNone/>
            </a:pPr>
            <a:r>
              <a:rPr lang="en-US" altLang="en-US" sz="2400" dirty="0"/>
              <a:t>NCGS 143-318.10</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Title 1">
            <a:extLst>
              <a:ext uri="{FF2B5EF4-FFF2-40B4-BE49-F238E27FC236}">
                <a16:creationId xmlns:a16="http://schemas.microsoft.com/office/drawing/2014/main" id="{E6CC54C0-CCF8-441C-BD5B-E9EEF7A9CBF9}"/>
              </a:ext>
            </a:extLst>
          </p:cNvPr>
          <p:cNvSpPr>
            <a:spLocks noGrp="1" noChangeArrowheads="1"/>
          </p:cNvSpPr>
          <p:nvPr>
            <p:ph type="title"/>
          </p:nvPr>
        </p:nvSpPr>
        <p:spPr/>
        <p:txBody>
          <a:bodyPr/>
          <a:lstStyle/>
          <a:p>
            <a:pPr marL="0" indent="0">
              <a:buFontTx/>
              <a:buNone/>
            </a:pPr>
            <a:r>
              <a:rPr lang="en-US" altLang="en-US" sz="2800" dirty="0"/>
              <a:t>What kind of public notice is required for public meetings?</a:t>
            </a:r>
          </a:p>
        </p:txBody>
      </p:sp>
      <p:graphicFrame>
        <p:nvGraphicFramePr>
          <p:cNvPr id="2" name="Content Placeholder 1">
            <a:extLst>
              <a:ext uri="{FF2B5EF4-FFF2-40B4-BE49-F238E27FC236}">
                <a16:creationId xmlns:a16="http://schemas.microsoft.com/office/drawing/2014/main" id="{44B9102B-E9B0-4AE9-ABC5-C4C16706D224}"/>
              </a:ext>
            </a:extLst>
          </p:cNvPr>
          <p:cNvGraphicFramePr>
            <a:graphicFrameLocks noGrp="1"/>
          </p:cNvGraphicFramePr>
          <p:nvPr>
            <p:ph idx="1"/>
            <p:extLst>
              <p:ext uri="{D42A27DB-BD31-4B8C-83A1-F6EECF244321}">
                <p14:modId xmlns:p14="http://schemas.microsoft.com/office/powerpoint/2010/main" val="2722566063"/>
              </p:ext>
            </p:extLst>
          </p:nvPr>
        </p:nvGraphicFramePr>
        <p:xfrm>
          <a:off x="685800" y="1600200"/>
          <a:ext cx="7772400" cy="2255520"/>
        </p:xfrm>
        <a:graphic>
          <a:graphicData uri="http://schemas.openxmlformats.org/drawingml/2006/table">
            <a:tbl>
              <a:tblPr firstRow="1" bandRow="1">
                <a:tableStyleId>{93296810-A885-4BE3-A3E7-6D5BEEA58F35}</a:tableStyleId>
              </a:tblPr>
              <a:tblGrid>
                <a:gridCol w="3505200">
                  <a:extLst>
                    <a:ext uri="{9D8B030D-6E8A-4147-A177-3AD203B41FA5}">
                      <a16:colId xmlns:a16="http://schemas.microsoft.com/office/drawing/2014/main" val="2735462172"/>
                    </a:ext>
                  </a:extLst>
                </a:gridCol>
                <a:gridCol w="4267200">
                  <a:extLst>
                    <a:ext uri="{9D8B030D-6E8A-4147-A177-3AD203B41FA5}">
                      <a16:colId xmlns:a16="http://schemas.microsoft.com/office/drawing/2014/main" val="1003907819"/>
                    </a:ext>
                  </a:extLst>
                </a:gridCol>
              </a:tblGrid>
              <a:tr h="370840">
                <a:tc>
                  <a:txBody>
                    <a:bodyPr/>
                    <a:lstStyle/>
                    <a:p>
                      <a:pPr algn="ctr"/>
                      <a:r>
                        <a:rPr lang="en-US" sz="2800" dirty="0"/>
                        <a:t>Meeting Type</a:t>
                      </a:r>
                    </a:p>
                  </a:txBody>
                  <a:tcPr>
                    <a:solidFill>
                      <a:srgbClr val="6185AB"/>
                    </a:solidFill>
                  </a:tcPr>
                </a:tc>
                <a:tc>
                  <a:txBody>
                    <a:bodyPr/>
                    <a:lstStyle/>
                    <a:p>
                      <a:pPr algn="ctr"/>
                      <a:r>
                        <a:rPr lang="en-US" sz="2800" dirty="0"/>
                        <a:t>Notice</a:t>
                      </a:r>
                    </a:p>
                  </a:txBody>
                  <a:tcPr>
                    <a:solidFill>
                      <a:srgbClr val="6185AB"/>
                    </a:solidFill>
                  </a:tcPr>
                </a:tc>
                <a:extLst>
                  <a:ext uri="{0D108BD9-81ED-4DB2-BD59-A6C34878D82A}">
                    <a16:rowId xmlns:a16="http://schemas.microsoft.com/office/drawing/2014/main" val="1285375310"/>
                  </a:ext>
                </a:extLst>
              </a:tr>
              <a:tr h="370840">
                <a:tc>
                  <a:txBody>
                    <a:bodyPr/>
                    <a:lstStyle/>
                    <a:p>
                      <a:pPr algn="l"/>
                      <a:r>
                        <a:rPr lang="en-US" sz="2400" dirty="0"/>
                        <a:t>Regular Meeting</a:t>
                      </a:r>
                    </a:p>
                  </a:txBody>
                  <a:tcPr/>
                </a:tc>
                <a:tc>
                  <a:txBody>
                    <a:bodyPr/>
                    <a:lstStyle/>
                    <a:p>
                      <a:r>
                        <a:rPr lang="en-US" sz="2400" dirty="0"/>
                        <a:t>Seven (7) days</a:t>
                      </a:r>
                    </a:p>
                  </a:txBody>
                  <a:tcPr/>
                </a:tc>
                <a:extLst>
                  <a:ext uri="{0D108BD9-81ED-4DB2-BD59-A6C34878D82A}">
                    <a16:rowId xmlns:a16="http://schemas.microsoft.com/office/drawing/2014/main" val="4065334572"/>
                  </a:ext>
                </a:extLst>
              </a:tr>
              <a:tr h="370840">
                <a:tc>
                  <a:txBody>
                    <a:bodyPr/>
                    <a:lstStyle/>
                    <a:p>
                      <a:r>
                        <a:rPr lang="en-US" sz="2400" dirty="0"/>
                        <a:t>Special-Called Meeting</a:t>
                      </a:r>
                    </a:p>
                  </a:txBody>
                  <a:tcPr/>
                </a:tc>
                <a:tc>
                  <a:txBody>
                    <a:bodyPr/>
                    <a:lstStyle/>
                    <a:p>
                      <a:r>
                        <a:rPr lang="en-US" sz="2400" dirty="0"/>
                        <a:t>Forty-eight (48) hours</a:t>
                      </a:r>
                    </a:p>
                  </a:txBody>
                  <a:tcPr/>
                </a:tc>
                <a:extLst>
                  <a:ext uri="{0D108BD9-81ED-4DB2-BD59-A6C34878D82A}">
                    <a16:rowId xmlns:a16="http://schemas.microsoft.com/office/drawing/2014/main" val="986053655"/>
                  </a:ext>
                </a:extLst>
              </a:tr>
              <a:tr h="370840">
                <a:tc>
                  <a:txBody>
                    <a:bodyPr/>
                    <a:lstStyle/>
                    <a:p>
                      <a:r>
                        <a:rPr lang="en-US" sz="2400" dirty="0"/>
                        <a:t>Emergency Meeting</a:t>
                      </a:r>
                      <a:endParaRPr lang="en-US" sz="2400" b="0" dirty="0"/>
                    </a:p>
                  </a:txBody>
                  <a:tcPr/>
                </a:tc>
                <a:tc>
                  <a:txBody>
                    <a:bodyPr/>
                    <a:lstStyle/>
                    <a:p>
                      <a:r>
                        <a:rPr lang="en-US" sz="2400" dirty="0"/>
                        <a:t>After all board members are notified*</a:t>
                      </a:r>
                      <a:endParaRPr lang="en-US" sz="2400" b="1" dirty="0"/>
                    </a:p>
                  </a:txBody>
                  <a:tcPr/>
                </a:tc>
                <a:extLst>
                  <a:ext uri="{0D108BD9-81ED-4DB2-BD59-A6C34878D82A}">
                    <a16:rowId xmlns:a16="http://schemas.microsoft.com/office/drawing/2014/main" val="2574369188"/>
                  </a:ext>
                </a:extLst>
              </a:tr>
            </a:tbl>
          </a:graphicData>
        </a:graphic>
      </p:graphicFrame>
      <p:sp>
        <p:nvSpPr>
          <p:cNvPr id="4" name="TextBox 3">
            <a:extLst>
              <a:ext uri="{FF2B5EF4-FFF2-40B4-BE49-F238E27FC236}">
                <a16:creationId xmlns:a16="http://schemas.microsoft.com/office/drawing/2014/main" id="{002CBB6A-8D56-4D23-87F2-9CC2384F1DDA}"/>
              </a:ext>
            </a:extLst>
          </p:cNvPr>
          <p:cNvSpPr txBox="1"/>
          <p:nvPr/>
        </p:nvSpPr>
        <p:spPr>
          <a:xfrm>
            <a:off x="671286" y="3806577"/>
            <a:ext cx="7751224" cy="707886"/>
          </a:xfrm>
          <a:prstGeom prst="rect">
            <a:avLst/>
          </a:prstGeom>
          <a:noFill/>
        </p:spPr>
        <p:txBody>
          <a:bodyPr wrap="none" rtlCol="0">
            <a:spAutoFit/>
          </a:bodyPr>
          <a:lstStyle/>
          <a:p>
            <a:pPr marL="0" indent="0">
              <a:buFontTx/>
              <a:buNone/>
            </a:pPr>
            <a:r>
              <a:rPr lang="en-US" altLang="en-US" sz="1600" i="1" dirty="0"/>
              <a:t>*You may consider only the business connected with the emergency circumstance. </a:t>
            </a:r>
          </a:p>
          <a:p>
            <a:endParaRPr lang="en-US" dirty="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Title 1">
            <a:extLst>
              <a:ext uri="{FF2B5EF4-FFF2-40B4-BE49-F238E27FC236}">
                <a16:creationId xmlns:a16="http://schemas.microsoft.com/office/drawing/2014/main" id="{597878AC-CD51-4F66-A778-20B4BB919C76}"/>
              </a:ext>
            </a:extLst>
          </p:cNvPr>
          <p:cNvSpPr>
            <a:spLocks noGrp="1" noChangeArrowheads="1"/>
          </p:cNvSpPr>
          <p:nvPr>
            <p:ph type="title"/>
          </p:nvPr>
        </p:nvSpPr>
        <p:spPr/>
        <p:txBody>
          <a:bodyPr/>
          <a:lstStyle/>
          <a:p>
            <a:pPr marL="0" indent="0">
              <a:buFontTx/>
              <a:buNone/>
            </a:pPr>
            <a:r>
              <a:rPr lang="en-US" altLang="en-US" sz="2800" dirty="0"/>
              <a:t>Is it required to set up a schedule of regular meetings?</a:t>
            </a:r>
          </a:p>
        </p:txBody>
      </p:sp>
      <p:sp>
        <p:nvSpPr>
          <p:cNvPr id="46083" name="Content Placeholder 2">
            <a:extLst>
              <a:ext uri="{FF2B5EF4-FFF2-40B4-BE49-F238E27FC236}">
                <a16:creationId xmlns:a16="http://schemas.microsoft.com/office/drawing/2014/main" id="{9A2252DB-0B4E-41A6-9BE5-C52672C6FA8E}"/>
              </a:ext>
            </a:extLst>
          </p:cNvPr>
          <p:cNvSpPr>
            <a:spLocks noGrp="1" noChangeArrowheads="1"/>
          </p:cNvSpPr>
          <p:nvPr>
            <p:ph idx="1"/>
          </p:nvPr>
        </p:nvSpPr>
        <p:spPr/>
        <p:txBody>
          <a:bodyPr/>
          <a:lstStyle/>
          <a:p>
            <a:r>
              <a:rPr lang="en-US" altLang="en-US" sz="2800" dirty="0"/>
              <a:t>No, however, if you have a schedule of regular meetings, it is required that you keep a record of the schedule on file. </a:t>
            </a:r>
          </a:p>
          <a:p>
            <a:r>
              <a:rPr lang="en-US" altLang="en-US" sz="2800" dirty="0"/>
              <a:t>Best practice is to have a schedule and post that schedule on your website.</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Title 1">
            <a:extLst>
              <a:ext uri="{FF2B5EF4-FFF2-40B4-BE49-F238E27FC236}">
                <a16:creationId xmlns:a16="http://schemas.microsoft.com/office/drawing/2014/main" id="{752C5A3B-D85F-42E5-84E4-0DDE5E5EF0E9}"/>
              </a:ext>
            </a:extLst>
          </p:cNvPr>
          <p:cNvSpPr>
            <a:spLocks noGrp="1" noChangeArrowheads="1"/>
          </p:cNvSpPr>
          <p:nvPr>
            <p:ph type="title"/>
          </p:nvPr>
        </p:nvSpPr>
        <p:spPr/>
        <p:txBody>
          <a:bodyPr/>
          <a:lstStyle/>
          <a:p>
            <a:pPr marL="0" indent="0">
              <a:buFontTx/>
              <a:buNone/>
            </a:pPr>
            <a:r>
              <a:rPr lang="en-US" altLang="en-US" sz="2800" dirty="0"/>
              <a:t>Does the public have the right to speak at your meeting?</a:t>
            </a:r>
          </a:p>
        </p:txBody>
      </p:sp>
      <p:sp>
        <p:nvSpPr>
          <p:cNvPr id="48131" name="Content Placeholder 2">
            <a:extLst>
              <a:ext uri="{FF2B5EF4-FFF2-40B4-BE49-F238E27FC236}">
                <a16:creationId xmlns:a16="http://schemas.microsoft.com/office/drawing/2014/main" id="{4B6B102D-749F-4AC4-8020-7103A93B8BAB}"/>
              </a:ext>
            </a:extLst>
          </p:cNvPr>
          <p:cNvSpPr>
            <a:spLocks noGrp="1" noChangeArrowheads="1"/>
          </p:cNvSpPr>
          <p:nvPr>
            <p:ph idx="1"/>
          </p:nvPr>
        </p:nvSpPr>
        <p:spPr/>
        <p:txBody>
          <a:bodyPr/>
          <a:lstStyle/>
          <a:p>
            <a:r>
              <a:rPr lang="en-US" altLang="en-US" sz="2800" dirty="0"/>
              <a:t>Open meeting law does not give members of the public the </a:t>
            </a:r>
            <a:r>
              <a:rPr lang="en-US" altLang="en-US" sz="2800" b="1" dirty="0"/>
              <a:t>automatic</a:t>
            </a:r>
            <a:r>
              <a:rPr lang="en-US" altLang="en-US" sz="2800" dirty="0"/>
              <a:t> right to speak at your meeting; however,</a:t>
            </a:r>
          </a:p>
          <a:p>
            <a:r>
              <a:rPr lang="en-US" altLang="en-US" sz="2800" dirty="0"/>
              <a:t>Best practice is to allow time for public comments at the beginning of the meeting and limit the time each person can speak to three minutes.</a:t>
            </a:r>
          </a:p>
          <a:p>
            <a:pPr lvl="1"/>
            <a:r>
              <a:rPr lang="en-US" altLang="en-US" sz="2400" dirty="0"/>
              <a:t>Outline the process for scheduling and giving public comment in the bylaws.</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Title 1">
            <a:extLst>
              <a:ext uri="{FF2B5EF4-FFF2-40B4-BE49-F238E27FC236}">
                <a16:creationId xmlns:a16="http://schemas.microsoft.com/office/drawing/2014/main" id="{53B4D797-31CF-4E26-AD1D-86CC8E13876D}"/>
              </a:ext>
            </a:extLst>
          </p:cNvPr>
          <p:cNvSpPr>
            <a:spLocks noGrp="1" noChangeArrowheads="1"/>
          </p:cNvSpPr>
          <p:nvPr>
            <p:ph type="title"/>
          </p:nvPr>
        </p:nvSpPr>
        <p:spPr/>
        <p:txBody>
          <a:bodyPr/>
          <a:lstStyle/>
          <a:p>
            <a:pPr marL="0" indent="0">
              <a:buFontTx/>
              <a:buNone/>
            </a:pPr>
            <a:r>
              <a:rPr lang="en-US" altLang="en-US" sz="2800" dirty="0"/>
              <a:t>Can you have a meeting by conference call or other electronic means?</a:t>
            </a:r>
          </a:p>
        </p:txBody>
      </p:sp>
      <p:sp>
        <p:nvSpPr>
          <p:cNvPr id="50179" name="Content Placeholder 2">
            <a:extLst>
              <a:ext uri="{FF2B5EF4-FFF2-40B4-BE49-F238E27FC236}">
                <a16:creationId xmlns:a16="http://schemas.microsoft.com/office/drawing/2014/main" id="{5011B084-8220-4240-BA9F-41AD06B2333A}"/>
              </a:ext>
            </a:extLst>
          </p:cNvPr>
          <p:cNvSpPr>
            <a:spLocks noGrp="1" noChangeArrowheads="1"/>
          </p:cNvSpPr>
          <p:nvPr>
            <p:ph idx="1"/>
          </p:nvPr>
        </p:nvSpPr>
        <p:spPr/>
        <p:txBody>
          <a:bodyPr/>
          <a:lstStyle/>
          <a:p>
            <a:r>
              <a:rPr lang="en-US" altLang="en-US" sz="2800" dirty="0"/>
              <a:t>Yes, but you must provide a location and means for the public to listen to the meeting.</a:t>
            </a:r>
          </a:p>
          <a:p>
            <a:r>
              <a:rPr lang="en-US" altLang="en-US" sz="2800" dirty="0"/>
              <a:t>The meeting notice should indicate where the public may listen.</a:t>
            </a: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a:extLst>
              <a:ext uri="{FF2B5EF4-FFF2-40B4-BE49-F238E27FC236}">
                <a16:creationId xmlns:a16="http://schemas.microsoft.com/office/drawing/2014/main" id="{DB7D51E5-B52F-4523-8B73-4B6717A9BDE3}"/>
              </a:ext>
            </a:extLst>
          </p:cNvPr>
          <p:cNvSpPr>
            <a:spLocks noGrp="1" noChangeArrowheads="1"/>
          </p:cNvSpPr>
          <p:nvPr>
            <p:ph type="title"/>
          </p:nvPr>
        </p:nvSpPr>
        <p:spPr/>
        <p:txBody>
          <a:bodyPr/>
          <a:lstStyle/>
          <a:p>
            <a:pPr marL="0" indent="0">
              <a:buFontTx/>
              <a:buNone/>
            </a:pPr>
            <a:r>
              <a:rPr lang="en-US" altLang="en-US" sz="2800" dirty="0"/>
              <a:t>Can the board make decisions about the school through email? </a:t>
            </a:r>
          </a:p>
        </p:txBody>
      </p:sp>
      <p:sp>
        <p:nvSpPr>
          <p:cNvPr id="3" name="Content Placeholder 2">
            <a:extLst>
              <a:ext uri="{FF2B5EF4-FFF2-40B4-BE49-F238E27FC236}">
                <a16:creationId xmlns:a16="http://schemas.microsoft.com/office/drawing/2014/main" id="{9FD06C6F-CAE2-454B-9B3C-88198DBE3834}"/>
              </a:ext>
            </a:extLst>
          </p:cNvPr>
          <p:cNvSpPr>
            <a:spLocks noGrp="1" noChangeArrowheads="1"/>
          </p:cNvSpPr>
          <p:nvPr>
            <p:ph idx="1"/>
          </p:nvPr>
        </p:nvSpPr>
        <p:spPr>
          <a:xfrm>
            <a:off x="685800" y="1447800"/>
            <a:ext cx="7772400" cy="4495800"/>
          </a:xfrm>
        </p:spPr>
        <p:txBody>
          <a:bodyPr/>
          <a:lstStyle/>
          <a:p>
            <a:r>
              <a:rPr lang="en-US" altLang="en-US" sz="2800" dirty="0"/>
              <a:t>No.</a:t>
            </a:r>
          </a:p>
          <a:p>
            <a:r>
              <a:rPr lang="en-US" altLang="en-US" sz="2800" dirty="0"/>
              <a:t>Electronic “discussions” of school business involving several board members could be construed as a meeting and </a:t>
            </a:r>
            <a:r>
              <a:rPr lang="en-US" altLang="en-US" sz="2800" b="1" dirty="0"/>
              <a:t>are in violation of the open meetings law.</a:t>
            </a:r>
          </a:p>
          <a:p>
            <a:r>
              <a:rPr lang="en-US" altLang="en-US" sz="2800" dirty="0"/>
              <a:t>You can communicate via email, just communicate individually and avoid a quorum of board members.</a:t>
            </a:r>
          </a:p>
          <a:p>
            <a:r>
              <a:rPr lang="en-US" altLang="en-US" sz="2800" dirty="0"/>
              <a:t>Do not “reply all” to an email from a board member that discusses school business. </a:t>
            </a:r>
          </a:p>
        </p:txBody>
      </p:sp>
    </p:spTree>
    <p:extLst>
      <p:ext uri="{BB962C8B-B14F-4D97-AF65-F5344CB8AC3E}">
        <p14:creationId xmlns:p14="http://schemas.microsoft.com/office/powerpoint/2010/main" val="321981901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a:extLst>
              <a:ext uri="{FF2B5EF4-FFF2-40B4-BE49-F238E27FC236}">
                <a16:creationId xmlns:a16="http://schemas.microsoft.com/office/drawing/2014/main" id="{9F87FA67-6B8B-4ABE-98AA-57AD169BD1E6}"/>
              </a:ext>
            </a:extLst>
          </p:cNvPr>
          <p:cNvSpPr>
            <a:spLocks noGrp="1" noChangeArrowheads="1"/>
          </p:cNvSpPr>
          <p:nvPr>
            <p:ph type="title"/>
          </p:nvPr>
        </p:nvSpPr>
        <p:spPr/>
        <p:txBody>
          <a:bodyPr/>
          <a:lstStyle/>
          <a:p>
            <a:r>
              <a:rPr lang="en-US" altLang="en-US" dirty="0"/>
              <a:t>Board Development</a:t>
            </a:r>
          </a:p>
        </p:txBody>
      </p:sp>
      <p:sp>
        <p:nvSpPr>
          <p:cNvPr id="2" name="Text Placeholder 1">
            <a:extLst>
              <a:ext uri="{FF2B5EF4-FFF2-40B4-BE49-F238E27FC236}">
                <a16:creationId xmlns:a16="http://schemas.microsoft.com/office/drawing/2014/main" id="{FE0142C0-4E39-4BE0-90EA-A5C659EEEB3C}"/>
              </a:ext>
            </a:extLst>
          </p:cNvPr>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604863187"/>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Title 1">
            <a:extLst>
              <a:ext uri="{FF2B5EF4-FFF2-40B4-BE49-F238E27FC236}">
                <a16:creationId xmlns:a16="http://schemas.microsoft.com/office/drawing/2014/main" id="{F7FC7D13-B650-423D-8319-91268A2F2689}"/>
              </a:ext>
            </a:extLst>
          </p:cNvPr>
          <p:cNvSpPr>
            <a:spLocks noGrp="1" noChangeArrowheads="1"/>
          </p:cNvSpPr>
          <p:nvPr>
            <p:ph type="title"/>
          </p:nvPr>
        </p:nvSpPr>
        <p:spPr/>
        <p:txBody>
          <a:bodyPr/>
          <a:lstStyle/>
          <a:p>
            <a:pPr marL="0" indent="0">
              <a:buFontTx/>
              <a:buNone/>
            </a:pPr>
            <a:r>
              <a:rPr lang="en-US" altLang="en-US" sz="2800" dirty="0"/>
              <a:t>Can you vote by secret ballot?</a:t>
            </a:r>
          </a:p>
        </p:txBody>
      </p:sp>
      <p:sp>
        <p:nvSpPr>
          <p:cNvPr id="51203" name="Content Placeholder 2">
            <a:extLst>
              <a:ext uri="{FF2B5EF4-FFF2-40B4-BE49-F238E27FC236}">
                <a16:creationId xmlns:a16="http://schemas.microsoft.com/office/drawing/2014/main" id="{5439D06D-2B72-4726-915C-539D6EC38610}"/>
              </a:ext>
            </a:extLst>
          </p:cNvPr>
          <p:cNvSpPr>
            <a:spLocks noGrp="1" noChangeArrowheads="1"/>
          </p:cNvSpPr>
          <p:nvPr>
            <p:ph idx="1"/>
          </p:nvPr>
        </p:nvSpPr>
        <p:spPr/>
        <p:txBody>
          <a:bodyPr/>
          <a:lstStyle/>
          <a:p>
            <a:r>
              <a:rPr lang="en-US" altLang="en-US" sz="2800" dirty="0"/>
              <a:t>No.</a:t>
            </a: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Title 1">
            <a:extLst>
              <a:ext uri="{FF2B5EF4-FFF2-40B4-BE49-F238E27FC236}">
                <a16:creationId xmlns:a16="http://schemas.microsoft.com/office/drawing/2014/main" id="{3FF367FE-B57A-45A2-9D95-56EF52CC68F8}"/>
              </a:ext>
            </a:extLst>
          </p:cNvPr>
          <p:cNvSpPr>
            <a:spLocks noGrp="1" noChangeArrowheads="1"/>
          </p:cNvSpPr>
          <p:nvPr>
            <p:ph type="title"/>
          </p:nvPr>
        </p:nvSpPr>
        <p:spPr/>
        <p:txBody>
          <a:bodyPr/>
          <a:lstStyle/>
          <a:p>
            <a:pPr marL="0" indent="0">
              <a:buFontTx/>
              <a:buNone/>
            </a:pPr>
            <a:r>
              <a:rPr lang="en-US" altLang="en-US" sz="2800" dirty="0"/>
              <a:t>Do you have to take minutes of meetings?</a:t>
            </a:r>
          </a:p>
        </p:txBody>
      </p:sp>
      <p:sp>
        <p:nvSpPr>
          <p:cNvPr id="54275" name="Content Placeholder 2">
            <a:extLst>
              <a:ext uri="{FF2B5EF4-FFF2-40B4-BE49-F238E27FC236}">
                <a16:creationId xmlns:a16="http://schemas.microsoft.com/office/drawing/2014/main" id="{2F63DE8D-1736-4CC9-835F-5BA68079276A}"/>
              </a:ext>
            </a:extLst>
          </p:cNvPr>
          <p:cNvSpPr>
            <a:spLocks noGrp="1" noChangeArrowheads="1"/>
          </p:cNvSpPr>
          <p:nvPr>
            <p:ph idx="1"/>
          </p:nvPr>
        </p:nvSpPr>
        <p:spPr/>
        <p:txBody>
          <a:bodyPr/>
          <a:lstStyle/>
          <a:p>
            <a:r>
              <a:rPr lang="en-US" altLang="en-US" dirty="0"/>
              <a:t>Yes, every public body is required to keep accurate minutes of all official meetings.</a:t>
            </a:r>
          </a:p>
          <a:p>
            <a:r>
              <a:rPr lang="en-US" altLang="en-US" dirty="0"/>
              <a:t>Closed session minutes should be kept separate from regular meeting minutes and they should provide a general account so that a person not in attendance would have a reasonable understanding of what happened.</a:t>
            </a: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594F51-8119-46E1-9337-A99D9D0470EE}"/>
              </a:ext>
            </a:extLst>
          </p:cNvPr>
          <p:cNvSpPr>
            <a:spLocks noGrp="1"/>
          </p:cNvSpPr>
          <p:nvPr>
            <p:ph type="title"/>
          </p:nvPr>
        </p:nvSpPr>
        <p:spPr/>
        <p:txBody>
          <a:bodyPr/>
          <a:lstStyle/>
          <a:p>
            <a:r>
              <a:rPr lang="en-US" dirty="0"/>
              <a:t>Questions?</a:t>
            </a:r>
          </a:p>
        </p:txBody>
      </p:sp>
      <p:sp>
        <p:nvSpPr>
          <p:cNvPr id="55299" name="Content Placeholder 2">
            <a:extLst>
              <a:ext uri="{FF2B5EF4-FFF2-40B4-BE49-F238E27FC236}">
                <a16:creationId xmlns:a16="http://schemas.microsoft.com/office/drawing/2014/main" id="{6ECEFF79-023C-45DC-B250-914B88A49704}"/>
              </a:ext>
            </a:extLst>
          </p:cNvPr>
          <p:cNvSpPr>
            <a:spLocks noGrp="1" noChangeArrowheads="1"/>
          </p:cNvSpPr>
          <p:nvPr>
            <p:ph type="body" idx="1"/>
          </p:nvPr>
        </p:nvSpPr>
        <p:spPr/>
        <p:txBody>
          <a:bodyPr/>
          <a:lstStyle/>
          <a:p>
            <a:pPr marL="0" indent="0">
              <a:buFontTx/>
              <a:buNone/>
            </a:pPr>
            <a:endParaRPr lang="en-US" altLang="en-US" sz="1800" dirty="0"/>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A60B3A13-44F4-4094-BD21-C211E6E97C15}"/>
              </a:ext>
            </a:extLst>
          </p:cNvPr>
          <p:cNvSpPr>
            <a:spLocks noGrp="1"/>
          </p:cNvSpPr>
          <p:nvPr>
            <p:ph type="title"/>
          </p:nvPr>
        </p:nvSpPr>
        <p:spPr/>
        <p:txBody>
          <a:bodyPr/>
          <a:lstStyle/>
          <a:p>
            <a:r>
              <a:rPr lang="en-US" dirty="0"/>
              <a:t>Next Steps and Self-Assessment</a:t>
            </a:r>
          </a:p>
        </p:txBody>
      </p:sp>
      <p:sp>
        <p:nvSpPr>
          <p:cNvPr id="6" name="Content Placeholder 5">
            <a:extLst>
              <a:ext uri="{FF2B5EF4-FFF2-40B4-BE49-F238E27FC236}">
                <a16:creationId xmlns:a16="http://schemas.microsoft.com/office/drawing/2014/main" id="{84217D49-E551-4835-ABE4-B49127CA1367}"/>
              </a:ext>
            </a:extLst>
          </p:cNvPr>
          <p:cNvSpPr>
            <a:spLocks noGrp="1"/>
          </p:cNvSpPr>
          <p:nvPr>
            <p:ph sz="half" idx="1"/>
          </p:nvPr>
        </p:nvSpPr>
        <p:spPr>
          <a:xfrm>
            <a:off x="228600" y="1295400"/>
            <a:ext cx="4267200" cy="4800600"/>
          </a:xfrm>
        </p:spPr>
        <p:txBody>
          <a:bodyPr/>
          <a:lstStyle/>
          <a:p>
            <a:r>
              <a:rPr lang="en-US" sz="2000" b="1" dirty="0"/>
              <a:t>As board members, do you:</a:t>
            </a:r>
          </a:p>
          <a:p>
            <a:pPr lvl="1"/>
            <a:r>
              <a:rPr lang="en-US" sz="1800" dirty="0"/>
              <a:t>Have a clear distinction between the board’s responsibilities and the school director’s responsibilities?</a:t>
            </a:r>
          </a:p>
          <a:p>
            <a:pPr lvl="1"/>
            <a:r>
              <a:rPr lang="en-US" sz="1800" dirty="0"/>
              <a:t>Clearly understand how to conduct transparent, effective, and lawful meetings?</a:t>
            </a:r>
          </a:p>
          <a:p>
            <a:pPr lvl="1"/>
            <a:r>
              <a:rPr lang="en-US" sz="1800" dirty="0"/>
              <a:t>Have best practices clearly outlined in your bylaws?</a:t>
            </a:r>
          </a:p>
          <a:p>
            <a:pPr lvl="1"/>
            <a:r>
              <a:rPr lang="en-US" sz="1800" dirty="0"/>
              <a:t>Have sufficient expertise to build subcommittees and dig into complex issues?</a:t>
            </a:r>
          </a:p>
          <a:p>
            <a:pPr lvl="1"/>
            <a:r>
              <a:rPr lang="en-US" sz="1800" dirty="0"/>
              <a:t>Have mutual trust in the decision-making responsibilities of the administration?</a:t>
            </a:r>
          </a:p>
          <a:p>
            <a:pPr lvl="1"/>
            <a:endParaRPr lang="en-US" sz="1800" dirty="0"/>
          </a:p>
          <a:p>
            <a:pPr lvl="1"/>
            <a:endParaRPr lang="en-US" sz="1800" dirty="0"/>
          </a:p>
        </p:txBody>
      </p:sp>
      <p:sp>
        <p:nvSpPr>
          <p:cNvPr id="7" name="Content Placeholder 6">
            <a:extLst>
              <a:ext uri="{FF2B5EF4-FFF2-40B4-BE49-F238E27FC236}">
                <a16:creationId xmlns:a16="http://schemas.microsoft.com/office/drawing/2014/main" id="{77CEC84C-9C07-4BF5-9AC4-748616D8FEBC}"/>
              </a:ext>
            </a:extLst>
          </p:cNvPr>
          <p:cNvSpPr>
            <a:spLocks noGrp="1"/>
          </p:cNvSpPr>
          <p:nvPr>
            <p:ph sz="half" idx="2"/>
          </p:nvPr>
        </p:nvSpPr>
        <p:spPr>
          <a:xfrm>
            <a:off x="4648200" y="1295400"/>
            <a:ext cx="4267200" cy="4800600"/>
          </a:xfrm>
        </p:spPr>
        <p:txBody>
          <a:bodyPr/>
          <a:lstStyle/>
          <a:p>
            <a:r>
              <a:rPr lang="en-US" sz="2000" b="1" dirty="0"/>
              <a:t>As a school director, do you:</a:t>
            </a:r>
          </a:p>
          <a:p>
            <a:pPr lvl="1"/>
            <a:r>
              <a:rPr lang="en-US" sz="1800" dirty="0"/>
              <a:t>Have a clear distinction between your responsibilities and the board’s responsibilities?</a:t>
            </a:r>
          </a:p>
          <a:p>
            <a:pPr lvl="1"/>
            <a:r>
              <a:rPr lang="en-US" sz="1800" dirty="0"/>
              <a:t>Understand your responsibilities for informing and updating the board?</a:t>
            </a:r>
          </a:p>
          <a:p>
            <a:pPr lvl="1"/>
            <a:r>
              <a:rPr lang="en-US" sz="1800" dirty="0"/>
              <a:t>Have a clear understanding of how you are evaluated by the board?</a:t>
            </a:r>
          </a:p>
          <a:p>
            <a:pPr lvl="1"/>
            <a:r>
              <a:rPr lang="en-US" sz="1800" dirty="0"/>
              <a:t>Have clear and open lines of communication with the board?</a:t>
            </a:r>
          </a:p>
          <a:p>
            <a:pPr lvl="1"/>
            <a:r>
              <a:rPr lang="en-US" sz="1800" dirty="0"/>
              <a:t>Have mutual trust in the decision-making responsibilities of the board?</a:t>
            </a:r>
          </a:p>
        </p:txBody>
      </p:sp>
    </p:spTree>
    <p:extLst>
      <p:ext uri="{BB962C8B-B14F-4D97-AF65-F5344CB8AC3E}">
        <p14:creationId xmlns:p14="http://schemas.microsoft.com/office/powerpoint/2010/main" val="218967087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a:extLst>
              <a:ext uri="{FF2B5EF4-FFF2-40B4-BE49-F238E27FC236}">
                <a16:creationId xmlns:a16="http://schemas.microsoft.com/office/drawing/2014/main" id="{AAA60938-E564-4318-81F2-1232956DC9DA}"/>
              </a:ext>
            </a:extLst>
          </p:cNvPr>
          <p:cNvSpPr>
            <a:spLocks noGrp="1" noChangeArrowheads="1"/>
          </p:cNvSpPr>
          <p:nvPr>
            <p:ph type="title"/>
          </p:nvPr>
        </p:nvSpPr>
        <p:spPr/>
        <p:txBody>
          <a:bodyPr/>
          <a:lstStyle/>
          <a:p>
            <a:pPr eaLnBrk="1" hangingPunct="1"/>
            <a:r>
              <a:rPr lang="en-US" altLang="en-US"/>
              <a:t>Number of Board Members </a:t>
            </a:r>
            <a:endParaRPr lang="en-US" altLang="en-US">
              <a:latin typeface="Calibri" panose="020F0502020204030204" pitchFamily="34" charset="0"/>
            </a:endParaRPr>
          </a:p>
        </p:txBody>
      </p:sp>
      <p:sp>
        <p:nvSpPr>
          <p:cNvPr id="21507" name="Content Placeholder 1">
            <a:extLst>
              <a:ext uri="{FF2B5EF4-FFF2-40B4-BE49-F238E27FC236}">
                <a16:creationId xmlns:a16="http://schemas.microsoft.com/office/drawing/2014/main" id="{995A5D32-8AD4-4AFA-8858-D64E2A456B9A}"/>
              </a:ext>
            </a:extLst>
          </p:cNvPr>
          <p:cNvSpPr>
            <a:spLocks noGrp="1" noChangeArrowheads="1"/>
          </p:cNvSpPr>
          <p:nvPr>
            <p:ph idx="1"/>
          </p:nvPr>
        </p:nvSpPr>
        <p:spPr/>
        <p:txBody>
          <a:bodyPr/>
          <a:lstStyle/>
          <a:p>
            <a:r>
              <a:rPr lang="en-US" altLang="en-US" sz="2800" dirty="0"/>
              <a:t>Each charter school board should have between 5 and 9 members. </a:t>
            </a:r>
          </a:p>
          <a:p>
            <a:r>
              <a:rPr lang="en-US" altLang="en-US" sz="2800" dirty="0"/>
              <a:t>OCS highly recommends that charter school staff members </a:t>
            </a:r>
            <a:r>
              <a:rPr lang="en-US" altLang="en-US" sz="2800" b="1" u="sng" dirty="0"/>
              <a:t>do not sit</a:t>
            </a:r>
            <a:r>
              <a:rPr lang="en-US" altLang="en-US" sz="2800" dirty="0"/>
              <a:t> on the charter school board due to conflict of interest. </a:t>
            </a:r>
          </a:p>
          <a:p>
            <a:r>
              <a:rPr lang="en-US" altLang="en-US" sz="2800" dirty="0"/>
              <a:t>Staff members can not be voting members of the board.</a:t>
            </a:r>
          </a:p>
          <a:p>
            <a:pPr marL="0" indent="0">
              <a:buFontTx/>
              <a:buNone/>
            </a:pPr>
            <a:endParaRPr lang="en-US" altLang="en-US" dirty="0"/>
          </a:p>
          <a:p>
            <a:pPr marL="0" indent="0">
              <a:buFontTx/>
              <a:buNone/>
            </a:pPr>
            <a:endParaRPr lang="en-US" altLang="en-US" dirty="0"/>
          </a:p>
          <a:p>
            <a:pPr marL="0" indent="0">
              <a:buFontTx/>
              <a:buNone/>
            </a:pPr>
            <a:endParaRPr lang="en-US" altLang="en-US" dirty="0"/>
          </a:p>
          <a:p>
            <a:pPr marL="0" indent="0">
              <a:buFontTx/>
              <a:buNone/>
            </a:pPr>
            <a:endParaRPr lang="en-US" altLang="en-US" dirty="0"/>
          </a:p>
          <a:p>
            <a:pPr marL="0" indent="0">
              <a:buFontTx/>
              <a:buNone/>
            </a:pPr>
            <a:endParaRPr lang="en-US" altLang="en-US" dirty="0"/>
          </a:p>
        </p:txBody>
      </p:sp>
    </p:spTree>
    <p:extLst>
      <p:ext uri="{BB962C8B-B14F-4D97-AF65-F5344CB8AC3E}">
        <p14:creationId xmlns:p14="http://schemas.microsoft.com/office/powerpoint/2010/main" val="99457905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1">
            <a:extLst>
              <a:ext uri="{FF2B5EF4-FFF2-40B4-BE49-F238E27FC236}">
                <a16:creationId xmlns:a16="http://schemas.microsoft.com/office/drawing/2014/main" id="{089FADFB-4493-4A73-9B80-4D7F00D88105}"/>
              </a:ext>
            </a:extLst>
          </p:cNvPr>
          <p:cNvSpPr>
            <a:spLocks noGrp="1" noChangeArrowheads="1"/>
          </p:cNvSpPr>
          <p:nvPr>
            <p:ph type="title"/>
          </p:nvPr>
        </p:nvSpPr>
        <p:spPr/>
        <p:txBody>
          <a:bodyPr/>
          <a:lstStyle/>
          <a:p>
            <a:pPr eaLnBrk="1" hangingPunct="1"/>
            <a:r>
              <a:rPr lang="en-US" altLang="en-US" dirty="0"/>
              <a:t>Nepotism and </a:t>
            </a:r>
            <a:br>
              <a:rPr lang="en-US" altLang="en-US" dirty="0"/>
            </a:br>
            <a:r>
              <a:rPr lang="en-US" altLang="en-US" dirty="0"/>
              <a:t>Conflict of Interest Policies </a:t>
            </a:r>
            <a:endParaRPr lang="en-US" altLang="en-US" dirty="0">
              <a:latin typeface="Calibri" panose="020F0502020204030204" pitchFamily="34" charset="0"/>
            </a:endParaRPr>
          </a:p>
        </p:txBody>
      </p:sp>
      <p:sp>
        <p:nvSpPr>
          <p:cNvPr id="20483" name="Content Placeholder 1">
            <a:extLst>
              <a:ext uri="{FF2B5EF4-FFF2-40B4-BE49-F238E27FC236}">
                <a16:creationId xmlns:a16="http://schemas.microsoft.com/office/drawing/2014/main" id="{02379825-2A87-428A-A566-77127E54C451}"/>
              </a:ext>
            </a:extLst>
          </p:cNvPr>
          <p:cNvSpPr>
            <a:spLocks noGrp="1"/>
          </p:cNvSpPr>
          <p:nvPr>
            <p:ph idx="1"/>
          </p:nvPr>
        </p:nvSpPr>
        <p:spPr>
          <a:xfrm>
            <a:off x="0" y="1600200"/>
            <a:ext cx="9144000" cy="4495800"/>
          </a:xfrm>
        </p:spPr>
        <p:txBody>
          <a:bodyPr/>
          <a:lstStyle/>
          <a:p>
            <a:pPr marL="0" indent="0">
              <a:buNone/>
              <a:defRPr/>
            </a:pPr>
            <a:r>
              <a:rPr lang="en-US" sz="1600" b="1" dirty="0"/>
              <a:t>4.3. </a:t>
            </a:r>
            <a:r>
              <a:rPr lang="en-US" sz="1600" dirty="0"/>
              <a:t>The Nonprofit board of directors shall adopt and ensure compliance with a conflict of interest and anti-nepotism policy. This policy shall include, at a minimum, the following provisions: </a:t>
            </a:r>
          </a:p>
          <a:p>
            <a:pPr marL="0" indent="0">
              <a:buNone/>
              <a:defRPr/>
            </a:pPr>
            <a:r>
              <a:rPr lang="en-US" sz="1200" dirty="0"/>
              <a:t>1. No voting member of the governing board shall be an employee of a for-profit company that provides substantial services to the charter school for a fee. </a:t>
            </a:r>
          </a:p>
          <a:p>
            <a:pPr marL="0" indent="0">
              <a:buNone/>
              <a:defRPr/>
            </a:pPr>
            <a:r>
              <a:rPr lang="en-US" sz="1200" dirty="0"/>
              <a:t>2. (a) Prior to employing any immediate family, as defined in G.S. 115C‑12.2, of any member of the board of directors or a charter school employee with supervisory authority shall be employed or engaged as an employee, independent contractor, or otherwise by the board of directors in any capacity, such proposed employment or engagement shall be: </a:t>
            </a:r>
          </a:p>
          <a:p>
            <a:pPr marL="0" indent="0">
              <a:buNone/>
              <a:defRPr/>
            </a:pPr>
            <a:r>
              <a:rPr lang="en-US" sz="1200" dirty="0"/>
              <a:t>	(</a:t>
            </a:r>
            <a:r>
              <a:rPr lang="en-US" sz="1200" dirty="0" err="1"/>
              <a:t>i</a:t>
            </a:r>
            <a:r>
              <a:rPr lang="en-US" sz="1200" dirty="0"/>
              <a:t>) disclosed to the board of directors and </a:t>
            </a:r>
          </a:p>
          <a:p>
            <a:pPr marL="0" indent="0">
              <a:buNone/>
              <a:defRPr/>
            </a:pPr>
            <a:r>
              <a:rPr lang="en-US" sz="1200" dirty="0"/>
              <a:t>	(ii) approved by the board of directors in a duly called open‑session meeting. (b) The burden of disclosure of such a 	conflict of interest shall be on the applicable board member or employee with supervisory authority. If the requirements 	of this subsection are complied with, the charter school may employ immediate family of any member of the board of 	directors or a charter school employee with supervisory authority. </a:t>
            </a:r>
          </a:p>
          <a:p>
            <a:pPr marL="0" indent="0">
              <a:buNone/>
              <a:defRPr/>
            </a:pPr>
            <a:r>
              <a:rPr lang="en-US" altLang="en-US" sz="1200" dirty="0"/>
              <a:t>3. A requirement that a person shall not be disqualified from serving as a member of a charter school's board of directors because of the existence of a conflict of interest, so long as the person's actions comply with: </a:t>
            </a:r>
          </a:p>
          <a:p>
            <a:pPr marL="0" indent="0">
              <a:buNone/>
            </a:pPr>
            <a:r>
              <a:rPr lang="en-US" altLang="en-US" sz="1200" dirty="0"/>
              <a:t>	a. the school's conflict of interest policy established as provided in this subsection; and </a:t>
            </a:r>
          </a:p>
          <a:p>
            <a:pPr marL="0" indent="0">
              <a:buNone/>
            </a:pPr>
            <a:r>
              <a:rPr lang="en-US" altLang="en-US" sz="1200" dirty="0"/>
              <a:t>	b. applicable law </a:t>
            </a:r>
          </a:p>
          <a:p>
            <a:pPr marL="0" indent="0">
              <a:buNone/>
            </a:pPr>
            <a:r>
              <a:rPr lang="en-US" altLang="en-US" sz="1200" dirty="0"/>
              <a:t>4. No teacher or staff member that is immediate family of the chief administrator shall be hired without the board of directors evaluating their credentials, establishing a structure to prevent conflicts of interest, and notifying the Department, with evidence, that this process has occurred. </a:t>
            </a:r>
          </a:p>
          <a:p>
            <a:pPr marL="0" indent="0">
              <a:buNone/>
            </a:pPr>
            <a:r>
              <a:rPr lang="en-US" altLang="en-US" sz="1200" dirty="0"/>
              <a:t>5. The requirements of Chapter 55A of the General Statutes related to conflicts of interest.</a:t>
            </a:r>
          </a:p>
          <a:p>
            <a:pPr marL="0" indent="0" algn="ctr">
              <a:buNone/>
            </a:pPr>
            <a:r>
              <a:rPr lang="en-US" sz="1200" b="1" i="1" dirty="0"/>
              <a:t>*Find out more at </a:t>
            </a:r>
            <a:r>
              <a:rPr lang="en-US" sz="1200" b="1" i="1" dirty="0">
                <a:hlinkClick r:id="rId2"/>
              </a:rPr>
              <a:t>http://www.ncpublicschools.org/charterschools/resources/</a:t>
            </a:r>
            <a:endParaRPr lang="en-US" sz="1200" b="1" i="1" dirty="0"/>
          </a:p>
          <a:p>
            <a:pPr marL="0" indent="0">
              <a:buNone/>
            </a:pPr>
            <a:endParaRPr lang="en-US" sz="1400" dirty="0"/>
          </a:p>
          <a:p>
            <a:pPr marL="0" indent="0">
              <a:buFontTx/>
              <a:buNone/>
              <a:defRPr/>
            </a:pPr>
            <a:endParaRPr lang="en-US" altLang="en-US" dirty="0"/>
          </a:p>
          <a:p>
            <a:pPr marL="0" indent="0">
              <a:buFontTx/>
              <a:buNone/>
              <a:defRPr/>
            </a:pPr>
            <a:endParaRPr lang="en-US" altLang="en-US" dirty="0"/>
          </a:p>
          <a:p>
            <a:pPr marL="0" indent="0">
              <a:buFontTx/>
              <a:buNone/>
              <a:defRPr/>
            </a:pPr>
            <a:endParaRPr lang="en-US" altLang="en-US" dirty="0"/>
          </a:p>
          <a:p>
            <a:pPr marL="0" indent="0">
              <a:buFontTx/>
              <a:buNone/>
              <a:defRPr/>
            </a:pPr>
            <a:endParaRPr lang="en-US" altLang="en-US" dirty="0"/>
          </a:p>
          <a:p>
            <a:pPr marL="0" indent="0">
              <a:buFontTx/>
              <a:buNone/>
              <a:defRPr/>
            </a:pPr>
            <a:endParaRPr lang="en-US" altLang="en-US" dirty="0"/>
          </a:p>
        </p:txBody>
      </p:sp>
    </p:spTree>
    <p:extLst>
      <p:ext uri="{BB962C8B-B14F-4D97-AF65-F5344CB8AC3E}">
        <p14:creationId xmlns:p14="http://schemas.microsoft.com/office/powerpoint/2010/main" val="361802820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a:extLst>
              <a:ext uri="{FF2B5EF4-FFF2-40B4-BE49-F238E27FC236}">
                <a16:creationId xmlns:a16="http://schemas.microsoft.com/office/drawing/2014/main" id="{59E4BF67-B6DD-49F0-AEBC-22AF5EB6363F}"/>
              </a:ext>
            </a:extLst>
          </p:cNvPr>
          <p:cNvSpPr>
            <a:spLocks noGrp="1" noChangeArrowheads="1"/>
          </p:cNvSpPr>
          <p:nvPr>
            <p:ph type="title"/>
          </p:nvPr>
        </p:nvSpPr>
        <p:spPr/>
        <p:txBody>
          <a:bodyPr/>
          <a:lstStyle/>
          <a:p>
            <a:pPr eaLnBrk="1" hangingPunct="1"/>
            <a:r>
              <a:rPr lang="en-US" altLang="en-US" dirty="0"/>
              <a:t>Election of Board Members and Officers</a:t>
            </a:r>
            <a:endParaRPr lang="en-US" altLang="en-US" dirty="0">
              <a:latin typeface="Calibri" panose="020F0502020204030204" pitchFamily="34" charset="0"/>
            </a:endParaRPr>
          </a:p>
        </p:txBody>
      </p:sp>
      <p:sp>
        <p:nvSpPr>
          <p:cNvPr id="24579" name="Content Placeholder 1">
            <a:extLst>
              <a:ext uri="{FF2B5EF4-FFF2-40B4-BE49-F238E27FC236}">
                <a16:creationId xmlns:a16="http://schemas.microsoft.com/office/drawing/2014/main" id="{FFF6D7B1-AC94-4AD8-B559-EED883F4CD84}"/>
              </a:ext>
            </a:extLst>
          </p:cNvPr>
          <p:cNvSpPr>
            <a:spLocks noGrp="1" noChangeArrowheads="1"/>
          </p:cNvSpPr>
          <p:nvPr>
            <p:ph idx="1"/>
          </p:nvPr>
        </p:nvSpPr>
        <p:spPr/>
        <p:txBody>
          <a:bodyPr/>
          <a:lstStyle/>
          <a:p>
            <a:r>
              <a:rPr lang="en-US" altLang="en-US" sz="2800" dirty="0"/>
              <a:t>Best practice recommendations: </a:t>
            </a:r>
          </a:p>
          <a:p>
            <a:pPr lvl="1"/>
            <a:r>
              <a:rPr lang="en-US" altLang="en-US" sz="2400" dirty="0"/>
              <a:t>Staggered terms</a:t>
            </a:r>
          </a:p>
          <a:p>
            <a:pPr lvl="1"/>
            <a:r>
              <a:rPr lang="en-US" altLang="en-US" sz="2400" dirty="0"/>
              <a:t>2-3 Year Terms </a:t>
            </a:r>
          </a:p>
          <a:p>
            <a:pPr lvl="1"/>
            <a:r>
              <a:rPr lang="en-US" altLang="en-US" sz="2400" dirty="0"/>
              <a:t>Term Limits </a:t>
            </a:r>
          </a:p>
          <a:p>
            <a:pPr lvl="1"/>
            <a:r>
              <a:rPr lang="en-US" altLang="en-US" sz="2400" dirty="0"/>
              <a:t>Nomination Process </a:t>
            </a:r>
          </a:p>
          <a:p>
            <a:pPr lvl="1"/>
            <a:r>
              <a:rPr lang="en-US" altLang="en-US" sz="2400" dirty="0"/>
              <a:t>Election Process</a:t>
            </a:r>
          </a:p>
          <a:p>
            <a:r>
              <a:rPr lang="en-US" altLang="en-US" sz="2800" dirty="0"/>
              <a:t>This should all be clearly outlined in the bylaws.</a:t>
            </a:r>
          </a:p>
          <a:p>
            <a:pPr marL="0" indent="0">
              <a:buFontTx/>
              <a:buAutoNum type="arabicPeriod"/>
            </a:pPr>
            <a:endParaRPr lang="en-US" altLang="en-US" dirty="0"/>
          </a:p>
        </p:txBody>
      </p:sp>
    </p:spTree>
    <p:extLst>
      <p:ext uri="{BB962C8B-B14F-4D97-AF65-F5344CB8AC3E}">
        <p14:creationId xmlns:p14="http://schemas.microsoft.com/office/powerpoint/2010/main" val="175236563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itle 1">
            <a:extLst>
              <a:ext uri="{FF2B5EF4-FFF2-40B4-BE49-F238E27FC236}">
                <a16:creationId xmlns:a16="http://schemas.microsoft.com/office/drawing/2014/main" id="{D022E008-99FC-462D-A6C6-25D613965DA8}"/>
              </a:ext>
            </a:extLst>
          </p:cNvPr>
          <p:cNvSpPr>
            <a:spLocks noGrp="1" noChangeArrowheads="1"/>
          </p:cNvSpPr>
          <p:nvPr>
            <p:ph type="title"/>
          </p:nvPr>
        </p:nvSpPr>
        <p:spPr/>
        <p:txBody>
          <a:bodyPr/>
          <a:lstStyle/>
          <a:p>
            <a:r>
              <a:rPr lang="en-US" altLang="en-US"/>
              <a:t>Board Committees</a:t>
            </a:r>
          </a:p>
        </p:txBody>
      </p:sp>
      <p:sp>
        <p:nvSpPr>
          <p:cNvPr id="3" name="Content Placeholder 2">
            <a:extLst>
              <a:ext uri="{FF2B5EF4-FFF2-40B4-BE49-F238E27FC236}">
                <a16:creationId xmlns:a16="http://schemas.microsoft.com/office/drawing/2014/main" id="{F958A5F5-0B6C-44E6-A0D0-EC09759EBEBD}"/>
              </a:ext>
            </a:extLst>
          </p:cNvPr>
          <p:cNvSpPr>
            <a:spLocks noGrp="1"/>
          </p:cNvSpPr>
          <p:nvPr>
            <p:ph idx="1"/>
          </p:nvPr>
        </p:nvSpPr>
        <p:spPr/>
        <p:txBody>
          <a:bodyPr/>
          <a:lstStyle/>
          <a:p>
            <a:pPr>
              <a:defRPr/>
            </a:pPr>
            <a:r>
              <a:rPr lang="en-US" sz="2800" dirty="0"/>
              <a:t>Boards should develop subcommittees to dig deep into specific school issues:</a:t>
            </a:r>
          </a:p>
          <a:p>
            <a:pPr lvl="1">
              <a:defRPr/>
            </a:pPr>
            <a:r>
              <a:rPr lang="en-US" sz="2400" dirty="0"/>
              <a:t>Budget and Finance Committee</a:t>
            </a:r>
          </a:p>
          <a:p>
            <a:pPr lvl="1">
              <a:defRPr/>
            </a:pPr>
            <a:r>
              <a:rPr lang="en-US" sz="2400" dirty="0"/>
              <a:t>Governance </a:t>
            </a:r>
          </a:p>
          <a:p>
            <a:pPr lvl="1">
              <a:defRPr/>
            </a:pPr>
            <a:r>
              <a:rPr lang="en-US" sz="2400" dirty="0"/>
              <a:t>Building/Facilities</a:t>
            </a:r>
          </a:p>
          <a:p>
            <a:pPr lvl="1">
              <a:defRPr/>
            </a:pPr>
            <a:r>
              <a:rPr lang="en-US" sz="2400" dirty="0"/>
              <a:t>Strategic Planning</a:t>
            </a:r>
          </a:p>
          <a:p>
            <a:pPr lvl="1">
              <a:defRPr/>
            </a:pPr>
            <a:r>
              <a:rPr lang="en-US" sz="2400" dirty="0"/>
              <a:t>Academics/Instruction </a:t>
            </a:r>
          </a:p>
        </p:txBody>
      </p:sp>
    </p:spTree>
    <p:extLst>
      <p:ext uri="{BB962C8B-B14F-4D97-AF65-F5344CB8AC3E}">
        <p14:creationId xmlns:p14="http://schemas.microsoft.com/office/powerpoint/2010/main" val="71832595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a:extLst>
              <a:ext uri="{FF2B5EF4-FFF2-40B4-BE49-F238E27FC236}">
                <a16:creationId xmlns:a16="http://schemas.microsoft.com/office/drawing/2014/main" id="{9F87FA67-6B8B-4ABE-98AA-57AD169BD1E6}"/>
              </a:ext>
            </a:extLst>
          </p:cNvPr>
          <p:cNvSpPr>
            <a:spLocks noGrp="1" noChangeArrowheads="1"/>
          </p:cNvSpPr>
          <p:nvPr>
            <p:ph type="title"/>
          </p:nvPr>
        </p:nvSpPr>
        <p:spPr/>
        <p:txBody>
          <a:bodyPr/>
          <a:lstStyle/>
          <a:p>
            <a:r>
              <a:rPr lang="en-US" altLang="en-US" dirty="0"/>
              <a:t>Meetings and </a:t>
            </a:r>
            <a:br>
              <a:rPr lang="en-US" altLang="en-US" dirty="0"/>
            </a:br>
            <a:r>
              <a:rPr lang="en-US" altLang="en-US" dirty="0"/>
              <a:t>NC Open Meetings Law</a:t>
            </a:r>
          </a:p>
        </p:txBody>
      </p:sp>
      <p:sp>
        <p:nvSpPr>
          <p:cNvPr id="2" name="Text Placeholder 1">
            <a:extLst>
              <a:ext uri="{FF2B5EF4-FFF2-40B4-BE49-F238E27FC236}">
                <a16:creationId xmlns:a16="http://schemas.microsoft.com/office/drawing/2014/main" id="{FE0142C0-4E39-4BE0-90EA-A5C659EEEB3C}"/>
              </a:ext>
            </a:extLst>
          </p:cNvPr>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912825443"/>
      </p:ext>
    </p:extLst>
  </p:cSld>
  <p:clrMapOvr>
    <a:masterClrMapping/>
  </p:clrMapOvr>
</p:sld>
</file>

<file path=ppt/theme/theme1.xml><?xml version="1.0" encoding="utf-8"?>
<a:theme xmlns:a="http://schemas.openxmlformats.org/drawingml/2006/main" name="Blank Presentation">
  <a:themeElements>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lank Presentation">
      <a:majorFont>
        <a:latin typeface="Arial"/>
        <a:ea typeface="ヒラギノ角ゴ Pro W3"/>
        <a:cs typeface=""/>
      </a:majorFont>
      <a:minorFont>
        <a:latin typeface="Arial"/>
        <a:ea typeface="ヒラギノ角ゴ Pro W3"/>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2400" b="0" i="0" u="none" strike="noStrike" cap="none" normalizeH="0" baseline="0" smtClean="0">
            <a:ln>
              <a:noFill/>
            </a:ln>
            <a:solidFill>
              <a:schemeClr val="tx1"/>
            </a:solidFill>
            <a:effectLst/>
            <a:latin typeface="Arial" charset="0"/>
            <a:ea typeface="ヒラギノ角ゴ Pro W3" pitchFamily="1" charset="-128"/>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2400" b="0" i="0" u="none" strike="noStrike" cap="none" normalizeH="0" baseline="0" smtClean="0">
            <a:ln>
              <a:noFill/>
            </a:ln>
            <a:solidFill>
              <a:schemeClr val="tx1"/>
            </a:solidFill>
            <a:effectLst/>
            <a:latin typeface="Arial" charset="0"/>
            <a:ea typeface="ヒラギノ角ゴ Pro W3" pitchFamily="1" charset="-128"/>
          </a:defRPr>
        </a:defP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2833</TotalTime>
  <Words>2154</Words>
  <Application>Microsoft Office PowerPoint</Application>
  <PresentationFormat>On-screen Show (4:3)</PresentationFormat>
  <Paragraphs>299</Paragraphs>
  <Slides>43</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43</vt:i4>
      </vt:variant>
    </vt:vector>
  </HeadingPairs>
  <TitlesOfParts>
    <vt:vector size="49" baseType="lpstr">
      <vt:lpstr>MS PGothic</vt:lpstr>
      <vt:lpstr>Arial</vt:lpstr>
      <vt:lpstr>Calibri</vt:lpstr>
      <vt:lpstr>Impact</vt:lpstr>
      <vt:lpstr>ヒラギノ角ゴ Pro W3</vt:lpstr>
      <vt:lpstr>Blank Presentation</vt:lpstr>
      <vt:lpstr>Effective and Reflective Governance</vt:lpstr>
      <vt:lpstr>Agenda</vt:lpstr>
      <vt:lpstr>Goals and Objectives</vt:lpstr>
      <vt:lpstr>Board Development</vt:lpstr>
      <vt:lpstr>Number of Board Members </vt:lpstr>
      <vt:lpstr>Nepotism and  Conflict of Interest Policies </vt:lpstr>
      <vt:lpstr>Election of Board Members and Officers</vt:lpstr>
      <vt:lpstr>Board Committees</vt:lpstr>
      <vt:lpstr>Meetings and  NC Open Meetings Law</vt:lpstr>
      <vt:lpstr>What are the characteristics of a successful board meeting?</vt:lpstr>
      <vt:lpstr>NC Open Meetings Law  (NCGS 143-318.10)</vt:lpstr>
      <vt:lpstr>NC Open Meetings Law  (NCGS 143-318.10)</vt:lpstr>
      <vt:lpstr>NC Open Meetings Law –  Closed Session </vt:lpstr>
      <vt:lpstr>NC Open Meetings Law –  Closed Session </vt:lpstr>
      <vt:lpstr>NC Open Meetings Law –  Closed Session </vt:lpstr>
      <vt:lpstr>Can the board make decisions about the school through email? </vt:lpstr>
      <vt:lpstr>Sample Meeting Agenda </vt:lpstr>
      <vt:lpstr>Parliamentary Procedure</vt:lpstr>
      <vt:lpstr>Working with your board</vt:lpstr>
      <vt:lpstr>Responsibilities of the Board</vt:lpstr>
      <vt:lpstr>Responsibilities of the Board</vt:lpstr>
      <vt:lpstr>Responsibilities of the Board</vt:lpstr>
      <vt:lpstr>Roles and Responsibilities of Board vs. Administration  </vt:lpstr>
      <vt:lpstr>Roles and Responsibilities of Board vs. Administration </vt:lpstr>
      <vt:lpstr>Roles and Responsibilities of Board vs. Administration </vt:lpstr>
      <vt:lpstr>Budget and Board Oversight </vt:lpstr>
      <vt:lpstr>Budget and Board Oversight </vt:lpstr>
      <vt:lpstr>Common Pitfalls of Governing Boards</vt:lpstr>
      <vt:lpstr>Common Pitfalls of Charter School Governing Boards</vt:lpstr>
      <vt:lpstr>Common Pitfalls of Charter School Governing Boards (cont.)</vt:lpstr>
      <vt:lpstr>Common Pitfalls of Charter School Governing Boards (cont.)</vt:lpstr>
      <vt:lpstr>Frequently asked questions</vt:lpstr>
      <vt:lpstr>What is the North Carolina policy concerning meetings of public bodies?</vt:lpstr>
      <vt:lpstr>What are public bodies?</vt:lpstr>
      <vt:lpstr>What kind of public notice is required for public meetings?</vt:lpstr>
      <vt:lpstr>Is it required to set up a schedule of regular meetings?</vt:lpstr>
      <vt:lpstr>Does the public have the right to speak at your meeting?</vt:lpstr>
      <vt:lpstr>Can you have a meeting by conference call or other electronic means?</vt:lpstr>
      <vt:lpstr>Can the board make decisions about the school through email? </vt:lpstr>
      <vt:lpstr>Can you vote by secret ballot?</vt:lpstr>
      <vt:lpstr>Do you have to take minutes of meetings?</vt:lpstr>
      <vt:lpstr>Questions?</vt:lpstr>
      <vt:lpstr>Next Steps and Self-Assessment</vt:lpstr>
    </vt:vector>
  </TitlesOfParts>
  <Company>Shauna Queen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Shauna Queen</dc:creator>
  <cp:lastModifiedBy>Jay Whalen</cp:lastModifiedBy>
  <cp:revision>124</cp:revision>
  <cp:lastPrinted>2018-06-19T12:40:29Z</cp:lastPrinted>
  <dcterms:created xsi:type="dcterms:W3CDTF">2007-08-22T19:30:24Z</dcterms:created>
  <dcterms:modified xsi:type="dcterms:W3CDTF">2018-07-18T15:26:06Z</dcterms:modified>
</cp:coreProperties>
</file>