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0"/>
  </p:notesMasterIdLst>
  <p:sldIdLst>
    <p:sldId id="363" r:id="rId2"/>
    <p:sldId id="302" r:id="rId3"/>
    <p:sldId id="361" r:id="rId4"/>
    <p:sldId id="360" r:id="rId5"/>
    <p:sldId id="359" r:id="rId6"/>
    <p:sldId id="358" r:id="rId7"/>
    <p:sldId id="357" r:id="rId8"/>
    <p:sldId id="354" r:id="rId9"/>
    <p:sldId id="353" r:id="rId10"/>
    <p:sldId id="352" r:id="rId11"/>
    <p:sldId id="351" r:id="rId12"/>
    <p:sldId id="350" r:id="rId13"/>
    <p:sldId id="349" r:id="rId14"/>
    <p:sldId id="365" r:id="rId15"/>
    <p:sldId id="390" r:id="rId16"/>
    <p:sldId id="377" r:id="rId17"/>
    <p:sldId id="392" r:id="rId18"/>
    <p:sldId id="391" r:id="rId19"/>
    <p:sldId id="344" r:id="rId20"/>
    <p:sldId id="343" r:id="rId21"/>
    <p:sldId id="366" r:id="rId22"/>
    <p:sldId id="342" r:id="rId23"/>
    <p:sldId id="341" r:id="rId24"/>
    <p:sldId id="340" r:id="rId25"/>
    <p:sldId id="339" r:id="rId26"/>
    <p:sldId id="338" r:id="rId27"/>
    <p:sldId id="337" r:id="rId28"/>
    <p:sldId id="336" r:id="rId29"/>
    <p:sldId id="335" r:id="rId30"/>
    <p:sldId id="334" r:id="rId31"/>
    <p:sldId id="333" r:id="rId32"/>
    <p:sldId id="331" r:id="rId33"/>
    <p:sldId id="381" r:id="rId34"/>
    <p:sldId id="330" r:id="rId35"/>
    <p:sldId id="329" r:id="rId36"/>
    <p:sldId id="328" r:id="rId37"/>
    <p:sldId id="327" r:id="rId38"/>
    <p:sldId id="326" r:id="rId39"/>
    <p:sldId id="368" r:id="rId40"/>
    <p:sldId id="325" r:id="rId41"/>
    <p:sldId id="317" r:id="rId42"/>
    <p:sldId id="314" r:id="rId43"/>
    <p:sldId id="313" r:id="rId44"/>
    <p:sldId id="311" r:id="rId45"/>
    <p:sldId id="309" r:id="rId46"/>
    <p:sldId id="379" r:id="rId47"/>
    <p:sldId id="306" r:id="rId48"/>
    <p:sldId id="304" r:id="rId49"/>
    <p:sldId id="380" r:id="rId50"/>
    <p:sldId id="303" r:id="rId51"/>
    <p:sldId id="301" r:id="rId52"/>
    <p:sldId id="300" r:id="rId53"/>
    <p:sldId id="299" r:id="rId54"/>
    <p:sldId id="298" r:id="rId55"/>
    <p:sldId id="297" r:id="rId56"/>
    <p:sldId id="295" r:id="rId57"/>
    <p:sldId id="294" r:id="rId58"/>
    <p:sldId id="293" r:id="rId59"/>
    <p:sldId id="289" r:id="rId60"/>
    <p:sldId id="288" r:id="rId61"/>
    <p:sldId id="286" r:id="rId62"/>
    <p:sldId id="285" r:id="rId63"/>
    <p:sldId id="384" r:id="rId64"/>
    <p:sldId id="279" r:id="rId65"/>
    <p:sldId id="386" r:id="rId66"/>
    <p:sldId id="385" r:id="rId67"/>
    <p:sldId id="277" r:id="rId68"/>
    <p:sldId id="276" r:id="rId69"/>
    <p:sldId id="275" r:id="rId70"/>
    <p:sldId id="387" r:id="rId71"/>
    <p:sldId id="388" r:id="rId72"/>
    <p:sldId id="271" r:id="rId73"/>
    <p:sldId id="270" r:id="rId74"/>
    <p:sldId id="269" r:id="rId75"/>
    <p:sldId id="268" r:id="rId76"/>
    <p:sldId id="267" r:id="rId77"/>
    <p:sldId id="266" r:id="rId78"/>
    <p:sldId id="265" r:id="rId79"/>
    <p:sldId id="264" r:id="rId80"/>
    <p:sldId id="263" r:id="rId81"/>
    <p:sldId id="262" r:id="rId82"/>
    <p:sldId id="261" r:id="rId83"/>
    <p:sldId id="260" r:id="rId84"/>
    <p:sldId id="259" r:id="rId85"/>
    <p:sldId id="258" r:id="rId86"/>
    <p:sldId id="374" r:id="rId87"/>
    <p:sldId id="318" r:id="rId88"/>
    <p:sldId id="257"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67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FA9B1-AD8A-4841-99AA-08537B8F9A8E}" type="datetimeFigureOut">
              <a:rPr lang="en-US"/>
              <a:pPr/>
              <a:t>7/13/2018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4924A-D1E9-4C4B-B449-742BD32E170E}" type="slidenum">
              <a:rPr lang="en-US"/>
              <a:pPr/>
              <a:t>‹#›</a:t>
            </a:fld>
            <a:endParaRPr lang="en-US"/>
          </a:p>
        </p:txBody>
      </p:sp>
    </p:spTree>
    <p:extLst>
      <p:ext uri="{BB962C8B-B14F-4D97-AF65-F5344CB8AC3E}">
        <p14:creationId xmlns:p14="http://schemas.microsoft.com/office/powerpoint/2010/main" val="25454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BBEF76F6-6B14-49C8-8875-550EA43D7DD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B0417AC4-0381-48AF-80AA-CC925EFFD5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Lori begins.</a:t>
            </a:r>
          </a:p>
        </p:txBody>
      </p:sp>
      <p:sp>
        <p:nvSpPr>
          <p:cNvPr id="5124" name="Header Placeholder 1">
            <a:extLst>
              <a:ext uri="{FF2B5EF4-FFF2-40B4-BE49-F238E27FC236}">
                <a16:creationId xmlns:a16="http://schemas.microsoft.com/office/drawing/2014/main" id="{6011BB0E-7951-4401-BCAF-381598E08553}"/>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895F3A6-3BA1-4A8F-B5E0-50B9F865FB4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BD6369BE-40A3-43E7-B272-4B81616CF8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Header Placeholder 1">
            <a:extLst>
              <a:ext uri="{FF2B5EF4-FFF2-40B4-BE49-F238E27FC236}">
                <a16:creationId xmlns:a16="http://schemas.microsoft.com/office/drawing/2014/main" id="{6AE4B7F5-5F86-446C-B331-32DBEAC16D6E}"/>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73180DA7-C5D4-48AC-90C1-4A218E46FA6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3AF2D8DF-80DE-4F46-991E-097C2B22DA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Header Placeholder 1">
            <a:extLst>
              <a:ext uri="{FF2B5EF4-FFF2-40B4-BE49-F238E27FC236}">
                <a16:creationId xmlns:a16="http://schemas.microsoft.com/office/drawing/2014/main" id="{DE9CDDFD-A2A8-405F-A924-0FE2B7B6B75F}"/>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E8C2CF7-0CCB-4E4D-BD9C-DDAC040D745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69269F1F-C0B4-4834-B246-7F0AF17CB8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Header Placeholder 1">
            <a:extLst>
              <a:ext uri="{FF2B5EF4-FFF2-40B4-BE49-F238E27FC236}">
                <a16:creationId xmlns:a16="http://schemas.microsoft.com/office/drawing/2014/main" id="{D8CB2098-1487-4C60-99E3-E33385B42033}"/>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4B6E6B37-C009-4757-AE8A-D0DB3250A07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1D17F0EA-37BF-4AA0-88FA-800B7461D6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Header Placeholder 1">
            <a:extLst>
              <a:ext uri="{FF2B5EF4-FFF2-40B4-BE49-F238E27FC236}">
                <a16:creationId xmlns:a16="http://schemas.microsoft.com/office/drawing/2014/main" id="{DFBB9BC5-0252-4D8B-8B2E-4E6018D94659}"/>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3C2621E-B288-46A5-B319-EE08CEFA3C9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376B8F3D-6948-4AB3-B73C-3C28C6CD1B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Header Placeholder 1">
            <a:extLst>
              <a:ext uri="{FF2B5EF4-FFF2-40B4-BE49-F238E27FC236}">
                <a16:creationId xmlns:a16="http://schemas.microsoft.com/office/drawing/2014/main" id="{8E268E32-512F-44D8-A7C1-E465FB33A6BF}"/>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extLst>
      <p:ext uri="{BB962C8B-B14F-4D97-AF65-F5344CB8AC3E}">
        <p14:creationId xmlns:p14="http://schemas.microsoft.com/office/powerpoint/2010/main" val="2582807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3C2621E-B288-46A5-B319-EE08CEFA3C9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376B8F3D-6948-4AB3-B73C-3C28C6CD1B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Header Placeholder 1">
            <a:extLst>
              <a:ext uri="{FF2B5EF4-FFF2-40B4-BE49-F238E27FC236}">
                <a16:creationId xmlns:a16="http://schemas.microsoft.com/office/drawing/2014/main" id="{8E268E32-512F-44D8-A7C1-E465FB33A6BF}"/>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extLst>
      <p:ext uri="{BB962C8B-B14F-4D97-AF65-F5344CB8AC3E}">
        <p14:creationId xmlns:p14="http://schemas.microsoft.com/office/powerpoint/2010/main" val="4254045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3C2621E-B288-46A5-B319-EE08CEFA3C9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376B8F3D-6948-4AB3-B73C-3C28C6CD1B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Header Placeholder 1">
            <a:extLst>
              <a:ext uri="{FF2B5EF4-FFF2-40B4-BE49-F238E27FC236}">
                <a16:creationId xmlns:a16="http://schemas.microsoft.com/office/drawing/2014/main" id="{8E268E32-512F-44D8-A7C1-E465FB33A6BF}"/>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extLst>
      <p:ext uri="{BB962C8B-B14F-4D97-AF65-F5344CB8AC3E}">
        <p14:creationId xmlns:p14="http://schemas.microsoft.com/office/powerpoint/2010/main" val="2009544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3C2621E-B288-46A5-B319-EE08CEFA3C9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376B8F3D-6948-4AB3-B73C-3C28C6CD1B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Header Placeholder 1">
            <a:extLst>
              <a:ext uri="{FF2B5EF4-FFF2-40B4-BE49-F238E27FC236}">
                <a16:creationId xmlns:a16="http://schemas.microsoft.com/office/drawing/2014/main" id="{8E268E32-512F-44D8-A7C1-E465FB33A6BF}"/>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extLst>
      <p:ext uri="{BB962C8B-B14F-4D97-AF65-F5344CB8AC3E}">
        <p14:creationId xmlns:p14="http://schemas.microsoft.com/office/powerpoint/2010/main" val="163708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3C2621E-B288-46A5-B319-EE08CEFA3C9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376B8F3D-6948-4AB3-B73C-3C28C6CD1B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Header Placeholder 1">
            <a:extLst>
              <a:ext uri="{FF2B5EF4-FFF2-40B4-BE49-F238E27FC236}">
                <a16:creationId xmlns:a16="http://schemas.microsoft.com/office/drawing/2014/main" id="{8E268E32-512F-44D8-A7C1-E465FB33A6BF}"/>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extLst>
      <p:ext uri="{BB962C8B-B14F-4D97-AF65-F5344CB8AC3E}">
        <p14:creationId xmlns:p14="http://schemas.microsoft.com/office/powerpoint/2010/main" val="919828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3C2621E-B288-46A5-B319-EE08CEFA3C9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376B8F3D-6948-4AB3-B73C-3C28C6CD1B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Header Placeholder 1">
            <a:extLst>
              <a:ext uri="{FF2B5EF4-FFF2-40B4-BE49-F238E27FC236}">
                <a16:creationId xmlns:a16="http://schemas.microsoft.com/office/drawing/2014/main" id="{8E268E32-512F-44D8-A7C1-E465FB33A6BF}"/>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EEC28D8B-8E9A-45C4-BD0C-7A5089071DDA}" type="slidenum">
              <a:rPr lang="en-US" altLang="en-US" sz="1200" smtClean="0"/>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77D21D8-9090-4900-8FA0-5E079DC2F6A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A8A37879-D551-449D-A515-74BDFAA385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Header Placeholder 1">
            <a:extLst>
              <a:ext uri="{FF2B5EF4-FFF2-40B4-BE49-F238E27FC236}">
                <a16:creationId xmlns:a16="http://schemas.microsoft.com/office/drawing/2014/main" id="{89B64FA9-7C81-4C4C-8711-D98471B1D34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77D21D8-9090-4900-8FA0-5E079DC2F6A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A8A37879-D551-449D-A515-74BDFAA385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Header Placeholder 1">
            <a:extLst>
              <a:ext uri="{FF2B5EF4-FFF2-40B4-BE49-F238E27FC236}">
                <a16:creationId xmlns:a16="http://schemas.microsoft.com/office/drawing/2014/main" id="{89B64FA9-7C81-4C4C-8711-D98471B1D34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extLst>
      <p:ext uri="{BB962C8B-B14F-4D97-AF65-F5344CB8AC3E}">
        <p14:creationId xmlns:p14="http://schemas.microsoft.com/office/powerpoint/2010/main" val="4136602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A5058AA-A978-4721-8BFD-D28DE921EAC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6577EF9B-0E2C-4749-9DCB-B90022179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8132" name="Header Placeholder 1">
            <a:extLst>
              <a:ext uri="{FF2B5EF4-FFF2-40B4-BE49-F238E27FC236}">
                <a16:creationId xmlns:a16="http://schemas.microsoft.com/office/drawing/2014/main" id="{259F0818-D041-4366-A8E5-D05AAE396A7B}"/>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6A984AE-8BE3-4CBE-A1D8-FC9373D74CC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566096CF-D459-4951-BF52-239FC1343C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0180" name="Header Placeholder 1">
            <a:extLst>
              <a:ext uri="{FF2B5EF4-FFF2-40B4-BE49-F238E27FC236}">
                <a16:creationId xmlns:a16="http://schemas.microsoft.com/office/drawing/2014/main" id="{82E6488E-C4EF-436E-92AC-1703214845F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484B4977-7CEB-4DAA-ABE6-4F6174C4C5D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58838F0D-9F9E-459D-A098-AB11DC7DDF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2228" name="Header Placeholder 1">
            <a:extLst>
              <a:ext uri="{FF2B5EF4-FFF2-40B4-BE49-F238E27FC236}">
                <a16:creationId xmlns:a16="http://schemas.microsoft.com/office/drawing/2014/main" id="{632E90A1-FB67-44E0-94FB-1101B9130D38}"/>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A1FA139E-1A06-46C5-8206-2753FFC906C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808570A4-D67D-4561-8563-20DDF11256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4276" name="Header Placeholder 1">
            <a:extLst>
              <a:ext uri="{FF2B5EF4-FFF2-40B4-BE49-F238E27FC236}">
                <a16:creationId xmlns:a16="http://schemas.microsoft.com/office/drawing/2014/main" id="{CD1B19CD-7C2C-48B5-9B29-D66BB27AF5FC}"/>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A38DC48-FCDB-487D-9518-B3F7E8628B1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4473C825-9B10-4327-8AA1-7AE1AE5689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4" name="Header Placeholder 1">
            <a:extLst>
              <a:ext uri="{FF2B5EF4-FFF2-40B4-BE49-F238E27FC236}">
                <a16:creationId xmlns:a16="http://schemas.microsoft.com/office/drawing/2014/main" id="{215166C1-FC81-4A90-B37B-129CC9F2518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C4AA98B-9862-4BD5-82EC-8B6058C0B77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7EDE97A1-DEC7-4B6B-968E-3E8312102C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8372" name="Header Placeholder 1">
            <a:extLst>
              <a:ext uri="{FF2B5EF4-FFF2-40B4-BE49-F238E27FC236}">
                <a16:creationId xmlns:a16="http://schemas.microsoft.com/office/drawing/2014/main" id="{9AC1A1D8-6527-46E7-805F-58C63A340B0A}"/>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8D1C1EA3-40CF-48BA-9D7D-06E38AF3463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75A38BEC-8E59-4035-9333-AD5F32BFAC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0420" name="Header Placeholder 1">
            <a:extLst>
              <a:ext uri="{FF2B5EF4-FFF2-40B4-BE49-F238E27FC236}">
                <a16:creationId xmlns:a16="http://schemas.microsoft.com/office/drawing/2014/main" id="{CF90035B-78FA-4355-9B3B-DDFA01111F09}"/>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5A6AE94A-D4CF-44CC-933E-8A8EACFCA20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9ED3F488-DB72-40A5-998D-041BAB60E8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Header Placeholder 1">
            <a:extLst>
              <a:ext uri="{FF2B5EF4-FFF2-40B4-BE49-F238E27FC236}">
                <a16:creationId xmlns:a16="http://schemas.microsoft.com/office/drawing/2014/main" id="{E4379948-0E4A-4A09-B134-92BF3FF54389}"/>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579E399-C7E6-4F52-8B2F-E27232BD8FE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3B9C4642-0766-4243-BF28-29AC9F0329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Header Placeholder 1">
            <a:extLst>
              <a:ext uri="{FF2B5EF4-FFF2-40B4-BE49-F238E27FC236}">
                <a16:creationId xmlns:a16="http://schemas.microsoft.com/office/drawing/2014/main" id="{C74F008B-4A59-4D2C-8C95-975D7C810631}"/>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32AC97B3-2FEA-4E1D-8D12-974554EF721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82F88C90-A5CD-43AB-9AC6-9320C07264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4516" name="Header Placeholder 1">
            <a:extLst>
              <a:ext uri="{FF2B5EF4-FFF2-40B4-BE49-F238E27FC236}">
                <a16:creationId xmlns:a16="http://schemas.microsoft.com/office/drawing/2014/main" id="{249AFF6C-E909-4772-A476-F35DA8846306}"/>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FA54DF25-E0FB-4941-BB8D-C89F7F5C6D9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888BA54C-F899-4237-99A7-9497291219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6564" name="Header Placeholder 1">
            <a:extLst>
              <a:ext uri="{FF2B5EF4-FFF2-40B4-BE49-F238E27FC236}">
                <a16:creationId xmlns:a16="http://schemas.microsoft.com/office/drawing/2014/main" id="{AC04AD40-FC41-47D3-AF7F-D4B82EC15FBE}"/>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37C5954E-0549-4012-87DC-A90A53703B2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FA32547B-4462-4B8C-A022-C6D9072E50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Header Placeholder 1">
            <a:extLst>
              <a:ext uri="{FF2B5EF4-FFF2-40B4-BE49-F238E27FC236}">
                <a16:creationId xmlns:a16="http://schemas.microsoft.com/office/drawing/2014/main" id="{1F3A64E8-31DE-4C5D-B63D-406401832877}"/>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37C5954E-0549-4012-87DC-A90A53703B2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FA32547B-4462-4B8C-A022-C6D9072E50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Header Placeholder 1">
            <a:extLst>
              <a:ext uri="{FF2B5EF4-FFF2-40B4-BE49-F238E27FC236}">
                <a16:creationId xmlns:a16="http://schemas.microsoft.com/office/drawing/2014/main" id="{1F3A64E8-31DE-4C5D-B63D-406401832877}"/>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extLst>
      <p:ext uri="{BB962C8B-B14F-4D97-AF65-F5344CB8AC3E}">
        <p14:creationId xmlns:p14="http://schemas.microsoft.com/office/powerpoint/2010/main" val="82992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40E7968C-E90B-4FCB-8E52-5ECE37AE124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8FA89487-A43D-4377-A10A-B2C65EAD99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8" name="Header Placeholder 1">
            <a:extLst>
              <a:ext uri="{FF2B5EF4-FFF2-40B4-BE49-F238E27FC236}">
                <a16:creationId xmlns:a16="http://schemas.microsoft.com/office/drawing/2014/main" id="{430CC25F-F211-4798-9D9E-DB05D3099F09}"/>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6141A503-A7CE-4217-82F6-4BBFFEE3B55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7F175D76-4BE3-413D-A794-F22AF13195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Header Placeholder 1">
            <a:extLst>
              <a:ext uri="{FF2B5EF4-FFF2-40B4-BE49-F238E27FC236}">
                <a16:creationId xmlns:a16="http://schemas.microsoft.com/office/drawing/2014/main" id="{BD5FB523-8407-4BE7-A48B-04BA1CD6E279}"/>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83971543-FF38-4FE8-8F24-B858A77D0E4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88AF6F92-C8F9-4656-BBBC-1BC694523C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6804" name="Header Placeholder 1">
            <a:extLst>
              <a:ext uri="{FF2B5EF4-FFF2-40B4-BE49-F238E27FC236}">
                <a16:creationId xmlns:a16="http://schemas.microsoft.com/office/drawing/2014/main" id="{AFEA83D4-D319-4B95-A6BB-5902AC28CB5D}"/>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1A018354-DC32-4116-82BF-80B64180264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5D1731BD-C875-4F3A-AF14-FB2109446A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Header Placeholder 1">
            <a:extLst>
              <a:ext uri="{FF2B5EF4-FFF2-40B4-BE49-F238E27FC236}">
                <a16:creationId xmlns:a16="http://schemas.microsoft.com/office/drawing/2014/main" id="{69CDAE85-CE91-4375-BA22-7680CF030B4F}"/>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7C8F2CC1-4654-4BBB-830F-A596769BAD5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413881CE-0E49-4A10-8579-8241EFA455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0900" name="Header Placeholder 1">
            <a:extLst>
              <a:ext uri="{FF2B5EF4-FFF2-40B4-BE49-F238E27FC236}">
                <a16:creationId xmlns:a16="http://schemas.microsoft.com/office/drawing/2014/main" id="{2BF8D068-8C2E-4481-9DAC-09C8BADD2CA5}"/>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7C8F2CC1-4654-4BBB-830F-A596769BAD5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413881CE-0E49-4A10-8579-8241EFA455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0900" name="Header Placeholder 1">
            <a:extLst>
              <a:ext uri="{FF2B5EF4-FFF2-40B4-BE49-F238E27FC236}">
                <a16:creationId xmlns:a16="http://schemas.microsoft.com/office/drawing/2014/main" id="{2BF8D068-8C2E-4481-9DAC-09C8BADD2CA5}"/>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extLst>
      <p:ext uri="{BB962C8B-B14F-4D97-AF65-F5344CB8AC3E}">
        <p14:creationId xmlns:p14="http://schemas.microsoft.com/office/powerpoint/2010/main" val="147942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A27DDF99-D7FF-4003-89C7-4591F0FFA11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D3C45B9B-E370-42D7-9630-DB67830465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Header Placeholder 1">
            <a:extLst>
              <a:ext uri="{FF2B5EF4-FFF2-40B4-BE49-F238E27FC236}">
                <a16:creationId xmlns:a16="http://schemas.microsoft.com/office/drawing/2014/main" id="{8BCB9862-2100-4FD6-A980-542DC3E0E7E1}"/>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CBDD24F2-40AB-46C7-8DC4-069E7A166C1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1942307A-0FB2-422D-B4A7-05EC6B4BC5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2948" name="Header Placeholder 1">
            <a:extLst>
              <a:ext uri="{FF2B5EF4-FFF2-40B4-BE49-F238E27FC236}">
                <a16:creationId xmlns:a16="http://schemas.microsoft.com/office/drawing/2014/main" id="{539610BF-AFCB-4294-9C2F-299CBBB14D05}"/>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B10C632F-25BB-448F-ADC9-87251797EF8F}" type="slidenum">
              <a:rPr lang="en-US" altLang="en-US" sz="1200" smtClean="0"/>
              <a:pPr/>
              <a:t>41</a:t>
            </a:fld>
            <a:endParaRPr lang="en-US"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416B86AC-FBA5-4D24-885B-F678BDBD00DB}" type="slidenum">
              <a:rPr lang="en-US" altLang="en-US" sz="1200" smtClean="0"/>
              <a:pPr/>
              <a:t>42</a:t>
            </a:fld>
            <a:endParaRPr lang="en-US"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E5528420-62A1-404C-B633-241A1EF05B53}" type="slidenum">
              <a:rPr lang="en-US" altLang="en-US" sz="1200" smtClean="0"/>
              <a:pPr/>
              <a:t>43</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7A2736B0-B31B-401C-85F2-9363CEE092DF}" type="slidenum">
              <a:rPr lang="en-US" altLang="en-US" sz="1200" smtClean="0"/>
              <a:pPr/>
              <a:t>44</a:t>
            </a:fld>
            <a:endParaRPr lang="en-US" alt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1E0A4AC-3724-4AAE-9514-84FAB45C8FA4}" type="slidenum">
              <a:rPr lang="en-US" altLang="en-US" sz="1200" smtClean="0"/>
              <a:pPr/>
              <a:t>45</a:t>
            </a:fld>
            <a:endParaRPr lang="en-US"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B6C5A660-D18F-4B95-B1AE-688ECD47E0E3}" type="slidenum">
              <a:rPr lang="en-US" altLang="en-US" sz="1200" smtClean="0"/>
              <a:pPr/>
              <a:t>46</a:t>
            </a:fld>
            <a:endParaRPr lang="en-US" altLang="en-US" sz="1200"/>
          </a:p>
        </p:txBody>
      </p:sp>
    </p:spTree>
    <p:extLst>
      <p:ext uri="{BB962C8B-B14F-4D97-AF65-F5344CB8AC3E}">
        <p14:creationId xmlns:p14="http://schemas.microsoft.com/office/powerpoint/2010/main" val="3891644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E14CC1F6-107F-451A-B512-9428F08D2B21}" type="slidenum">
              <a:rPr lang="en-US" altLang="en-US" sz="1200" smtClean="0"/>
              <a:pPr/>
              <a:t>47</a:t>
            </a:fld>
            <a:endParaRPr lang="en-US"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8000816-08E0-4ED8-B545-08A6EFCD4359}" type="slidenum">
              <a:rPr lang="en-US" altLang="en-US" sz="1200" smtClean="0"/>
              <a:pPr/>
              <a:t>48</a:t>
            </a:fld>
            <a:endParaRPr lang="en-US" alt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92C1CD4-DC5F-4158-B766-D9B0D9F95F83}" type="slidenum">
              <a:rPr lang="en-US" altLang="en-US" sz="1200" smtClean="0"/>
              <a:pPr/>
              <a:t>49</a:t>
            </a:fld>
            <a:endParaRPr lang="en-US" altLang="en-US" sz="1200"/>
          </a:p>
        </p:txBody>
      </p:sp>
    </p:spTree>
    <p:extLst>
      <p:ext uri="{BB962C8B-B14F-4D97-AF65-F5344CB8AC3E}">
        <p14:creationId xmlns:p14="http://schemas.microsoft.com/office/powerpoint/2010/main" val="335878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03A2822-2964-475C-9652-CB9BCE8A303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A97F8ADE-A484-4AE1-92C7-FF3811C724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316" name="Header Placeholder 1">
            <a:extLst>
              <a:ext uri="{FF2B5EF4-FFF2-40B4-BE49-F238E27FC236}">
                <a16:creationId xmlns:a16="http://schemas.microsoft.com/office/drawing/2014/main" id="{F749093E-76E7-4CF2-B3DA-79F5BA3CEB26}"/>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92C1CD4-DC5F-4158-B766-D9B0D9F95F83}" type="slidenum">
              <a:rPr lang="en-US" altLang="en-US" sz="1200" smtClean="0"/>
              <a:pPr/>
              <a:t>50</a:t>
            </a:fld>
            <a:endParaRPr lang="en-US" alt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00AAA00-9BEE-44AC-834E-22B20A087D28}" type="slidenum">
              <a:rPr lang="en-US" altLang="en-US" sz="1200" smtClean="0"/>
              <a:pPr/>
              <a:t>51</a:t>
            </a:fld>
            <a:endParaRPr lang="en-US" alt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77C272F-9D96-41D9-9F88-EB05C19327B5}" type="slidenum">
              <a:rPr lang="en-US" altLang="en-US" sz="1200" smtClean="0"/>
              <a:pPr/>
              <a:t>52</a:t>
            </a:fld>
            <a:endParaRPr lang="en-US" alt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7819867-B810-46EA-A34F-81B4CB2515A9}" type="slidenum">
              <a:rPr lang="en-US" altLang="en-US" sz="1200" smtClean="0"/>
              <a:pPr/>
              <a:t>53</a:t>
            </a:fld>
            <a:endParaRPr lang="en-US" alt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DFF4C262-EFC9-4C0A-B248-5BEAADEEC571}" type="slidenum">
              <a:rPr lang="en-US" altLang="en-US" sz="1200" smtClean="0"/>
              <a:pPr/>
              <a:t>54</a:t>
            </a:fld>
            <a:endParaRPr lang="en-US" alt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46E83318-24DA-4584-B748-5E7E7FEBAA6D}" type="slidenum">
              <a:rPr lang="en-US" altLang="en-US" sz="1200" smtClean="0"/>
              <a:pPr/>
              <a:t>55</a:t>
            </a:fld>
            <a:endParaRPr lang="en-US" alt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91D637C2-EF03-4B4B-9A02-3C86020A9F96}" type="slidenum">
              <a:rPr lang="en-US" altLang="en-US" sz="1200" smtClean="0"/>
              <a:pPr/>
              <a:t>56</a:t>
            </a:fld>
            <a:endParaRPr lang="en-US"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BAAFF35-AD4A-4CDC-B07B-1AD808CC9206}" type="slidenum">
              <a:rPr lang="en-US" altLang="en-US" sz="1200" smtClean="0"/>
              <a:pPr/>
              <a:t>57</a:t>
            </a:fld>
            <a:endParaRPr lang="en-US" alt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565C834D-6F08-4B96-969C-97FA5897B5E0}" type="slidenum">
              <a:rPr lang="en-US" altLang="en-US" sz="1200" smtClean="0"/>
              <a:pPr/>
              <a:t>58</a:t>
            </a:fld>
            <a:endParaRPr lang="en-US" alt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1F3CEC9-333C-4141-8A98-1A9059B59F0B}" type="slidenum">
              <a:rPr lang="en-US" altLang="en-US" sz="1200" smtClean="0"/>
              <a:pPr/>
              <a:t>59</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62E85E6F-064D-4646-A5EF-09C3ACF4697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85AFA23C-CBCA-440E-BE02-877A6D1936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Header Placeholder 1">
            <a:extLst>
              <a:ext uri="{FF2B5EF4-FFF2-40B4-BE49-F238E27FC236}">
                <a16:creationId xmlns:a16="http://schemas.microsoft.com/office/drawing/2014/main" id="{70BBE245-9762-4A47-8952-DB37C4AD4711}"/>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21D9051-1B29-4058-A526-4AFE926ACA95}" type="slidenum">
              <a:rPr lang="en-US" altLang="en-US" sz="1200" smtClean="0"/>
              <a:pPr/>
              <a:t>60</a:t>
            </a:fld>
            <a:endParaRPr lang="en-US" alt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785C8BA0-CE84-45D3-9623-C2B1B4C2BBF8}" type="slidenum">
              <a:rPr lang="en-US" altLang="en-US" sz="1200" smtClean="0"/>
              <a:pPr/>
              <a:t>61</a:t>
            </a:fld>
            <a:endParaRPr lang="en-US" alt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24A902D9-A06D-44C5-93EB-462CA22FF575}" type="slidenum">
              <a:rPr lang="en-US" altLang="en-US" sz="1200" smtClean="0"/>
              <a:pPr/>
              <a:t>62</a:t>
            </a:fld>
            <a:endParaRPr lang="en-US" alt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D979F529-E742-4ABF-BE02-8C37F08E8C6F}" type="slidenum">
              <a:rPr lang="en-US" altLang="en-US" sz="1200" smtClean="0"/>
              <a:pPr/>
              <a:t>63</a:t>
            </a:fld>
            <a:endParaRPr lang="en-US" altLang="en-US" sz="1200"/>
          </a:p>
        </p:txBody>
      </p:sp>
    </p:spTree>
    <p:extLst>
      <p:ext uri="{BB962C8B-B14F-4D97-AF65-F5344CB8AC3E}">
        <p14:creationId xmlns:p14="http://schemas.microsoft.com/office/powerpoint/2010/main" val="18997451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D979F529-E742-4ABF-BE02-8C37F08E8C6F}" type="slidenum">
              <a:rPr lang="en-US" altLang="en-US" sz="1200" smtClean="0"/>
              <a:pPr/>
              <a:t>64</a:t>
            </a:fld>
            <a:endParaRPr lang="en-US" alt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D979F529-E742-4ABF-BE02-8C37F08E8C6F}" type="slidenum">
              <a:rPr lang="en-US" altLang="en-US" sz="1200" smtClean="0"/>
              <a:pPr/>
              <a:t>65</a:t>
            </a:fld>
            <a:endParaRPr lang="en-US" altLang="en-US" sz="1200"/>
          </a:p>
        </p:txBody>
      </p:sp>
    </p:spTree>
    <p:extLst>
      <p:ext uri="{BB962C8B-B14F-4D97-AF65-F5344CB8AC3E}">
        <p14:creationId xmlns:p14="http://schemas.microsoft.com/office/powerpoint/2010/main" val="39872406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D979F529-E742-4ABF-BE02-8C37F08E8C6F}" type="slidenum">
              <a:rPr lang="en-US" altLang="en-US" sz="1200" smtClean="0"/>
              <a:pPr/>
              <a:t>66</a:t>
            </a:fld>
            <a:endParaRPr lang="en-US" altLang="en-US" sz="1200"/>
          </a:p>
        </p:txBody>
      </p:sp>
    </p:spTree>
    <p:extLst>
      <p:ext uri="{BB962C8B-B14F-4D97-AF65-F5344CB8AC3E}">
        <p14:creationId xmlns:p14="http://schemas.microsoft.com/office/powerpoint/2010/main" val="40815804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EBA49B2-ED37-4BE5-B020-8989624076DF}" type="slidenum">
              <a:rPr lang="en-US" altLang="en-US" sz="1200" smtClean="0"/>
              <a:pPr/>
              <a:t>67</a:t>
            </a:fld>
            <a:endParaRPr lang="en-US" alt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E6219966-FAEE-4017-A874-EDB9B2948B20}" type="slidenum">
              <a:rPr lang="en-US" altLang="en-US" sz="1200" smtClean="0"/>
              <a:pPr/>
              <a:t>68</a:t>
            </a:fld>
            <a:endParaRPr lang="en-US" alt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46AA2BD-2BD6-4A6B-9104-2CBDED1FF7B6}" type="slidenum">
              <a:rPr lang="en-US" altLang="en-US" sz="1200" smtClean="0"/>
              <a:pPr/>
              <a:t>69</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DA9634B-9EF2-488E-98C9-4C021882BFA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7833425-0C27-404A-8E71-0D13456F4C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Header Placeholder 1">
            <a:extLst>
              <a:ext uri="{FF2B5EF4-FFF2-40B4-BE49-F238E27FC236}">
                <a16:creationId xmlns:a16="http://schemas.microsoft.com/office/drawing/2014/main" id="{A6044F27-7CC6-4401-B832-8A17DC5F384D}"/>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46AA2BD-2BD6-4A6B-9104-2CBDED1FF7B6}" type="slidenum">
              <a:rPr lang="en-US" altLang="en-US" sz="1200" smtClean="0"/>
              <a:pPr/>
              <a:t>70</a:t>
            </a:fld>
            <a:endParaRPr lang="en-US" altLang="en-US" sz="1200"/>
          </a:p>
        </p:txBody>
      </p:sp>
    </p:spTree>
    <p:extLst>
      <p:ext uri="{BB962C8B-B14F-4D97-AF65-F5344CB8AC3E}">
        <p14:creationId xmlns:p14="http://schemas.microsoft.com/office/powerpoint/2010/main" val="19715328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46AA2BD-2BD6-4A6B-9104-2CBDED1FF7B6}" type="slidenum">
              <a:rPr lang="en-US" altLang="en-US" sz="1200" smtClean="0"/>
              <a:pPr/>
              <a:t>71</a:t>
            </a:fld>
            <a:endParaRPr lang="en-US" altLang="en-US" sz="1200"/>
          </a:p>
        </p:txBody>
      </p:sp>
    </p:spTree>
    <p:extLst>
      <p:ext uri="{BB962C8B-B14F-4D97-AF65-F5344CB8AC3E}">
        <p14:creationId xmlns:p14="http://schemas.microsoft.com/office/powerpoint/2010/main" val="5017530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D518476D-0407-46F5-BC08-CD22F8CB7835}" type="slidenum">
              <a:rPr lang="en-US" altLang="en-US" sz="1200" smtClean="0"/>
              <a:pPr/>
              <a:t>72</a:t>
            </a:fld>
            <a:endParaRPr lang="en-US" alt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EA328A81-878E-44EE-A761-E9548250855E}" type="slidenum">
              <a:rPr lang="en-US" altLang="en-US" sz="1200" smtClean="0"/>
              <a:pPr/>
              <a:t>73</a:t>
            </a:fld>
            <a:endParaRPr lang="en-US" alt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AE57FC78-8169-4157-8722-9524FF87E6BE}" type="slidenum">
              <a:rPr lang="en-US" altLang="en-US" sz="1200" smtClean="0"/>
              <a:pPr/>
              <a:t>74</a:t>
            </a:fld>
            <a:endParaRPr lang="en-US" alt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9115E4C3-1D05-4C81-A1AB-4AA34A916B9B}" type="slidenum">
              <a:rPr lang="en-US" altLang="en-US" sz="1200" smtClean="0"/>
              <a:pPr/>
              <a:t>75</a:t>
            </a:fld>
            <a:endParaRPr lang="en-US" alt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AD13806D-6DF3-410E-A18C-30D216AB6ABA}" type="slidenum">
              <a:rPr lang="en-US" altLang="en-US" sz="1200" smtClean="0"/>
              <a:pPr/>
              <a:t>76</a:t>
            </a:fld>
            <a:endParaRPr lang="en-US" alt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94CE8412-86B0-45CF-9C51-16AFA7A524B5}" type="slidenum">
              <a:rPr lang="en-US" altLang="en-US" sz="1200" smtClean="0"/>
              <a:pPr/>
              <a:t>77</a:t>
            </a:fld>
            <a:endParaRPr lang="en-US" alt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6CDA8DD-6CE2-4408-92C8-F881C7B30329}" type="slidenum">
              <a:rPr lang="en-US" altLang="en-US" sz="1200" smtClean="0"/>
              <a:pPr/>
              <a:t>78</a:t>
            </a:fld>
            <a:endParaRPr lang="en-US" altLang="en-US"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BBB60E84-BF25-4FB7-B97D-1CB7EB57ACC8}" type="slidenum">
              <a:rPr lang="en-US" altLang="en-US" sz="1200" smtClean="0"/>
              <a:pPr/>
              <a:t>79</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4820E4D-E5F7-4DF5-9196-3D802D31CC5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6E389357-6955-483C-AAA6-2747B23A25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Header Placeholder 1">
            <a:extLst>
              <a:ext uri="{FF2B5EF4-FFF2-40B4-BE49-F238E27FC236}">
                <a16:creationId xmlns:a16="http://schemas.microsoft.com/office/drawing/2014/main" id="{AA0CA471-6522-42CB-AFAB-BCEE85502E85}"/>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A584D0A-E6DA-4B91-B4AF-18925F96704C}" type="slidenum">
              <a:rPr lang="en-US" altLang="en-US" sz="1200" smtClean="0"/>
              <a:pPr/>
              <a:t>80</a:t>
            </a:fld>
            <a:endParaRPr lang="en-US" altLang="en-US"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8518DBC4-E59F-4346-900D-BB76E5728B80}" type="slidenum">
              <a:rPr lang="en-US" altLang="en-US" sz="1200" smtClean="0"/>
              <a:pPr/>
              <a:t>81</a:t>
            </a:fld>
            <a:endParaRPr lang="en-US" altLang="en-US"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66ECE787-16CB-4AB6-9F29-EA7B5B9EC541}" type="slidenum">
              <a:rPr lang="en-US" altLang="en-US" sz="1200" smtClean="0"/>
              <a:pPr/>
              <a:t>82</a:t>
            </a:fld>
            <a:endParaRPr lang="en-US" altLang="en-US"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9972DA03-FDDA-4A28-98D3-80A261C0D381}" type="slidenum">
              <a:rPr lang="en-US" altLang="en-US" sz="1200" smtClean="0"/>
              <a:pPr/>
              <a:t>83</a:t>
            </a:fld>
            <a:endParaRPr lang="en-US" altLang="en-US"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53986DFF-B50A-4BA8-A74C-08A20E3ABCBC}" type="slidenum">
              <a:rPr lang="en-US" altLang="en-US" sz="1200" smtClean="0"/>
              <a:pPr/>
              <a:t>84</a:t>
            </a:fld>
            <a:endParaRPr lang="en-US" altLang="en-US"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BCF62B2-11F5-4CD4-A9B5-DE03A5246334}" type="slidenum">
              <a:rPr lang="en-US" altLang="en-US" sz="1200" smtClean="0"/>
              <a:pPr/>
              <a:t>85</a:t>
            </a:fld>
            <a:endParaRPr lang="en-US" altLang="en-US"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1228B89A-9210-4BF2-8FBB-54CA7263ACF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7F9F24ED-70B9-4446-85C8-BE2F21CBAA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Header Placeholder 1">
            <a:extLst>
              <a:ext uri="{FF2B5EF4-FFF2-40B4-BE49-F238E27FC236}">
                <a16:creationId xmlns:a16="http://schemas.microsoft.com/office/drawing/2014/main" id="{73299D97-1FC8-417E-9D2F-EC94EDBB8664}"/>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extLst>
      <p:ext uri="{BB962C8B-B14F-4D97-AF65-F5344CB8AC3E}">
        <p14:creationId xmlns:p14="http://schemas.microsoft.com/office/powerpoint/2010/main" val="14735544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12721809-F5F7-4F66-A5B2-B9CC73B8676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B2286A5E-0B89-4D4F-B7A8-C0B5DDEE64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284" name="Header Placeholder 1">
            <a:extLst>
              <a:ext uri="{FF2B5EF4-FFF2-40B4-BE49-F238E27FC236}">
                <a16:creationId xmlns:a16="http://schemas.microsoft.com/office/drawing/2014/main" id="{C2D48368-17D3-4812-997F-A39507422EE4}"/>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5543E427-56B1-4A06-8512-41D22A2E7757}" type="slidenum">
              <a:rPr lang="en-US" altLang="en-US" sz="1200" smtClean="0"/>
              <a:pPr/>
              <a:t>88</a:t>
            </a:fld>
            <a:endParaRPr lang="en-US" altLang="en-US" sz="1200"/>
          </a:p>
        </p:txBody>
      </p:sp>
    </p:spTree>
    <p:extLst>
      <p:ext uri="{BB962C8B-B14F-4D97-AF65-F5344CB8AC3E}">
        <p14:creationId xmlns:p14="http://schemas.microsoft.com/office/powerpoint/2010/main" val="2607159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792D7211-A9B6-469A-B18D-0B38DF672ED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0C61C1A7-1D1C-481F-9BEE-927BA6FB17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Header Placeholder 1">
            <a:extLst>
              <a:ext uri="{FF2B5EF4-FFF2-40B4-BE49-F238E27FC236}">
                <a16:creationId xmlns:a16="http://schemas.microsoft.com/office/drawing/2014/main" id="{4EC8E8A1-F533-4CDF-BD09-D67A32CD004A}"/>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200"/>
              <a:t>DI: The Basics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pPr/>
              <a:t>7/13/2018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pPr/>
              <a:t>7/13/2018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pPr/>
              <a:t>7/13/2018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pPr/>
              <a:t>7/13/2018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pPr/>
              <a:t>7/13/2018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pPr/>
              <a:t>7/13/2018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pPr/>
              <a:t>7/13/2018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pPr/>
              <a:t>7/13/2018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pPr/>
              <a:t>7/13/2018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7/13/2018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7/13/2018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pPr/>
              <a:t>7/13/2018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onlyexcellence.blogspot.com/2011/11/seven-myths-about-rigor.html" TargetMode="External"/><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7">
            <a:extLst>
              <a:ext uri="{FF2B5EF4-FFF2-40B4-BE49-F238E27FC236}">
                <a16:creationId xmlns:a16="http://schemas.microsoft.com/office/drawing/2014/main" id="{88E2A157-4008-4367-9598-ADE9FEA295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9" descr="ParentPPT_Temp_09CoverText.png">
            <a:extLst>
              <a:ext uri="{FF2B5EF4-FFF2-40B4-BE49-F238E27FC236}">
                <a16:creationId xmlns:a16="http://schemas.microsoft.com/office/drawing/2014/main" id="{78413B35-7249-43D4-9C22-103A80E59C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8388" y="2771776"/>
            <a:ext cx="78279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a:extLst>
              <a:ext uri="{FF2B5EF4-FFF2-40B4-BE49-F238E27FC236}">
                <a16:creationId xmlns:a16="http://schemas.microsoft.com/office/drawing/2014/main" id="{B257DCF1-8456-4BBD-AA6A-2B7B1A5562C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5638800"/>
            <a:ext cx="31305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90406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a:extLst>
              <a:ext uri="{FF2B5EF4-FFF2-40B4-BE49-F238E27FC236}">
                <a16:creationId xmlns:a16="http://schemas.microsoft.com/office/drawing/2014/main" id="{2A398D27-6965-4128-8EA9-2BCE0E3DCF70}"/>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27" name="Oval 11">
            <a:extLst>
              <a:ext uri="{FF2B5EF4-FFF2-40B4-BE49-F238E27FC236}">
                <a16:creationId xmlns:a16="http://schemas.microsoft.com/office/drawing/2014/main" id="{496C37D2-5085-496D-AAB8-1C91E92CE21F}"/>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28" name="Oval 12">
            <a:extLst>
              <a:ext uri="{FF2B5EF4-FFF2-40B4-BE49-F238E27FC236}">
                <a16:creationId xmlns:a16="http://schemas.microsoft.com/office/drawing/2014/main" id="{FD273282-0F27-402F-9958-68275E3A5F30}"/>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29" name="Oval 13">
            <a:extLst>
              <a:ext uri="{FF2B5EF4-FFF2-40B4-BE49-F238E27FC236}">
                <a16:creationId xmlns:a16="http://schemas.microsoft.com/office/drawing/2014/main" id="{5BA775FD-7FBD-45D0-B09E-359733CB4C00}"/>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0" name="Oval 14">
            <a:extLst>
              <a:ext uri="{FF2B5EF4-FFF2-40B4-BE49-F238E27FC236}">
                <a16:creationId xmlns:a16="http://schemas.microsoft.com/office/drawing/2014/main" id="{1245CFD4-AD0F-4E9E-BC1E-312EE1266E95}"/>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1" name="Rectangle 15">
            <a:extLst>
              <a:ext uri="{FF2B5EF4-FFF2-40B4-BE49-F238E27FC236}">
                <a16:creationId xmlns:a16="http://schemas.microsoft.com/office/drawing/2014/main" id="{6641BE87-8783-49C2-8029-71EA0E768850}"/>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2" name="Rectangle 16">
            <a:extLst>
              <a:ext uri="{FF2B5EF4-FFF2-40B4-BE49-F238E27FC236}">
                <a16:creationId xmlns:a16="http://schemas.microsoft.com/office/drawing/2014/main" id="{A744937E-BD0A-4BB5-B86D-8C8D47562FA2}"/>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3" name="Rectangle 17">
            <a:extLst>
              <a:ext uri="{FF2B5EF4-FFF2-40B4-BE49-F238E27FC236}">
                <a16:creationId xmlns:a16="http://schemas.microsoft.com/office/drawing/2014/main" id="{F21289A2-293D-4290-A936-35903B0FB289}"/>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4" name="Rectangle 18">
            <a:extLst>
              <a:ext uri="{FF2B5EF4-FFF2-40B4-BE49-F238E27FC236}">
                <a16:creationId xmlns:a16="http://schemas.microsoft.com/office/drawing/2014/main" id="{DBDC1548-42D5-4D98-86AD-C6A2E897D373}"/>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5" name="Rectangle 18">
            <a:extLst>
              <a:ext uri="{FF2B5EF4-FFF2-40B4-BE49-F238E27FC236}">
                <a16:creationId xmlns:a16="http://schemas.microsoft.com/office/drawing/2014/main" id="{2D7F3EE0-0E2E-47E6-A599-4AF13B141424}"/>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6" name="Rectangle 8">
            <a:extLst>
              <a:ext uri="{FF2B5EF4-FFF2-40B4-BE49-F238E27FC236}">
                <a16:creationId xmlns:a16="http://schemas.microsoft.com/office/drawing/2014/main" id="{E054BF40-08D7-4250-87FA-F876AE2DB6E1}"/>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7" name="Rectangle 11">
            <a:extLst>
              <a:ext uri="{FF2B5EF4-FFF2-40B4-BE49-F238E27FC236}">
                <a16:creationId xmlns:a16="http://schemas.microsoft.com/office/drawing/2014/main" id="{6CA89144-840A-4A37-B062-22DABC3EDE93}"/>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8" name="Rectangle 12">
            <a:extLst>
              <a:ext uri="{FF2B5EF4-FFF2-40B4-BE49-F238E27FC236}">
                <a16:creationId xmlns:a16="http://schemas.microsoft.com/office/drawing/2014/main" id="{A26DBA89-FD54-4D7F-8F8B-AE7C3709E658}"/>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9" name="Rectangle 18">
            <a:extLst>
              <a:ext uri="{FF2B5EF4-FFF2-40B4-BE49-F238E27FC236}">
                <a16:creationId xmlns:a16="http://schemas.microsoft.com/office/drawing/2014/main" id="{68D6347E-5B4C-4E5A-9141-EDB97906058E}"/>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40" name="Rectangle 18">
            <a:extLst>
              <a:ext uri="{FF2B5EF4-FFF2-40B4-BE49-F238E27FC236}">
                <a16:creationId xmlns:a16="http://schemas.microsoft.com/office/drawing/2014/main" id="{D21D2377-76CD-4F50-A3FC-A5454D2A13FF}"/>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41"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7E221717-BF06-42B8-B378-069F2A8A794C}"/>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26642"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90322EAD-FEBB-41A8-8D6F-44431E8EF9AB}"/>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26643"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32D114AE-B283-423F-A8AE-32B11503769B}"/>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26644" name="Rectangle 4">
            <a:extLst>
              <a:ext uri="{FF2B5EF4-FFF2-40B4-BE49-F238E27FC236}">
                <a16:creationId xmlns:a16="http://schemas.microsoft.com/office/drawing/2014/main" id="{E2197722-E936-4886-B332-19819678F9B2}"/>
              </a:ext>
            </a:extLst>
          </p:cNvPr>
          <p:cNvSpPr>
            <a:spLocks noChangeArrowheads="1"/>
          </p:cNvSpPr>
          <p:nvPr/>
        </p:nvSpPr>
        <p:spPr bwMode="auto">
          <a:xfrm>
            <a:off x="2144713" y="1076325"/>
            <a:ext cx="8101012"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nSpc>
                <a:spcPct val="140000"/>
              </a:lnSpc>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Research shows how we teach is based primarily on </a:t>
            </a:r>
            <a:r>
              <a:rPr lang="en-US" altLang="en-US" sz="2400" b="1">
                <a:solidFill>
                  <a:srgbClr val="000000"/>
                </a:solidFill>
                <a:latin typeface="Arial" panose="020B0604020202020204" pitchFamily="34" charset="0"/>
                <a:cs typeface="Arial" panose="020B0604020202020204" pitchFamily="34" charset="0"/>
                <a:sym typeface="Arial" panose="020B0604020202020204" pitchFamily="34" charset="0"/>
              </a:rPr>
              <a:t>4 key influences…</a:t>
            </a:r>
          </a:p>
          <a:p>
            <a:pPr>
              <a:lnSpc>
                <a:spcPct val="140000"/>
              </a:lnSpc>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40000"/>
              </a:lnSpc>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1. We teach the way WE were taught in school. (mostly modeling our favorite teachers) </a:t>
            </a:r>
          </a:p>
          <a:p>
            <a:pPr>
              <a:lnSpc>
                <a:spcPct val="140000"/>
              </a:lnSpc>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2482044"/>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a:extLst>
              <a:ext uri="{FF2B5EF4-FFF2-40B4-BE49-F238E27FC236}">
                <a16:creationId xmlns:a16="http://schemas.microsoft.com/office/drawing/2014/main" id="{F45B3D5A-EEE0-42E8-B8F1-2F0C31695835}"/>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75" name="Oval 11">
            <a:extLst>
              <a:ext uri="{FF2B5EF4-FFF2-40B4-BE49-F238E27FC236}">
                <a16:creationId xmlns:a16="http://schemas.microsoft.com/office/drawing/2014/main" id="{2BED1F57-D9C7-42A5-8333-CE87573BDD37}"/>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76" name="Oval 12">
            <a:extLst>
              <a:ext uri="{FF2B5EF4-FFF2-40B4-BE49-F238E27FC236}">
                <a16:creationId xmlns:a16="http://schemas.microsoft.com/office/drawing/2014/main" id="{65B55ED5-6A84-43B3-B027-9352A849E654}"/>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77" name="Oval 13">
            <a:extLst>
              <a:ext uri="{FF2B5EF4-FFF2-40B4-BE49-F238E27FC236}">
                <a16:creationId xmlns:a16="http://schemas.microsoft.com/office/drawing/2014/main" id="{1BEE8BF3-3787-4E21-9F0A-0549C399BB95}"/>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78" name="Oval 14">
            <a:extLst>
              <a:ext uri="{FF2B5EF4-FFF2-40B4-BE49-F238E27FC236}">
                <a16:creationId xmlns:a16="http://schemas.microsoft.com/office/drawing/2014/main" id="{818E7511-2080-4E72-BA6D-2316FBFDB4EE}"/>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79" name="Rectangle 15">
            <a:extLst>
              <a:ext uri="{FF2B5EF4-FFF2-40B4-BE49-F238E27FC236}">
                <a16:creationId xmlns:a16="http://schemas.microsoft.com/office/drawing/2014/main" id="{0D422AE3-36EA-41C9-9456-0AA59F4155FE}"/>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80" name="Rectangle 16">
            <a:extLst>
              <a:ext uri="{FF2B5EF4-FFF2-40B4-BE49-F238E27FC236}">
                <a16:creationId xmlns:a16="http://schemas.microsoft.com/office/drawing/2014/main" id="{C4BBB3F0-D913-4238-BC2E-C9226ECEA9B5}"/>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81" name="Rectangle 17">
            <a:extLst>
              <a:ext uri="{FF2B5EF4-FFF2-40B4-BE49-F238E27FC236}">
                <a16:creationId xmlns:a16="http://schemas.microsoft.com/office/drawing/2014/main" id="{F6A379C8-CCCC-4300-BE85-5A188C023EEC}"/>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82" name="Rectangle 18">
            <a:extLst>
              <a:ext uri="{FF2B5EF4-FFF2-40B4-BE49-F238E27FC236}">
                <a16:creationId xmlns:a16="http://schemas.microsoft.com/office/drawing/2014/main" id="{0A195883-A038-4A90-9E87-8C392F52E091}"/>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83" name="Rectangle 18">
            <a:extLst>
              <a:ext uri="{FF2B5EF4-FFF2-40B4-BE49-F238E27FC236}">
                <a16:creationId xmlns:a16="http://schemas.microsoft.com/office/drawing/2014/main" id="{2999DB1C-065D-4FB9-8B03-E06027520FE3}"/>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84" name="Rectangle 8">
            <a:extLst>
              <a:ext uri="{FF2B5EF4-FFF2-40B4-BE49-F238E27FC236}">
                <a16:creationId xmlns:a16="http://schemas.microsoft.com/office/drawing/2014/main" id="{35F026F8-87C3-4124-BC68-8856BEF8259A}"/>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85" name="Rectangle 11">
            <a:extLst>
              <a:ext uri="{FF2B5EF4-FFF2-40B4-BE49-F238E27FC236}">
                <a16:creationId xmlns:a16="http://schemas.microsoft.com/office/drawing/2014/main" id="{0201E6DA-6A73-4A0C-8E55-DE210213F912}"/>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86" name="Rectangle 12">
            <a:extLst>
              <a:ext uri="{FF2B5EF4-FFF2-40B4-BE49-F238E27FC236}">
                <a16:creationId xmlns:a16="http://schemas.microsoft.com/office/drawing/2014/main" id="{5F3FA1E9-1EDE-4162-9712-3DD3F7C504AB}"/>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87" name="Rectangle 18">
            <a:extLst>
              <a:ext uri="{FF2B5EF4-FFF2-40B4-BE49-F238E27FC236}">
                <a16:creationId xmlns:a16="http://schemas.microsoft.com/office/drawing/2014/main" id="{8F55B0CD-D2B5-4AC2-B3C5-E0BB5BB79A39}"/>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88" name="Rectangle 18">
            <a:extLst>
              <a:ext uri="{FF2B5EF4-FFF2-40B4-BE49-F238E27FC236}">
                <a16:creationId xmlns:a16="http://schemas.microsoft.com/office/drawing/2014/main" id="{6984E646-8E3D-4B87-BAFB-FD7B4B5C8E71}"/>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8689"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4655CB3C-344D-4E18-B67F-BF2948F140B0}"/>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28690"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3EBC61A-9694-48C7-96E2-C3C9693CF7C0}"/>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28691"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BFC1DF5-DF0E-4F17-AF7F-636DAB0434B6}"/>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28692" name="Rectangle 4">
            <a:extLst>
              <a:ext uri="{FF2B5EF4-FFF2-40B4-BE49-F238E27FC236}">
                <a16:creationId xmlns:a16="http://schemas.microsoft.com/office/drawing/2014/main" id="{E7ACC0AF-62CF-4882-B732-19270CA5F704}"/>
              </a:ext>
            </a:extLst>
          </p:cNvPr>
          <p:cNvSpPr>
            <a:spLocks noChangeArrowheads="1"/>
          </p:cNvSpPr>
          <p:nvPr/>
        </p:nvSpPr>
        <p:spPr bwMode="auto">
          <a:xfrm>
            <a:off x="2144713" y="1076325"/>
            <a:ext cx="8101012"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nSpc>
                <a:spcPct val="140000"/>
              </a:lnSpc>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Research shows how we teach is based primarily on </a:t>
            </a:r>
            <a:r>
              <a:rPr lang="en-US" altLang="en-US" sz="2400" b="1">
                <a:solidFill>
                  <a:srgbClr val="000000"/>
                </a:solidFill>
                <a:latin typeface="Arial" panose="020B0604020202020204" pitchFamily="34" charset="0"/>
                <a:cs typeface="Arial" panose="020B0604020202020204" pitchFamily="34" charset="0"/>
                <a:sym typeface="Arial" panose="020B0604020202020204" pitchFamily="34" charset="0"/>
              </a:rPr>
              <a:t>4 key influences…</a:t>
            </a:r>
          </a:p>
          <a:p>
            <a:pPr>
              <a:lnSpc>
                <a:spcPct val="140000"/>
              </a:lnSpc>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40000"/>
              </a:lnSpc>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1. We teach the way WE were taught in school. (mostly modeling our favorite teachers) </a:t>
            </a:r>
          </a:p>
          <a:p>
            <a:pPr>
              <a:lnSpc>
                <a:spcPct val="140000"/>
              </a:lnSpc>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40000"/>
              </a:lnSpc>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2. We teach the way WE learn best. (our personal preference/learning style) </a:t>
            </a:r>
          </a:p>
        </p:txBody>
      </p:sp>
    </p:spTree>
    <p:extLst>
      <p:ext uri="{BB962C8B-B14F-4D97-AF65-F5344CB8AC3E}">
        <p14:creationId xmlns:p14="http://schemas.microsoft.com/office/powerpoint/2010/main" val="270926611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a:extLst>
              <a:ext uri="{FF2B5EF4-FFF2-40B4-BE49-F238E27FC236}">
                <a16:creationId xmlns:a16="http://schemas.microsoft.com/office/drawing/2014/main" id="{746295D7-5082-418A-A19D-377B704AD612}"/>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3" name="Oval 11">
            <a:extLst>
              <a:ext uri="{FF2B5EF4-FFF2-40B4-BE49-F238E27FC236}">
                <a16:creationId xmlns:a16="http://schemas.microsoft.com/office/drawing/2014/main" id="{0907A543-CD90-4AA0-BE3D-6B07850C0ED2}"/>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4" name="Oval 12">
            <a:extLst>
              <a:ext uri="{FF2B5EF4-FFF2-40B4-BE49-F238E27FC236}">
                <a16:creationId xmlns:a16="http://schemas.microsoft.com/office/drawing/2014/main" id="{FE586730-1B63-4C60-8A48-706ED2EA3416}"/>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5" name="Oval 13">
            <a:extLst>
              <a:ext uri="{FF2B5EF4-FFF2-40B4-BE49-F238E27FC236}">
                <a16:creationId xmlns:a16="http://schemas.microsoft.com/office/drawing/2014/main" id="{232AF584-42E8-443B-ACB1-FB4FBEF05E22}"/>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6" name="Oval 14">
            <a:extLst>
              <a:ext uri="{FF2B5EF4-FFF2-40B4-BE49-F238E27FC236}">
                <a16:creationId xmlns:a16="http://schemas.microsoft.com/office/drawing/2014/main" id="{FF1DC60A-1C08-4C36-A912-38D523EBCDC6}"/>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7" name="Rectangle 15">
            <a:extLst>
              <a:ext uri="{FF2B5EF4-FFF2-40B4-BE49-F238E27FC236}">
                <a16:creationId xmlns:a16="http://schemas.microsoft.com/office/drawing/2014/main" id="{354AA764-5FA4-4364-965C-E675A33E282D}"/>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8" name="Rectangle 16">
            <a:extLst>
              <a:ext uri="{FF2B5EF4-FFF2-40B4-BE49-F238E27FC236}">
                <a16:creationId xmlns:a16="http://schemas.microsoft.com/office/drawing/2014/main" id="{A75BA846-2479-40D2-89C9-4A2CEAE43957}"/>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9" name="Rectangle 17">
            <a:extLst>
              <a:ext uri="{FF2B5EF4-FFF2-40B4-BE49-F238E27FC236}">
                <a16:creationId xmlns:a16="http://schemas.microsoft.com/office/drawing/2014/main" id="{8161CD70-2DAD-4049-9BF9-AF5087035A0D}"/>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0" name="Rectangle 18">
            <a:extLst>
              <a:ext uri="{FF2B5EF4-FFF2-40B4-BE49-F238E27FC236}">
                <a16:creationId xmlns:a16="http://schemas.microsoft.com/office/drawing/2014/main" id="{185E4565-DCF1-4768-889C-2E0D681D5492}"/>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1" name="Rectangle 18">
            <a:extLst>
              <a:ext uri="{FF2B5EF4-FFF2-40B4-BE49-F238E27FC236}">
                <a16:creationId xmlns:a16="http://schemas.microsoft.com/office/drawing/2014/main" id="{2FCBBB7E-CD20-4F99-B314-388BF7A306C0}"/>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2" name="Rectangle 8">
            <a:extLst>
              <a:ext uri="{FF2B5EF4-FFF2-40B4-BE49-F238E27FC236}">
                <a16:creationId xmlns:a16="http://schemas.microsoft.com/office/drawing/2014/main" id="{D1CA7E18-7585-46A1-97FC-3BB24DFD9C0C}"/>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3" name="Rectangle 11">
            <a:extLst>
              <a:ext uri="{FF2B5EF4-FFF2-40B4-BE49-F238E27FC236}">
                <a16:creationId xmlns:a16="http://schemas.microsoft.com/office/drawing/2014/main" id="{1C055D51-CEE8-450D-B910-E125FBBC1F52}"/>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4" name="Rectangle 12">
            <a:extLst>
              <a:ext uri="{FF2B5EF4-FFF2-40B4-BE49-F238E27FC236}">
                <a16:creationId xmlns:a16="http://schemas.microsoft.com/office/drawing/2014/main" id="{C7B0AC62-F663-4C3F-A839-B1297513F31E}"/>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5" name="Rectangle 18">
            <a:extLst>
              <a:ext uri="{FF2B5EF4-FFF2-40B4-BE49-F238E27FC236}">
                <a16:creationId xmlns:a16="http://schemas.microsoft.com/office/drawing/2014/main" id="{5C3BD57B-5DEF-41E2-9F5C-850435A8B376}"/>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6" name="Rectangle 18">
            <a:extLst>
              <a:ext uri="{FF2B5EF4-FFF2-40B4-BE49-F238E27FC236}">
                <a16:creationId xmlns:a16="http://schemas.microsoft.com/office/drawing/2014/main" id="{BC1101C6-D83E-4BEA-89B9-538A04DF8C55}"/>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7"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FD1AA85D-F3D5-4BEC-B9EB-D1D2D83232E2}"/>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30738"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2EFCA77C-A09B-4F5B-8713-4DD7294D26EF}"/>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30739"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F6C6E1B5-2D79-41DE-9FA4-AC25DB8CC356}"/>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30740" name="Rectangle 4">
            <a:extLst>
              <a:ext uri="{FF2B5EF4-FFF2-40B4-BE49-F238E27FC236}">
                <a16:creationId xmlns:a16="http://schemas.microsoft.com/office/drawing/2014/main" id="{812C7244-6CAF-4560-AB10-B40D14647784}"/>
              </a:ext>
            </a:extLst>
          </p:cNvPr>
          <p:cNvSpPr>
            <a:spLocks noChangeArrowheads="1"/>
          </p:cNvSpPr>
          <p:nvPr/>
        </p:nvSpPr>
        <p:spPr bwMode="auto">
          <a:xfrm>
            <a:off x="2144713" y="1076325"/>
            <a:ext cx="81010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nSpc>
                <a:spcPct val="140000"/>
              </a:lnSpc>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Research shows how we teach is based primarily on </a:t>
            </a:r>
            <a:r>
              <a:rPr lang="en-US" altLang="en-US" sz="2400" b="1">
                <a:solidFill>
                  <a:srgbClr val="000000"/>
                </a:solidFill>
                <a:latin typeface="Arial" panose="020B0604020202020204" pitchFamily="34" charset="0"/>
                <a:cs typeface="Arial" panose="020B0604020202020204" pitchFamily="34" charset="0"/>
                <a:sym typeface="Arial" panose="020B0604020202020204" pitchFamily="34" charset="0"/>
              </a:rPr>
              <a:t>4 key influences…</a:t>
            </a:r>
          </a:p>
          <a:p>
            <a:pPr>
              <a:lnSpc>
                <a:spcPct val="140000"/>
              </a:lnSpc>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50000"/>
              </a:lnSpc>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3. We teach the way someone told us how to teach. (learned from peers as beginners) </a:t>
            </a:r>
          </a:p>
          <a:p>
            <a:pPr>
              <a:lnSpc>
                <a:spcPct val="140000"/>
              </a:lnSpc>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40000"/>
              </a:lnSpc>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spTree>
    <p:extLst>
      <p:ext uri="{BB962C8B-B14F-4D97-AF65-F5344CB8AC3E}">
        <p14:creationId xmlns:p14="http://schemas.microsoft.com/office/powerpoint/2010/main" val="54836956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04A25331-38C1-4074-994B-7402B4BBA1FA}"/>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71" name="Oval 11">
            <a:extLst>
              <a:ext uri="{FF2B5EF4-FFF2-40B4-BE49-F238E27FC236}">
                <a16:creationId xmlns:a16="http://schemas.microsoft.com/office/drawing/2014/main" id="{69693B1F-DF6D-496D-956D-4E8330E69942}"/>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72" name="Oval 12">
            <a:extLst>
              <a:ext uri="{FF2B5EF4-FFF2-40B4-BE49-F238E27FC236}">
                <a16:creationId xmlns:a16="http://schemas.microsoft.com/office/drawing/2014/main" id="{3E9EDE68-1A3E-4B21-B0DE-4FA193730B9E}"/>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73" name="Oval 13">
            <a:extLst>
              <a:ext uri="{FF2B5EF4-FFF2-40B4-BE49-F238E27FC236}">
                <a16:creationId xmlns:a16="http://schemas.microsoft.com/office/drawing/2014/main" id="{753A3963-473F-4B79-9528-E584363460C7}"/>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74" name="Oval 14">
            <a:extLst>
              <a:ext uri="{FF2B5EF4-FFF2-40B4-BE49-F238E27FC236}">
                <a16:creationId xmlns:a16="http://schemas.microsoft.com/office/drawing/2014/main" id="{0AF18150-A5C4-4886-BD3E-2809F2E96D54}"/>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75" name="Rectangle 15">
            <a:extLst>
              <a:ext uri="{FF2B5EF4-FFF2-40B4-BE49-F238E27FC236}">
                <a16:creationId xmlns:a16="http://schemas.microsoft.com/office/drawing/2014/main" id="{B592D57D-93EB-4A19-98CC-1A92CCDCE141}"/>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76" name="Rectangle 16">
            <a:extLst>
              <a:ext uri="{FF2B5EF4-FFF2-40B4-BE49-F238E27FC236}">
                <a16:creationId xmlns:a16="http://schemas.microsoft.com/office/drawing/2014/main" id="{25EB094C-9268-4B1A-A3EF-FBC347960DD8}"/>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77" name="Rectangle 17">
            <a:extLst>
              <a:ext uri="{FF2B5EF4-FFF2-40B4-BE49-F238E27FC236}">
                <a16:creationId xmlns:a16="http://schemas.microsoft.com/office/drawing/2014/main" id="{29F934DC-065B-4C31-8910-E94883228515}"/>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78" name="Rectangle 18">
            <a:extLst>
              <a:ext uri="{FF2B5EF4-FFF2-40B4-BE49-F238E27FC236}">
                <a16:creationId xmlns:a16="http://schemas.microsoft.com/office/drawing/2014/main" id="{33E48EF9-B33B-4C4A-8581-312FC57FD9E8}"/>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79" name="Rectangle 18">
            <a:extLst>
              <a:ext uri="{FF2B5EF4-FFF2-40B4-BE49-F238E27FC236}">
                <a16:creationId xmlns:a16="http://schemas.microsoft.com/office/drawing/2014/main" id="{8F2A9882-1295-4FC0-99D5-1B775FF075FB}"/>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80" name="Rectangle 8">
            <a:extLst>
              <a:ext uri="{FF2B5EF4-FFF2-40B4-BE49-F238E27FC236}">
                <a16:creationId xmlns:a16="http://schemas.microsoft.com/office/drawing/2014/main" id="{ED7B79D3-1681-49A1-9EE7-9E47C3FE7E80}"/>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81" name="Rectangle 11">
            <a:extLst>
              <a:ext uri="{FF2B5EF4-FFF2-40B4-BE49-F238E27FC236}">
                <a16:creationId xmlns:a16="http://schemas.microsoft.com/office/drawing/2014/main" id="{3CCD7D5E-6C6A-449C-B868-AD6AFFF7AFCB}"/>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82" name="Rectangle 12">
            <a:extLst>
              <a:ext uri="{FF2B5EF4-FFF2-40B4-BE49-F238E27FC236}">
                <a16:creationId xmlns:a16="http://schemas.microsoft.com/office/drawing/2014/main" id="{CC183753-B855-407D-B281-891992FF26C4}"/>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83" name="Rectangle 18">
            <a:extLst>
              <a:ext uri="{FF2B5EF4-FFF2-40B4-BE49-F238E27FC236}">
                <a16:creationId xmlns:a16="http://schemas.microsoft.com/office/drawing/2014/main" id="{D7032AB7-6328-47FE-A017-635931DFF582}"/>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84" name="Rectangle 18">
            <a:extLst>
              <a:ext uri="{FF2B5EF4-FFF2-40B4-BE49-F238E27FC236}">
                <a16:creationId xmlns:a16="http://schemas.microsoft.com/office/drawing/2014/main" id="{FAFF3518-D640-4C3A-B37F-B300D18E8429}"/>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2785"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0E49F4B2-3D37-4832-BA87-46F7C53E2E34}"/>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32786"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786C8414-A4D5-45DF-BE59-E86D370F177B}"/>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32787"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B8AA1F90-E2B3-4216-A2A5-BCC309259974}"/>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32788" name="Rectangle 4">
            <a:extLst>
              <a:ext uri="{FF2B5EF4-FFF2-40B4-BE49-F238E27FC236}">
                <a16:creationId xmlns:a16="http://schemas.microsoft.com/office/drawing/2014/main" id="{D078CD6D-5728-4FF9-BDD0-291375B669C1}"/>
              </a:ext>
            </a:extLst>
          </p:cNvPr>
          <p:cNvSpPr>
            <a:spLocks noChangeArrowheads="1"/>
          </p:cNvSpPr>
          <p:nvPr/>
        </p:nvSpPr>
        <p:spPr bwMode="auto">
          <a:xfrm>
            <a:off x="2144713" y="1076326"/>
            <a:ext cx="8101012"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nSpc>
                <a:spcPct val="140000"/>
              </a:lnSpc>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Research shows how we teach is based primarily on </a:t>
            </a:r>
            <a:r>
              <a:rPr lang="en-US" altLang="en-US" sz="2400" b="1">
                <a:solidFill>
                  <a:srgbClr val="000000"/>
                </a:solidFill>
                <a:latin typeface="Arial" panose="020B0604020202020204" pitchFamily="34" charset="0"/>
                <a:cs typeface="Arial" panose="020B0604020202020204" pitchFamily="34" charset="0"/>
                <a:sym typeface="Arial" panose="020B0604020202020204" pitchFamily="34" charset="0"/>
              </a:rPr>
              <a:t>4 key influences…</a:t>
            </a:r>
          </a:p>
          <a:p>
            <a:pPr>
              <a:lnSpc>
                <a:spcPct val="140000"/>
              </a:lnSpc>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50000"/>
              </a:lnSpc>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3. We teach the way someone told us how to teach. (learned from peers as beginners) </a:t>
            </a:r>
          </a:p>
          <a:p>
            <a:pPr>
              <a:lnSpc>
                <a:spcPct val="140000"/>
              </a:lnSpc>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50000"/>
              </a:lnSpc>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4. We teach the way that people learn best. (Brain friendly principles/environments)</a:t>
            </a:r>
          </a:p>
        </p:txBody>
      </p:sp>
    </p:spTree>
    <p:extLst>
      <p:ext uri="{BB962C8B-B14F-4D97-AF65-F5344CB8AC3E}">
        <p14:creationId xmlns:p14="http://schemas.microsoft.com/office/powerpoint/2010/main" val="187143963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a:extLst>
              <a:ext uri="{FF2B5EF4-FFF2-40B4-BE49-F238E27FC236}">
                <a16:creationId xmlns:a16="http://schemas.microsoft.com/office/drawing/2014/main" id="{C19B74D4-F97C-4852-8C0D-004E7D53B74B}"/>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1" name="Oval 11">
            <a:extLst>
              <a:ext uri="{FF2B5EF4-FFF2-40B4-BE49-F238E27FC236}">
                <a16:creationId xmlns:a16="http://schemas.microsoft.com/office/drawing/2014/main" id="{650F4F7B-C719-45EF-8E9F-811C16EDC08E}"/>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2" name="Oval 12">
            <a:extLst>
              <a:ext uri="{FF2B5EF4-FFF2-40B4-BE49-F238E27FC236}">
                <a16:creationId xmlns:a16="http://schemas.microsoft.com/office/drawing/2014/main" id="{A9C294CC-EB8F-4E3B-987F-E386215B3705}"/>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3" name="Oval 13">
            <a:extLst>
              <a:ext uri="{FF2B5EF4-FFF2-40B4-BE49-F238E27FC236}">
                <a16:creationId xmlns:a16="http://schemas.microsoft.com/office/drawing/2014/main" id="{353FC386-5092-4EAB-8F82-3389288387D4}"/>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4" name="Oval 14">
            <a:extLst>
              <a:ext uri="{FF2B5EF4-FFF2-40B4-BE49-F238E27FC236}">
                <a16:creationId xmlns:a16="http://schemas.microsoft.com/office/drawing/2014/main" id="{D5FC9458-8F9B-47D6-A00F-4A008FDDA3D9}"/>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5" name="Rectangle 15">
            <a:extLst>
              <a:ext uri="{FF2B5EF4-FFF2-40B4-BE49-F238E27FC236}">
                <a16:creationId xmlns:a16="http://schemas.microsoft.com/office/drawing/2014/main" id="{B827F77F-DDDB-46AC-B1FF-4D37E5B4D7A9}"/>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6" name="Rectangle 16">
            <a:extLst>
              <a:ext uri="{FF2B5EF4-FFF2-40B4-BE49-F238E27FC236}">
                <a16:creationId xmlns:a16="http://schemas.microsoft.com/office/drawing/2014/main" id="{A544E11C-76DC-4BCA-8C02-5D513B88245A}"/>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7" name="Rectangle 17">
            <a:extLst>
              <a:ext uri="{FF2B5EF4-FFF2-40B4-BE49-F238E27FC236}">
                <a16:creationId xmlns:a16="http://schemas.microsoft.com/office/drawing/2014/main" id="{7DB8AACB-2A90-4E34-9AD6-BC0F66389AEF}"/>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8" name="Rectangle 18">
            <a:extLst>
              <a:ext uri="{FF2B5EF4-FFF2-40B4-BE49-F238E27FC236}">
                <a16:creationId xmlns:a16="http://schemas.microsoft.com/office/drawing/2014/main" id="{A771BA86-DF27-4FE4-9DAA-CE499BED682D}"/>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9" name="Rectangle 18">
            <a:extLst>
              <a:ext uri="{FF2B5EF4-FFF2-40B4-BE49-F238E27FC236}">
                <a16:creationId xmlns:a16="http://schemas.microsoft.com/office/drawing/2014/main" id="{E3E361AE-E65E-494E-A471-59627B83435C}"/>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0" name="Rectangle 8">
            <a:extLst>
              <a:ext uri="{FF2B5EF4-FFF2-40B4-BE49-F238E27FC236}">
                <a16:creationId xmlns:a16="http://schemas.microsoft.com/office/drawing/2014/main" id="{B3CEBD5C-51C3-45B8-9853-5269A591ED67}"/>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1" name="Rectangle 11">
            <a:extLst>
              <a:ext uri="{FF2B5EF4-FFF2-40B4-BE49-F238E27FC236}">
                <a16:creationId xmlns:a16="http://schemas.microsoft.com/office/drawing/2014/main" id="{486BC17B-78D8-43DB-B3C8-8DC2B25E69E3}"/>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2" name="Rectangle 12">
            <a:extLst>
              <a:ext uri="{FF2B5EF4-FFF2-40B4-BE49-F238E27FC236}">
                <a16:creationId xmlns:a16="http://schemas.microsoft.com/office/drawing/2014/main" id="{53212156-C1EE-4C2B-A0FA-9C8F89C7AD7C}"/>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3" name="Rectangle 18">
            <a:extLst>
              <a:ext uri="{FF2B5EF4-FFF2-40B4-BE49-F238E27FC236}">
                <a16:creationId xmlns:a16="http://schemas.microsoft.com/office/drawing/2014/main" id="{47F2334F-38BC-47EE-943B-F87955F46526}"/>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4" name="Rectangle 18">
            <a:extLst>
              <a:ext uri="{FF2B5EF4-FFF2-40B4-BE49-F238E27FC236}">
                <a16:creationId xmlns:a16="http://schemas.microsoft.com/office/drawing/2014/main" id="{3CD8523E-3DF2-4372-B7C0-7FAF8162D334}"/>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5"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4B713AD-08BC-405D-9E14-BE5D29C9AFB4}"/>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3026"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BE651480-0892-4B16-8C87-6A02EE5BBB25}"/>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C4BE7E14-9AC7-4AC5-9911-B4805FC47E6E}"/>
              </a:ext>
            </a:extLst>
          </p:cNvPr>
          <p:cNvSpPr/>
          <p:nvPr/>
        </p:nvSpPr>
        <p:spPr>
          <a:xfrm>
            <a:off x="1457349" y="943704"/>
            <a:ext cx="9332571" cy="6647974"/>
          </a:xfrm>
          <a:prstGeom prst="rect">
            <a:avLst/>
          </a:prstGeom>
        </p:spPr>
        <p:txBody>
          <a:bodyPr wrap="square" anchor="t">
            <a:spAutoFit/>
          </a:bodyPr>
          <a:lstStyle/>
          <a:p>
            <a:pPr fontAlgn="base"/>
            <a:r>
              <a:rPr lang="en-US" sz="2200" dirty="0"/>
              <a:t>Direct Instruction</a:t>
            </a:r>
          </a:p>
          <a:p>
            <a:pPr marL="285750" indent="-285750" fontAlgn="base">
              <a:lnSpc>
                <a:spcPct val="150000"/>
              </a:lnSpc>
              <a:buFontTx/>
              <a:buChar char="-"/>
            </a:pPr>
            <a:r>
              <a:rPr lang="en-US" sz="2200" dirty="0"/>
              <a:t>Focuses on strict, scripted implementation of lesson, activities, assessments</a:t>
            </a:r>
          </a:p>
          <a:p>
            <a:pPr marL="285750" indent="-285750" fontAlgn="base">
              <a:lnSpc>
                <a:spcPct val="150000"/>
              </a:lnSpc>
              <a:buFontTx/>
              <a:buChar char="-"/>
            </a:pPr>
            <a:r>
              <a:rPr lang="en-US" sz="2200" dirty="0"/>
              <a:t>Teacher fully controls and directs student learning experiences</a:t>
            </a:r>
          </a:p>
          <a:p>
            <a:pPr marL="285750" indent="-285750" fontAlgn="base">
              <a:lnSpc>
                <a:spcPct val="150000"/>
              </a:lnSpc>
              <a:buFontTx/>
              <a:buChar char="-"/>
            </a:pPr>
            <a:r>
              <a:rPr lang="en-US" sz="2200" dirty="0"/>
              <a:t>Excludes, disregards individual, cultural, community differences and values</a:t>
            </a:r>
          </a:p>
          <a:p>
            <a:pPr marL="285750" indent="-285750" fontAlgn="base">
              <a:lnSpc>
                <a:spcPct val="150000"/>
              </a:lnSpc>
              <a:buFontTx/>
              <a:buChar char="-"/>
            </a:pPr>
            <a:r>
              <a:rPr lang="en-US" sz="2200" dirty="0"/>
              <a:t>Deskills teachers by routinizing work &amp; downplaying professional capacity</a:t>
            </a:r>
          </a:p>
          <a:p>
            <a:pPr marL="285750" indent="-285750" fontAlgn="base">
              <a:lnSpc>
                <a:spcPct val="150000"/>
              </a:lnSpc>
              <a:buFontTx/>
              <a:buChar char="-"/>
            </a:pPr>
            <a:r>
              <a:rPr lang="en-US" sz="2200" dirty="0"/>
              <a:t>Places teacher/child in rigid relationship where teacher has all the power</a:t>
            </a:r>
          </a:p>
          <a:p>
            <a:pPr marL="285750" indent="-285750" fontAlgn="base">
              <a:lnSpc>
                <a:spcPct val="150000"/>
              </a:lnSpc>
              <a:buFontTx/>
              <a:buChar char="-"/>
            </a:pPr>
            <a:r>
              <a:rPr lang="en-US" sz="2200" dirty="0"/>
              <a:t>Limits differentiation, creativity and innovation in teaching and learning.</a:t>
            </a:r>
          </a:p>
          <a:p>
            <a:pPr marL="285750" indent="-285750" fontAlgn="base">
              <a:lnSpc>
                <a:spcPct val="150000"/>
              </a:lnSpc>
              <a:buFontTx/>
              <a:buChar char="-"/>
            </a:pPr>
            <a:r>
              <a:rPr lang="en-US" sz="2200" dirty="0"/>
              <a:t>We remember 10% of what we read</a:t>
            </a:r>
          </a:p>
          <a:p>
            <a:pPr fontAlgn="base">
              <a:lnSpc>
                <a:spcPct val="150000"/>
              </a:lnSpc>
            </a:pPr>
            <a:r>
              <a:rPr lang="en-US" sz="2200" dirty="0"/>
              <a:t>                                20% of what we hear</a:t>
            </a:r>
          </a:p>
          <a:p>
            <a:pPr fontAlgn="base">
              <a:lnSpc>
                <a:spcPct val="150000"/>
              </a:lnSpc>
            </a:pPr>
            <a:r>
              <a:rPr lang="en-US" sz="2200" dirty="0"/>
              <a:t>                                30% of what we see                                             </a:t>
            </a:r>
          </a:p>
          <a:p>
            <a:pPr fontAlgn="base">
              <a:lnSpc>
                <a:spcPct val="150000"/>
              </a:lnSpc>
            </a:pPr>
            <a:r>
              <a:rPr lang="en-US" sz="1000" dirty="0"/>
              <a:t>                                                                                                                                             (Allan Luke, Australian Association for Research in Education </a:t>
            </a:r>
            <a:r>
              <a:rPr lang="en-US" sz="1000" b="1" i="1" dirty="0">
                <a:solidFill>
                  <a:schemeClr val="accent5">
                    <a:lumMod val="50000"/>
                  </a:schemeClr>
                </a:solidFill>
                <a:latin typeface="+mj-lt"/>
                <a:cs typeface="Calibri Light"/>
              </a:rPr>
              <a:t>http://www.aare.edu.au/blog/?p=439)</a:t>
            </a:r>
          </a:p>
          <a:p>
            <a:pPr algn="ctr">
              <a:buClr>
                <a:srgbClr val="00FF00"/>
              </a:buClr>
              <a:defRPr/>
            </a:pPr>
            <a:endParaRPr lang="en-US" sz="2400" b="1" u="sng" dirty="0">
              <a:solidFill>
                <a:srgbClr val="00B050"/>
              </a:solidFill>
              <a:latin typeface="Calibri Light"/>
              <a:cs typeface="Calibri Light"/>
            </a:endParaRPr>
          </a:p>
          <a:p>
            <a:pPr>
              <a:buClr>
                <a:srgbClr val="00FF00"/>
              </a:buClr>
              <a:defRPr/>
            </a:pPr>
            <a:endParaRPr lang="en-US" sz="2400" b="1" i="1" dirty="0">
              <a:solidFill>
                <a:srgbClr val="00B050"/>
              </a:solidFill>
              <a:latin typeface="+mj-lt"/>
            </a:endParaRPr>
          </a:p>
          <a:p>
            <a:pPr>
              <a:spcBef>
                <a:spcPts val="560"/>
              </a:spcBef>
              <a:buClr>
                <a:srgbClr val="00FF00"/>
              </a:buClr>
              <a:buSzPct val="100000"/>
              <a:defRPr/>
            </a:pPr>
            <a:endParaRPr lang="en-US" sz="2400" dirty="0">
              <a:solidFill>
                <a:schemeClr val="dk1"/>
              </a:solidFill>
              <a:latin typeface="+mj-lt"/>
              <a:ea typeface="Arial"/>
              <a:cs typeface="Calibri Light"/>
            </a:endParaRPr>
          </a:p>
        </p:txBody>
      </p:sp>
    </p:spTree>
    <p:extLst>
      <p:ext uri="{BB962C8B-B14F-4D97-AF65-F5344CB8AC3E}">
        <p14:creationId xmlns:p14="http://schemas.microsoft.com/office/powerpoint/2010/main" val="417629311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a:extLst>
              <a:ext uri="{FF2B5EF4-FFF2-40B4-BE49-F238E27FC236}">
                <a16:creationId xmlns:a16="http://schemas.microsoft.com/office/drawing/2014/main" id="{C19B74D4-F97C-4852-8C0D-004E7D53B74B}"/>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1" name="Oval 11">
            <a:extLst>
              <a:ext uri="{FF2B5EF4-FFF2-40B4-BE49-F238E27FC236}">
                <a16:creationId xmlns:a16="http://schemas.microsoft.com/office/drawing/2014/main" id="{650F4F7B-C719-45EF-8E9F-811C16EDC08E}"/>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2" name="Oval 12">
            <a:extLst>
              <a:ext uri="{FF2B5EF4-FFF2-40B4-BE49-F238E27FC236}">
                <a16:creationId xmlns:a16="http://schemas.microsoft.com/office/drawing/2014/main" id="{A9C294CC-EB8F-4E3B-987F-E386215B3705}"/>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3" name="Oval 13">
            <a:extLst>
              <a:ext uri="{FF2B5EF4-FFF2-40B4-BE49-F238E27FC236}">
                <a16:creationId xmlns:a16="http://schemas.microsoft.com/office/drawing/2014/main" id="{353FC386-5092-4EAB-8F82-3389288387D4}"/>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4" name="Oval 14">
            <a:extLst>
              <a:ext uri="{FF2B5EF4-FFF2-40B4-BE49-F238E27FC236}">
                <a16:creationId xmlns:a16="http://schemas.microsoft.com/office/drawing/2014/main" id="{D5FC9458-8F9B-47D6-A00F-4A008FDDA3D9}"/>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5" name="Rectangle 15">
            <a:extLst>
              <a:ext uri="{FF2B5EF4-FFF2-40B4-BE49-F238E27FC236}">
                <a16:creationId xmlns:a16="http://schemas.microsoft.com/office/drawing/2014/main" id="{B827F77F-DDDB-46AC-B1FF-4D37E5B4D7A9}"/>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6" name="Rectangle 16">
            <a:extLst>
              <a:ext uri="{FF2B5EF4-FFF2-40B4-BE49-F238E27FC236}">
                <a16:creationId xmlns:a16="http://schemas.microsoft.com/office/drawing/2014/main" id="{A544E11C-76DC-4BCA-8C02-5D513B88245A}"/>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7" name="Rectangle 17">
            <a:extLst>
              <a:ext uri="{FF2B5EF4-FFF2-40B4-BE49-F238E27FC236}">
                <a16:creationId xmlns:a16="http://schemas.microsoft.com/office/drawing/2014/main" id="{7DB8AACB-2A90-4E34-9AD6-BC0F66389AEF}"/>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8" name="Rectangle 18">
            <a:extLst>
              <a:ext uri="{FF2B5EF4-FFF2-40B4-BE49-F238E27FC236}">
                <a16:creationId xmlns:a16="http://schemas.microsoft.com/office/drawing/2014/main" id="{A771BA86-DF27-4FE4-9DAA-CE499BED682D}"/>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9" name="Rectangle 18">
            <a:extLst>
              <a:ext uri="{FF2B5EF4-FFF2-40B4-BE49-F238E27FC236}">
                <a16:creationId xmlns:a16="http://schemas.microsoft.com/office/drawing/2014/main" id="{E3E361AE-E65E-494E-A471-59627B83435C}"/>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0" name="Rectangle 8">
            <a:extLst>
              <a:ext uri="{FF2B5EF4-FFF2-40B4-BE49-F238E27FC236}">
                <a16:creationId xmlns:a16="http://schemas.microsoft.com/office/drawing/2014/main" id="{B3CEBD5C-51C3-45B8-9853-5269A591ED67}"/>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1" name="Rectangle 11">
            <a:extLst>
              <a:ext uri="{FF2B5EF4-FFF2-40B4-BE49-F238E27FC236}">
                <a16:creationId xmlns:a16="http://schemas.microsoft.com/office/drawing/2014/main" id="{486BC17B-78D8-43DB-B3C8-8DC2B25E69E3}"/>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2" name="Rectangle 12">
            <a:extLst>
              <a:ext uri="{FF2B5EF4-FFF2-40B4-BE49-F238E27FC236}">
                <a16:creationId xmlns:a16="http://schemas.microsoft.com/office/drawing/2014/main" id="{53212156-C1EE-4C2B-A0FA-9C8F89C7AD7C}"/>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3" name="Rectangle 18">
            <a:extLst>
              <a:ext uri="{FF2B5EF4-FFF2-40B4-BE49-F238E27FC236}">
                <a16:creationId xmlns:a16="http://schemas.microsoft.com/office/drawing/2014/main" id="{47F2334F-38BC-47EE-943B-F87955F46526}"/>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4" name="Rectangle 18">
            <a:extLst>
              <a:ext uri="{FF2B5EF4-FFF2-40B4-BE49-F238E27FC236}">
                <a16:creationId xmlns:a16="http://schemas.microsoft.com/office/drawing/2014/main" id="{3CD8523E-3DF2-4372-B7C0-7FAF8162D334}"/>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5"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4B713AD-08BC-405D-9E14-BE5D29C9AFB4}"/>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3026"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BE651480-0892-4B16-8C87-6A02EE5BBB25}"/>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C4BE7E14-9AC7-4AC5-9911-B4805FC47E6E}"/>
              </a:ext>
            </a:extLst>
          </p:cNvPr>
          <p:cNvSpPr/>
          <p:nvPr/>
        </p:nvSpPr>
        <p:spPr>
          <a:xfrm>
            <a:off x="2144713" y="1076325"/>
            <a:ext cx="8359805" cy="2015936"/>
          </a:xfrm>
          <a:prstGeom prst="rect">
            <a:avLst/>
          </a:prstGeom>
        </p:spPr>
        <p:txBody>
          <a:bodyPr wrap="square" anchor="t">
            <a:spAutoFit/>
          </a:bodyPr>
          <a:lstStyle/>
          <a:p>
            <a:pPr>
              <a:buClr>
                <a:srgbClr val="00FF00"/>
              </a:buClr>
              <a:defRPr/>
            </a:pPr>
            <a:r>
              <a:rPr lang="en-US" sz="2400" b="1" i="1" dirty="0">
                <a:solidFill>
                  <a:srgbClr val="FF0000"/>
                </a:solidFill>
                <a:cs typeface="Calibri Light"/>
              </a:rPr>
              <a:t>Whole Group, Teacher-Led, Direct Instruction is LEAST effective. </a:t>
            </a:r>
            <a:endParaRPr lang="en-US" sz="2400" dirty="0"/>
          </a:p>
          <a:p>
            <a:pPr>
              <a:buClr>
                <a:srgbClr val="00FF00"/>
              </a:buClr>
              <a:defRPr/>
            </a:pPr>
            <a:endParaRPr lang="en-US" sz="2400" b="1" i="1" dirty="0">
              <a:solidFill>
                <a:srgbClr val="FF0000"/>
              </a:solidFill>
              <a:latin typeface="+mj-lt"/>
              <a:cs typeface="Calibri Light"/>
            </a:endParaRPr>
          </a:p>
          <a:p>
            <a:pPr algn="ctr">
              <a:buClr>
                <a:srgbClr val="00FF00"/>
              </a:buClr>
              <a:defRPr/>
            </a:pPr>
            <a:endParaRPr lang="en-US" sz="2400" b="1" u="sng" dirty="0">
              <a:solidFill>
                <a:srgbClr val="00B050"/>
              </a:solidFill>
              <a:latin typeface="Calibri Light"/>
              <a:cs typeface="Calibri Light"/>
            </a:endParaRPr>
          </a:p>
          <a:p>
            <a:pPr>
              <a:buClr>
                <a:srgbClr val="00FF00"/>
              </a:buClr>
              <a:defRPr/>
            </a:pPr>
            <a:endParaRPr lang="en-US" sz="2400" b="1" i="1" dirty="0">
              <a:solidFill>
                <a:srgbClr val="00B050"/>
              </a:solidFill>
              <a:latin typeface="+mj-lt"/>
            </a:endParaRPr>
          </a:p>
          <a:p>
            <a:pPr>
              <a:spcBef>
                <a:spcPts val="560"/>
              </a:spcBef>
              <a:buClr>
                <a:srgbClr val="00FF00"/>
              </a:buClr>
              <a:buSzPct val="100000"/>
              <a:defRPr/>
            </a:pPr>
            <a:endParaRPr lang="en-US" sz="2400" dirty="0">
              <a:solidFill>
                <a:schemeClr val="dk1"/>
              </a:solidFill>
              <a:latin typeface="+mj-lt"/>
              <a:ea typeface="Arial"/>
              <a:cs typeface="Calibri Light"/>
            </a:endParaRPr>
          </a:p>
        </p:txBody>
      </p:sp>
    </p:spTree>
    <p:extLst>
      <p:ext uri="{BB962C8B-B14F-4D97-AF65-F5344CB8AC3E}">
        <p14:creationId xmlns:p14="http://schemas.microsoft.com/office/powerpoint/2010/main" val="32473586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a:extLst>
              <a:ext uri="{FF2B5EF4-FFF2-40B4-BE49-F238E27FC236}">
                <a16:creationId xmlns:a16="http://schemas.microsoft.com/office/drawing/2014/main" id="{C19B74D4-F97C-4852-8C0D-004E7D53B74B}"/>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1" name="Oval 11">
            <a:extLst>
              <a:ext uri="{FF2B5EF4-FFF2-40B4-BE49-F238E27FC236}">
                <a16:creationId xmlns:a16="http://schemas.microsoft.com/office/drawing/2014/main" id="{650F4F7B-C719-45EF-8E9F-811C16EDC08E}"/>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2" name="Oval 12">
            <a:extLst>
              <a:ext uri="{FF2B5EF4-FFF2-40B4-BE49-F238E27FC236}">
                <a16:creationId xmlns:a16="http://schemas.microsoft.com/office/drawing/2014/main" id="{A9C294CC-EB8F-4E3B-987F-E386215B3705}"/>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3" name="Oval 13">
            <a:extLst>
              <a:ext uri="{FF2B5EF4-FFF2-40B4-BE49-F238E27FC236}">
                <a16:creationId xmlns:a16="http://schemas.microsoft.com/office/drawing/2014/main" id="{353FC386-5092-4EAB-8F82-3389288387D4}"/>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4" name="Oval 14">
            <a:extLst>
              <a:ext uri="{FF2B5EF4-FFF2-40B4-BE49-F238E27FC236}">
                <a16:creationId xmlns:a16="http://schemas.microsoft.com/office/drawing/2014/main" id="{D5FC9458-8F9B-47D6-A00F-4A008FDDA3D9}"/>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5" name="Rectangle 15">
            <a:extLst>
              <a:ext uri="{FF2B5EF4-FFF2-40B4-BE49-F238E27FC236}">
                <a16:creationId xmlns:a16="http://schemas.microsoft.com/office/drawing/2014/main" id="{B827F77F-DDDB-46AC-B1FF-4D37E5B4D7A9}"/>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6" name="Rectangle 16">
            <a:extLst>
              <a:ext uri="{FF2B5EF4-FFF2-40B4-BE49-F238E27FC236}">
                <a16:creationId xmlns:a16="http://schemas.microsoft.com/office/drawing/2014/main" id="{A544E11C-76DC-4BCA-8C02-5D513B88245A}"/>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7" name="Rectangle 17">
            <a:extLst>
              <a:ext uri="{FF2B5EF4-FFF2-40B4-BE49-F238E27FC236}">
                <a16:creationId xmlns:a16="http://schemas.microsoft.com/office/drawing/2014/main" id="{7DB8AACB-2A90-4E34-9AD6-BC0F66389AEF}"/>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8" name="Rectangle 18">
            <a:extLst>
              <a:ext uri="{FF2B5EF4-FFF2-40B4-BE49-F238E27FC236}">
                <a16:creationId xmlns:a16="http://schemas.microsoft.com/office/drawing/2014/main" id="{A771BA86-DF27-4FE4-9DAA-CE499BED682D}"/>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9" name="Rectangle 18">
            <a:extLst>
              <a:ext uri="{FF2B5EF4-FFF2-40B4-BE49-F238E27FC236}">
                <a16:creationId xmlns:a16="http://schemas.microsoft.com/office/drawing/2014/main" id="{E3E361AE-E65E-494E-A471-59627B83435C}"/>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0" name="Rectangle 8">
            <a:extLst>
              <a:ext uri="{FF2B5EF4-FFF2-40B4-BE49-F238E27FC236}">
                <a16:creationId xmlns:a16="http://schemas.microsoft.com/office/drawing/2014/main" id="{B3CEBD5C-51C3-45B8-9853-5269A591ED67}"/>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1" name="Rectangle 11">
            <a:extLst>
              <a:ext uri="{FF2B5EF4-FFF2-40B4-BE49-F238E27FC236}">
                <a16:creationId xmlns:a16="http://schemas.microsoft.com/office/drawing/2014/main" id="{486BC17B-78D8-43DB-B3C8-8DC2B25E69E3}"/>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2" name="Rectangle 12">
            <a:extLst>
              <a:ext uri="{FF2B5EF4-FFF2-40B4-BE49-F238E27FC236}">
                <a16:creationId xmlns:a16="http://schemas.microsoft.com/office/drawing/2014/main" id="{53212156-C1EE-4C2B-A0FA-9C8F89C7AD7C}"/>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3" name="Rectangle 18">
            <a:extLst>
              <a:ext uri="{FF2B5EF4-FFF2-40B4-BE49-F238E27FC236}">
                <a16:creationId xmlns:a16="http://schemas.microsoft.com/office/drawing/2014/main" id="{47F2334F-38BC-47EE-943B-F87955F46526}"/>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4" name="Rectangle 18">
            <a:extLst>
              <a:ext uri="{FF2B5EF4-FFF2-40B4-BE49-F238E27FC236}">
                <a16:creationId xmlns:a16="http://schemas.microsoft.com/office/drawing/2014/main" id="{3CD8523E-3DF2-4372-B7C0-7FAF8162D334}"/>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5"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4B713AD-08BC-405D-9E14-BE5D29C9AFB4}"/>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3026"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BE651480-0892-4B16-8C87-6A02EE5BBB25}"/>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C4BE7E14-9AC7-4AC5-9911-B4805FC47E6E}"/>
              </a:ext>
            </a:extLst>
          </p:cNvPr>
          <p:cNvSpPr/>
          <p:nvPr/>
        </p:nvSpPr>
        <p:spPr>
          <a:xfrm>
            <a:off x="2144713" y="1076325"/>
            <a:ext cx="8659275" cy="1938992"/>
          </a:xfrm>
          <a:prstGeom prst="rect">
            <a:avLst/>
          </a:prstGeom>
        </p:spPr>
        <p:txBody>
          <a:bodyPr wrap="square" anchor="t">
            <a:spAutoFit/>
          </a:bodyPr>
          <a:lstStyle/>
          <a:p>
            <a:pPr>
              <a:buClr>
                <a:srgbClr val="00FF00"/>
              </a:buClr>
              <a:defRPr/>
            </a:pPr>
            <a:r>
              <a:rPr lang="en-US" sz="2400" b="1" i="1" dirty="0">
                <a:solidFill>
                  <a:srgbClr val="FF0000"/>
                </a:solidFill>
                <a:cs typeface="Calibri Light"/>
              </a:rPr>
              <a:t>Whole Group, Teacher-Led, Direct Instruction is LEAST effective. </a:t>
            </a:r>
            <a:endParaRPr lang="en-US" sz="2400" dirty="0"/>
          </a:p>
          <a:p>
            <a:pPr>
              <a:buClr>
                <a:srgbClr val="00FF00"/>
              </a:buClr>
              <a:defRPr/>
            </a:pPr>
            <a:endParaRPr lang="en-US" sz="2400" b="1" i="1" dirty="0">
              <a:solidFill>
                <a:srgbClr val="FF0000"/>
              </a:solidFill>
              <a:latin typeface="+mj-lt"/>
              <a:cs typeface="Calibri Light"/>
            </a:endParaRPr>
          </a:p>
          <a:p>
            <a:pPr algn="ctr">
              <a:buClr>
                <a:srgbClr val="00FF00"/>
              </a:buClr>
              <a:defRPr/>
            </a:pPr>
            <a:endParaRPr lang="en-US" sz="2400" b="1" u="sng" dirty="0">
              <a:solidFill>
                <a:srgbClr val="00B050"/>
              </a:solidFill>
              <a:latin typeface="Calibri Light"/>
              <a:cs typeface="Calibri Light"/>
            </a:endParaRPr>
          </a:p>
          <a:p>
            <a:pPr>
              <a:buClr>
                <a:srgbClr val="00FF00"/>
              </a:buClr>
              <a:defRPr/>
            </a:pPr>
            <a:endParaRPr lang="en-US" sz="2400" b="1" i="1" dirty="0">
              <a:solidFill>
                <a:srgbClr val="00B050"/>
              </a:solidFill>
              <a:latin typeface="+mj-lt"/>
            </a:endParaRPr>
          </a:p>
          <a:p>
            <a:pPr>
              <a:buClr>
                <a:srgbClr val="00FF00"/>
              </a:buClr>
              <a:defRPr/>
            </a:pPr>
            <a:r>
              <a:rPr lang="en-US" sz="2400" b="1" i="1" dirty="0">
                <a:solidFill>
                  <a:srgbClr val="00B050"/>
                </a:solidFill>
                <a:latin typeface="+mj-lt"/>
              </a:rPr>
              <a:t>P</a:t>
            </a:r>
            <a:r>
              <a:rPr lang="en-US" sz="2400" dirty="0">
                <a:solidFill>
                  <a:schemeClr val="dk1"/>
                </a:solidFill>
                <a:latin typeface="+mj-lt"/>
              </a:rPr>
              <a:t>air/partner students by ability/interest or learning profile </a:t>
            </a:r>
            <a:endParaRPr lang="en-US" sz="2400" dirty="0">
              <a:solidFill>
                <a:schemeClr val="dk1"/>
              </a:solidFill>
              <a:latin typeface="+mj-lt"/>
              <a:cs typeface="Calibri Light"/>
            </a:endParaRPr>
          </a:p>
        </p:txBody>
      </p:sp>
    </p:spTree>
    <p:extLst>
      <p:ext uri="{BB962C8B-B14F-4D97-AF65-F5344CB8AC3E}">
        <p14:creationId xmlns:p14="http://schemas.microsoft.com/office/powerpoint/2010/main" val="236110808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a:extLst>
              <a:ext uri="{FF2B5EF4-FFF2-40B4-BE49-F238E27FC236}">
                <a16:creationId xmlns:a16="http://schemas.microsoft.com/office/drawing/2014/main" id="{C19B74D4-F97C-4852-8C0D-004E7D53B74B}"/>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1" name="Oval 11">
            <a:extLst>
              <a:ext uri="{FF2B5EF4-FFF2-40B4-BE49-F238E27FC236}">
                <a16:creationId xmlns:a16="http://schemas.microsoft.com/office/drawing/2014/main" id="{650F4F7B-C719-45EF-8E9F-811C16EDC08E}"/>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2" name="Oval 12">
            <a:extLst>
              <a:ext uri="{FF2B5EF4-FFF2-40B4-BE49-F238E27FC236}">
                <a16:creationId xmlns:a16="http://schemas.microsoft.com/office/drawing/2014/main" id="{A9C294CC-EB8F-4E3B-987F-E386215B3705}"/>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3" name="Oval 13">
            <a:extLst>
              <a:ext uri="{FF2B5EF4-FFF2-40B4-BE49-F238E27FC236}">
                <a16:creationId xmlns:a16="http://schemas.microsoft.com/office/drawing/2014/main" id="{353FC386-5092-4EAB-8F82-3389288387D4}"/>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4" name="Oval 14">
            <a:extLst>
              <a:ext uri="{FF2B5EF4-FFF2-40B4-BE49-F238E27FC236}">
                <a16:creationId xmlns:a16="http://schemas.microsoft.com/office/drawing/2014/main" id="{D5FC9458-8F9B-47D6-A00F-4A008FDDA3D9}"/>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5" name="Rectangle 15">
            <a:extLst>
              <a:ext uri="{FF2B5EF4-FFF2-40B4-BE49-F238E27FC236}">
                <a16:creationId xmlns:a16="http://schemas.microsoft.com/office/drawing/2014/main" id="{B827F77F-DDDB-46AC-B1FF-4D37E5B4D7A9}"/>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6" name="Rectangle 16">
            <a:extLst>
              <a:ext uri="{FF2B5EF4-FFF2-40B4-BE49-F238E27FC236}">
                <a16:creationId xmlns:a16="http://schemas.microsoft.com/office/drawing/2014/main" id="{A544E11C-76DC-4BCA-8C02-5D513B88245A}"/>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7" name="Rectangle 17">
            <a:extLst>
              <a:ext uri="{FF2B5EF4-FFF2-40B4-BE49-F238E27FC236}">
                <a16:creationId xmlns:a16="http://schemas.microsoft.com/office/drawing/2014/main" id="{7DB8AACB-2A90-4E34-9AD6-BC0F66389AEF}"/>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8" name="Rectangle 18">
            <a:extLst>
              <a:ext uri="{FF2B5EF4-FFF2-40B4-BE49-F238E27FC236}">
                <a16:creationId xmlns:a16="http://schemas.microsoft.com/office/drawing/2014/main" id="{A771BA86-DF27-4FE4-9DAA-CE499BED682D}"/>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9" name="Rectangle 18">
            <a:extLst>
              <a:ext uri="{FF2B5EF4-FFF2-40B4-BE49-F238E27FC236}">
                <a16:creationId xmlns:a16="http://schemas.microsoft.com/office/drawing/2014/main" id="{E3E361AE-E65E-494E-A471-59627B83435C}"/>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0" name="Rectangle 8">
            <a:extLst>
              <a:ext uri="{FF2B5EF4-FFF2-40B4-BE49-F238E27FC236}">
                <a16:creationId xmlns:a16="http://schemas.microsoft.com/office/drawing/2014/main" id="{B3CEBD5C-51C3-45B8-9853-5269A591ED67}"/>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1" name="Rectangle 11">
            <a:extLst>
              <a:ext uri="{FF2B5EF4-FFF2-40B4-BE49-F238E27FC236}">
                <a16:creationId xmlns:a16="http://schemas.microsoft.com/office/drawing/2014/main" id="{486BC17B-78D8-43DB-B3C8-8DC2B25E69E3}"/>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2" name="Rectangle 12">
            <a:extLst>
              <a:ext uri="{FF2B5EF4-FFF2-40B4-BE49-F238E27FC236}">
                <a16:creationId xmlns:a16="http://schemas.microsoft.com/office/drawing/2014/main" id="{53212156-C1EE-4C2B-A0FA-9C8F89C7AD7C}"/>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3" name="Rectangle 18">
            <a:extLst>
              <a:ext uri="{FF2B5EF4-FFF2-40B4-BE49-F238E27FC236}">
                <a16:creationId xmlns:a16="http://schemas.microsoft.com/office/drawing/2014/main" id="{47F2334F-38BC-47EE-943B-F87955F46526}"/>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4" name="Rectangle 18">
            <a:extLst>
              <a:ext uri="{FF2B5EF4-FFF2-40B4-BE49-F238E27FC236}">
                <a16:creationId xmlns:a16="http://schemas.microsoft.com/office/drawing/2014/main" id="{3CD8523E-3DF2-4372-B7C0-7FAF8162D334}"/>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5"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4B713AD-08BC-405D-9E14-BE5D29C9AFB4}"/>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3026"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BE651480-0892-4B16-8C87-6A02EE5BBB25}"/>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C4BE7E14-9AC7-4AC5-9911-B4805FC47E6E}"/>
              </a:ext>
            </a:extLst>
          </p:cNvPr>
          <p:cNvSpPr/>
          <p:nvPr/>
        </p:nvSpPr>
        <p:spPr>
          <a:xfrm>
            <a:off x="2144713" y="1076325"/>
            <a:ext cx="8659275" cy="2308324"/>
          </a:xfrm>
          <a:prstGeom prst="rect">
            <a:avLst/>
          </a:prstGeom>
        </p:spPr>
        <p:txBody>
          <a:bodyPr wrap="square" anchor="t">
            <a:spAutoFit/>
          </a:bodyPr>
          <a:lstStyle/>
          <a:p>
            <a:pPr>
              <a:buClr>
                <a:srgbClr val="00FF00"/>
              </a:buClr>
              <a:defRPr/>
            </a:pPr>
            <a:r>
              <a:rPr lang="en-US" sz="2400" b="1" i="1" dirty="0">
                <a:solidFill>
                  <a:srgbClr val="FF0000"/>
                </a:solidFill>
                <a:cs typeface="Calibri Light"/>
              </a:rPr>
              <a:t>Whole Group, Teacher-Led, Direct Instruction is LEAST effective. </a:t>
            </a:r>
            <a:endParaRPr lang="en-US" sz="2400" dirty="0"/>
          </a:p>
          <a:p>
            <a:pPr>
              <a:buClr>
                <a:srgbClr val="00FF00"/>
              </a:buClr>
              <a:defRPr/>
            </a:pPr>
            <a:endParaRPr lang="en-US" sz="2400" b="1" i="1" dirty="0">
              <a:solidFill>
                <a:srgbClr val="FF0000"/>
              </a:solidFill>
              <a:latin typeface="+mj-lt"/>
              <a:cs typeface="Calibri Light"/>
            </a:endParaRPr>
          </a:p>
          <a:p>
            <a:pPr algn="ctr">
              <a:buClr>
                <a:srgbClr val="00FF00"/>
              </a:buClr>
              <a:defRPr/>
            </a:pPr>
            <a:endParaRPr lang="en-US" sz="2400" b="1" u="sng" dirty="0">
              <a:solidFill>
                <a:srgbClr val="00B050"/>
              </a:solidFill>
              <a:latin typeface="Calibri Light"/>
              <a:cs typeface="Calibri Light"/>
            </a:endParaRPr>
          </a:p>
          <a:p>
            <a:pPr>
              <a:buClr>
                <a:srgbClr val="00FF00"/>
              </a:buClr>
              <a:defRPr/>
            </a:pPr>
            <a:endParaRPr lang="en-US" sz="2400" b="1" i="1" dirty="0">
              <a:solidFill>
                <a:srgbClr val="00B050"/>
              </a:solidFill>
              <a:latin typeface="+mj-lt"/>
            </a:endParaRPr>
          </a:p>
          <a:p>
            <a:pPr>
              <a:buClr>
                <a:srgbClr val="00FF00"/>
              </a:buClr>
              <a:defRPr/>
            </a:pPr>
            <a:r>
              <a:rPr lang="en-US" sz="2400" b="1" i="1" dirty="0">
                <a:solidFill>
                  <a:srgbClr val="00B050"/>
                </a:solidFill>
                <a:latin typeface="+mj-lt"/>
              </a:rPr>
              <a:t>P</a:t>
            </a:r>
            <a:r>
              <a:rPr lang="en-US" sz="2400" dirty="0">
                <a:solidFill>
                  <a:schemeClr val="dk1"/>
                </a:solidFill>
                <a:latin typeface="+mj-lt"/>
              </a:rPr>
              <a:t>air/partner students by ability/interest or learning profile </a:t>
            </a:r>
            <a:endParaRPr lang="en-US" sz="2400" dirty="0">
              <a:solidFill>
                <a:schemeClr val="dk1"/>
              </a:solidFill>
              <a:latin typeface="+mj-lt"/>
              <a:cs typeface="Calibri Light"/>
            </a:endParaRPr>
          </a:p>
          <a:p>
            <a:pPr>
              <a:buClr>
                <a:srgbClr val="00FF00"/>
              </a:buClr>
              <a:buSzPct val="100000"/>
              <a:defRPr/>
            </a:pPr>
            <a:r>
              <a:rPr lang="en-US" sz="2400" b="1" i="1" dirty="0">
                <a:solidFill>
                  <a:srgbClr val="00B050"/>
                </a:solidFill>
                <a:latin typeface="+mj-lt"/>
                <a:ea typeface="Arial"/>
                <a:cs typeface="Calibri Light"/>
              </a:rPr>
              <a:t>A</a:t>
            </a:r>
            <a:r>
              <a:rPr lang="en-US" sz="2400" dirty="0">
                <a:solidFill>
                  <a:schemeClr val="dk1"/>
                </a:solidFill>
                <a:latin typeface="+mj-lt"/>
                <a:ea typeface="Arial"/>
                <a:cs typeface="Calibri Light"/>
              </a:rPr>
              <a:t>lone time: give students 1-on-1 individualized support  </a:t>
            </a:r>
            <a:endParaRPr lang="en-US" dirty="0">
              <a:solidFill>
                <a:schemeClr val="dk1"/>
              </a:solidFill>
              <a:cs typeface="Calibri"/>
            </a:endParaRPr>
          </a:p>
        </p:txBody>
      </p:sp>
    </p:spTree>
    <p:extLst>
      <p:ext uri="{BB962C8B-B14F-4D97-AF65-F5344CB8AC3E}">
        <p14:creationId xmlns:p14="http://schemas.microsoft.com/office/powerpoint/2010/main" val="160444707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a:extLst>
              <a:ext uri="{FF2B5EF4-FFF2-40B4-BE49-F238E27FC236}">
                <a16:creationId xmlns:a16="http://schemas.microsoft.com/office/drawing/2014/main" id="{C19B74D4-F97C-4852-8C0D-004E7D53B74B}"/>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1" name="Oval 11">
            <a:extLst>
              <a:ext uri="{FF2B5EF4-FFF2-40B4-BE49-F238E27FC236}">
                <a16:creationId xmlns:a16="http://schemas.microsoft.com/office/drawing/2014/main" id="{650F4F7B-C719-45EF-8E9F-811C16EDC08E}"/>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2" name="Oval 12">
            <a:extLst>
              <a:ext uri="{FF2B5EF4-FFF2-40B4-BE49-F238E27FC236}">
                <a16:creationId xmlns:a16="http://schemas.microsoft.com/office/drawing/2014/main" id="{A9C294CC-EB8F-4E3B-987F-E386215B3705}"/>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3" name="Oval 13">
            <a:extLst>
              <a:ext uri="{FF2B5EF4-FFF2-40B4-BE49-F238E27FC236}">
                <a16:creationId xmlns:a16="http://schemas.microsoft.com/office/drawing/2014/main" id="{353FC386-5092-4EAB-8F82-3389288387D4}"/>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4" name="Oval 14">
            <a:extLst>
              <a:ext uri="{FF2B5EF4-FFF2-40B4-BE49-F238E27FC236}">
                <a16:creationId xmlns:a16="http://schemas.microsoft.com/office/drawing/2014/main" id="{D5FC9458-8F9B-47D6-A00F-4A008FDDA3D9}"/>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5" name="Rectangle 15">
            <a:extLst>
              <a:ext uri="{FF2B5EF4-FFF2-40B4-BE49-F238E27FC236}">
                <a16:creationId xmlns:a16="http://schemas.microsoft.com/office/drawing/2014/main" id="{B827F77F-DDDB-46AC-B1FF-4D37E5B4D7A9}"/>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6" name="Rectangle 16">
            <a:extLst>
              <a:ext uri="{FF2B5EF4-FFF2-40B4-BE49-F238E27FC236}">
                <a16:creationId xmlns:a16="http://schemas.microsoft.com/office/drawing/2014/main" id="{A544E11C-76DC-4BCA-8C02-5D513B88245A}"/>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7" name="Rectangle 17">
            <a:extLst>
              <a:ext uri="{FF2B5EF4-FFF2-40B4-BE49-F238E27FC236}">
                <a16:creationId xmlns:a16="http://schemas.microsoft.com/office/drawing/2014/main" id="{7DB8AACB-2A90-4E34-9AD6-BC0F66389AEF}"/>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8" name="Rectangle 18">
            <a:extLst>
              <a:ext uri="{FF2B5EF4-FFF2-40B4-BE49-F238E27FC236}">
                <a16:creationId xmlns:a16="http://schemas.microsoft.com/office/drawing/2014/main" id="{A771BA86-DF27-4FE4-9DAA-CE499BED682D}"/>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9" name="Rectangle 18">
            <a:extLst>
              <a:ext uri="{FF2B5EF4-FFF2-40B4-BE49-F238E27FC236}">
                <a16:creationId xmlns:a16="http://schemas.microsoft.com/office/drawing/2014/main" id="{E3E361AE-E65E-494E-A471-59627B83435C}"/>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0" name="Rectangle 8">
            <a:extLst>
              <a:ext uri="{FF2B5EF4-FFF2-40B4-BE49-F238E27FC236}">
                <a16:creationId xmlns:a16="http://schemas.microsoft.com/office/drawing/2014/main" id="{B3CEBD5C-51C3-45B8-9853-5269A591ED67}"/>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1" name="Rectangle 11">
            <a:extLst>
              <a:ext uri="{FF2B5EF4-FFF2-40B4-BE49-F238E27FC236}">
                <a16:creationId xmlns:a16="http://schemas.microsoft.com/office/drawing/2014/main" id="{486BC17B-78D8-43DB-B3C8-8DC2B25E69E3}"/>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2" name="Rectangle 12">
            <a:extLst>
              <a:ext uri="{FF2B5EF4-FFF2-40B4-BE49-F238E27FC236}">
                <a16:creationId xmlns:a16="http://schemas.microsoft.com/office/drawing/2014/main" id="{53212156-C1EE-4C2B-A0FA-9C8F89C7AD7C}"/>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3" name="Rectangle 18">
            <a:extLst>
              <a:ext uri="{FF2B5EF4-FFF2-40B4-BE49-F238E27FC236}">
                <a16:creationId xmlns:a16="http://schemas.microsoft.com/office/drawing/2014/main" id="{47F2334F-38BC-47EE-943B-F87955F46526}"/>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4" name="Rectangle 18">
            <a:extLst>
              <a:ext uri="{FF2B5EF4-FFF2-40B4-BE49-F238E27FC236}">
                <a16:creationId xmlns:a16="http://schemas.microsoft.com/office/drawing/2014/main" id="{3CD8523E-3DF2-4372-B7C0-7FAF8162D334}"/>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5"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4B713AD-08BC-405D-9E14-BE5D29C9AFB4}"/>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3026"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BE651480-0892-4B16-8C87-6A02EE5BBB25}"/>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C4BE7E14-9AC7-4AC5-9911-B4805FC47E6E}"/>
              </a:ext>
            </a:extLst>
          </p:cNvPr>
          <p:cNvSpPr/>
          <p:nvPr/>
        </p:nvSpPr>
        <p:spPr>
          <a:xfrm>
            <a:off x="2144713" y="1076325"/>
            <a:ext cx="8659275" cy="2754600"/>
          </a:xfrm>
          <a:prstGeom prst="rect">
            <a:avLst/>
          </a:prstGeom>
        </p:spPr>
        <p:txBody>
          <a:bodyPr wrap="square" anchor="t">
            <a:spAutoFit/>
          </a:bodyPr>
          <a:lstStyle/>
          <a:p>
            <a:pPr>
              <a:buClr>
                <a:srgbClr val="00FF00"/>
              </a:buClr>
              <a:defRPr/>
            </a:pPr>
            <a:r>
              <a:rPr lang="en-US" sz="2400" b="1" i="1" dirty="0">
                <a:solidFill>
                  <a:srgbClr val="FF0000"/>
                </a:solidFill>
                <a:cs typeface="Calibri Light"/>
              </a:rPr>
              <a:t>Whole Group, Teacher-Led, Direct Instruction is LEAST effective. </a:t>
            </a:r>
            <a:endParaRPr lang="en-US" sz="2400" dirty="0"/>
          </a:p>
          <a:p>
            <a:pPr>
              <a:buClr>
                <a:srgbClr val="00FF00"/>
              </a:buClr>
              <a:defRPr/>
            </a:pPr>
            <a:endParaRPr lang="en-US" sz="2400" b="1" i="1" dirty="0">
              <a:solidFill>
                <a:srgbClr val="FF0000"/>
              </a:solidFill>
              <a:latin typeface="+mj-lt"/>
              <a:cs typeface="Calibri Light"/>
            </a:endParaRPr>
          </a:p>
          <a:p>
            <a:pPr algn="ctr">
              <a:buClr>
                <a:srgbClr val="00FF00"/>
              </a:buClr>
              <a:defRPr/>
            </a:pPr>
            <a:endParaRPr lang="en-US" sz="2400" b="1" u="sng" dirty="0">
              <a:solidFill>
                <a:srgbClr val="00B050"/>
              </a:solidFill>
              <a:latin typeface="Calibri Light"/>
              <a:cs typeface="Calibri Light"/>
            </a:endParaRPr>
          </a:p>
          <a:p>
            <a:pPr>
              <a:buClr>
                <a:srgbClr val="00FF00"/>
              </a:buClr>
              <a:defRPr/>
            </a:pPr>
            <a:endParaRPr lang="en-US" sz="2400" b="1" i="1" dirty="0">
              <a:solidFill>
                <a:srgbClr val="00B050"/>
              </a:solidFill>
              <a:latin typeface="+mj-lt"/>
            </a:endParaRPr>
          </a:p>
          <a:p>
            <a:pPr>
              <a:buClr>
                <a:srgbClr val="00FF00"/>
              </a:buClr>
              <a:defRPr/>
            </a:pPr>
            <a:r>
              <a:rPr lang="en-US" sz="2400" b="1" i="1" dirty="0">
                <a:solidFill>
                  <a:srgbClr val="00B050"/>
                </a:solidFill>
                <a:latin typeface="+mj-lt"/>
              </a:rPr>
              <a:t>P</a:t>
            </a:r>
            <a:r>
              <a:rPr lang="en-US" sz="2400" dirty="0">
                <a:solidFill>
                  <a:schemeClr val="dk1"/>
                </a:solidFill>
                <a:latin typeface="+mj-lt"/>
              </a:rPr>
              <a:t>air/partner students by ability/interest or learning profile </a:t>
            </a:r>
            <a:endParaRPr lang="en-US" sz="2400" dirty="0">
              <a:solidFill>
                <a:schemeClr val="dk1"/>
              </a:solidFill>
              <a:latin typeface="+mj-lt"/>
              <a:cs typeface="Calibri Light"/>
            </a:endParaRPr>
          </a:p>
          <a:p>
            <a:pPr>
              <a:buClr>
                <a:srgbClr val="00FF00"/>
              </a:buClr>
              <a:buSzPct val="100000"/>
              <a:defRPr/>
            </a:pPr>
            <a:r>
              <a:rPr lang="en-US" sz="2400" b="1" i="1" dirty="0">
                <a:solidFill>
                  <a:srgbClr val="00B050"/>
                </a:solidFill>
                <a:latin typeface="+mj-lt"/>
                <a:ea typeface="Arial"/>
                <a:cs typeface="Calibri Light"/>
              </a:rPr>
              <a:t>A</a:t>
            </a:r>
            <a:r>
              <a:rPr lang="en-US" sz="2400" dirty="0">
                <a:solidFill>
                  <a:schemeClr val="dk1"/>
                </a:solidFill>
                <a:latin typeface="+mj-lt"/>
                <a:ea typeface="Arial"/>
                <a:cs typeface="Calibri Light"/>
              </a:rPr>
              <a:t>lone time: give students 1-on-1 individualized support  </a:t>
            </a:r>
            <a:endParaRPr lang="en-US" dirty="0">
              <a:solidFill>
                <a:schemeClr val="dk1"/>
              </a:solidFill>
              <a:cs typeface="Calibri"/>
            </a:endParaRPr>
          </a:p>
          <a:p>
            <a:pPr>
              <a:buClr>
                <a:srgbClr val="00FF00"/>
              </a:buClr>
              <a:buSzPct val="100000"/>
              <a:defRPr/>
            </a:pPr>
            <a:r>
              <a:rPr lang="en-US" sz="2400" b="1" i="1" dirty="0">
                <a:solidFill>
                  <a:srgbClr val="00B050"/>
                </a:solidFill>
                <a:latin typeface="+mj-lt"/>
                <a:ea typeface="Arial"/>
                <a:cs typeface="Arial"/>
                <a:sym typeface="Arial"/>
              </a:rPr>
              <a:t>T</a:t>
            </a:r>
            <a:r>
              <a:rPr lang="en-US" sz="2400" dirty="0">
                <a:solidFill>
                  <a:srgbClr val="000000"/>
                </a:solidFill>
                <a:latin typeface="+mj-lt"/>
                <a:ea typeface="Arial"/>
                <a:cs typeface="Arial"/>
                <a:sym typeface="Arial"/>
              </a:rPr>
              <a:t>iered</a:t>
            </a:r>
            <a:r>
              <a:rPr lang="en-US" sz="2400" dirty="0">
                <a:solidFill>
                  <a:schemeClr val="dk1"/>
                </a:solidFill>
                <a:latin typeface="+mj-lt"/>
                <a:ea typeface="Arial"/>
                <a:cs typeface="Arial"/>
                <a:sym typeface="Arial"/>
              </a:rPr>
              <a:t>/differentiated small groups help you meet &amp; grow students</a:t>
            </a:r>
            <a:endParaRPr lang="en-US" sz="2400" dirty="0">
              <a:solidFill>
                <a:schemeClr val="dk1"/>
              </a:solidFill>
              <a:latin typeface="+mj-lt"/>
              <a:ea typeface="Arial"/>
              <a:cs typeface="Calibri Light"/>
            </a:endParaRPr>
          </a:p>
        </p:txBody>
      </p:sp>
    </p:spTree>
    <p:extLst>
      <p:ext uri="{BB962C8B-B14F-4D97-AF65-F5344CB8AC3E}">
        <p14:creationId xmlns:p14="http://schemas.microsoft.com/office/powerpoint/2010/main" val="55353831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a:extLst>
              <a:ext uri="{FF2B5EF4-FFF2-40B4-BE49-F238E27FC236}">
                <a16:creationId xmlns:a16="http://schemas.microsoft.com/office/drawing/2014/main" id="{C19B74D4-F97C-4852-8C0D-004E7D53B74B}"/>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1" name="Oval 11">
            <a:extLst>
              <a:ext uri="{FF2B5EF4-FFF2-40B4-BE49-F238E27FC236}">
                <a16:creationId xmlns:a16="http://schemas.microsoft.com/office/drawing/2014/main" id="{650F4F7B-C719-45EF-8E9F-811C16EDC08E}"/>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2" name="Oval 12">
            <a:extLst>
              <a:ext uri="{FF2B5EF4-FFF2-40B4-BE49-F238E27FC236}">
                <a16:creationId xmlns:a16="http://schemas.microsoft.com/office/drawing/2014/main" id="{A9C294CC-EB8F-4E3B-987F-E386215B3705}"/>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3" name="Oval 13">
            <a:extLst>
              <a:ext uri="{FF2B5EF4-FFF2-40B4-BE49-F238E27FC236}">
                <a16:creationId xmlns:a16="http://schemas.microsoft.com/office/drawing/2014/main" id="{353FC386-5092-4EAB-8F82-3389288387D4}"/>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4" name="Oval 14">
            <a:extLst>
              <a:ext uri="{FF2B5EF4-FFF2-40B4-BE49-F238E27FC236}">
                <a16:creationId xmlns:a16="http://schemas.microsoft.com/office/drawing/2014/main" id="{D5FC9458-8F9B-47D6-A00F-4A008FDDA3D9}"/>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5" name="Rectangle 15">
            <a:extLst>
              <a:ext uri="{FF2B5EF4-FFF2-40B4-BE49-F238E27FC236}">
                <a16:creationId xmlns:a16="http://schemas.microsoft.com/office/drawing/2014/main" id="{B827F77F-DDDB-46AC-B1FF-4D37E5B4D7A9}"/>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6" name="Rectangle 16">
            <a:extLst>
              <a:ext uri="{FF2B5EF4-FFF2-40B4-BE49-F238E27FC236}">
                <a16:creationId xmlns:a16="http://schemas.microsoft.com/office/drawing/2014/main" id="{A544E11C-76DC-4BCA-8C02-5D513B88245A}"/>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7" name="Rectangle 17">
            <a:extLst>
              <a:ext uri="{FF2B5EF4-FFF2-40B4-BE49-F238E27FC236}">
                <a16:creationId xmlns:a16="http://schemas.microsoft.com/office/drawing/2014/main" id="{7DB8AACB-2A90-4E34-9AD6-BC0F66389AEF}"/>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8" name="Rectangle 18">
            <a:extLst>
              <a:ext uri="{FF2B5EF4-FFF2-40B4-BE49-F238E27FC236}">
                <a16:creationId xmlns:a16="http://schemas.microsoft.com/office/drawing/2014/main" id="{A771BA86-DF27-4FE4-9DAA-CE499BED682D}"/>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9" name="Rectangle 18">
            <a:extLst>
              <a:ext uri="{FF2B5EF4-FFF2-40B4-BE49-F238E27FC236}">
                <a16:creationId xmlns:a16="http://schemas.microsoft.com/office/drawing/2014/main" id="{E3E361AE-E65E-494E-A471-59627B83435C}"/>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0" name="Rectangle 8">
            <a:extLst>
              <a:ext uri="{FF2B5EF4-FFF2-40B4-BE49-F238E27FC236}">
                <a16:creationId xmlns:a16="http://schemas.microsoft.com/office/drawing/2014/main" id="{B3CEBD5C-51C3-45B8-9853-5269A591ED67}"/>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1" name="Rectangle 11">
            <a:extLst>
              <a:ext uri="{FF2B5EF4-FFF2-40B4-BE49-F238E27FC236}">
                <a16:creationId xmlns:a16="http://schemas.microsoft.com/office/drawing/2014/main" id="{486BC17B-78D8-43DB-B3C8-8DC2B25E69E3}"/>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2" name="Rectangle 12">
            <a:extLst>
              <a:ext uri="{FF2B5EF4-FFF2-40B4-BE49-F238E27FC236}">
                <a16:creationId xmlns:a16="http://schemas.microsoft.com/office/drawing/2014/main" id="{53212156-C1EE-4C2B-A0FA-9C8F89C7AD7C}"/>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3" name="Rectangle 18">
            <a:extLst>
              <a:ext uri="{FF2B5EF4-FFF2-40B4-BE49-F238E27FC236}">
                <a16:creationId xmlns:a16="http://schemas.microsoft.com/office/drawing/2014/main" id="{47F2334F-38BC-47EE-943B-F87955F46526}"/>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4" name="Rectangle 18">
            <a:extLst>
              <a:ext uri="{FF2B5EF4-FFF2-40B4-BE49-F238E27FC236}">
                <a16:creationId xmlns:a16="http://schemas.microsoft.com/office/drawing/2014/main" id="{3CD8523E-3DF2-4372-B7C0-7FAF8162D334}"/>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5"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4B713AD-08BC-405D-9E14-BE5D29C9AFB4}"/>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3026"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BE651480-0892-4B16-8C87-6A02EE5BBB25}"/>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3027"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019CED46-6221-43DD-9B7C-31DE759FB30B}"/>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C4BE7E14-9AC7-4AC5-9911-B4805FC47E6E}"/>
              </a:ext>
            </a:extLst>
          </p:cNvPr>
          <p:cNvSpPr/>
          <p:nvPr/>
        </p:nvSpPr>
        <p:spPr>
          <a:xfrm>
            <a:off x="2005013" y="531787"/>
            <a:ext cx="8740774" cy="1646605"/>
          </a:xfrm>
          <a:prstGeom prst="rect">
            <a:avLst/>
          </a:prstGeom>
        </p:spPr>
        <p:txBody>
          <a:bodyPr wrap="square" anchor="t">
            <a:spAutoFit/>
          </a:bodyPr>
          <a:lstStyle/>
          <a:p>
            <a:pPr algn="ctr">
              <a:buClr>
                <a:srgbClr val="000000"/>
              </a:buClr>
              <a:buSzPct val="39285"/>
              <a:defRPr/>
            </a:pPr>
            <a:r>
              <a:rPr lang="en-US" sz="2400" b="1" u="sng" dirty="0">
                <a:solidFill>
                  <a:schemeClr val="dk1"/>
                </a:solidFill>
                <a:latin typeface="+mj-lt"/>
              </a:rPr>
              <a:t>When you start doing these 3 things, </a:t>
            </a:r>
          </a:p>
          <a:p>
            <a:pPr algn="ctr">
              <a:buClr>
                <a:srgbClr val="000000"/>
              </a:buClr>
              <a:buSzPct val="39285"/>
              <a:defRPr/>
            </a:pPr>
            <a:r>
              <a:rPr lang="en-US" sz="2400" b="1" u="sng" dirty="0">
                <a:solidFill>
                  <a:schemeClr val="dk1"/>
                </a:solidFill>
                <a:latin typeface="+mj-lt"/>
              </a:rPr>
              <a:t>give yourself a PAT on the back!</a:t>
            </a:r>
            <a:endParaRPr lang="en-US" dirty="0">
              <a:solidFill>
                <a:schemeClr val="dk1"/>
              </a:solidFill>
            </a:endParaRPr>
          </a:p>
          <a:p>
            <a:pPr>
              <a:buClr>
                <a:srgbClr val="00FF00"/>
              </a:buClr>
              <a:defRPr/>
            </a:pPr>
            <a:endParaRPr lang="en-US" sz="2400" b="1" u="sng" dirty="0">
              <a:solidFill>
                <a:schemeClr val="dk1"/>
              </a:solidFill>
              <a:latin typeface="+mj-lt"/>
            </a:endParaRPr>
          </a:p>
          <a:p>
            <a:pPr marL="342900" indent="-342900">
              <a:spcBef>
                <a:spcPts val="560"/>
              </a:spcBef>
              <a:buClr>
                <a:srgbClr val="00FF00"/>
              </a:buClr>
              <a:buFont typeface="Arial"/>
              <a:buChar char="•"/>
              <a:defRPr/>
            </a:pPr>
            <a:endParaRPr lang="en-US" sz="2400" dirty="0">
              <a:solidFill>
                <a:schemeClr val="dk1"/>
              </a:solidFill>
              <a:latin typeface="+mj-lt"/>
              <a:ea typeface="Arial"/>
              <a:cs typeface="Calibri Light"/>
            </a:endParaRPr>
          </a:p>
        </p:txBody>
      </p:sp>
      <p:pic>
        <p:nvPicPr>
          <p:cNvPr id="2" name="Picture 2" descr="A person standing in front of a store&#10;&#10;Description generated with high confidence">
            <a:extLst>
              <a:ext uri="{FF2B5EF4-FFF2-40B4-BE49-F238E27FC236}">
                <a16:creationId xmlns:a16="http://schemas.microsoft.com/office/drawing/2014/main" id="{4CFF2DBD-E1B4-4BFA-BF04-D1B3EE17AC91}"/>
              </a:ext>
            </a:extLst>
          </p:cNvPr>
          <p:cNvPicPr>
            <a:picLocks noChangeAspect="1"/>
          </p:cNvPicPr>
          <p:nvPr/>
        </p:nvPicPr>
        <p:blipFill>
          <a:blip r:embed="rId3"/>
          <a:stretch>
            <a:fillRect/>
          </a:stretch>
        </p:blipFill>
        <p:spPr>
          <a:xfrm>
            <a:off x="3264472" y="1657542"/>
            <a:ext cx="5718276" cy="4370257"/>
          </a:xfrm>
          <a:prstGeom prst="rect">
            <a:avLst/>
          </a:prstGeom>
        </p:spPr>
      </p:pic>
    </p:spTree>
    <p:extLst>
      <p:ext uri="{BB962C8B-B14F-4D97-AF65-F5344CB8AC3E}">
        <p14:creationId xmlns:p14="http://schemas.microsoft.com/office/powerpoint/2010/main" val="183887743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15"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16"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17"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18"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19"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20"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21"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22"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23"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24"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25"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26"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27"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8928"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7424" name="Rectangle 19"/>
          <p:cNvSpPr>
            <a:spLocks noChangeArrowheads="1"/>
          </p:cNvSpPr>
          <p:nvPr/>
        </p:nvSpPr>
        <p:spPr bwMode="auto">
          <a:xfrm>
            <a:off x="1962150" y="914400"/>
            <a:ext cx="83629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8138">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indent="0" algn="ctr">
              <a:spcBef>
                <a:spcPct val="0"/>
              </a:spcBef>
              <a:spcAft>
                <a:spcPts val="800"/>
              </a:spcAft>
              <a:buFontTx/>
              <a:buNone/>
              <a:defRPr/>
            </a:pPr>
            <a:r>
              <a:rPr lang="en-US" altLang="en-US" sz="3600" u="sng">
                <a:solidFill>
                  <a:srgbClr val="00539F"/>
                </a:solidFill>
              </a:rPr>
              <a:t>Do Now…</a:t>
            </a:r>
          </a:p>
          <a:p>
            <a:pPr marL="342900" indent="-342900">
              <a:spcBef>
                <a:spcPts val="400"/>
              </a:spcBef>
              <a:spcAft>
                <a:spcPts val="0"/>
              </a:spcAft>
              <a:buClr>
                <a:schemeClr val="dk1"/>
              </a:buClr>
              <a:buSzPct val="25000"/>
              <a:buFontTx/>
              <a:buNone/>
              <a:defRPr/>
            </a:pPr>
            <a:endParaRPr lang="en-US" sz="1800">
              <a:solidFill>
                <a:schemeClr val="dk1"/>
              </a:solidFill>
              <a:latin typeface="Arial"/>
              <a:ea typeface="Arial"/>
              <a:cs typeface="Arial"/>
              <a:sym typeface="Arial"/>
            </a:endParaRPr>
          </a:p>
          <a:p>
            <a:pPr marL="342900" indent="-342900" algn="ctr">
              <a:spcBef>
                <a:spcPts val="560"/>
              </a:spcBef>
              <a:spcAft>
                <a:spcPts val="0"/>
              </a:spcAft>
              <a:buClr>
                <a:schemeClr val="dk1"/>
              </a:buClr>
              <a:buSzPct val="25000"/>
              <a:buFontTx/>
              <a:buNone/>
              <a:defRPr/>
            </a:pPr>
            <a:r>
              <a:rPr lang="en-US" sz="2400">
                <a:solidFill>
                  <a:schemeClr val="dk1"/>
                </a:solidFill>
                <a:latin typeface="Arial"/>
                <a:ea typeface="Arial"/>
                <a:cs typeface="Arial"/>
                <a:sym typeface="Arial"/>
              </a:rPr>
              <a:t>	</a:t>
            </a:r>
            <a:r>
              <a:rPr lang="en-US" sz="2800">
                <a:solidFill>
                  <a:schemeClr val="dk1"/>
                </a:solidFill>
                <a:latin typeface="Arial"/>
                <a:ea typeface="Arial"/>
                <a:cs typeface="Arial"/>
                <a:sym typeface="Arial"/>
              </a:rPr>
              <a:t>Working alone, silently and with </a:t>
            </a:r>
            <a:r>
              <a:rPr lang="en-US" sz="2800" u="sng">
                <a:solidFill>
                  <a:schemeClr val="dk1"/>
                </a:solidFill>
                <a:latin typeface="Arial"/>
                <a:ea typeface="Arial"/>
                <a:cs typeface="Arial"/>
                <a:sym typeface="Arial"/>
              </a:rPr>
              <a:t>no help </a:t>
            </a:r>
          </a:p>
          <a:p>
            <a:pPr marL="342900" indent="-342900" algn="ctr">
              <a:spcBef>
                <a:spcPts val="560"/>
              </a:spcBef>
              <a:spcAft>
                <a:spcPts val="0"/>
              </a:spcAft>
              <a:buClr>
                <a:schemeClr val="dk1"/>
              </a:buClr>
              <a:buSzPct val="25000"/>
              <a:buFontTx/>
              <a:buNone/>
              <a:defRPr/>
            </a:pPr>
            <a:r>
              <a:rPr lang="en-US" sz="2800" u="sng">
                <a:solidFill>
                  <a:schemeClr val="dk1"/>
                </a:solidFill>
                <a:latin typeface="Arial"/>
                <a:ea typeface="Arial"/>
                <a:cs typeface="Arial"/>
                <a:sym typeface="Arial"/>
              </a:rPr>
              <a:t>from your mobile devices</a:t>
            </a:r>
            <a:r>
              <a:rPr lang="en-US" sz="2800">
                <a:solidFill>
                  <a:schemeClr val="dk1"/>
                </a:solidFill>
                <a:latin typeface="Arial"/>
                <a:ea typeface="Arial"/>
                <a:cs typeface="Arial"/>
                <a:sym typeface="Arial"/>
              </a:rPr>
              <a:t>, circle the correct </a:t>
            </a:r>
          </a:p>
          <a:p>
            <a:pPr marL="342900" indent="-342900" algn="ctr">
              <a:spcBef>
                <a:spcPts val="560"/>
              </a:spcBef>
              <a:spcAft>
                <a:spcPts val="0"/>
              </a:spcAft>
              <a:buClr>
                <a:schemeClr val="dk1"/>
              </a:buClr>
              <a:buSzPct val="25000"/>
              <a:buFontTx/>
              <a:buNone/>
              <a:defRPr/>
            </a:pPr>
            <a:r>
              <a:rPr lang="en-US" sz="2800">
                <a:solidFill>
                  <a:schemeClr val="dk1"/>
                </a:solidFill>
                <a:latin typeface="Arial"/>
                <a:ea typeface="Arial"/>
                <a:cs typeface="Arial"/>
                <a:sym typeface="Arial"/>
              </a:rPr>
              <a:t>answer to each of the 25 items on your </a:t>
            </a:r>
          </a:p>
          <a:p>
            <a:pPr marL="342900" indent="-342900" algn="ctr">
              <a:spcBef>
                <a:spcPts val="560"/>
              </a:spcBef>
              <a:spcAft>
                <a:spcPts val="0"/>
              </a:spcAft>
              <a:buClr>
                <a:schemeClr val="dk1"/>
              </a:buClr>
              <a:buSzPct val="25000"/>
              <a:buFontTx/>
              <a:buNone/>
              <a:defRPr/>
            </a:pPr>
            <a:r>
              <a:rPr lang="en-US" sz="2800">
                <a:solidFill>
                  <a:schemeClr val="dk1"/>
                </a:solidFill>
                <a:latin typeface="Arial"/>
                <a:ea typeface="Arial"/>
                <a:cs typeface="Arial"/>
                <a:sym typeface="Arial"/>
              </a:rPr>
              <a:t>pre-assessment. (3-5 min)</a:t>
            </a:r>
          </a:p>
          <a:p>
            <a:pPr marL="0" indent="0" algn="ctr">
              <a:spcBef>
                <a:spcPct val="0"/>
              </a:spcBef>
              <a:spcAft>
                <a:spcPts val="800"/>
              </a:spcAft>
              <a:buFontTx/>
              <a:buNone/>
              <a:defRPr/>
            </a:pPr>
            <a:endParaRPr lang="en-US" sz="2400" b="1">
              <a:solidFill>
                <a:schemeClr val="dk1"/>
              </a:solidFill>
              <a:latin typeface="Arial"/>
              <a:ea typeface="Arial"/>
              <a:cs typeface="Arial"/>
              <a:sym typeface="Arial"/>
            </a:endParaRPr>
          </a:p>
          <a:p>
            <a:pPr marL="0" indent="0" algn="ctr">
              <a:spcBef>
                <a:spcPct val="0"/>
              </a:spcBef>
              <a:spcAft>
                <a:spcPts val="800"/>
              </a:spcAft>
              <a:buFontTx/>
              <a:buNone/>
              <a:defRPr/>
            </a:pPr>
            <a:endParaRPr lang="en-US" altLang="en-US" sz="3600">
              <a:solidFill>
                <a:srgbClr val="00539F"/>
              </a:solidFill>
            </a:endParaRPr>
          </a:p>
        </p:txBody>
      </p:sp>
    </p:spTree>
    <p:extLst>
      <p:ext uri="{BB962C8B-B14F-4D97-AF65-F5344CB8AC3E}">
        <p14:creationId xmlns:p14="http://schemas.microsoft.com/office/powerpoint/2010/main" val="272612430"/>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a:extLst>
              <a:ext uri="{FF2B5EF4-FFF2-40B4-BE49-F238E27FC236}">
                <a16:creationId xmlns:a16="http://schemas.microsoft.com/office/drawing/2014/main" id="{9A6BC1D0-A518-4BC2-A467-5487064E4F14}"/>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59" name="Oval 11">
            <a:extLst>
              <a:ext uri="{FF2B5EF4-FFF2-40B4-BE49-F238E27FC236}">
                <a16:creationId xmlns:a16="http://schemas.microsoft.com/office/drawing/2014/main" id="{B482A633-06F6-43D0-94DF-3CD5225EEE09}"/>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0" name="Oval 12">
            <a:extLst>
              <a:ext uri="{FF2B5EF4-FFF2-40B4-BE49-F238E27FC236}">
                <a16:creationId xmlns:a16="http://schemas.microsoft.com/office/drawing/2014/main" id="{F9529E5D-E77A-46A9-97D7-11FF08467B08}"/>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1" name="Oval 13">
            <a:extLst>
              <a:ext uri="{FF2B5EF4-FFF2-40B4-BE49-F238E27FC236}">
                <a16:creationId xmlns:a16="http://schemas.microsoft.com/office/drawing/2014/main" id="{CCBDE774-1320-49F3-8531-3F62F58F1A4F}"/>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2" name="Oval 14">
            <a:extLst>
              <a:ext uri="{FF2B5EF4-FFF2-40B4-BE49-F238E27FC236}">
                <a16:creationId xmlns:a16="http://schemas.microsoft.com/office/drawing/2014/main" id="{F19FEFA9-9D28-442F-8249-5096E6DA07FA}"/>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3" name="Rectangle 15">
            <a:extLst>
              <a:ext uri="{FF2B5EF4-FFF2-40B4-BE49-F238E27FC236}">
                <a16:creationId xmlns:a16="http://schemas.microsoft.com/office/drawing/2014/main" id="{A22A600A-8385-47E2-BC79-9958BB54F18B}"/>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4" name="Rectangle 16">
            <a:extLst>
              <a:ext uri="{FF2B5EF4-FFF2-40B4-BE49-F238E27FC236}">
                <a16:creationId xmlns:a16="http://schemas.microsoft.com/office/drawing/2014/main" id="{D0B3AD25-D35C-4FCF-B70E-9DA017EBA723}"/>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5" name="Rectangle 17">
            <a:extLst>
              <a:ext uri="{FF2B5EF4-FFF2-40B4-BE49-F238E27FC236}">
                <a16:creationId xmlns:a16="http://schemas.microsoft.com/office/drawing/2014/main" id="{08133E65-BE32-43F9-B40C-14A7C57988B4}"/>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6" name="Rectangle 18">
            <a:extLst>
              <a:ext uri="{FF2B5EF4-FFF2-40B4-BE49-F238E27FC236}">
                <a16:creationId xmlns:a16="http://schemas.microsoft.com/office/drawing/2014/main" id="{3454FB42-7BF4-4D0E-8919-9324F6CCA612}"/>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7" name="Rectangle 18">
            <a:extLst>
              <a:ext uri="{FF2B5EF4-FFF2-40B4-BE49-F238E27FC236}">
                <a16:creationId xmlns:a16="http://schemas.microsoft.com/office/drawing/2014/main" id="{358BE5B4-D660-4E55-9195-5AA2EF306A04}"/>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8" name="Rectangle 8">
            <a:extLst>
              <a:ext uri="{FF2B5EF4-FFF2-40B4-BE49-F238E27FC236}">
                <a16:creationId xmlns:a16="http://schemas.microsoft.com/office/drawing/2014/main" id="{AE5E357D-CCB0-4F6D-9931-7D5DCDB5F2DA}"/>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9" name="Rectangle 11">
            <a:extLst>
              <a:ext uri="{FF2B5EF4-FFF2-40B4-BE49-F238E27FC236}">
                <a16:creationId xmlns:a16="http://schemas.microsoft.com/office/drawing/2014/main" id="{FE6B4882-CF62-4419-9AD8-CE7608B74D59}"/>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70" name="Rectangle 12">
            <a:extLst>
              <a:ext uri="{FF2B5EF4-FFF2-40B4-BE49-F238E27FC236}">
                <a16:creationId xmlns:a16="http://schemas.microsoft.com/office/drawing/2014/main" id="{12F27B04-98C9-41E3-8E79-8740D9E2AF02}"/>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71" name="Rectangle 18">
            <a:extLst>
              <a:ext uri="{FF2B5EF4-FFF2-40B4-BE49-F238E27FC236}">
                <a16:creationId xmlns:a16="http://schemas.microsoft.com/office/drawing/2014/main" id="{8ED0C08A-408F-4C68-879A-7619B31F2323}"/>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72" name="Rectangle 18">
            <a:extLst>
              <a:ext uri="{FF2B5EF4-FFF2-40B4-BE49-F238E27FC236}">
                <a16:creationId xmlns:a16="http://schemas.microsoft.com/office/drawing/2014/main" id="{C3DB9071-9C61-41A4-9119-978B3E03436D}"/>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73"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EC67AEDE-40B9-4EE4-A1FD-B827F84153C6}"/>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5074"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1B856F0D-31C9-471E-A6D9-91BD4282011B}"/>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5075"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705BEEB-2EB4-4CE3-A418-E789EFF313B8}"/>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5076" name="Rectangle 4">
            <a:extLst>
              <a:ext uri="{FF2B5EF4-FFF2-40B4-BE49-F238E27FC236}">
                <a16:creationId xmlns:a16="http://schemas.microsoft.com/office/drawing/2014/main" id="{8B20A01E-00A3-490A-93EB-8238153B90F4}"/>
              </a:ext>
            </a:extLst>
          </p:cNvPr>
          <p:cNvSpPr>
            <a:spLocks noChangeArrowheads="1"/>
          </p:cNvSpPr>
          <p:nvPr/>
        </p:nvSpPr>
        <p:spPr bwMode="auto">
          <a:xfrm>
            <a:off x="2144713" y="1076326"/>
            <a:ext cx="81010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endParaRPr lang="en-US" altLang="en-US">
              <a:latin typeface="Arial"/>
              <a:cs typeface="Arial"/>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 name="Picture 2" descr="A picture containing cup, indoor&#10;&#10;Description generated with high confidence">
            <a:extLst>
              <a:ext uri="{FF2B5EF4-FFF2-40B4-BE49-F238E27FC236}">
                <a16:creationId xmlns:a16="http://schemas.microsoft.com/office/drawing/2014/main" id="{9BE78DE7-41C8-43F2-98EE-C12657AEF6ED}"/>
              </a:ext>
            </a:extLst>
          </p:cNvPr>
          <p:cNvPicPr>
            <a:picLocks noChangeAspect="1"/>
          </p:cNvPicPr>
          <p:nvPr/>
        </p:nvPicPr>
        <p:blipFill>
          <a:blip r:embed="rId3"/>
          <a:stretch>
            <a:fillRect/>
          </a:stretch>
        </p:blipFill>
        <p:spPr>
          <a:xfrm>
            <a:off x="3991155" y="363028"/>
            <a:ext cx="4396596" cy="5556849"/>
          </a:xfrm>
          <a:prstGeom prst="rect">
            <a:avLst/>
          </a:prstGeom>
        </p:spPr>
      </p:pic>
    </p:spTree>
    <p:extLst>
      <p:ext uri="{BB962C8B-B14F-4D97-AF65-F5344CB8AC3E}">
        <p14:creationId xmlns:p14="http://schemas.microsoft.com/office/powerpoint/2010/main" val="386440014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a:extLst>
              <a:ext uri="{FF2B5EF4-FFF2-40B4-BE49-F238E27FC236}">
                <a16:creationId xmlns:a16="http://schemas.microsoft.com/office/drawing/2014/main" id="{9A6BC1D0-A518-4BC2-A467-5487064E4F14}"/>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59" name="Oval 11">
            <a:extLst>
              <a:ext uri="{FF2B5EF4-FFF2-40B4-BE49-F238E27FC236}">
                <a16:creationId xmlns:a16="http://schemas.microsoft.com/office/drawing/2014/main" id="{B482A633-06F6-43D0-94DF-3CD5225EEE09}"/>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0" name="Oval 12">
            <a:extLst>
              <a:ext uri="{FF2B5EF4-FFF2-40B4-BE49-F238E27FC236}">
                <a16:creationId xmlns:a16="http://schemas.microsoft.com/office/drawing/2014/main" id="{F9529E5D-E77A-46A9-97D7-11FF08467B08}"/>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1" name="Oval 13">
            <a:extLst>
              <a:ext uri="{FF2B5EF4-FFF2-40B4-BE49-F238E27FC236}">
                <a16:creationId xmlns:a16="http://schemas.microsoft.com/office/drawing/2014/main" id="{CCBDE774-1320-49F3-8531-3F62F58F1A4F}"/>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2" name="Oval 14">
            <a:extLst>
              <a:ext uri="{FF2B5EF4-FFF2-40B4-BE49-F238E27FC236}">
                <a16:creationId xmlns:a16="http://schemas.microsoft.com/office/drawing/2014/main" id="{F19FEFA9-9D28-442F-8249-5096E6DA07FA}"/>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3" name="Rectangle 15">
            <a:extLst>
              <a:ext uri="{FF2B5EF4-FFF2-40B4-BE49-F238E27FC236}">
                <a16:creationId xmlns:a16="http://schemas.microsoft.com/office/drawing/2014/main" id="{A22A600A-8385-47E2-BC79-9958BB54F18B}"/>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4" name="Rectangle 16">
            <a:extLst>
              <a:ext uri="{FF2B5EF4-FFF2-40B4-BE49-F238E27FC236}">
                <a16:creationId xmlns:a16="http://schemas.microsoft.com/office/drawing/2014/main" id="{D0B3AD25-D35C-4FCF-B70E-9DA017EBA723}"/>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5" name="Rectangle 17">
            <a:extLst>
              <a:ext uri="{FF2B5EF4-FFF2-40B4-BE49-F238E27FC236}">
                <a16:creationId xmlns:a16="http://schemas.microsoft.com/office/drawing/2014/main" id="{08133E65-BE32-43F9-B40C-14A7C57988B4}"/>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6" name="Rectangle 18">
            <a:extLst>
              <a:ext uri="{FF2B5EF4-FFF2-40B4-BE49-F238E27FC236}">
                <a16:creationId xmlns:a16="http://schemas.microsoft.com/office/drawing/2014/main" id="{3454FB42-7BF4-4D0E-8919-9324F6CCA612}"/>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7" name="Rectangle 18">
            <a:extLst>
              <a:ext uri="{FF2B5EF4-FFF2-40B4-BE49-F238E27FC236}">
                <a16:creationId xmlns:a16="http://schemas.microsoft.com/office/drawing/2014/main" id="{358BE5B4-D660-4E55-9195-5AA2EF306A04}"/>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8" name="Rectangle 8">
            <a:extLst>
              <a:ext uri="{FF2B5EF4-FFF2-40B4-BE49-F238E27FC236}">
                <a16:creationId xmlns:a16="http://schemas.microsoft.com/office/drawing/2014/main" id="{AE5E357D-CCB0-4F6D-9931-7D5DCDB5F2DA}"/>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9" name="Rectangle 11">
            <a:extLst>
              <a:ext uri="{FF2B5EF4-FFF2-40B4-BE49-F238E27FC236}">
                <a16:creationId xmlns:a16="http://schemas.microsoft.com/office/drawing/2014/main" id="{FE6B4882-CF62-4419-9AD8-CE7608B74D59}"/>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70" name="Rectangle 12">
            <a:extLst>
              <a:ext uri="{FF2B5EF4-FFF2-40B4-BE49-F238E27FC236}">
                <a16:creationId xmlns:a16="http://schemas.microsoft.com/office/drawing/2014/main" id="{12F27B04-98C9-41E3-8E79-8740D9E2AF02}"/>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71" name="Rectangle 18">
            <a:extLst>
              <a:ext uri="{FF2B5EF4-FFF2-40B4-BE49-F238E27FC236}">
                <a16:creationId xmlns:a16="http://schemas.microsoft.com/office/drawing/2014/main" id="{8ED0C08A-408F-4C68-879A-7619B31F2323}"/>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72" name="Rectangle 18">
            <a:extLst>
              <a:ext uri="{FF2B5EF4-FFF2-40B4-BE49-F238E27FC236}">
                <a16:creationId xmlns:a16="http://schemas.microsoft.com/office/drawing/2014/main" id="{C3DB9071-9C61-41A4-9119-978B3E03436D}"/>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73"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EC67AEDE-40B9-4EE4-A1FD-B827F84153C6}"/>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5074"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1B856F0D-31C9-471E-A6D9-91BD4282011B}"/>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5075"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705BEEB-2EB4-4CE3-A418-E789EFF313B8}"/>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5076" name="Rectangle 4">
            <a:extLst>
              <a:ext uri="{FF2B5EF4-FFF2-40B4-BE49-F238E27FC236}">
                <a16:creationId xmlns:a16="http://schemas.microsoft.com/office/drawing/2014/main" id="{8B20A01E-00A3-490A-93EB-8238153B90F4}"/>
              </a:ext>
            </a:extLst>
          </p:cNvPr>
          <p:cNvSpPr>
            <a:spLocks noChangeArrowheads="1"/>
          </p:cNvSpPr>
          <p:nvPr/>
        </p:nvSpPr>
        <p:spPr bwMode="auto">
          <a:xfrm>
            <a:off x="2144713" y="1076326"/>
            <a:ext cx="81010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Rick Wormeli’s Guiding Principles</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1. We can’t teach all kids in same way and/or expect them to all to learn the same way…</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alt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809606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a:extLst>
              <a:ext uri="{FF2B5EF4-FFF2-40B4-BE49-F238E27FC236}">
                <a16:creationId xmlns:a16="http://schemas.microsoft.com/office/drawing/2014/main" id="{778E06FE-D89C-4CC0-BA26-F597B3FF4B78}"/>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07" name="Oval 11">
            <a:extLst>
              <a:ext uri="{FF2B5EF4-FFF2-40B4-BE49-F238E27FC236}">
                <a16:creationId xmlns:a16="http://schemas.microsoft.com/office/drawing/2014/main" id="{801BED89-6F7F-40DE-854D-CCE494BC3269}"/>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08" name="Oval 12">
            <a:extLst>
              <a:ext uri="{FF2B5EF4-FFF2-40B4-BE49-F238E27FC236}">
                <a16:creationId xmlns:a16="http://schemas.microsoft.com/office/drawing/2014/main" id="{3EA74F24-8815-4E64-8731-3F53B6987136}"/>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09" name="Oval 13">
            <a:extLst>
              <a:ext uri="{FF2B5EF4-FFF2-40B4-BE49-F238E27FC236}">
                <a16:creationId xmlns:a16="http://schemas.microsoft.com/office/drawing/2014/main" id="{E0440482-D192-467F-A0E2-9DB64FB8E819}"/>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0" name="Oval 14">
            <a:extLst>
              <a:ext uri="{FF2B5EF4-FFF2-40B4-BE49-F238E27FC236}">
                <a16:creationId xmlns:a16="http://schemas.microsoft.com/office/drawing/2014/main" id="{6CE89B23-5793-47A5-845A-5D2F8C201153}"/>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1" name="Rectangle 15">
            <a:extLst>
              <a:ext uri="{FF2B5EF4-FFF2-40B4-BE49-F238E27FC236}">
                <a16:creationId xmlns:a16="http://schemas.microsoft.com/office/drawing/2014/main" id="{8FBC52FC-B43F-443E-B5F8-C0E90993C7D3}"/>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2" name="Rectangle 16">
            <a:extLst>
              <a:ext uri="{FF2B5EF4-FFF2-40B4-BE49-F238E27FC236}">
                <a16:creationId xmlns:a16="http://schemas.microsoft.com/office/drawing/2014/main" id="{78283EB8-F18D-4F84-86B9-3F615C9AC6EA}"/>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3" name="Rectangle 17">
            <a:extLst>
              <a:ext uri="{FF2B5EF4-FFF2-40B4-BE49-F238E27FC236}">
                <a16:creationId xmlns:a16="http://schemas.microsoft.com/office/drawing/2014/main" id="{C0FB761B-5C87-42B1-AE03-A90FD5267C6A}"/>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4" name="Rectangle 18">
            <a:extLst>
              <a:ext uri="{FF2B5EF4-FFF2-40B4-BE49-F238E27FC236}">
                <a16:creationId xmlns:a16="http://schemas.microsoft.com/office/drawing/2014/main" id="{C2352676-16BB-4204-9348-F6FDA6010925}"/>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5" name="Rectangle 18">
            <a:extLst>
              <a:ext uri="{FF2B5EF4-FFF2-40B4-BE49-F238E27FC236}">
                <a16:creationId xmlns:a16="http://schemas.microsoft.com/office/drawing/2014/main" id="{3DF1E715-81C0-4884-A10B-0AD0C5AAA8B2}"/>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6" name="Rectangle 8">
            <a:extLst>
              <a:ext uri="{FF2B5EF4-FFF2-40B4-BE49-F238E27FC236}">
                <a16:creationId xmlns:a16="http://schemas.microsoft.com/office/drawing/2014/main" id="{064EE20B-4BCC-4E04-8752-B15FFD59180E}"/>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7" name="Rectangle 11">
            <a:extLst>
              <a:ext uri="{FF2B5EF4-FFF2-40B4-BE49-F238E27FC236}">
                <a16:creationId xmlns:a16="http://schemas.microsoft.com/office/drawing/2014/main" id="{B2843555-C5A4-4C9E-9A51-FADC1B4A0CA1}"/>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8" name="Rectangle 12">
            <a:extLst>
              <a:ext uri="{FF2B5EF4-FFF2-40B4-BE49-F238E27FC236}">
                <a16:creationId xmlns:a16="http://schemas.microsoft.com/office/drawing/2014/main" id="{C19F73F3-D2F7-4114-8CCC-A0201DEC5D1C}"/>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9" name="Rectangle 18">
            <a:extLst>
              <a:ext uri="{FF2B5EF4-FFF2-40B4-BE49-F238E27FC236}">
                <a16:creationId xmlns:a16="http://schemas.microsoft.com/office/drawing/2014/main" id="{68C7E45B-8395-4A70-BCD6-B69187CD131B}"/>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20" name="Rectangle 18">
            <a:extLst>
              <a:ext uri="{FF2B5EF4-FFF2-40B4-BE49-F238E27FC236}">
                <a16:creationId xmlns:a16="http://schemas.microsoft.com/office/drawing/2014/main" id="{0F0B76B2-CFDF-4DB0-8A44-8AC5243E2DD6}"/>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21"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2ED81F43-CAEF-4A50-94ED-5E0C2BEF3633}"/>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7122"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163CCC46-AD28-41B1-8C0F-C706380972D7}"/>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7123"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1E6DA38F-EC1D-4EE2-9DB2-2D50A97163E0}"/>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7124" name="Rectangle 4">
            <a:extLst>
              <a:ext uri="{FF2B5EF4-FFF2-40B4-BE49-F238E27FC236}">
                <a16:creationId xmlns:a16="http://schemas.microsoft.com/office/drawing/2014/main" id="{F350B717-2407-4499-BC49-B4367CE0E80C}"/>
              </a:ext>
            </a:extLst>
          </p:cNvPr>
          <p:cNvSpPr>
            <a:spLocks noChangeArrowheads="1"/>
          </p:cNvSpPr>
          <p:nvPr/>
        </p:nvSpPr>
        <p:spPr bwMode="auto">
          <a:xfrm>
            <a:off x="2144713" y="1076325"/>
            <a:ext cx="81010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Rick Wormeli’s Guiding Principles</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1. We can’t teach all kids in same way and/or expect them to all to learn the same way…</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2. “Fair” does not mean “same” or “equal.”</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alt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742279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a:extLst>
              <a:ext uri="{FF2B5EF4-FFF2-40B4-BE49-F238E27FC236}">
                <a16:creationId xmlns:a16="http://schemas.microsoft.com/office/drawing/2014/main" id="{63308971-2827-4933-B495-6DB0FA51192B}"/>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55" name="Oval 11">
            <a:extLst>
              <a:ext uri="{FF2B5EF4-FFF2-40B4-BE49-F238E27FC236}">
                <a16:creationId xmlns:a16="http://schemas.microsoft.com/office/drawing/2014/main" id="{D9706AB6-5B3B-4A26-9B92-FC496AA6F9BE}"/>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56" name="Oval 12">
            <a:extLst>
              <a:ext uri="{FF2B5EF4-FFF2-40B4-BE49-F238E27FC236}">
                <a16:creationId xmlns:a16="http://schemas.microsoft.com/office/drawing/2014/main" id="{6667A24A-F863-4793-8076-61B586FFDF93}"/>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57" name="Oval 13">
            <a:extLst>
              <a:ext uri="{FF2B5EF4-FFF2-40B4-BE49-F238E27FC236}">
                <a16:creationId xmlns:a16="http://schemas.microsoft.com/office/drawing/2014/main" id="{329CD23F-41A4-4DE7-93AC-C567DD2A40CE}"/>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58" name="Oval 14">
            <a:extLst>
              <a:ext uri="{FF2B5EF4-FFF2-40B4-BE49-F238E27FC236}">
                <a16:creationId xmlns:a16="http://schemas.microsoft.com/office/drawing/2014/main" id="{AF470493-EB44-4F0F-9301-51C63AF8D26A}"/>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59" name="Rectangle 15">
            <a:extLst>
              <a:ext uri="{FF2B5EF4-FFF2-40B4-BE49-F238E27FC236}">
                <a16:creationId xmlns:a16="http://schemas.microsoft.com/office/drawing/2014/main" id="{704EFFFB-2CA0-4D10-9497-1F6D13F8BC9F}"/>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0" name="Rectangle 16">
            <a:extLst>
              <a:ext uri="{FF2B5EF4-FFF2-40B4-BE49-F238E27FC236}">
                <a16:creationId xmlns:a16="http://schemas.microsoft.com/office/drawing/2014/main" id="{56C5E43C-CE04-49B1-A9FB-ADBB4C196C10}"/>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1" name="Rectangle 17">
            <a:extLst>
              <a:ext uri="{FF2B5EF4-FFF2-40B4-BE49-F238E27FC236}">
                <a16:creationId xmlns:a16="http://schemas.microsoft.com/office/drawing/2014/main" id="{13B380B4-9F66-4107-93CB-DC798BEAA3B1}"/>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2" name="Rectangle 18">
            <a:extLst>
              <a:ext uri="{FF2B5EF4-FFF2-40B4-BE49-F238E27FC236}">
                <a16:creationId xmlns:a16="http://schemas.microsoft.com/office/drawing/2014/main" id="{EDEBDB33-8442-403D-BFAD-0010FD0A8D40}"/>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3" name="Rectangle 18">
            <a:extLst>
              <a:ext uri="{FF2B5EF4-FFF2-40B4-BE49-F238E27FC236}">
                <a16:creationId xmlns:a16="http://schemas.microsoft.com/office/drawing/2014/main" id="{67AC38CC-43E7-4ED1-8166-833B3612F864}"/>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4" name="Rectangle 8">
            <a:extLst>
              <a:ext uri="{FF2B5EF4-FFF2-40B4-BE49-F238E27FC236}">
                <a16:creationId xmlns:a16="http://schemas.microsoft.com/office/drawing/2014/main" id="{EDFC6909-14E8-4E70-904B-79C0D4B7BF17}"/>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5" name="Rectangle 11">
            <a:extLst>
              <a:ext uri="{FF2B5EF4-FFF2-40B4-BE49-F238E27FC236}">
                <a16:creationId xmlns:a16="http://schemas.microsoft.com/office/drawing/2014/main" id="{28064CF9-A164-4616-928D-09DB7B212867}"/>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6" name="Rectangle 12">
            <a:extLst>
              <a:ext uri="{FF2B5EF4-FFF2-40B4-BE49-F238E27FC236}">
                <a16:creationId xmlns:a16="http://schemas.microsoft.com/office/drawing/2014/main" id="{08C2B15D-D998-4A3D-8C25-C64413D665D7}"/>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7" name="Rectangle 18">
            <a:extLst>
              <a:ext uri="{FF2B5EF4-FFF2-40B4-BE49-F238E27FC236}">
                <a16:creationId xmlns:a16="http://schemas.microsoft.com/office/drawing/2014/main" id="{EB18C17F-1B5B-4169-81B4-2AA4097D0DCC}"/>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8" name="Rectangle 18">
            <a:extLst>
              <a:ext uri="{FF2B5EF4-FFF2-40B4-BE49-F238E27FC236}">
                <a16:creationId xmlns:a16="http://schemas.microsoft.com/office/drawing/2014/main" id="{2A4E1265-028D-4D48-B0BE-6887C6B0E0AD}"/>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9"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357B37E6-7C6E-47C7-BF7F-46825634BECA}"/>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9170"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9D01F449-7A0C-4E59-867B-829F7C19C7E3}"/>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9171"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007D4CFB-D1B6-481F-BE6B-0BAA3BFF922C}"/>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9172" name="Rectangle 4">
            <a:extLst>
              <a:ext uri="{FF2B5EF4-FFF2-40B4-BE49-F238E27FC236}">
                <a16:creationId xmlns:a16="http://schemas.microsoft.com/office/drawing/2014/main" id="{7B126523-F9FF-4F7D-B862-F525D4F3AEDF}"/>
              </a:ext>
            </a:extLst>
          </p:cNvPr>
          <p:cNvSpPr>
            <a:spLocks noChangeArrowheads="1"/>
          </p:cNvSpPr>
          <p:nvPr/>
        </p:nvSpPr>
        <p:spPr bwMode="auto">
          <a:xfrm>
            <a:off x="2144713" y="1076325"/>
            <a:ext cx="8101012"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Rick Wormeli’s Guiding Principles</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1. We can’t teach all kids in same way and/or expect them to all to learn the same way…</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2. “Fair” does not mean “same” or “equal.”</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3. “Fair” means everyone gets support they need to be successful in reaching targets, and that may mean their instruction differs.</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1600">
                <a:solidFill>
                  <a:srgbClr val="000000"/>
                </a:solidFill>
                <a:latin typeface="Arial" panose="020B0604020202020204" pitchFamily="34" charset="0"/>
                <a:cs typeface="Arial" panose="020B0604020202020204" pitchFamily="34" charset="0"/>
                <a:sym typeface="Arial" panose="020B0604020202020204" pitchFamily="34" charset="0"/>
              </a:rPr>
              <a:t>(Rick Wormeli, “Fair Isn’t Always Equal”)</a:t>
            </a:r>
          </a:p>
        </p:txBody>
      </p:sp>
    </p:spTree>
    <p:extLst>
      <p:ext uri="{BB962C8B-B14F-4D97-AF65-F5344CB8AC3E}">
        <p14:creationId xmlns:p14="http://schemas.microsoft.com/office/powerpoint/2010/main" val="11592858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a:extLst>
              <a:ext uri="{FF2B5EF4-FFF2-40B4-BE49-F238E27FC236}">
                <a16:creationId xmlns:a16="http://schemas.microsoft.com/office/drawing/2014/main" id="{E12D7468-3DC0-4FD8-885F-D9267A7A3EE4}"/>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03" name="Oval 11">
            <a:extLst>
              <a:ext uri="{FF2B5EF4-FFF2-40B4-BE49-F238E27FC236}">
                <a16:creationId xmlns:a16="http://schemas.microsoft.com/office/drawing/2014/main" id="{8B55AE95-D7DA-4D0B-843D-44FF970D3D72}"/>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04" name="Oval 12">
            <a:extLst>
              <a:ext uri="{FF2B5EF4-FFF2-40B4-BE49-F238E27FC236}">
                <a16:creationId xmlns:a16="http://schemas.microsoft.com/office/drawing/2014/main" id="{8390C459-EC7C-403B-ACA4-59A8D76C75FC}"/>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05" name="Oval 13">
            <a:extLst>
              <a:ext uri="{FF2B5EF4-FFF2-40B4-BE49-F238E27FC236}">
                <a16:creationId xmlns:a16="http://schemas.microsoft.com/office/drawing/2014/main" id="{FC94B5C4-647F-49D0-9124-2D2329896FEC}"/>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06" name="Oval 14">
            <a:extLst>
              <a:ext uri="{FF2B5EF4-FFF2-40B4-BE49-F238E27FC236}">
                <a16:creationId xmlns:a16="http://schemas.microsoft.com/office/drawing/2014/main" id="{6601577C-6634-4916-8779-58D350624F8C}"/>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07" name="Rectangle 15">
            <a:extLst>
              <a:ext uri="{FF2B5EF4-FFF2-40B4-BE49-F238E27FC236}">
                <a16:creationId xmlns:a16="http://schemas.microsoft.com/office/drawing/2014/main" id="{B6F2AF88-CB2D-4997-BF01-559C7D6DB076}"/>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08" name="Rectangle 16">
            <a:extLst>
              <a:ext uri="{FF2B5EF4-FFF2-40B4-BE49-F238E27FC236}">
                <a16:creationId xmlns:a16="http://schemas.microsoft.com/office/drawing/2014/main" id="{46FA5B76-39C1-4004-9E58-4CA38A182838}"/>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09" name="Rectangle 17">
            <a:extLst>
              <a:ext uri="{FF2B5EF4-FFF2-40B4-BE49-F238E27FC236}">
                <a16:creationId xmlns:a16="http://schemas.microsoft.com/office/drawing/2014/main" id="{30A54DF7-3EF9-4B38-BB92-F87F1910F693}"/>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10" name="Rectangle 18">
            <a:extLst>
              <a:ext uri="{FF2B5EF4-FFF2-40B4-BE49-F238E27FC236}">
                <a16:creationId xmlns:a16="http://schemas.microsoft.com/office/drawing/2014/main" id="{F9D8A022-42A9-4B19-8485-193451B5A5B6}"/>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11" name="Rectangle 18">
            <a:extLst>
              <a:ext uri="{FF2B5EF4-FFF2-40B4-BE49-F238E27FC236}">
                <a16:creationId xmlns:a16="http://schemas.microsoft.com/office/drawing/2014/main" id="{99ECBBAB-BC4F-42B8-A5CE-0649D21D97A1}"/>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12" name="Rectangle 8">
            <a:extLst>
              <a:ext uri="{FF2B5EF4-FFF2-40B4-BE49-F238E27FC236}">
                <a16:creationId xmlns:a16="http://schemas.microsoft.com/office/drawing/2014/main" id="{B05E0883-5368-44C4-B620-C4F4599BCEA0}"/>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13" name="Rectangle 11">
            <a:extLst>
              <a:ext uri="{FF2B5EF4-FFF2-40B4-BE49-F238E27FC236}">
                <a16:creationId xmlns:a16="http://schemas.microsoft.com/office/drawing/2014/main" id="{C8D1B18A-5AA2-4B1F-9DA7-F33438DD26BE}"/>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14" name="Rectangle 12">
            <a:extLst>
              <a:ext uri="{FF2B5EF4-FFF2-40B4-BE49-F238E27FC236}">
                <a16:creationId xmlns:a16="http://schemas.microsoft.com/office/drawing/2014/main" id="{870EF74A-1A4C-4C12-82F8-E261C4DD860C}"/>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15" name="Rectangle 18">
            <a:extLst>
              <a:ext uri="{FF2B5EF4-FFF2-40B4-BE49-F238E27FC236}">
                <a16:creationId xmlns:a16="http://schemas.microsoft.com/office/drawing/2014/main" id="{47D7F655-ED4F-416A-9F05-3DE85328E27F}"/>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16" name="Rectangle 18">
            <a:extLst>
              <a:ext uri="{FF2B5EF4-FFF2-40B4-BE49-F238E27FC236}">
                <a16:creationId xmlns:a16="http://schemas.microsoft.com/office/drawing/2014/main" id="{FFE2F26B-85FC-4451-804A-E0EB174683BC}"/>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1217"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8EC9C02D-A951-4DE4-8CD9-0CE31285BC9F}"/>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1218"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DA1A4CB0-1FB3-4714-AA74-27897D963AE1}"/>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1219"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33054743-0E6F-4550-A4BE-96C2F7C38D58}"/>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1220" name="Rectangle 4">
            <a:extLst>
              <a:ext uri="{FF2B5EF4-FFF2-40B4-BE49-F238E27FC236}">
                <a16:creationId xmlns:a16="http://schemas.microsoft.com/office/drawing/2014/main" id="{44E9FEEA-2BA1-4280-9D52-4BC030D6F76E}"/>
              </a:ext>
            </a:extLst>
          </p:cNvPr>
          <p:cNvSpPr>
            <a:spLocks noChangeArrowheads="1"/>
          </p:cNvSpPr>
          <p:nvPr/>
        </p:nvSpPr>
        <p:spPr bwMode="auto">
          <a:xfrm>
            <a:off x="2262188" y="1363664"/>
            <a:ext cx="81010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nSpc>
                <a:spcPct val="140000"/>
              </a:lnSpc>
              <a:buClr>
                <a:srgbClr val="000000"/>
              </a:buClr>
              <a:buSzPct val="25000"/>
            </a:pPr>
            <a:endParaRPr lang="en-US" altLang="en-US" sz="20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 name="The Blind Side   Football Practice Scene (1)">
            <a:hlinkClick r:id="" action="ppaction://media"/>
            <a:extLst>
              <a:ext uri="{FF2B5EF4-FFF2-40B4-BE49-F238E27FC236}">
                <a16:creationId xmlns:a16="http://schemas.microsoft.com/office/drawing/2014/main" id="{CC5FA0D9-4F0C-4B0B-A2F7-A6C04EF9AE2D}"/>
              </a:ext>
            </a:extLst>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528811"/>
            <a:ext cx="9151368" cy="5057335"/>
          </a:xfrm>
          <a:prstGeom prst="rect">
            <a:avLst/>
          </a:prstGeom>
        </p:spPr>
      </p:pic>
    </p:spTree>
    <p:extLst>
      <p:ext uri="{BB962C8B-B14F-4D97-AF65-F5344CB8AC3E}">
        <p14:creationId xmlns:p14="http://schemas.microsoft.com/office/powerpoint/2010/main" val="24484331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2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a:extLst>
              <a:ext uri="{FF2B5EF4-FFF2-40B4-BE49-F238E27FC236}">
                <a16:creationId xmlns:a16="http://schemas.microsoft.com/office/drawing/2014/main" id="{98B80D6F-D913-4F50-A90C-938B94E00869}"/>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1" name="Oval 11">
            <a:extLst>
              <a:ext uri="{FF2B5EF4-FFF2-40B4-BE49-F238E27FC236}">
                <a16:creationId xmlns:a16="http://schemas.microsoft.com/office/drawing/2014/main" id="{2C7551C0-0820-492A-B80B-78AC03260BB9}"/>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2" name="Oval 12">
            <a:extLst>
              <a:ext uri="{FF2B5EF4-FFF2-40B4-BE49-F238E27FC236}">
                <a16:creationId xmlns:a16="http://schemas.microsoft.com/office/drawing/2014/main" id="{552ED492-9449-4ABE-9DDE-8059CA8C7FD4}"/>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3" name="Oval 13">
            <a:extLst>
              <a:ext uri="{FF2B5EF4-FFF2-40B4-BE49-F238E27FC236}">
                <a16:creationId xmlns:a16="http://schemas.microsoft.com/office/drawing/2014/main" id="{F0240A16-970C-40C7-8D39-D81A3650C502}"/>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4" name="Oval 14">
            <a:extLst>
              <a:ext uri="{FF2B5EF4-FFF2-40B4-BE49-F238E27FC236}">
                <a16:creationId xmlns:a16="http://schemas.microsoft.com/office/drawing/2014/main" id="{D11E4FD5-F7C1-4A58-95E9-DCE3E3F4A5C2}"/>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5" name="Rectangle 15">
            <a:extLst>
              <a:ext uri="{FF2B5EF4-FFF2-40B4-BE49-F238E27FC236}">
                <a16:creationId xmlns:a16="http://schemas.microsoft.com/office/drawing/2014/main" id="{F5C59775-634D-45BE-8CAE-C8B8FAC4D788}"/>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6" name="Rectangle 16">
            <a:extLst>
              <a:ext uri="{FF2B5EF4-FFF2-40B4-BE49-F238E27FC236}">
                <a16:creationId xmlns:a16="http://schemas.microsoft.com/office/drawing/2014/main" id="{4710CD81-2AB3-4D11-90D4-5EE5EC27F07D}"/>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7" name="Rectangle 17">
            <a:extLst>
              <a:ext uri="{FF2B5EF4-FFF2-40B4-BE49-F238E27FC236}">
                <a16:creationId xmlns:a16="http://schemas.microsoft.com/office/drawing/2014/main" id="{88E97A62-3F3C-427C-B4F4-258FE014261E}"/>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8" name="Rectangle 18">
            <a:extLst>
              <a:ext uri="{FF2B5EF4-FFF2-40B4-BE49-F238E27FC236}">
                <a16:creationId xmlns:a16="http://schemas.microsoft.com/office/drawing/2014/main" id="{5992D198-DB1B-41AF-9383-6E7AC3BB2F77}"/>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9" name="Rectangle 18">
            <a:extLst>
              <a:ext uri="{FF2B5EF4-FFF2-40B4-BE49-F238E27FC236}">
                <a16:creationId xmlns:a16="http://schemas.microsoft.com/office/drawing/2014/main" id="{EE9B44DC-6204-419D-B953-395097507B66}"/>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60" name="Rectangle 8">
            <a:extLst>
              <a:ext uri="{FF2B5EF4-FFF2-40B4-BE49-F238E27FC236}">
                <a16:creationId xmlns:a16="http://schemas.microsoft.com/office/drawing/2014/main" id="{315A5EF7-B94C-40BC-B40B-DA7E00CEE980}"/>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61" name="Rectangle 11">
            <a:extLst>
              <a:ext uri="{FF2B5EF4-FFF2-40B4-BE49-F238E27FC236}">
                <a16:creationId xmlns:a16="http://schemas.microsoft.com/office/drawing/2014/main" id="{78DE47F7-1080-45E8-A1A7-D861EAF84E71}"/>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62" name="Rectangle 12">
            <a:extLst>
              <a:ext uri="{FF2B5EF4-FFF2-40B4-BE49-F238E27FC236}">
                <a16:creationId xmlns:a16="http://schemas.microsoft.com/office/drawing/2014/main" id="{12F48A3E-3507-46EF-9886-5205D9714342}"/>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63" name="Rectangle 18">
            <a:extLst>
              <a:ext uri="{FF2B5EF4-FFF2-40B4-BE49-F238E27FC236}">
                <a16:creationId xmlns:a16="http://schemas.microsoft.com/office/drawing/2014/main" id="{A5F46155-6084-4EEE-A609-135C2CF49B20}"/>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64" name="Rectangle 18">
            <a:extLst>
              <a:ext uri="{FF2B5EF4-FFF2-40B4-BE49-F238E27FC236}">
                <a16:creationId xmlns:a16="http://schemas.microsoft.com/office/drawing/2014/main" id="{BA0E6431-1E0E-4B68-A0B0-D9C7BF6844D2}"/>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65"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B6275360-32C3-4E22-929C-4CD4869F0A66}"/>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3266"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3FD34FBB-5B41-428E-83CA-48809661D8DB}"/>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3267"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DAF6F77C-3DDB-4AAF-AF0D-C658407E4D4A}"/>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3268" name="Rectangle 4">
            <a:extLst>
              <a:ext uri="{FF2B5EF4-FFF2-40B4-BE49-F238E27FC236}">
                <a16:creationId xmlns:a16="http://schemas.microsoft.com/office/drawing/2014/main" id="{B57B3239-99D7-4FE7-96A1-400DF2825FC2}"/>
              </a:ext>
            </a:extLst>
          </p:cNvPr>
          <p:cNvSpPr>
            <a:spLocks noChangeArrowheads="1"/>
          </p:cNvSpPr>
          <p:nvPr/>
        </p:nvSpPr>
        <p:spPr bwMode="auto">
          <a:xfrm>
            <a:off x="2016126" y="514350"/>
            <a:ext cx="8101013"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How did the coach teach Michael?</a:t>
            </a:r>
          </a:p>
        </p:txBody>
      </p:sp>
    </p:spTree>
    <p:extLst>
      <p:ext uri="{BB962C8B-B14F-4D97-AF65-F5344CB8AC3E}">
        <p14:creationId xmlns:p14="http://schemas.microsoft.com/office/powerpoint/2010/main" val="2678007244"/>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a:extLst>
              <a:ext uri="{FF2B5EF4-FFF2-40B4-BE49-F238E27FC236}">
                <a16:creationId xmlns:a16="http://schemas.microsoft.com/office/drawing/2014/main" id="{7A987635-6662-4A4C-9CDB-93AA7E7A69A4}"/>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299" name="Oval 11">
            <a:extLst>
              <a:ext uri="{FF2B5EF4-FFF2-40B4-BE49-F238E27FC236}">
                <a16:creationId xmlns:a16="http://schemas.microsoft.com/office/drawing/2014/main" id="{F54D7025-23DF-46DC-958F-C39716DA6F4D}"/>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0" name="Oval 12">
            <a:extLst>
              <a:ext uri="{FF2B5EF4-FFF2-40B4-BE49-F238E27FC236}">
                <a16:creationId xmlns:a16="http://schemas.microsoft.com/office/drawing/2014/main" id="{D159E059-148B-4D0E-B85A-CCD0F46691FF}"/>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1" name="Oval 13">
            <a:extLst>
              <a:ext uri="{FF2B5EF4-FFF2-40B4-BE49-F238E27FC236}">
                <a16:creationId xmlns:a16="http://schemas.microsoft.com/office/drawing/2014/main" id="{00D55C9A-2354-44B7-86F6-BFA7EB2058B1}"/>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2" name="Oval 14">
            <a:extLst>
              <a:ext uri="{FF2B5EF4-FFF2-40B4-BE49-F238E27FC236}">
                <a16:creationId xmlns:a16="http://schemas.microsoft.com/office/drawing/2014/main" id="{4F98DE75-D188-4105-A8B0-7951AE22875B}"/>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3" name="Rectangle 15">
            <a:extLst>
              <a:ext uri="{FF2B5EF4-FFF2-40B4-BE49-F238E27FC236}">
                <a16:creationId xmlns:a16="http://schemas.microsoft.com/office/drawing/2014/main" id="{2A93175F-8D01-4C40-B1FC-14E20753051F}"/>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4" name="Rectangle 16">
            <a:extLst>
              <a:ext uri="{FF2B5EF4-FFF2-40B4-BE49-F238E27FC236}">
                <a16:creationId xmlns:a16="http://schemas.microsoft.com/office/drawing/2014/main" id="{40B8262D-FE36-45A0-AB8F-9AE5DFCCF4DB}"/>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5" name="Rectangle 17">
            <a:extLst>
              <a:ext uri="{FF2B5EF4-FFF2-40B4-BE49-F238E27FC236}">
                <a16:creationId xmlns:a16="http://schemas.microsoft.com/office/drawing/2014/main" id="{7EF909CF-BE2A-4D05-A904-BFF6CD658574}"/>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6" name="Rectangle 18">
            <a:extLst>
              <a:ext uri="{FF2B5EF4-FFF2-40B4-BE49-F238E27FC236}">
                <a16:creationId xmlns:a16="http://schemas.microsoft.com/office/drawing/2014/main" id="{CF095B12-BCCD-43E5-9034-2F0315E95247}"/>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7" name="Rectangle 18">
            <a:extLst>
              <a:ext uri="{FF2B5EF4-FFF2-40B4-BE49-F238E27FC236}">
                <a16:creationId xmlns:a16="http://schemas.microsoft.com/office/drawing/2014/main" id="{CFC7134E-8A4F-4A43-8A77-EF714BC12DAF}"/>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8" name="Rectangle 8">
            <a:extLst>
              <a:ext uri="{FF2B5EF4-FFF2-40B4-BE49-F238E27FC236}">
                <a16:creationId xmlns:a16="http://schemas.microsoft.com/office/drawing/2014/main" id="{1B024087-2AA6-4053-B412-26CE01642FB5}"/>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9" name="Rectangle 11">
            <a:extLst>
              <a:ext uri="{FF2B5EF4-FFF2-40B4-BE49-F238E27FC236}">
                <a16:creationId xmlns:a16="http://schemas.microsoft.com/office/drawing/2014/main" id="{442E6B22-9CC6-467D-B6B3-1096B5392356}"/>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10" name="Rectangle 12">
            <a:extLst>
              <a:ext uri="{FF2B5EF4-FFF2-40B4-BE49-F238E27FC236}">
                <a16:creationId xmlns:a16="http://schemas.microsoft.com/office/drawing/2014/main" id="{7A63DEA3-8A5A-45D6-854D-44439D1723BE}"/>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11" name="Rectangle 18">
            <a:extLst>
              <a:ext uri="{FF2B5EF4-FFF2-40B4-BE49-F238E27FC236}">
                <a16:creationId xmlns:a16="http://schemas.microsoft.com/office/drawing/2014/main" id="{7E71FB80-CC27-48EF-A5E9-1CBAA333A671}"/>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12" name="Rectangle 18">
            <a:extLst>
              <a:ext uri="{FF2B5EF4-FFF2-40B4-BE49-F238E27FC236}">
                <a16:creationId xmlns:a16="http://schemas.microsoft.com/office/drawing/2014/main" id="{88D88658-8613-454B-8C14-C86723A142A7}"/>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13"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3DC97CFB-9A35-4799-9BAA-4A1503DC17FC}"/>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5314"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10EAF050-5804-453D-94AE-F37DB9420837}"/>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5315"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A8DF6924-29E9-474F-BE76-A7D860E17ACB}"/>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5316" name="Rectangle 4">
            <a:extLst>
              <a:ext uri="{FF2B5EF4-FFF2-40B4-BE49-F238E27FC236}">
                <a16:creationId xmlns:a16="http://schemas.microsoft.com/office/drawing/2014/main" id="{D7258EE5-7107-4FE5-BC37-C7C2B05C41B7}"/>
              </a:ext>
            </a:extLst>
          </p:cNvPr>
          <p:cNvSpPr>
            <a:spLocks noChangeArrowheads="1"/>
          </p:cNvSpPr>
          <p:nvPr/>
        </p:nvSpPr>
        <p:spPr bwMode="auto">
          <a:xfrm>
            <a:off x="2016126" y="514350"/>
            <a:ext cx="8101013" cy="172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How did the coach teach Michael?</a:t>
            </a:r>
          </a:p>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How did Leigh Anne teach Michael?</a:t>
            </a:r>
          </a:p>
        </p:txBody>
      </p:sp>
    </p:spTree>
    <p:extLst>
      <p:ext uri="{BB962C8B-B14F-4D97-AF65-F5344CB8AC3E}">
        <p14:creationId xmlns:p14="http://schemas.microsoft.com/office/powerpoint/2010/main" val="2812815352"/>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a:extLst>
              <a:ext uri="{FF2B5EF4-FFF2-40B4-BE49-F238E27FC236}">
                <a16:creationId xmlns:a16="http://schemas.microsoft.com/office/drawing/2014/main" id="{F02C8715-5A1D-4287-B5F0-CF44AB289036}"/>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47" name="Oval 11">
            <a:extLst>
              <a:ext uri="{FF2B5EF4-FFF2-40B4-BE49-F238E27FC236}">
                <a16:creationId xmlns:a16="http://schemas.microsoft.com/office/drawing/2014/main" id="{CBC630C9-FF85-4412-966F-A530425389F7}"/>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48" name="Oval 12">
            <a:extLst>
              <a:ext uri="{FF2B5EF4-FFF2-40B4-BE49-F238E27FC236}">
                <a16:creationId xmlns:a16="http://schemas.microsoft.com/office/drawing/2014/main" id="{506283BA-10E3-4E40-983F-773451BF4CA9}"/>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49" name="Oval 13">
            <a:extLst>
              <a:ext uri="{FF2B5EF4-FFF2-40B4-BE49-F238E27FC236}">
                <a16:creationId xmlns:a16="http://schemas.microsoft.com/office/drawing/2014/main" id="{C34D4B88-1238-4E0D-A245-A349B11B8F92}"/>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0" name="Oval 14">
            <a:extLst>
              <a:ext uri="{FF2B5EF4-FFF2-40B4-BE49-F238E27FC236}">
                <a16:creationId xmlns:a16="http://schemas.microsoft.com/office/drawing/2014/main" id="{63829BC4-6594-43CB-AB5A-B2A30D09D08C}"/>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1" name="Rectangle 15">
            <a:extLst>
              <a:ext uri="{FF2B5EF4-FFF2-40B4-BE49-F238E27FC236}">
                <a16:creationId xmlns:a16="http://schemas.microsoft.com/office/drawing/2014/main" id="{223A6593-68A4-4860-9172-09670C5AED73}"/>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2" name="Rectangle 16">
            <a:extLst>
              <a:ext uri="{FF2B5EF4-FFF2-40B4-BE49-F238E27FC236}">
                <a16:creationId xmlns:a16="http://schemas.microsoft.com/office/drawing/2014/main" id="{3E1DEC45-50DE-424C-B29D-893C3CCC7901}"/>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3" name="Rectangle 17">
            <a:extLst>
              <a:ext uri="{FF2B5EF4-FFF2-40B4-BE49-F238E27FC236}">
                <a16:creationId xmlns:a16="http://schemas.microsoft.com/office/drawing/2014/main" id="{88D2D7FC-4CA0-40F7-9494-1FCBA01B768E}"/>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4" name="Rectangle 18">
            <a:extLst>
              <a:ext uri="{FF2B5EF4-FFF2-40B4-BE49-F238E27FC236}">
                <a16:creationId xmlns:a16="http://schemas.microsoft.com/office/drawing/2014/main" id="{38148975-3960-4472-B985-8788219F2764}"/>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5" name="Rectangle 18">
            <a:extLst>
              <a:ext uri="{FF2B5EF4-FFF2-40B4-BE49-F238E27FC236}">
                <a16:creationId xmlns:a16="http://schemas.microsoft.com/office/drawing/2014/main" id="{FE4E705F-6058-4431-BCF8-6C6F93C2FB7C}"/>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6" name="Rectangle 8">
            <a:extLst>
              <a:ext uri="{FF2B5EF4-FFF2-40B4-BE49-F238E27FC236}">
                <a16:creationId xmlns:a16="http://schemas.microsoft.com/office/drawing/2014/main" id="{3AA4337F-C172-4B4B-A3AA-EB99D1C550E0}"/>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7" name="Rectangle 11">
            <a:extLst>
              <a:ext uri="{FF2B5EF4-FFF2-40B4-BE49-F238E27FC236}">
                <a16:creationId xmlns:a16="http://schemas.microsoft.com/office/drawing/2014/main" id="{91CC8392-C3A6-446C-9D87-62F636BDEBDB}"/>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8" name="Rectangle 12">
            <a:extLst>
              <a:ext uri="{FF2B5EF4-FFF2-40B4-BE49-F238E27FC236}">
                <a16:creationId xmlns:a16="http://schemas.microsoft.com/office/drawing/2014/main" id="{F2FDBB9B-7324-494C-8C31-8914F559D6FB}"/>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9" name="Rectangle 18">
            <a:extLst>
              <a:ext uri="{FF2B5EF4-FFF2-40B4-BE49-F238E27FC236}">
                <a16:creationId xmlns:a16="http://schemas.microsoft.com/office/drawing/2014/main" id="{ED8FDA6F-59CA-4FFB-A49A-3D609BE4DEDF}"/>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60" name="Rectangle 18">
            <a:extLst>
              <a:ext uri="{FF2B5EF4-FFF2-40B4-BE49-F238E27FC236}">
                <a16:creationId xmlns:a16="http://schemas.microsoft.com/office/drawing/2014/main" id="{6889AFA8-4A05-49DD-A054-56B13C5CB9B9}"/>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61"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F85E1004-5485-45D6-864D-BE94CF44F25C}"/>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7362"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D7E0F2C8-D09E-4B22-85C5-86EF92AB6B97}"/>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7363"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1B666FD-29ED-4AF5-A65A-9CCF7A6E0AA4}"/>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7364" name="Rectangle 4">
            <a:extLst>
              <a:ext uri="{FF2B5EF4-FFF2-40B4-BE49-F238E27FC236}">
                <a16:creationId xmlns:a16="http://schemas.microsoft.com/office/drawing/2014/main" id="{474C251E-B589-4CDE-BA23-A60EED3630BE}"/>
              </a:ext>
            </a:extLst>
          </p:cNvPr>
          <p:cNvSpPr>
            <a:spLocks noChangeArrowheads="1"/>
          </p:cNvSpPr>
          <p:nvPr/>
        </p:nvSpPr>
        <p:spPr bwMode="auto">
          <a:xfrm>
            <a:off x="2016126" y="514350"/>
            <a:ext cx="8101013"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How did the coach teach Michael?</a:t>
            </a:r>
          </a:p>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How did Leigh Anne teach Michael?</a:t>
            </a:r>
          </a:p>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What did “S.J.” (the brother) know?</a:t>
            </a:r>
          </a:p>
        </p:txBody>
      </p:sp>
    </p:spTree>
    <p:extLst>
      <p:ext uri="{BB962C8B-B14F-4D97-AF65-F5344CB8AC3E}">
        <p14:creationId xmlns:p14="http://schemas.microsoft.com/office/powerpoint/2010/main" val="331129702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86F74EFF-7950-4201-B8C1-5EDCE12E44FE}"/>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395" name="Oval 11">
            <a:extLst>
              <a:ext uri="{FF2B5EF4-FFF2-40B4-BE49-F238E27FC236}">
                <a16:creationId xmlns:a16="http://schemas.microsoft.com/office/drawing/2014/main" id="{FD9C3DBC-717D-4D53-8109-DD4CFD4F15CA}"/>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396" name="Oval 12">
            <a:extLst>
              <a:ext uri="{FF2B5EF4-FFF2-40B4-BE49-F238E27FC236}">
                <a16:creationId xmlns:a16="http://schemas.microsoft.com/office/drawing/2014/main" id="{9A1FCE17-EB4F-442A-88E5-F09D57714A4B}"/>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397" name="Oval 13">
            <a:extLst>
              <a:ext uri="{FF2B5EF4-FFF2-40B4-BE49-F238E27FC236}">
                <a16:creationId xmlns:a16="http://schemas.microsoft.com/office/drawing/2014/main" id="{2640D5AB-3BD3-46D2-83B3-EE44965E4048}"/>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398" name="Oval 14">
            <a:extLst>
              <a:ext uri="{FF2B5EF4-FFF2-40B4-BE49-F238E27FC236}">
                <a16:creationId xmlns:a16="http://schemas.microsoft.com/office/drawing/2014/main" id="{F0A9D6FE-A38A-4200-97E2-7BFED2C48BE8}"/>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399" name="Rectangle 15">
            <a:extLst>
              <a:ext uri="{FF2B5EF4-FFF2-40B4-BE49-F238E27FC236}">
                <a16:creationId xmlns:a16="http://schemas.microsoft.com/office/drawing/2014/main" id="{CD670026-2E3C-4731-885B-768A88116D58}"/>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400" name="Rectangle 16">
            <a:extLst>
              <a:ext uri="{FF2B5EF4-FFF2-40B4-BE49-F238E27FC236}">
                <a16:creationId xmlns:a16="http://schemas.microsoft.com/office/drawing/2014/main" id="{47B61348-5D11-4A4F-94CD-847BC3404F58}"/>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401" name="Rectangle 17">
            <a:extLst>
              <a:ext uri="{FF2B5EF4-FFF2-40B4-BE49-F238E27FC236}">
                <a16:creationId xmlns:a16="http://schemas.microsoft.com/office/drawing/2014/main" id="{8DEF9073-2E97-493A-8517-2B465A55D4A6}"/>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402" name="Rectangle 18">
            <a:extLst>
              <a:ext uri="{FF2B5EF4-FFF2-40B4-BE49-F238E27FC236}">
                <a16:creationId xmlns:a16="http://schemas.microsoft.com/office/drawing/2014/main" id="{D5833241-4C65-469B-8B6C-1F48C5C21699}"/>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403" name="Rectangle 18">
            <a:extLst>
              <a:ext uri="{FF2B5EF4-FFF2-40B4-BE49-F238E27FC236}">
                <a16:creationId xmlns:a16="http://schemas.microsoft.com/office/drawing/2014/main" id="{66519858-8316-4B3A-8944-2CAC7AA94C09}"/>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404" name="Rectangle 8">
            <a:extLst>
              <a:ext uri="{FF2B5EF4-FFF2-40B4-BE49-F238E27FC236}">
                <a16:creationId xmlns:a16="http://schemas.microsoft.com/office/drawing/2014/main" id="{A12F4183-18C0-4AB9-BEF7-CF1F051945EE}"/>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405" name="Rectangle 11">
            <a:extLst>
              <a:ext uri="{FF2B5EF4-FFF2-40B4-BE49-F238E27FC236}">
                <a16:creationId xmlns:a16="http://schemas.microsoft.com/office/drawing/2014/main" id="{89A4AE19-AFC5-450E-92C1-C66431919B64}"/>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406" name="Rectangle 12">
            <a:extLst>
              <a:ext uri="{FF2B5EF4-FFF2-40B4-BE49-F238E27FC236}">
                <a16:creationId xmlns:a16="http://schemas.microsoft.com/office/drawing/2014/main" id="{8E39273E-631B-4D02-BE86-8D014C69E8EA}"/>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407" name="Rectangle 18">
            <a:extLst>
              <a:ext uri="{FF2B5EF4-FFF2-40B4-BE49-F238E27FC236}">
                <a16:creationId xmlns:a16="http://schemas.microsoft.com/office/drawing/2014/main" id="{1108003B-3781-4B7D-8FAB-B0BFBAC492CB}"/>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408" name="Rectangle 18">
            <a:extLst>
              <a:ext uri="{FF2B5EF4-FFF2-40B4-BE49-F238E27FC236}">
                <a16:creationId xmlns:a16="http://schemas.microsoft.com/office/drawing/2014/main" id="{A6E13E23-A2F3-48A6-9329-4F551F4EFFEE}"/>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9409"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86B9A41E-0B32-469A-A540-496BDC973E33}"/>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9410"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62819BFE-8DC5-4457-B09D-B5A8B3A7AD3C}"/>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9411"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AFB3FAF-48BC-4524-9A0B-5EC2E674ED2D}"/>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9412" name="Rectangle 4">
            <a:extLst>
              <a:ext uri="{FF2B5EF4-FFF2-40B4-BE49-F238E27FC236}">
                <a16:creationId xmlns:a16="http://schemas.microsoft.com/office/drawing/2014/main" id="{4FBC7836-00FF-4E9D-957C-AF665156E6EB}"/>
              </a:ext>
            </a:extLst>
          </p:cNvPr>
          <p:cNvSpPr>
            <a:spLocks noChangeArrowheads="1"/>
          </p:cNvSpPr>
          <p:nvPr/>
        </p:nvSpPr>
        <p:spPr bwMode="auto">
          <a:xfrm>
            <a:off x="1972995" y="514350"/>
            <a:ext cx="8618596" cy="354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How did the coach teach Michael?</a:t>
            </a:r>
          </a:p>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How did Leigh Anne teach Michael?</a:t>
            </a:r>
          </a:p>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What did “S.J.” (the brother) know?</a:t>
            </a:r>
          </a:p>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What did coach learn from Leigh Anne?</a:t>
            </a:r>
          </a:p>
        </p:txBody>
      </p:sp>
    </p:spTree>
    <p:extLst>
      <p:ext uri="{BB962C8B-B14F-4D97-AF65-F5344CB8AC3E}">
        <p14:creationId xmlns:p14="http://schemas.microsoft.com/office/powerpoint/2010/main" val="3777373953"/>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a:extLst>
              <a:ext uri="{FF2B5EF4-FFF2-40B4-BE49-F238E27FC236}">
                <a16:creationId xmlns:a16="http://schemas.microsoft.com/office/drawing/2014/main" id="{B1070A98-A555-41F7-A5FD-18F7E4A8E428}"/>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43" name="Oval 11">
            <a:extLst>
              <a:ext uri="{FF2B5EF4-FFF2-40B4-BE49-F238E27FC236}">
                <a16:creationId xmlns:a16="http://schemas.microsoft.com/office/drawing/2014/main" id="{0AD6CD18-9258-47A3-8216-4A11A91844D0}"/>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44" name="Oval 12">
            <a:extLst>
              <a:ext uri="{FF2B5EF4-FFF2-40B4-BE49-F238E27FC236}">
                <a16:creationId xmlns:a16="http://schemas.microsoft.com/office/drawing/2014/main" id="{3909A4FE-8FBE-436B-93F4-727F0FE62BC0}"/>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45" name="Oval 13">
            <a:extLst>
              <a:ext uri="{FF2B5EF4-FFF2-40B4-BE49-F238E27FC236}">
                <a16:creationId xmlns:a16="http://schemas.microsoft.com/office/drawing/2014/main" id="{0C6D7E5A-FF27-4C64-A3C4-1E260151920E}"/>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46" name="Oval 14">
            <a:extLst>
              <a:ext uri="{FF2B5EF4-FFF2-40B4-BE49-F238E27FC236}">
                <a16:creationId xmlns:a16="http://schemas.microsoft.com/office/drawing/2014/main" id="{3FB65818-6C54-4C6A-AE82-67ACB7488129}"/>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47" name="Rectangle 15">
            <a:extLst>
              <a:ext uri="{FF2B5EF4-FFF2-40B4-BE49-F238E27FC236}">
                <a16:creationId xmlns:a16="http://schemas.microsoft.com/office/drawing/2014/main" id="{33E91214-119F-4951-ABB8-9D14628B5C73}"/>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48" name="Rectangle 16">
            <a:extLst>
              <a:ext uri="{FF2B5EF4-FFF2-40B4-BE49-F238E27FC236}">
                <a16:creationId xmlns:a16="http://schemas.microsoft.com/office/drawing/2014/main" id="{1BCB9E12-AB6B-455F-9DCD-92C1A3877FE2}"/>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49" name="Rectangle 17">
            <a:extLst>
              <a:ext uri="{FF2B5EF4-FFF2-40B4-BE49-F238E27FC236}">
                <a16:creationId xmlns:a16="http://schemas.microsoft.com/office/drawing/2014/main" id="{2586CD8C-4584-46D4-B26D-6AB5A7B7DB43}"/>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50" name="Rectangle 18">
            <a:extLst>
              <a:ext uri="{FF2B5EF4-FFF2-40B4-BE49-F238E27FC236}">
                <a16:creationId xmlns:a16="http://schemas.microsoft.com/office/drawing/2014/main" id="{59A1A501-687D-405B-A282-6BA1E29853AA}"/>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51" name="Rectangle 18">
            <a:extLst>
              <a:ext uri="{FF2B5EF4-FFF2-40B4-BE49-F238E27FC236}">
                <a16:creationId xmlns:a16="http://schemas.microsoft.com/office/drawing/2014/main" id="{0FB6BBB3-81F2-4850-BD02-B26C33A89C57}"/>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52" name="Rectangle 8">
            <a:extLst>
              <a:ext uri="{FF2B5EF4-FFF2-40B4-BE49-F238E27FC236}">
                <a16:creationId xmlns:a16="http://schemas.microsoft.com/office/drawing/2014/main" id="{E75B685B-4127-4D86-BFF1-BB6F767C504D}"/>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53" name="Rectangle 11">
            <a:extLst>
              <a:ext uri="{FF2B5EF4-FFF2-40B4-BE49-F238E27FC236}">
                <a16:creationId xmlns:a16="http://schemas.microsoft.com/office/drawing/2014/main" id="{3F24E841-0FC9-4C03-857D-625ADF023042}"/>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54" name="Rectangle 12">
            <a:extLst>
              <a:ext uri="{FF2B5EF4-FFF2-40B4-BE49-F238E27FC236}">
                <a16:creationId xmlns:a16="http://schemas.microsoft.com/office/drawing/2014/main" id="{603092BE-5F93-4D6B-B602-0F0889AC4E8C}"/>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55" name="Rectangle 18">
            <a:extLst>
              <a:ext uri="{FF2B5EF4-FFF2-40B4-BE49-F238E27FC236}">
                <a16:creationId xmlns:a16="http://schemas.microsoft.com/office/drawing/2014/main" id="{4B5F9966-42D3-4544-A16F-6193F2E3C5FF}"/>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56" name="Rectangle 18">
            <a:extLst>
              <a:ext uri="{FF2B5EF4-FFF2-40B4-BE49-F238E27FC236}">
                <a16:creationId xmlns:a16="http://schemas.microsoft.com/office/drawing/2014/main" id="{A328AD47-6B5D-464D-B5B5-34BD5CA22167}"/>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57"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2B9FDAF2-A9CC-4731-B0FD-83F00ADC0A3A}"/>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61458"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6E3AF54B-D26C-42EC-A9B7-6F5E77E50D88}"/>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61459"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AE9BEFD6-17EB-4529-B3BC-00F98A572200}"/>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61460" name="Rectangle 4">
            <a:extLst>
              <a:ext uri="{FF2B5EF4-FFF2-40B4-BE49-F238E27FC236}">
                <a16:creationId xmlns:a16="http://schemas.microsoft.com/office/drawing/2014/main" id="{94427E6D-D848-47B0-AE40-B663804C77AE}"/>
              </a:ext>
            </a:extLst>
          </p:cNvPr>
          <p:cNvSpPr>
            <a:spLocks noChangeArrowheads="1"/>
          </p:cNvSpPr>
          <p:nvPr/>
        </p:nvSpPr>
        <p:spPr bwMode="auto">
          <a:xfrm>
            <a:off x="1972995" y="514350"/>
            <a:ext cx="8618596" cy="4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How did the coach teach Michael?</a:t>
            </a:r>
          </a:p>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How did Leigh Anne teach Michael?</a:t>
            </a:r>
          </a:p>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What did “S.J.” (the brother) know?</a:t>
            </a:r>
          </a:p>
          <a:p>
            <a:pPr>
              <a:lnSpc>
                <a:spcPct val="150000"/>
              </a:lnSpc>
              <a:spcBef>
                <a:spcPts val="563"/>
              </a:spcBef>
              <a:buClr>
                <a:srgbClr val="000000"/>
              </a:buClr>
              <a:buSzPct val="100000"/>
              <a:buFont typeface="Noto Symbol"/>
              <a:buAutoNum type="arabicPeriod"/>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What did coach learn from Leigh Anne?</a:t>
            </a:r>
          </a:p>
          <a:p>
            <a:pPr>
              <a:lnSpc>
                <a:spcPct val="150000"/>
              </a:lnSpc>
              <a:spcBef>
                <a:spcPts val="563"/>
              </a:spcBef>
              <a:buClr>
                <a:srgbClr val="000000"/>
              </a:buClr>
              <a:buSzPct val="25000"/>
            </a:pPr>
            <a:r>
              <a:rPr lang="en-US" altLang="en-US" sz="3600">
                <a:solidFill>
                  <a:srgbClr val="000000"/>
                </a:solidFill>
                <a:latin typeface="Arial" panose="020B0604020202020204" pitchFamily="34" charset="0"/>
                <a:cs typeface="Arial" panose="020B0604020202020204" pitchFamily="34" charset="0"/>
                <a:sym typeface="Arial" panose="020B0604020202020204" pitchFamily="34" charset="0"/>
              </a:rPr>
              <a:t>…SO WHAT IS THE “TAKEAWAY?”</a:t>
            </a:r>
          </a:p>
        </p:txBody>
      </p:sp>
    </p:spTree>
    <p:extLst>
      <p:ext uri="{BB962C8B-B14F-4D97-AF65-F5344CB8AC3E}">
        <p14:creationId xmlns:p14="http://schemas.microsoft.com/office/powerpoint/2010/main" val="124538161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6ABF4159-A76C-4EFE-9E0C-B235D188E067}"/>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5" name="Oval 11">
            <a:extLst>
              <a:ext uri="{FF2B5EF4-FFF2-40B4-BE49-F238E27FC236}">
                <a16:creationId xmlns:a16="http://schemas.microsoft.com/office/drawing/2014/main" id="{302C25BA-087E-4252-90BC-E6566EE90A7E}"/>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6" name="Oval 12">
            <a:extLst>
              <a:ext uri="{FF2B5EF4-FFF2-40B4-BE49-F238E27FC236}">
                <a16:creationId xmlns:a16="http://schemas.microsoft.com/office/drawing/2014/main" id="{4F6BD2ED-5962-4CB4-A017-243CE8680ED0}"/>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7" name="Oval 13">
            <a:extLst>
              <a:ext uri="{FF2B5EF4-FFF2-40B4-BE49-F238E27FC236}">
                <a16:creationId xmlns:a16="http://schemas.microsoft.com/office/drawing/2014/main" id="{845533CB-BA07-4D08-B6CC-7CBA2372B6B9}"/>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8" name="Oval 14">
            <a:extLst>
              <a:ext uri="{FF2B5EF4-FFF2-40B4-BE49-F238E27FC236}">
                <a16:creationId xmlns:a16="http://schemas.microsoft.com/office/drawing/2014/main" id="{A5D0A849-9AFC-4C3E-8321-BD35056A4057}"/>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9" name="Rectangle 15">
            <a:extLst>
              <a:ext uri="{FF2B5EF4-FFF2-40B4-BE49-F238E27FC236}">
                <a16:creationId xmlns:a16="http://schemas.microsoft.com/office/drawing/2014/main" id="{93273348-BDC9-4E7A-A654-FCC2428EF450}"/>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0" name="Rectangle 16">
            <a:extLst>
              <a:ext uri="{FF2B5EF4-FFF2-40B4-BE49-F238E27FC236}">
                <a16:creationId xmlns:a16="http://schemas.microsoft.com/office/drawing/2014/main" id="{6A54B81F-4771-40AE-999D-B2BD4E027600}"/>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1" name="Rectangle 17">
            <a:extLst>
              <a:ext uri="{FF2B5EF4-FFF2-40B4-BE49-F238E27FC236}">
                <a16:creationId xmlns:a16="http://schemas.microsoft.com/office/drawing/2014/main" id="{FA26F939-3645-4D05-ABD5-51BF38A86B5C}"/>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2" name="Rectangle 18">
            <a:extLst>
              <a:ext uri="{FF2B5EF4-FFF2-40B4-BE49-F238E27FC236}">
                <a16:creationId xmlns:a16="http://schemas.microsoft.com/office/drawing/2014/main" id="{1C599B11-E028-4516-AF96-7D72E6A06046}"/>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3" name="Rectangle 18">
            <a:extLst>
              <a:ext uri="{FF2B5EF4-FFF2-40B4-BE49-F238E27FC236}">
                <a16:creationId xmlns:a16="http://schemas.microsoft.com/office/drawing/2014/main" id="{8D937AA2-D283-4E78-BAA8-DB0A1806A52C}"/>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4" name="Rectangle 8">
            <a:extLst>
              <a:ext uri="{FF2B5EF4-FFF2-40B4-BE49-F238E27FC236}">
                <a16:creationId xmlns:a16="http://schemas.microsoft.com/office/drawing/2014/main" id="{D2B26706-3DE5-4AA8-92FB-AE1649402054}"/>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5" name="Rectangle 11">
            <a:extLst>
              <a:ext uri="{FF2B5EF4-FFF2-40B4-BE49-F238E27FC236}">
                <a16:creationId xmlns:a16="http://schemas.microsoft.com/office/drawing/2014/main" id="{6EB82D0E-DA58-4BD1-B552-75406C9EF6F3}"/>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6" name="Rectangle 12">
            <a:extLst>
              <a:ext uri="{FF2B5EF4-FFF2-40B4-BE49-F238E27FC236}">
                <a16:creationId xmlns:a16="http://schemas.microsoft.com/office/drawing/2014/main" id="{BA959EDE-33F3-4310-BAF0-E4B7F2E72187}"/>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7" name="Rectangle 18">
            <a:extLst>
              <a:ext uri="{FF2B5EF4-FFF2-40B4-BE49-F238E27FC236}">
                <a16:creationId xmlns:a16="http://schemas.microsoft.com/office/drawing/2014/main" id="{66E027CB-BEB2-472F-880F-D6E7941D315B}"/>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8" name="Rectangle 18">
            <a:extLst>
              <a:ext uri="{FF2B5EF4-FFF2-40B4-BE49-F238E27FC236}">
                <a16:creationId xmlns:a16="http://schemas.microsoft.com/office/drawing/2014/main" id="{274B9212-4178-4296-8B4E-52C0ED2EAF65}"/>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9"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2C21049F-70C6-41DF-B7D3-DAAB7CB8E70D}"/>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8210"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DDC39ACD-5CD4-453F-A317-C0D6AC8E11EB}"/>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8211"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BF3B7E7A-E3CF-489E-88CA-943D9C912377}"/>
              </a:ext>
            </a:extLst>
          </p:cNvPr>
          <p:cNvSpPr>
            <a:spLocks noChangeAspect="1" noChangeArrowheads="1"/>
          </p:cNvSpPr>
          <p:nvPr/>
        </p:nvSpPr>
        <p:spPr bwMode="auto">
          <a:xfrm>
            <a:off x="6131311" y="3817219"/>
            <a:ext cx="5095216" cy="21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a:cs typeface="Times"/>
            </a:endParaRPr>
          </a:p>
          <a:p>
            <a:endParaRPr lang="en-US" altLang="en-US">
              <a:latin typeface="Calibri"/>
              <a:cs typeface="Calibri"/>
            </a:endParaRPr>
          </a:p>
          <a:p>
            <a:r>
              <a:rPr lang="en-US" altLang="en-US">
                <a:latin typeface="Calibri"/>
                <a:cs typeface="Calibri"/>
              </a:rPr>
              <a:t>Steve Pond</a:t>
            </a:r>
            <a:endParaRPr lang="en-US">
              <a:latin typeface="Calibri"/>
              <a:cs typeface="Calibri"/>
            </a:endParaRPr>
          </a:p>
          <a:p>
            <a:r>
              <a:rPr lang="en-US" altLang="en-US">
                <a:latin typeface="Calibri"/>
                <a:cs typeface="Calibri"/>
              </a:rPr>
              <a:t>Peak Charter Academy</a:t>
            </a:r>
          </a:p>
          <a:p>
            <a:r>
              <a:rPr lang="en-US" altLang="en-US">
                <a:latin typeface="Calibri"/>
                <a:cs typeface="Calibri"/>
              </a:rPr>
              <a:t>107.spond@nhaschools.com</a:t>
            </a:r>
          </a:p>
        </p:txBody>
      </p:sp>
      <p:sp>
        <p:nvSpPr>
          <p:cNvPr id="6" name="TextBox 5">
            <a:extLst>
              <a:ext uri="{FF2B5EF4-FFF2-40B4-BE49-F238E27FC236}">
                <a16:creationId xmlns:a16="http://schemas.microsoft.com/office/drawing/2014/main" id="{B56A130D-07BA-4C05-8AC5-E85999278FCB}"/>
              </a:ext>
            </a:extLst>
          </p:cNvPr>
          <p:cNvSpPr txBox="1"/>
          <p:nvPr/>
        </p:nvSpPr>
        <p:spPr>
          <a:xfrm>
            <a:off x="1673525" y="1283899"/>
            <a:ext cx="8916837" cy="2000548"/>
          </a:xfrm>
          <a:prstGeom prst="rect">
            <a:avLst/>
          </a:prstGeom>
          <a:noFill/>
        </p:spPr>
        <p:txBody>
          <a:bodyPr wrap="square" anchor="t">
            <a:spAutoFit/>
          </a:bodyPr>
          <a:lstStyle/>
          <a:p>
            <a:pPr algn="ctr">
              <a:defRPr/>
            </a:pPr>
            <a:r>
              <a:rPr lang="en-US" sz="4800" b="1">
                <a:latin typeface="+mj-lt"/>
              </a:rPr>
              <a:t>Dynamic Teaching </a:t>
            </a:r>
            <a:r>
              <a:rPr lang="en-US" sz="4800" b="1">
                <a:latin typeface="+mj-lt"/>
                <a:cs typeface="Calibri Light"/>
              </a:rPr>
              <a:t>Yields</a:t>
            </a:r>
            <a:endParaRPr lang="en-US" b="1">
              <a:cs typeface="Calibri"/>
            </a:endParaRPr>
          </a:p>
          <a:p>
            <a:pPr algn="ctr">
              <a:defRPr/>
            </a:pPr>
            <a:r>
              <a:rPr lang="en-US" sz="4800" b="1">
                <a:latin typeface="+mj-lt"/>
                <a:cs typeface="Calibri Light"/>
              </a:rPr>
              <a:t>Dynamic Results</a:t>
            </a:r>
          </a:p>
          <a:p>
            <a:pPr algn="ctr">
              <a:defRPr/>
            </a:pPr>
            <a:r>
              <a:rPr lang="en-US" sz="2800" b="1" i="1">
                <a:latin typeface="+mj-lt"/>
                <a:cs typeface="Calibri Light"/>
              </a:rPr>
              <a:t>An Introduction to Tiered and Differentiated Instruction</a:t>
            </a:r>
          </a:p>
        </p:txBody>
      </p:sp>
    </p:spTree>
    <p:extLst>
      <p:ext uri="{BB962C8B-B14F-4D97-AF65-F5344CB8AC3E}">
        <p14:creationId xmlns:p14="http://schemas.microsoft.com/office/powerpoint/2010/main" val="205889692"/>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a:extLst>
              <a:ext uri="{FF2B5EF4-FFF2-40B4-BE49-F238E27FC236}">
                <a16:creationId xmlns:a16="http://schemas.microsoft.com/office/drawing/2014/main" id="{2F4CA415-E91B-4958-BF14-FB6C5EFCBCEF}"/>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491" name="Oval 11">
            <a:extLst>
              <a:ext uri="{FF2B5EF4-FFF2-40B4-BE49-F238E27FC236}">
                <a16:creationId xmlns:a16="http://schemas.microsoft.com/office/drawing/2014/main" id="{5D75BAA4-4566-4E65-8245-C6023DC69C2B}"/>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492" name="Oval 12">
            <a:extLst>
              <a:ext uri="{FF2B5EF4-FFF2-40B4-BE49-F238E27FC236}">
                <a16:creationId xmlns:a16="http://schemas.microsoft.com/office/drawing/2014/main" id="{1E4B9DFE-B02C-4B10-9FE6-D07C520B6329}"/>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493" name="Oval 13">
            <a:extLst>
              <a:ext uri="{FF2B5EF4-FFF2-40B4-BE49-F238E27FC236}">
                <a16:creationId xmlns:a16="http://schemas.microsoft.com/office/drawing/2014/main" id="{941F12C1-7F7C-417F-9169-D7C837135085}"/>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494" name="Oval 14">
            <a:extLst>
              <a:ext uri="{FF2B5EF4-FFF2-40B4-BE49-F238E27FC236}">
                <a16:creationId xmlns:a16="http://schemas.microsoft.com/office/drawing/2014/main" id="{7B0C678A-7E0D-43D8-872B-D516B9095AC8}"/>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495" name="Rectangle 15">
            <a:extLst>
              <a:ext uri="{FF2B5EF4-FFF2-40B4-BE49-F238E27FC236}">
                <a16:creationId xmlns:a16="http://schemas.microsoft.com/office/drawing/2014/main" id="{D91A1D16-B6D7-44A9-979B-DC86F08BD6D9}"/>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496" name="Rectangle 16">
            <a:extLst>
              <a:ext uri="{FF2B5EF4-FFF2-40B4-BE49-F238E27FC236}">
                <a16:creationId xmlns:a16="http://schemas.microsoft.com/office/drawing/2014/main" id="{3913095B-DBFC-4F7C-A8A4-09A22D38EFF2}"/>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497" name="Rectangle 17">
            <a:extLst>
              <a:ext uri="{FF2B5EF4-FFF2-40B4-BE49-F238E27FC236}">
                <a16:creationId xmlns:a16="http://schemas.microsoft.com/office/drawing/2014/main" id="{E4828BF7-A1A0-4738-8D6A-7F240DFA7A2A}"/>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498" name="Rectangle 18">
            <a:extLst>
              <a:ext uri="{FF2B5EF4-FFF2-40B4-BE49-F238E27FC236}">
                <a16:creationId xmlns:a16="http://schemas.microsoft.com/office/drawing/2014/main" id="{4ADE55F4-91A3-4FF9-AF4F-F3A0CD24989A}"/>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499" name="Rectangle 18">
            <a:extLst>
              <a:ext uri="{FF2B5EF4-FFF2-40B4-BE49-F238E27FC236}">
                <a16:creationId xmlns:a16="http://schemas.microsoft.com/office/drawing/2014/main" id="{A6A0B3E4-9210-481B-B94F-D8BC16BBC15B}"/>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500" name="Rectangle 8">
            <a:extLst>
              <a:ext uri="{FF2B5EF4-FFF2-40B4-BE49-F238E27FC236}">
                <a16:creationId xmlns:a16="http://schemas.microsoft.com/office/drawing/2014/main" id="{DF5DB776-564A-46BF-A31D-3377FCF80438}"/>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501" name="Rectangle 11">
            <a:extLst>
              <a:ext uri="{FF2B5EF4-FFF2-40B4-BE49-F238E27FC236}">
                <a16:creationId xmlns:a16="http://schemas.microsoft.com/office/drawing/2014/main" id="{2693AC6B-07C1-49F8-9655-AAEF53985024}"/>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502" name="Rectangle 12">
            <a:extLst>
              <a:ext uri="{FF2B5EF4-FFF2-40B4-BE49-F238E27FC236}">
                <a16:creationId xmlns:a16="http://schemas.microsoft.com/office/drawing/2014/main" id="{E6272914-CF19-431E-B4CE-05EF80637D58}"/>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503" name="Rectangle 18">
            <a:extLst>
              <a:ext uri="{FF2B5EF4-FFF2-40B4-BE49-F238E27FC236}">
                <a16:creationId xmlns:a16="http://schemas.microsoft.com/office/drawing/2014/main" id="{2078E3BB-13AB-4AEB-8270-7CD9CBD329CC}"/>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504" name="Rectangle 18">
            <a:extLst>
              <a:ext uri="{FF2B5EF4-FFF2-40B4-BE49-F238E27FC236}">
                <a16:creationId xmlns:a16="http://schemas.microsoft.com/office/drawing/2014/main" id="{12B6E734-E973-4968-980B-BFB4A27F829A}"/>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3505"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5FB09E37-0472-471A-B5D0-71B585F0A0B6}"/>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63506"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F8BA287-0835-4791-B5F8-EB84A23B51A0}"/>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63507"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5945D449-A668-49F8-8E99-453D70956DBA}"/>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F7EF90AE-D65A-4B4E-80CE-EA8C4FE9384B}"/>
              </a:ext>
            </a:extLst>
          </p:cNvPr>
          <p:cNvSpPr/>
          <p:nvPr/>
        </p:nvSpPr>
        <p:spPr>
          <a:xfrm>
            <a:off x="2016126" y="514351"/>
            <a:ext cx="8101013" cy="3965575"/>
          </a:xfrm>
          <a:prstGeom prst="rect">
            <a:avLst/>
          </a:prstGeom>
        </p:spPr>
        <p:txBody>
          <a:bodyPr wrap="square">
            <a:spAutoFit/>
          </a:bodyPr>
          <a:lstStyle/>
          <a:p>
            <a:pPr marL="514350" indent="-514350" algn="ctr">
              <a:lnSpc>
                <a:spcPct val="150000"/>
              </a:lnSpc>
              <a:spcBef>
                <a:spcPts val="0"/>
              </a:spcBef>
              <a:spcAft>
                <a:spcPts val="0"/>
              </a:spcAft>
              <a:buClr>
                <a:schemeClr val="dk1"/>
              </a:buClr>
              <a:buSzPct val="25000"/>
              <a:defRPr/>
            </a:pPr>
            <a:endParaRPr lang="en-US" sz="2400" b="1">
              <a:solidFill>
                <a:schemeClr val="dk1"/>
              </a:solidFill>
              <a:latin typeface="Arial"/>
              <a:ea typeface="Arial"/>
              <a:cs typeface="Arial"/>
              <a:sym typeface="Arial"/>
            </a:endParaRPr>
          </a:p>
          <a:p>
            <a:pPr marL="514350" indent="-514350" algn="ctr">
              <a:lnSpc>
                <a:spcPct val="150000"/>
              </a:lnSpc>
              <a:spcBef>
                <a:spcPts val="0"/>
              </a:spcBef>
              <a:spcAft>
                <a:spcPts val="0"/>
              </a:spcAft>
              <a:buClr>
                <a:schemeClr val="dk1"/>
              </a:buClr>
              <a:buSzPct val="25000"/>
              <a:defRPr/>
            </a:pPr>
            <a:endParaRPr lang="en-US" sz="2400" b="1">
              <a:solidFill>
                <a:schemeClr val="dk1"/>
              </a:solidFill>
              <a:latin typeface="Arial"/>
              <a:ea typeface="Arial"/>
              <a:cs typeface="Arial"/>
              <a:sym typeface="Arial"/>
            </a:endParaRPr>
          </a:p>
          <a:p>
            <a:pPr marL="514350" indent="-514350" algn="ctr">
              <a:lnSpc>
                <a:spcPct val="150000"/>
              </a:lnSpc>
              <a:spcBef>
                <a:spcPts val="0"/>
              </a:spcBef>
              <a:spcAft>
                <a:spcPts val="0"/>
              </a:spcAft>
              <a:buClr>
                <a:schemeClr val="dk1"/>
              </a:buClr>
              <a:buSzPct val="25000"/>
              <a:defRPr/>
            </a:pPr>
            <a:r>
              <a:rPr lang="en-US" sz="2800" b="1">
                <a:solidFill>
                  <a:schemeClr val="dk1"/>
                </a:solidFill>
                <a:latin typeface="Arial"/>
                <a:ea typeface="Arial"/>
                <a:cs typeface="Arial"/>
                <a:sym typeface="Arial"/>
              </a:rPr>
              <a:t>We </a:t>
            </a:r>
            <a:r>
              <a:rPr lang="en-US" sz="2800" b="1" u="sng">
                <a:solidFill>
                  <a:schemeClr val="dk1"/>
                </a:solidFill>
                <a:latin typeface="Arial"/>
                <a:ea typeface="Arial"/>
                <a:cs typeface="Arial"/>
                <a:sym typeface="Arial"/>
              </a:rPr>
              <a:t>HAVE</a:t>
            </a:r>
            <a:r>
              <a:rPr lang="en-US" sz="2800" b="1">
                <a:solidFill>
                  <a:schemeClr val="dk1"/>
                </a:solidFill>
                <a:latin typeface="Arial"/>
                <a:ea typeface="Arial"/>
                <a:cs typeface="Arial"/>
                <a:sym typeface="Arial"/>
              </a:rPr>
              <a:t> to get to know our students…</a:t>
            </a:r>
          </a:p>
          <a:p>
            <a:pPr marL="514350" indent="-514350">
              <a:lnSpc>
                <a:spcPct val="150000"/>
              </a:lnSpc>
              <a:spcBef>
                <a:spcPts val="160"/>
              </a:spcBef>
              <a:spcAft>
                <a:spcPts val="0"/>
              </a:spcAft>
              <a:buClr>
                <a:schemeClr val="dk1"/>
              </a:buClr>
              <a:buSzPct val="100000"/>
              <a:defRPr/>
            </a:pPr>
            <a:endParaRPr lang="en-US" sz="2400">
              <a:solidFill>
                <a:schemeClr val="dk1"/>
              </a:solidFill>
              <a:latin typeface="Arial"/>
              <a:ea typeface="Arial"/>
              <a:cs typeface="Arial"/>
              <a:sym typeface="Arial"/>
            </a:endParaRPr>
          </a:p>
          <a:p>
            <a:pPr>
              <a:lnSpc>
                <a:spcPct val="150000"/>
              </a:lnSpc>
              <a:spcBef>
                <a:spcPts val="560"/>
              </a:spcBef>
              <a:spcAft>
                <a:spcPts val="0"/>
              </a:spcAft>
              <a:buClr>
                <a:schemeClr val="dk1"/>
              </a:buClr>
              <a:buSzPct val="25000"/>
              <a:defRPr/>
            </a:pPr>
            <a:r>
              <a:rPr lang="en-US" sz="2400">
                <a:solidFill>
                  <a:schemeClr val="dk1"/>
                </a:solidFill>
                <a:latin typeface="Arial"/>
                <a:ea typeface="Arial"/>
                <a:cs typeface="Arial"/>
                <a:sym typeface="Arial"/>
              </a:rPr>
              <a:t> </a:t>
            </a:r>
          </a:p>
          <a:p>
            <a:pPr marL="571500" indent="-571500">
              <a:lnSpc>
                <a:spcPct val="150000"/>
              </a:lnSpc>
              <a:spcBef>
                <a:spcPts val="560"/>
              </a:spcBef>
              <a:spcAft>
                <a:spcPts val="0"/>
              </a:spcAft>
              <a:buClr>
                <a:schemeClr val="dk1"/>
              </a:buClr>
              <a:buSzPct val="100000"/>
              <a:buFont typeface="Wingdings" panose="05000000000000000000" pitchFamily="2" charset="2"/>
              <a:buChar char="§"/>
              <a:defRPr/>
            </a:pPr>
            <a:endParaRPr lang="en-US" sz="3600">
              <a:solidFill>
                <a:schemeClr val="dk1"/>
              </a:solidFill>
              <a:latin typeface="Arial"/>
              <a:ea typeface="Arial"/>
              <a:cs typeface="Arial"/>
              <a:sym typeface="Arial"/>
            </a:endParaRPr>
          </a:p>
        </p:txBody>
      </p:sp>
    </p:spTree>
    <p:extLst>
      <p:ext uri="{BB962C8B-B14F-4D97-AF65-F5344CB8AC3E}">
        <p14:creationId xmlns:p14="http://schemas.microsoft.com/office/powerpoint/2010/main" val="273241392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a:extLst>
              <a:ext uri="{FF2B5EF4-FFF2-40B4-BE49-F238E27FC236}">
                <a16:creationId xmlns:a16="http://schemas.microsoft.com/office/drawing/2014/main" id="{14141D7B-7B6A-4037-BA52-9614FEF40796}"/>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39" name="Oval 11">
            <a:extLst>
              <a:ext uri="{FF2B5EF4-FFF2-40B4-BE49-F238E27FC236}">
                <a16:creationId xmlns:a16="http://schemas.microsoft.com/office/drawing/2014/main" id="{226D9E41-92E1-498F-BFA6-A15E8A9B61DA}"/>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40" name="Oval 12">
            <a:extLst>
              <a:ext uri="{FF2B5EF4-FFF2-40B4-BE49-F238E27FC236}">
                <a16:creationId xmlns:a16="http://schemas.microsoft.com/office/drawing/2014/main" id="{31D17EE4-49B5-47CD-B6AA-CE72D64E95F7}"/>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41" name="Oval 13">
            <a:extLst>
              <a:ext uri="{FF2B5EF4-FFF2-40B4-BE49-F238E27FC236}">
                <a16:creationId xmlns:a16="http://schemas.microsoft.com/office/drawing/2014/main" id="{5875BA9B-5247-4CE2-8D34-80EA1BC1F4EB}"/>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42" name="Oval 14">
            <a:extLst>
              <a:ext uri="{FF2B5EF4-FFF2-40B4-BE49-F238E27FC236}">
                <a16:creationId xmlns:a16="http://schemas.microsoft.com/office/drawing/2014/main" id="{C23F30B7-C2FF-4AE9-8690-06A3DA6613B2}"/>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43" name="Rectangle 15">
            <a:extLst>
              <a:ext uri="{FF2B5EF4-FFF2-40B4-BE49-F238E27FC236}">
                <a16:creationId xmlns:a16="http://schemas.microsoft.com/office/drawing/2014/main" id="{3CEEB83F-B05D-4B66-8833-446FD9B01A28}"/>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44" name="Rectangle 16">
            <a:extLst>
              <a:ext uri="{FF2B5EF4-FFF2-40B4-BE49-F238E27FC236}">
                <a16:creationId xmlns:a16="http://schemas.microsoft.com/office/drawing/2014/main" id="{C0F24708-F2FC-47E8-A554-E106966A91F7}"/>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45" name="Rectangle 17">
            <a:extLst>
              <a:ext uri="{FF2B5EF4-FFF2-40B4-BE49-F238E27FC236}">
                <a16:creationId xmlns:a16="http://schemas.microsoft.com/office/drawing/2014/main" id="{BC6CD9F5-AB91-460C-954C-881DDC0B0ADA}"/>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46" name="Rectangle 18">
            <a:extLst>
              <a:ext uri="{FF2B5EF4-FFF2-40B4-BE49-F238E27FC236}">
                <a16:creationId xmlns:a16="http://schemas.microsoft.com/office/drawing/2014/main" id="{CF934DCF-1932-4E7E-A0EC-338B8BB8574D}"/>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47" name="Rectangle 18">
            <a:extLst>
              <a:ext uri="{FF2B5EF4-FFF2-40B4-BE49-F238E27FC236}">
                <a16:creationId xmlns:a16="http://schemas.microsoft.com/office/drawing/2014/main" id="{C641A5BB-71C9-45AC-B795-DD52BBFDD845}"/>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48" name="Rectangle 8">
            <a:extLst>
              <a:ext uri="{FF2B5EF4-FFF2-40B4-BE49-F238E27FC236}">
                <a16:creationId xmlns:a16="http://schemas.microsoft.com/office/drawing/2014/main" id="{452A3321-DA55-4621-9ED8-B2A9AC8E0A48}"/>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49" name="Rectangle 11">
            <a:extLst>
              <a:ext uri="{FF2B5EF4-FFF2-40B4-BE49-F238E27FC236}">
                <a16:creationId xmlns:a16="http://schemas.microsoft.com/office/drawing/2014/main" id="{4D6E1D01-0590-4407-AAC7-F0F8E51B7510}"/>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50" name="Rectangle 12">
            <a:extLst>
              <a:ext uri="{FF2B5EF4-FFF2-40B4-BE49-F238E27FC236}">
                <a16:creationId xmlns:a16="http://schemas.microsoft.com/office/drawing/2014/main" id="{52E43EDE-6ACA-4997-8C75-2E0A9CF66E6C}"/>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51" name="Rectangle 18">
            <a:extLst>
              <a:ext uri="{FF2B5EF4-FFF2-40B4-BE49-F238E27FC236}">
                <a16:creationId xmlns:a16="http://schemas.microsoft.com/office/drawing/2014/main" id="{609A54EC-0AA1-4FE4-8E56-F130301FB474}"/>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52" name="Rectangle 18">
            <a:extLst>
              <a:ext uri="{FF2B5EF4-FFF2-40B4-BE49-F238E27FC236}">
                <a16:creationId xmlns:a16="http://schemas.microsoft.com/office/drawing/2014/main" id="{24D9ADC6-1FFB-46A1-9B8C-CC5614185AD7}"/>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5553"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F7C1FAC3-66F3-4CC9-8FCA-A789B22C78C2}"/>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65554"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AB325561-D627-4687-AB76-97BBA584E828}"/>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65555"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3B1D0EDD-F783-4306-A5F2-382DEAC15D6D}"/>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9FB27732-3630-430F-89A4-84D90ED9D844}"/>
              </a:ext>
            </a:extLst>
          </p:cNvPr>
          <p:cNvSpPr/>
          <p:nvPr/>
        </p:nvSpPr>
        <p:spPr>
          <a:xfrm>
            <a:off x="2016126" y="514350"/>
            <a:ext cx="8101013" cy="5755358"/>
          </a:xfrm>
          <a:prstGeom prst="rect">
            <a:avLst/>
          </a:prstGeom>
        </p:spPr>
        <p:txBody>
          <a:bodyPr wrap="square">
            <a:spAutoFit/>
          </a:bodyPr>
          <a:lstStyle/>
          <a:p>
            <a:pPr marL="514350" indent="-514350" algn="ctr">
              <a:lnSpc>
                <a:spcPct val="150000"/>
              </a:lnSpc>
              <a:spcBef>
                <a:spcPts val="0"/>
              </a:spcBef>
              <a:spcAft>
                <a:spcPts val="0"/>
              </a:spcAft>
              <a:buClr>
                <a:schemeClr val="dk1"/>
              </a:buClr>
              <a:buSzPct val="25000"/>
              <a:defRPr/>
            </a:pPr>
            <a:endParaRPr lang="en-US" sz="2400" b="1" dirty="0">
              <a:solidFill>
                <a:schemeClr val="dk1"/>
              </a:solidFill>
              <a:latin typeface="Arial"/>
              <a:ea typeface="Arial"/>
              <a:cs typeface="Arial"/>
              <a:sym typeface="Arial"/>
            </a:endParaRPr>
          </a:p>
          <a:p>
            <a:pPr marL="514350" indent="-514350" algn="ctr">
              <a:lnSpc>
                <a:spcPct val="150000"/>
              </a:lnSpc>
              <a:spcBef>
                <a:spcPts val="0"/>
              </a:spcBef>
              <a:spcAft>
                <a:spcPts val="0"/>
              </a:spcAft>
              <a:buClr>
                <a:schemeClr val="dk1"/>
              </a:buClr>
              <a:buSzPct val="25000"/>
              <a:defRPr/>
            </a:pPr>
            <a:endParaRPr lang="en-US" sz="2400" b="1" dirty="0">
              <a:solidFill>
                <a:schemeClr val="dk1"/>
              </a:solidFill>
              <a:latin typeface="Arial"/>
              <a:ea typeface="Arial"/>
              <a:cs typeface="Arial"/>
              <a:sym typeface="Arial"/>
            </a:endParaRPr>
          </a:p>
          <a:p>
            <a:pPr marL="514350" indent="-514350" algn="ctr">
              <a:lnSpc>
                <a:spcPct val="150000"/>
              </a:lnSpc>
              <a:spcBef>
                <a:spcPts val="0"/>
              </a:spcBef>
              <a:spcAft>
                <a:spcPts val="0"/>
              </a:spcAft>
              <a:buClr>
                <a:schemeClr val="dk1"/>
              </a:buClr>
              <a:buSzPct val="25000"/>
              <a:defRPr/>
            </a:pPr>
            <a:r>
              <a:rPr lang="en-US" sz="2800" b="1" dirty="0">
                <a:solidFill>
                  <a:schemeClr val="dk1"/>
                </a:solidFill>
                <a:latin typeface="Arial"/>
                <a:ea typeface="Arial"/>
                <a:cs typeface="Arial"/>
                <a:sym typeface="Arial"/>
              </a:rPr>
              <a:t>We </a:t>
            </a:r>
            <a:r>
              <a:rPr lang="en-US" sz="2800" b="1" u="sng" dirty="0">
                <a:solidFill>
                  <a:schemeClr val="dk1"/>
                </a:solidFill>
                <a:latin typeface="Arial"/>
                <a:ea typeface="Arial"/>
                <a:cs typeface="Arial"/>
                <a:sym typeface="Arial"/>
              </a:rPr>
              <a:t>HAVE</a:t>
            </a:r>
            <a:r>
              <a:rPr lang="en-US" sz="2800" b="1" dirty="0">
                <a:solidFill>
                  <a:schemeClr val="dk1"/>
                </a:solidFill>
                <a:latin typeface="Arial"/>
                <a:ea typeface="Arial"/>
                <a:cs typeface="Arial"/>
                <a:sym typeface="Arial"/>
              </a:rPr>
              <a:t> to get to know our students…</a:t>
            </a:r>
          </a:p>
          <a:p>
            <a:pPr marL="514350" indent="-514350">
              <a:lnSpc>
                <a:spcPct val="150000"/>
              </a:lnSpc>
              <a:spcBef>
                <a:spcPts val="160"/>
              </a:spcBef>
              <a:spcAft>
                <a:spcPts val="0"/>
              </a:spcAft>
              <a:buClr>
                <a:schemeClr val="dk1"/>
              </a:buClr>
              <a:buSzPct val="100000"/>
              <a:defRPr/>
            </a:pPr>
            <a:endParaRPr lang="en-US" sz="2400" dirty="0">
              <a:solidFill>
                <a:schemeClr val="dk1"/>
              </a:solidFill>
              <a:latin typeface="Arial"/>
              <a:ea typeface="Arial"/>
              <a:cs typeface="Arial"/>
              <a:sym typeface="Arial"/>
            </a:endParaRPr>
          </a:p>
          <a:p>
            <a:pPr>
              <a:lnSpc>
                <a:spcPct val="150000"/>
              </a:lnSpc>
              <a:spcBef>
                <a:spcPts val="560"/>
              </a:spcBef>
              <a:spcAft>
                <a:spcPts val="0"/>
              </a:spcAft>
              <a:buClr>
                <a:schemeClr val="dk1"/>
              </a:buClr>
              <a:buSzPct val="25000"/>
              <a:defRPr/>
            </a:pPr>
            <a:r>
              <a:rPr lang="en-US" sz="2400" dirty="0">
                <a:solidFill>
                  <a:schemeClr val="dk1"/>
                </a:solidFill>
                <a:latin typeface="Arial"/>
                <a:ea typeface="Arial"/>
                <a:cs typeface="Arial"/>
                <a:sym typeface="Arial"/>
              </a:rPr>
              <a:t>How do they like to learn?  </a:t>
            </a:r>
          </a:p>
          <a:p>
            <a:pPr>
              <a:lnSpc>
                <a:spcPct val="150000"/>
              </a:lnSpc>
              <a:spcBef>
                <a:spcPts val="560"/>
              </a:spcBef>
              <a:spcAft>
                <a:spcPts val="0"/>
              </a:spcAft>
              <a:buClr>
                <a:schemeClr val="dk1"/>
              </a:buClr>
              <a:buSzPct val="25000"/>
              <a:defRPr/>
            </a:pPr>
            <a:r>
              <a:rPr lang="en-US" sz="2400" dirty="0">
                <a:solidFill>
                  <a:schemeClr val="dk1"/>
                </a:solidFill>
                <a:latin typeface="Arial"/>
                <a:ea typeface="Arial"/>
                <a:cs typeface="Arial"/>
                <a:sym typeface="Arial"/>
              </a:rPr>
              <a:t>Where is their level of learning currently “at?”  </a:t>
            </a:r>
          </a:p>
          <a:p>
            <a:pPr>
              <a:lnSpc>
                <a:spcPct val="150000"/>
              </a:lnSpc>
              <a:spcBef>
                <a:spcPts val="560"/>
              </a:spcBef>
              <a:spcAft>
                <a:spcPts val="0"/>
              </a:spcAft>
              <a:buClr>
                <a:schemeClr val="dk1"/>
              </a:buClr>
              <a:buSzPct val="25000"/>
              <a:defRPr/>
            </a:pPr>
            <a:r>
              <a:rPr lang="en-US" sz="2400" dirty="0">
                <a:solidFill>
                  <a:schemeClr val="dk1"/>
                </a:solidFill>
                <a:latin typeface="Arial"/>
                <a:ea typeface="Arial"/>
                <a:cs typeface="Arial"/>
                <a:sym typeface="Arial"/>
              </a:rPr>
              <a:t>What are their joys and concerns? </a:t>
            </a:r>
          </a:p>
          <a:p>
            <a:pPr>
              <a:lnSpc>
                <a:spcPct val="150000"/>
              </a:lnSpc>
              <a:spcBef>
                <a:spcPts val="560"/>
              </a:spcBef>
              <a:spcAft>
                <a:spcPts val="0"/>
              </a:spcAft>
              <a:buClr>
                <a:schemeClr val="dk1"/>
              </a:buClr>
              <a:buSzPct val="25000"/>
              <a:defRPr/>
            </a:pPr>
            <a:r>
              <a:rPr lang="en-US" sz="2400" dirty="0">
                <a:solidFill>
                  <a:schemeClr val="dk1"/>
                </a:solidFill>
                <a:latin typeface="Arial"/>
                <a:ea typeface="Arial"/>
                <a:cs typeface="Arial"/>
                <a:sym typeface="Arial"/>
              </a:rPr>
              <a:t>What are they interested in?</a:t>
            </a:r>
          </a:p>
          <a:p>
            <a:pPr marL="571500" indent="-571500">
              <a:lnSpc>
                <a:spcPct val="150000"/>
              </a:lnSpc>
              <a:spcBef>
                <a:spcPts val="560"/>
              </a:spcBef>
              <a:spcAft>
                <a:spcPts val="0"/>
              </a:spcAft>
              <a:buClr>
                <a:schemeClr val="dk1"/>
              </a:buClr>
              <a:buSzPct val="100000"/>
              <a:buFont typeface="Wingdings" panose="05000000000000000000" pitchFamily="2" charset="2"/>
              <a:buChar char="§"/>
              <a:defRPr/>
            </a:pPr>
            <a:endParaRPr lang="en-US" sz="36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005496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a:extLst>
              <a:ext uri="{FF2B5EF4-FFF2-40B4-BE49-F238E27FC236}">
                <a16:creationId xmlns:a16="http://schemas.microsoft.com/office/drawing/2014/main" id="{C135605C-EDB2-4721-9EB0-DD6D1DB8D46F}"/>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5" name="Oval 11">
            <a:extLst>
              <a:ext uri="{FF2B5EF4-FFF2-40B4-BE49-F238E27FC236}">
                <a16:creationId xmlns:a16="http://schemas.microsoft.com/office/drawing/2014/main" id="{522085A9-BBC8-4C1E-AFEC-FA4BF708B4E2}"/>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6" name="Oval 12">
            <a:extLst>
              <a:ext uri="{FF2B5EF4-FFF2-40B4-BE49-F238E27FC236}">
                <a16:creationId xmlns:a16="http://schemas.microsoft.com/office/drawing/2014/main" id="{A3C5AA89-1531-4875-9644-13BB47791E13}"/>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7" name="Oval 13">
            <a:extLst>
              <a:ext uri="{FF2B5EF4-FFF2-40B4-BE49-F238E27FC236}">
                <a16:creationId xmlns:a16="http://schemas.microsoft.com/office/drawing/2014/main" id="{D11C15F2-39B5-484A-813C-8889516117C8}"/>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8" name="Oval 14">
            <a:extLst>
              <a:ext uri="{FF2B5EF4-FFF2-40B4-BE49-F238E27FC236}">
                <a16:creationId xmlns:a16="http://schemas.microsoft.com/office/drawing/2014/main" id="{5E92BDAD-DFF1-4A66-8090-C8FA670E7CF0}"/>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9" name="Rectangle 15">
            <a:extLst>
              <a:ext uri="{FF2B5EF4-FFF2-40B4-BE49-F238E27FC236}">
                <a16:creationId xmlns:a16="http://schemas.microsoft.com/office/drawing/2014/main" id="{5D8E65F3-CDF2-4119-896D-D0735FF35A66}"/>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0" name="Rectangle 16">
            <a:extLst>
              <a:ext uri="{FF2B5EF4-FFF2-40B4-BE49-F238E27FC236}">
                <a16:creationId xmlns:a16="http://schemas.microsoft.com/office/drawing/2014/main" id="{038A2F01-9D2B-408B-8FFD-3F6FB0B3DE74}"/>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1" name="Rectangle 17">
            <a:extLst>
              <a:ext uri="{FF2B5EF4-FFF2-40B4-BE49-F238E27FC236}">
                <a16:creationId xmlns:a16="http://schemas.microsoft.com/office/drawing/2014/main" id="{B09DBD95-76FE-44C3-9884-68A3EB248266}"/>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2" name="Rectangle 18">
            <a:extLst>
              <a:ext uri="{FF2B5EF4-FFF2-40B4-BE49-F238E27FC236}">
                <a16:creationId xmlns:a16="http://schemas.microsoft.com/office/drawing/2014/main" id="{F7CD1590-79FA-40A4-947F-8B70F31AA32D}"/>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3" name="Rectangle 18">
            <a:extLst>
              <a:ext uri="{FF2B5EF4-FFF2-40B4-BE49-F238E27FC236}">
                <a16:creationId xmlns:a16="http://schemas.microsoft.com/office/drawing/2014/main" id="{78C2F12A-7AC6-4D54-AFEC-A4626E1BC4E2}"/>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4" name="Rectangle 8">
            <a:extLst>
              <a:ext uri="{FF2B5EF4-FFF2-40B4-BE49-F238E27FC236}">
                <a16:creationId xmlns:a16="http://schemas.microsoft.com/office/drawing/2014/main" id="{1A16DDE8-8133-479D-83C8-DDDC30703F4A}"/>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5" name="Rectangle 11">
            <a:extLst>
              <a:ext uri="{FF2B5EF4-FFF2-40B4-BE49-F238E27FC236}">
                <a16:creationId xmlns:a16="http://schemas.microsoft.com/office/drawing/2014/main" id="{992AF992-72C8-483C-8508-75D4926F2024}"/>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6" name="Rectangle 12">
            <a:extLst>
              <a:ext uri="{FF2B5EF4-FFF2-40B4-BE49-F238E27FC236}">
                <a16:creationId xmlns:a16="http://schemas.microsoft.com/office/drawing/2014/main" id="{A30FB88F-E7D7-4965-9E8E-6A8D6343B3F1}"/>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7" name="Rectangle 18">
            <a:extLst>
              <a:ext uri="{FF2B5EF4-FFF2-40B4-BE49-F238E27FC236}">
                <a16:creationId xmlns:a16="http://schemas.microsoft.com/office/drawing/2014/main" id="{D28B34CD-9D46-4F2B-8CA6-535170963037}"/>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8" name="Rectangle 18">
            <a:extLst>
              <a:ext uri="{FF2B5EF4-FFF2-40B4-BE49-F238E27FC236}">
                <a16:creationId xmlns:a16="http://schemas.microsoft.com/office/drawing/2014/main" id="{ACEE7372-D1D9-49E3-88FA-EA3DC38B85E7}"/>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9"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83A139E5-2F95-49BF-94FE-3F4A05CC0003}"/>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69650"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89234B2D-847C-475D-B13D-0BD0A55C5CD6}"/>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69651"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04C57483-DBC3-46C8-A2B2-F9F9776E5A1D}"/>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C398B5D7-2804-459D-89DC-C88C3CF84286}"/>
              </a:ext>
            </a:extLst>
          </p:cNvPr>
          <p:cNvSpPr/>
          <p:nvPr/>
        </p:nvSpPr>
        <p:spPr>
          <a:xfrm>
            <a:off x="2001749" y="514351"/>
            <a:ext cx="8302295" cy="3298275"/>
          </a:xfrm>
          <a:prstGeom prst="rect">
            <a:avLst/>
          </a:prstGeom>
        </p:spPr>
        <p:txBody>
          <a:bodyPr wrap="square" anchor="t">
            <a:spAutoFit/>
          </a:bodyPr>
          <a:lstStyle/>
          <a:p>
            <a:pPr marL="514350" indent="-514350" algn="ctr">
              <a:spcBef>
                <a:spcPts val="0"/>
              </a:spcBef>
              <a:spcAft>
                <a:spcPts val="0"/>
              </a:spcAft>
              <a:buClr>
                <a:schemeClr val="dk1"/>
              </a:buClr>
              <a:buSzPct val="25000"/>
              <a:defRPr/>
            </a:pPr>
            <a:r>
              <a:rPr lang="en-US" sz="2400" b="1" u="sng">
                <a:solidFill>
                  <a:schemeClr val="dk1"/>
                </a:solidFill>
                <a:latin typeface="Arial"/>
                <a:ea typeface="Arial"/>
                <a:cs typeface="Arial"/>
                <a:sym typeface="Arial"/>
              </a:rPr>
              <a:t>6 steps to effective differentiation</a:t>
            </a:r>
          </a:p>
          <a:p>
            <a:pPr marL="342900" indent="-342900">
              <a:spcBef>
                <a:spcPts val="56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1. Evaluate previous summative/standardized data.</a:t>
            </a:r>
          </a:p>
          <a:p>
            <a:pPr marL="342900" indent="-342900">
              <a:spcBef>
                <a:spcPts val="56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 </a:t>
            </a:r>
          </a:p>
          <a:p>
            <a:pPr marL="571500" indent="-571500">
              <a:lnSpc>
                <a:spcPct val="150000"/>
              </a:lnSpc>
              <a:spcBef>
                <a:spcPts val="560"/>
              </a:spcBef>
              <a:spcAft>
                <a:spcPts val="0"/>
              </a:spcAft>
              <a:buClr>
                <a:schemeClr val="dk1"/>
              </a:buClr>
              <a:buSzPct val="100000"/>
              <a:buFont typeface="Wingdings" panose="05000000000000000000" pitchFamily="2" charset="2"/>
              <a:buChar char="§"/>
              <a:defRPr/>
            </a:pPr>
            <a:endParaRPr lang="en-US" sz="3600">
              <a:solidFill>
                <a:schemeClr val="dk1"/>
              </a:solidFill>
              <a:latin typeface="Arial"/>
              <a:ea typeface="Arial"/>
              <a:cs typeface="Arial"/>
              <a:sym typeface="Arial"/>
            </a:endParaRPr>
          </a:p>
        </p:txBody>
      </p:sp>
    </p:spTree>
    <p:extLst>
      <p:ext uri="{BB962C8B-B14F-4D97-AF65-F5344CB8AC3E}">
        <p14:creationId xmlns:p14="http://schemas.microsoft.com/office/powerpoint/2010/main" val="2033789047"/>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a:extLst>
              <a:ext uri="{FF2B5EF4-FFF2-40B4-BE49-F238E27FC236}">
                <a16:creationId xmlns:a16="http://schemas.microsoft.com/office/drawing/2014/main" id="{C135605C-EDB2-4721-9EB0-DD6D1DB8D46F}"/>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5" name="Oval 11">
            <a:extLst>
              <a:ext uri="{FF2B5EF4-FFF2-40B4-BE49-F238E27FC236}">
                <a16:creationId xmlns:a16="http://schemas.microsoft.com/office/drawing/2014/main" id="{522085A9-BBC8-4C1E-AFEC-FA4BF708B4E2}"/>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6" name="Oval 12">
            <a:extLst>
              <a:ext uri="{FF2B5EF4-FFF2-40B4-BE49-F238E27FC236}">
                <a16:creationId xmlns:a16="http://schemas.microsoft.com/office/drawing/2014/main" id="{A3C5AA89-1531-4875-9644-13BB47791E13}"/>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7" name="Oval 13">
            <a:extLst>
              <a:ext uri="{FF2B5EF4-FFF2-40B4-BE49-F238E27FC236}">
                <a16:creationId xmlns:a16="http://schemas.microsoft.com/office/drawing/2014/main" id="{D11C15F2-39B5-484A-813C-8889516117C8}"/>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8" name="Oval 14">
            <a:extLst>
              <a:ext uri="{FF2B5EF4-FFF2-40B4-BE49-F238E27FC236}">
                <a16:creationId xmlns:a16="http://schemas.microsoft.com/office/drawing/2014/main" id="{5E92BDAD-DFF1-4A66-8090-C8FA670E7CF0}"/>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9" name="Rectangle 15">
            <a:extLst>
              <a:ext uri="{FF2B5EF4-FFF2-40B4-BE49-F238E27FC236}">
                <a16:creationId xmlns:a16="http://schemas.microsoft.com/office/drawing/2014/main" id="{5D8E65F3-CDF2-4119-896D-D0735FF35A66}"/>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0" name="Rectangle 16">
            <a:extLst>
              <a:ext uri="{FF2B5EF4-FFF2-40B4-BE49-F238E27FC236}">
                <a16:creationId xmlns:a16="http://schemas.microsoft.com/office/drawing/2014/main" id="{038A2F01-9D2B-408B-8FFD-3F6FB0B3DE74}"/>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1" name="Rectangle 17">
            <a:extLst>
              <a:ext uri="{FF2B5EF4-FFF2-40B4-BE49-F238E27FC236}">
                <a16:creationId xmlns:a16="http://schemas.microsoft.com/office/drawing/2014/main" id="{B09DBD95-76FE-44C3-9884-68A3EB248266}"/>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2" name="Rectangle 18">
            <a:extLst>
              <a:ext uri="{FF2B5EF4-FFF2-40B4-BE49-F238E27FC236}">
                <a16:creationId xmlns:a16="http://schemas.microsoft.com/office/drawing/2014/main" id="{F7CD1590-79FA-40A4-947F-8B70F31AA32D}"/>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3" name="Rectangle 18">
            <a:extLst>
              <a:ext uri="{FF2B5EF4-FFF2-40B4-BE49-F238E27FC236}">
                <a16:creationId xmlns:a16="http://schemas.microsoft.com/office/drawing/2014/main" id="{78C2F12A-7AC6-4D54-AFEC-A4626E1BC4E2}"/>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4" name="Rectangle 8">
            <a:extLst>
              <a:ext uri="{FF2B5EF4-FFF2-40B4-BE49-F238E27FC236}">
                <a16:creationId xmlns:a16="http://schemas.microsoft.com/office/drawing/2014/main" id="{1A16DDE8-8133-479D-83C8-DDDC30703F4A}"/>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5" name="Rectangle 11">
            <a:extLst>
              <a:ext uri="{FF2B5EF4-FFF2-40B4-BE49-F238E27FC236}">
                <a16:creationId xmlns:a16="http://schemas.microsoft.com/office/drawing/2014/main" id="{992AF992-72C8-483C-8508-75D4926F2024}"/>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6" name="Rectangle 12">
            <a:extLst>
              <a:ext uri="{FF2B5EF4-FFF2-40B4-BE49-F238E27FC236}">
                <a16:creationId xmlns:a16="http://schemas.microsoft.com/office/drawing/2014/main" id="{A30FB88F-E7D7-4965-9E8E-6A8D6343B3F1}"/>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7" name="Rectangle 18">
            <a:extLst>
              <a:ext uri="{FF2B5EF4-FFF2-40B4-BE49-F238E27FC236}">
                <a16:creationId xmlns:a16="http://schemas.microsoft.com/office/drawing/2014/main" id="{D28B34CD-9D46-4F2B-8CA6-535170963037}"/>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8" name="Rectangle 18">
            <a:extLst>
              <a:ext uri="{FF2B5EF4-FFF2-40B4-BE49-F238E27FC236}">
                <a16:creationId xmlns:a16="http://schemas.microsoft.com/office/drawing/2014/main" id="{ACEE7372-D1D9-49E3-88FA-EA3DC38B85E7}"/>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9"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83A139E5-2F95-49BF-94FE-3F4A05CC0003}"/>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69650"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89234B2D-847C-475D-B13D-0BD0A55C5CD6}"/>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69651"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04C57483-DBC3-46C8-A2B2-F9F9776E5A1D}"/>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C398B5D7-2804-459D-89DC-C88C3CF84286}"/>
              </a:ext>
            </a:extLst>
          </p:cNvPr>
          <p:cNvSpPr/>
          <p:nvPr/>
        </p:nvSpPr>
        <p:spPr>
          <a:xfrm>
            <a:off x="2001749" y="514351"/>
            <a:ext cx="8302295" cy="3806107"/>
          </a:xfrm>
          <a:prstGeom prst="rect">
            <a:avLst/>
          </a:prstGeom>
        </p:spPr>
        <p:txBody>
          <a:bodyPr wrap="square" anchor="t">
            <a:spAutoFit/>
          </a:bodyPr>
          <a:lstStyle/>
          <a:p>
            <a:pPr marL="514350" indent="-514350" algn="ctr">
              <a:spcBef>
                <a:spcPts val="0"/>
              </a:spcBef>
              <a:spcAft>
                <a:spcPts val="0"/>
              </a:spcAft>
              <a:buClr>
                <a:schemeClr val="dk1"/>
              </a:buClr>
              <a:buSzPct val="25000"/>
              <a:defRPr/>
            </a:pPr>
            <a:r>
              <a:rPr lang="en-US" sz="2400" b="1" u="sng">
                <a:solidFill>
                  <a:schemeClr val="dk1"/>
                </a:solidFill>
                <a:latin typeface="Arial"/>
                <a:ea typeface="Arial"/>
                <a:cs typeface="Arial"/>
                <a:sym typeface="Arial"/>
              </a:rPr>
              <a:t>6 steps to effective differentiation</a:t>
            </a:r>
          </a:p>
          <a:p>
            <a:pPr marL="342900" indent="-342900">
              <a:spcBef>
                <a:spcPts val="56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1. Evaluate previous summative/standardized data.</a:t>
            </a:r>
          </a:p>
          <a:p>
            <a:pPr marL="342900" indent="-342900">
              <a:spcBef>
                <a:spcPts val="56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mj-lt"/>
                <a:ea typeface="Arial"/>
                <a:cs typeface="Arial"/>
                <a:sym typeface="Arial"/>
              </a:rPr>
              <a:t>2. </a:t>
            </a:r>
            <a:r>
              <a:rPr lang="en-US" sz="2800">
                <a:solidFill>
                  <a:schemeClr val="dk1"/>
                </a:solidFill>
                <a:latin typeface="Arial"/>
                <a:cs typeface="Arial"/>
              </a:rPr>
              <a:t>Observe your students and their performance.</a:t>
            </a: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 </a:t>
            </a:r>
          </a:p>
          <a:p>
            <a:pPr marL="571500" indent="-571500">
              <a:lnSpc>
                <a:spcPct val="150000"/>
              </a:lnSpc>
              <a:spcBef>
                <a:spcPts val="560"/>
              </a:spcBef>
              <a:spcAft>
                <a:spcPts val="0"/>
              </a:spcAft>
              <a:buClr>
                <a:schemeClr val="dk1"/>
              </a:buClr>
              <a:buSzPct val="100000"/>
              <a:buFont typeface="Wingdings" panose="05000000000000000000" pitchFamily="2" charset="2"/>
              <a:buChar char="§"/>
              <a:defRPr/>
            </a:pPr>
            <a:endParaRPr lang="en-US" sz="3600">
              <a:solidFill>
                <a:schemeClr val="dk1"/>
              </a:solidFill>
              <a:latin typeface="Arial"/>
              <a:ea typeface="Arial"/>
              <a:cs typeface="Arial"/>
              <a:sym typeface="Arial"/>
            </a:endParaRPr>
          </a:p>
        </p:txBody>
      </p:sp>
    </p:spTree>
    <p:extLst>
      <p:ext uri="{BB962C8B-B14F-4D97-AF65-F5344CB8AC3E}">
        <p14:creationId xmlns:p14="http://schemas.microsoft.com/office/powerpoint/2010/main" val="1057774958"/>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a:extLst>
              <a:ext uri="{FF2B5EF4-FFF2-40B4-BE49-F238E27FC236}">
                <a16:creationId xmlns:a16="http://schemas.microsoft.com/office/drawing/2014/main" id="{300A1A92-6363-42EF-B5A6-74FB459A9FA7}"/>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83" name="Oval 11">
            <a:extLst>
              <a:ext uri="{FF2B5EF4-FFF2-40B4-BE49-F238E27FC236}">
                <a16:creationId xmlns:a16="http://schemas.microsoft.com/office/drawing/2014/main" id="{8E58CD83-7FF2-4B7C-A94F-B3FCAC943182}"/>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84" name="Oval 12">
            <a:extLst>
              <a:ext uri="{FF2B5EF4-FFF2-40B4-BE49-F238E27FC236}">
                <a16:creationId xmlns:a16="http://schemas.microsoft.com/office/drawing/2014/main" id="{72725D4D-F02A-40C0-9C0F-A91BCF5AB6B3}"/>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85" name="Oval 13">
            <a:extLst>
              <a:ext uri="{FF2B5EF4-FFF2-40B4-BE49-F238E27FC236}">
                <a16:creationId xmlns:a16="http://schemas.microsoft.com/office/drawing/2014/main" id="{C9D73F40-1F46-492E-A593-554C8BA77E62}"/>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86" name="Oval 14">
            <a:extLst>
              <a:ext uri="{FF2B5EF4-FFF2-40B4-BE49-F238E27FC236}">
                <a16:creationId xmlns:a16="http://schemas.microsoft.com/office/drawing/2014/main" id="{39A102CE-6487-4BF2-8C2D-18FB50831991}"/>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87" name="Rectangle 15">
            <a:extLst>
              <a:ext uri="{FF2B5EF4-FFF2-40B4-BE49-F238E27FC236}">
                <a16:creationId xmlns:a16="http://schemas.microsoft.com/office/drawing/2014/main" id="{1ED83A05-9BFC-4F19-94F5-E14F5A98521B}"/>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88" name="Rectangle 16">
            <a:extLst>
              <a:ext uri="{FF2B5EF4-FFF2-40B4-BE49-F238E27FC236}">
                <a16:creationId xmlns:a16="http://schemas.microsoft.com/office/drawing/2014/main" id="{CA5BD2F9-F980-4B08-94D8-2ED3D5C4E621}"/>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89" name="Rectangle 17">
            <a:extLst>
              <a:ext uri="{FF2B5EF4-FFF2-40B4-BE49-F238E27FC236}">
                <a16:creationId xmlns:a16="http://schemas.microsoft.com/office/drawing/2014/main" id="{79EB94A3-325E-446E-B59C-DA7CA1BE2244}"/>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90" name="Rectangle 18">
            <a:extLst>
              <a:ext uri="{FF2B5EF4-FFF2-40B4-BE49-F238E27FC236}">
                <a16:creationId xmlns:a16="http://schemas.microsoft.com/office/drawing/2014/main" id="{2464D8D9-BF44-45EB-914A-27928B921F7C}"/>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91" name="Rectangle 18">
            <a:extLst>
              <a:ext uri="{FF2B5EF4-FFF2-40B4-BE49-F238E27FC236}">
                <a16:creationId xmlns:a16="http://schemas.microsoft.com/office/drawing/2014/main" id="{FF4B759E-E2E0-4DE9-A5E6-E6511714014C}"/>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92" name="Rectangle 8">
            <a:extLst>
              <a:ext uri="{FF2B5EF4-FFF2-40B4-BE49-F238E27FC236}">
                <a16:creationId xmlns:a16="http://schemas.microsoft.com/office/drawing/2014/main" id="{CDA17A28-5FF4-48A1-9AFF-C23C63FF0E9F}"/>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93" name="Rectangle 11">
            <a:extLst>
              <a:ext uri="{FF2B5EF4-FFF2-40B4-BE49-F238E27FC236}">
                <a16:creationId xmlns:a16="http://schemas.microsoft.com/office/drawing/2014/main" id="{41AD1F95-8E21-44E2-82CB-333EC5043E57}"/>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94" name="Rectangle 12">
            <a:extLst>
              <a:ext uri="{FF2B5EF4-FFF2-40B4-BE49-F238E27FC236}">
                <a16:creationId xmlns:a16="http://schemas.microsoft.com/office/drawing/2014/main" id="{98CCFCF9-1498-426C-A2D0-3AB63A0FD15A}"/>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95" name="Rectangle 18">
            <a:extLst>
              <a:ext uri="{FF2B5EF4-FFF2-40B4-BE49-F238E27FC236}">
                <a16:creationId xmlns:a16="http://schemas.microsoft.com/office/drawing/2014/main" id="{B5B1D34C-3386-46C5-948A-9BE97F8D545E}"/>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96" name="Rectangle 18">
            <a:extLst>
              <a:ext uri="{FF2B5EF4-FFF2-40B4-BE49-F238E27FC236}">
                <a16:creationId xmlns:a16="http://schemas.microsoft.com/office/drawing/2014/main" id="{8E256B8E-FF70-431D-964D-FCE2192910BC}"/>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1697"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D14EEA69-10D7-44E5-8112-11CA773EBE44}"/>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71698"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FFDD9ED2-4380-4A2F-9102-DE964140D194}"/>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71699"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9B128CAD-F761-4042-9F03-A17BE2033E2B}"/>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2E554867-725D-4738-B6E5-ED4D0DA71FDD}"/>
              </a:ext>
            </a:extLst>
          </p:cNvPr>
          <p:cNvSpPr/>
          <p:nvPr/>
        </p:nvSpPr>
        <p:spPr>
          <a:xfrm>
            <a:off x="2001749" y="514350"/>
            <a:ext cx="8302295" cy="4744825"/>
          </a:xfrm>
          <a:prstGeom prst="rect">
            <a:avLst/>
          </a:prstGeom>
        </p:spPr>
        <p:txBody>
          <a:bodyPr wrap="square" anchor="t">
            <a:spAutoFit/>
          </a:bodyPr>
          <a:lstStyle/>
          <a:p>
            <a:pPr marL="514350" indent="-514350" algn="ctr">
              <a:spcBef>
                <a:spcPts val="0"/>
              </a:spcBef>
              <a:spcAft>
                <a:spcPts val="0"/>
              </a:spcAft>
              <a:buClr>
                <a:schemeClr val="dk1"/>
              </a:buClr>
              <a:buSzPct val="25000"/>
              <a:defRPr/>
            </a:pPr>
            <a:r>
              <a:rPr lang="en-US" sz="2400" b="1" u="sng">
                <a:solidFill>
                  <a:schemeClr val="dk1"/>
                </a:solidFill>
                <a:latin typeface="Arial"/>
                <a:ea typeface="Arial"/>
                <a:cs typeface="Arial"/>
                <a:sym typeface="Arial"/>
              </a:rPr>
              <a:t>6 steps to effective differentiation</a:t>
            </a:r>
          </a:p>
          <a:p>
            <a:pPr marL="342900" indent="-342900">
              <a:spcBef>
                <a:spcPts val="56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1. Evaluate previous summative/standardized data.</a:t>
            </a:r>
          </a:p>
          <a:p>
            <a:pPr marL="342900" indent="-342900">
              <a:spcBef>
                <a:spcPts val="56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mj-lt"/>
                <a:ea typeface="Arial"/>
                <a:cs typeface="Arial"/>
                <a:sym typeface="Arial"/>
              </a:rPr>
              <a:t>2. </a:t>
            </a:r>
            <a:r>
              <a:rPr lang="en-US" sz="2800">
                <a:solidFill>
                  <a:schemeClr val="dk1"/>
                </a:solidFill>
                <a:latin typeface="Arial"/>
                <a:cs typeface="Arial"/>
              </a:rPr>
              <a:t>Observe your students and their performance.</a:t>
            </a:r>
          </a:p>
          <a:p>
            <a:pPr marL="342900" indent="-342900">
              <a:spcBef>
                <a:spcPts val="56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buClr>
                <a:schemeClr val="dk1"/>
              </a:buClr>
              <a:buSzPct val="25000"/>
              <a:defRPr/>
            </a:pPr>
            <a:r>
              <a:rPr lang="en-US" sz="2800">
                <a:solidFill>
                  <a:schemeClr val="dk1"/>
                </a:solidFill>
                <a:latin typeface="+mj-lt"/>
              </a:rPr>
              <a:t>3. </a:t>
            </a:r>
            <a:r>
              <a:rPr lang="en-US" sz="2800">
                <a:solidFill>
                  <a:schemeClr val="dk1"/>
                </a:solidFill>
                <a:latin typeface="Arial"/>
                <a:ea typeface="Arial"/>
                <a:cs typeface="Arial"/>
                <a:sym typeface="Arial"/>
              </a:rPr>
              <a:t>Use pre-assessment before, and formative assessment throughout, to assess learning.</a:t>
            </a:r>
            <a:endParaRPr lang="en-US" sz="2800">
              <a:solidFill>
                <a:schemeClr val="dk1"/>
              </a:solidFill>
              <a:latin typeface="Arial"/>
              <a:ea typeface="Arial"/>
              <a:cs typeface="Arial"/>
            </a:endParaRPr>
          </a:p>
          <a:p>
            <a:pPr marL="571500" indent="-571500">
              <a:lnSpc>
                <a:spcPct val="150000"/>
              </a:lnSpc>
              <a:spcBef>
                <a:spcPts val="560"/>
              </a:spcBef>
              <a:spcAft>
                <a:spcPts val="0"/>
              </a:spcAft>
              <a:buClr>
                <a:schemeClr val="dk1"/>
              </a:buClr>
              <a:buSzPct val="100000"/>
              <a:buFont typeface="Wingdings" panose="05000000000000000000" pitchFamily="2" charset="2"/>
              <a:buChar char="§"/>
              <a:defRPr/>
            </a:pPr>
            <a:endParaRPr lang="en-US" sz="3600">
              <a:solidFill>
                <a:schemeClr val="dk1"/>
              </a:solidFill>
              <a:latin typeface="Arial"/>
              <a:ea typeface="Arial"/>
              <a:cs typeface="Arial"/>
              <a:sym typeface="Arial"/>
            </a:endParaRPr>
          </a:p>
        </p:txBody>
      </p:sp>
    </p:spTree>
    <p:extLst>
      <p:ext uri="{BB962C8B-B14F-4D97-AF65-F5344CB8AC3E}">
        <p14:creationId xmlns:p14="http://schemas.microsoft.com/office/powerpoint/2010/main" val="561992488"/>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a:extLst>
              <a:ext uri="{FF2B5EF4-FFF2-40B4-BE49-F238E27FC236}">
                <a16:creationId xmlns:a16="http://schemas.microsoft.com/office/drawing/2014/main" id="{DE59AC62-6B2A-47A2-9451-0D4E77222717}"/>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1" name="Oval 11">
            <a:extLst>
              <a:ext uri="{FF2B5EF4-FFF2-40B4-BE49-F238E27FC236}">
                <a16:creationId xmlns:a16="http://schemas.microsoft.com/office/drawing/2014/main" id="{B5F2DBA0-BDD5-47AD-AC02-129FA60C56F1}"/>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2" name="Oval 12">
            <a:extLst>
              <a:ext uri="{FF2B5EF4-FFF2-40B4-BE49-F238E27FC236}">
                <a16:creationId xmlns:a16="http://schemas.microsoft.com/office/drawing/2014/main" id="{DBF1EC13-1020-4369-B025-8D686A26643F}"/>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3" name="Oval 13">
            <a:extLst>
              <a:ext uri="{FF2B5EF4-FFF2-40B4-BE49-F238E27FC236}">
                <a16:creationId xmlns:a16="http://schemas.microsoft.com/office/drawing/2014/main" id="{BA0F3A71-61CB-46A0-80B0-EE90278DEE8A}"/>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4" name="Oval 14">
            <a:extLst>
              <a:ext uri="{FF2B5EF4-FFF2-40B4-BE49-F238E27FC236}">
                <a16:creationId xmlns:a16="http://schemas.microsoft.com/office/drawing/2014/main" id="{18CC648D-BE82-44E6-A58D-F679F4F02B09}"/>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5" name="Rectangle 15">
            <a:extLst>
              <a:ext uri="{FF2B5EF4-FFF2-40B4-BE49-F238E27FC236}">
                <a16:creationId xmlns:a16="http://schemas.microsoft.com/office/drawing/2014/main" id="{3D944FAF-E42B-4DE5-A477-BEFDECE4B4FA}"/>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6" name="Rectangle 16">
            <a:extLst>
              <a:ext uri="{FF2B5EF4-FFF2-40B4-BE49-F238E27FC236}">
                <a16:creationId xmlns:a16="http://schemas.microsoft.com/office/drawing/2014/main" id="{9E1CB8B0-68A1-45D3-8B41-B1942A3001F1}"/>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7" name="Rectangle 17">
            <a:extLst>
              <a:ext uri="{FF2B5EF4-FFF2-40B4-BE49-F238E27FC236}">
                <a16:creationId xmlns:a16="http://schemas.microsoft.com/office/drawing/2014/main" id="{14E3DBC4-2263-4473-9ED5-E753DE4E834B}"/>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8" name="Rectangle 18">
            <a:extLst>
              <a:ext uri="{FF2B5EF4-FFF2-40B4-BE49-F238E27FC236}">
                <a16:creationId xmlns:a16="http://schemas.microsoft.com/office/drawing/2014/main" id="{4E35C7C1-2DB2-4819-9ADD-A1028FADAD7C}"/>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9" name="Rectangle 18">
            <a:extLst>
              <a:ext uri="{FF2B5EF4-FFF2-40B4-BE49-F238E27FC236}">
                <a16:creationId xmlns:a16="http://schemas.microsoft.com/office/drawing/2014/main" id="{162A1857-8AB6-4518-A6CA-9694A1D54AF2}"/>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40" name="Rectangle 8">
            <a:extLst>
              <a:ext uri="{FF2B5EF4-FFF2-40B4-BE49-F238E27FC236}">
                <a16:creationId xmlns:a16="http://schemas.microsoft.com/office/drawing/2014/main" id="{88964862-8894-4218-BD0A-D5CEC436D196}"/>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41" name="Rectangle 11">
            <a:extLst>
              <a:ext uri="{FF2B5EF4-FFF2-40B4-BE49-F238E27FC236}">
                <a16:creationId xmlns:a16="http://schemas.microsoft.com/office/drawing/2014/main" id="{93A03239-ADA0-44BD-94AE-5F05E0A009D6}"/>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42" name="Rectangle 12">
            <a:extLst>
              <a:ext uri="{FF2B5EF4-FFF2-40B4-BE49-F238E27FC236}">
                <a16:creationId xmlns:a16="http://schemas.microsoft.com/office/drawing/2014/main" id="{E2006759-8EE8-4489-8294-E268617BE0A0}"/>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43" name="Rectangle 18">
            <a:extLst>
              <a:ext uri="{FF2B5EF4-FFF2-40B4-BE49-F238E27FC236}">
                <a16:creationId xmlns:a16="http://schemas.microsoft.com/office/drawing/2014/main" id="{0CBE5B2D-F6E2-4962-8998-4A4FDD5ABEA9}"/>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44" name="Rectangle 18">
            <a:extLst>
              <a:ext uri="{FF2B5EF4-FFF2-40B4-BE49-F238E27FC236}">
                <a16:creationId xmlns:a16="http://schemas.microsoft.com/office/drawing/2014/main" id="{67DB2AB3-6594-4D65-AC02-664607FF4FE7}"/>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45"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417CA63C-3C22-42F4-909B-4ACD53393168}"/>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73746"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32BF5F5A-83D6-4EAF-A5FA-7AE0079CF1C3}"/>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73747"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09790FFC-C590-432C-91E3-9A1B552E70C9}"/>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30869B2F-3519-4BD2-AA37-78E00B689AD3}"/>
              </a:ext>
            </a:extLst>
          </p:cNvPr>
          <p:cNvSpPr/>
          <p:nvPr/>
        </p:nvSpPr>
        <p:spPr>
          <a:xfrm>
            <a:off x="2016126" y="514350"/>
            <a:ext cx="8101013" cy="3754438"/>
          </a:xfrm>
          <a:prstGeom prst="rect">
            <a:avLst/>
          </a:prstGeom>
        </p:spPr>
        <p:txBody>
          <a:bodyPr wrap="square">
            <a:spAutoFit/>
          </a:bodyPr>
          <a:lstStyle/>
          <a:p>
            <a:pPr marL="514350" indent="-514350" algn="ctr">
              <a:spcBef>
                <a:spcPts val="0"/>
              </a:spcBef>
              <a:spcAft>
                <a:spcPts val="0"/>
              </a:spcAft>
              <a:buClr>
                <a:schemeClr val="dk1"/>
              </a:buClr>
              <a:buSzPct val="25000"/>
              <a:defRPr/>
            </a:pPr>
            <a:r>
              <a:rPr lang="en-US" sz="2400" b="1" u="sng">
                <a:solidFill>
                  <a:schemeClr val="dk1"/>
                </a:solidFill>
                <a:latin typeface="Arial"/>
                <a:ea typeface="Arial"/>
                <a:cs typeface="Arial"/>
                <a:sym typeface="Arial"/>
              </a:rPr>
              <a:t>6 steps to effective differentiation</a:t>
            </a:r>
          </a:p>
          <a:p>
            <a:pPr marL="514350" indent="-514350" algn="ctr">
              <a:spcBef>
                <a:spcPts val="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4. Use data to group students in classes/levels of need according to demonstrated mastery.  </a:t>
            </a:r>
          </a:p>
          <a:p>
            <a:pPr marL="342900" indent="-342900">
              <a:spcBef>
                <a:spcPts val="56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 </a:t>
            </a:r>
          </a:p>
          <a:p>
            <a:pPr marL="571500" indent="-571500">
              <a:lnSpc>
                <a:spcPct val="150000"/>
              </a:lnSpc>
              <a:spcBef>
                <a:spcPts val="560"/>
              </a:spcBef>
              <a:spcAft>
                <a:spcPts val="0"/>
              </a:spcAft>
              <a:buClr>
                <a:schemeClr val="dk1"/>
              </a:buClr>
              <a:buSzPct val="100000"/>
              <a:buFont typeface="Wingdings" panose="05000000000000000000" pitchFamily="2" charset="2"/>
              <a:buChar char="§"/>
              <a:defRPr/>
            </a:pPr>
            <a:endParaRPr lang="en-US" sz="3600">
              <a:solidFill>
                <a:schemeClr val="dk1"/>
              </a:solidFill>
              <a:latin typeface="Arial"/>
              <a:ea typeface="Arial"/>
              <a:cs typeface="Arial"/>
              <a:sym typeface="Arial"/>
            </a:endParaRPr>
          </a:p>
        </p:txBody>
      </p:sp>
    </p:spTree>
    <p:extLst>
      <p:ext uri="{BB962C8B-B14F-4D97-AF65-F5344CB8AC3E}">
        <p14:creationId xmlns:p14="http://schemas.microsoft.com/office/powerpoint/2010/main" val="3652800509"/>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a:extLst>
              <a:ext uri="{FF2B5EF4-FFF2-40B4-BE49-F238E27FC236}">
                <a16:creationId xmlns:a16="http://schemas.microsoft.com/office/drawing/2014/main" id="{685E0E33-2513-42D8-8884-79771AFF4041}"/>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79" name="Oval 11">
            <a:extLst>
              <a:ext uri="{FF2B5EF4-FFF2-40B4-BE49-F238E27FC236}">
                <a16:creationId xmlns:a16="http://schemas.microsoft.com/office/drawing/2014/main" id="{A0ACBE90-27F9-493D-A0F6-5510914648B4}"/>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0" name="Oval 12">
            <a:extLst>
              <a:ext uri="{FF2B5EF4-FFF2-40B4-BE49-F238E27FC236}">
                <a16:creationId xmlns:a16="http://schemas.microsoft.com/office/drawing/2014/main" id="{3DE285F2-10A3-4488-AC25-3BFC8B9F9349}"/>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1" name="Oval 13">
            <a:extLst>
              <a:ext uri="{FF2B5EF4-FFF2-40B4-BE49-F238E27FC236}">
                <a16:creationId xmlns:a16="http://schemas.microsoft.com/office/drawing/2014/main" id="{FD9956C7-A3A7-4118-A67C-4FF4ECD0730B}"/>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2" name="Oval 14">
            <a:extLst>
              <a:ext uri="{FF2B5EF4-FFF2-40B4-BE49-F238E27FC236}">
                <a16:creationId xmlns:a16="http://schemas.microsoft.com/office/drawing/2014/main" id="{C59FAB01-3249-4145-8DD4-E753EFFDFEFF}"/>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3" name="Rectangle 15">
            <a:extLst>
              <a:ext uri="{FF2B5EF4-FFF2-40B4-BE49-F238E27FC236}">
                <a16:creationId xmlns:a16="http://schemas.microsoft.com/office/drawing/2014/main" id="{6075576A-93D9-4D42-9EF1-60B49497C2E2}"/>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4" name="Rectangle 16">
            <a:extLst>
              <a:ext uri="{FF2B5EF4-FFF2-40B4-BE49-F238E27FC236}">
                <a16:creationId xmlns:a16="http://schemas.microsoft.com/office/drawing/2014/main" id="{E7045604-1B44-4574-A8A8-CD70E8444EA1}"/>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5" name="Rectangle 17">
            <a:extLst>
              <a:ext uri="{FF2B5EF4-FFF2-40B4-BE49-F238E27FC236}">
                <a16:creationId xmlns:a16="http://schemas.microsoft.com/office/drawing/2014/main" id="{E70DD8C5-9416-4DC1-A581-B9CF6BA8279F}"/>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6" name="Rectangle 18">
            <a:extLst>
              <a:ext uri="{FF2B5EF4-FFF2-40B4-BE49-F238E27FC236}">
                <a16:creationId xmlns:a16="http://schemas.microsoft.com/office/drawing/2014/main" id="{BE19CC04-623E-46B8-B242-DC280245D73B}"/>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7" name="Rectangle 18">
            <a:extLst>
              <a:ext uri="{FF2B5EF4-FFF2-40B4-BE49-F238E27FC236}">
                <a16:creationId xmlns:a16="http://schemas.microsoft.com/office/drawing/2014/main" id="{73032704-7A10-4ECA-90AE-B9A13AE52346}"/>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8" name="Rectangle 8">
            <a:extLst>
              <a:ext uri="{FF2B5EF4-FFF2-40B4-BE49-F238E27FC236}">
                <a16:creationId xmlns:a16="http://schemas.microsoft.com/office/drawing/2014/main" id="{45BD075E-6507-4A2B-8BBD-BBADF54CE95A}"/>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9" name="Rectangle 11">
            <a:extLst>
              <a:ext uri="{FF2B5EF4-FFF2-40B4-BE49-F238E27FC236}">
                <a16:creationId xmlns:a16="http://schemas.microsoft.com/office/drawing/2014/main" id="{E5ECDE1F-06AF-44D9-94C6-16F06577B8D7}"/>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90" name="Rectangle 12">
            <a:extLst>
              <a:ext uri="{FF2B5EF4-FFF2-40B4-BE49-F238E27FC236}">
                <a16:creationId xmlns:a16="http://schemas.microsoft.com/office/drawing/2014/main" id="{8F282FA0-83C7-4E2B-9E37-9EB79475D926}"/>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91" name="Rectangle 18">
            <a:extLst>
              <a:ext uri="{FF2B5EF4-FFF2-40B4-BE49-F238E27FC236}">
                <a16:creationId xmlns:a16="http://schemas.microsoft.com/office/drawing/2014/main" id="{938A434C-54FE-4B99-B517-E262029BE289}"/>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92" name="Rectangle 18">
            <a:extLst>
              <a:ext uri="{FF2B5EF4-FFF2-40B4-BE49-F238E27FC236}">
                <a16:creationId xmlns:a16="http://schemas.microsoft.com/office/drawing/2014/main" id="{B5F41203-C64E-4EA8-BE61-90B897D99BE0}"/>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93"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E01E68AA-3AB0-40CF-952C-4B50DBAD2F9E}"/>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75794"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28D39B40-8565-48E3-A9BE-FA78B3A328E2}"/>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75795"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A9F38F9-F93F-4B02-92D1-A7AFAD08A4F9}"/>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6D3E8A42-CFF5-4A21-BE3B-FF38551F6E15}"/>
              </a:ext>
            </a:extLst>
          </p:cNvPr>
          <p:cNvSpPr/>
          <p:nvPr/>
        </p:nvSpPr>
        <p:spPr>
          <a:xfrm>
            <a:off x="2016126" y="514351"/>
            <a:ext cx="8101013" cy="5554663"/>
          </a:xfrm>
          <a:prstGeom prst="rect">
            <a:avLst/>
          </a:prstGeom>
        </p:spPr>
        <p:txBody>
          <a:bodyPr wrap="square">
            <a:spAutoFit/>
          </a:bodyPr>
          <a:lstStyle/>
          <a:p>
            <a:pPr marL="514350" indent="-514350" algn="ctr">
              <a:spcBef>
                <a:spcPts val="0"/>
              </a:spcBef>
              <a:spcAft>
                <a:spcPts val="0"/>
              </a:spcAft>
              <a:buClr>
                <a:schemeClr val="dk1"/>
              </a:buClr>
              <a:buSzPct val="25000"/>
              <a:defRPr/>
            </a:pPr>
            <a:r>
              <a:rPr lang="en-US" sz="2400" b="1" u="sng">
                <a:solidFill>
                  <a:schemeClr val="dk1"/>
                </a:solidFill>
                <a:latin typeface="Arial"/>
                <a:ea typeface="Arial"/>
                <a:cs typeface="Arial"/>
                <a:sym typeface="Arial"/>
              </a:rPr>
              <a:t>6 steps to effective differentiation</a:t>
            </a:r>
          </a:p>
          <a:p>
            <a:pPr marL="514350" indent="-514350" algn="ctr">
              <a:spcBef>
                <a:spcPts val="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4. Use data to group students in classes/levels of need according to demonstrated mastery.  </a:t>
            </a:r>
          </a:p>
          <a:p>
            <a:pPr marL="342900" indent="-342900">
              <a:spcBef>
                <a:spcPts val="56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5. Focus on the same standard, but </a:t>
            </a:r>
            <a:r>
              <a:rPr lang="en-US" sz="2800" u="sng">
                <a:solidFill>
                  <a:schemeClr val="dk1"/>
                </a:solidFill>
                <a:latin typeface="Arial"/>
                <a:ea typeface="Arial"/>
                <a:cs typeface="Arial"/>
                <a:sym typeface="Arial"/>
              </a:rPr>
              <a:t>without changing the target learning objective</a:t>
            </a:r>
            <a:r>
              <a:rPr lang="en-US" sz="2800">
                <a:solidFill>
                  <a:schemeClr val="dk1"/>
                </a:solidFill>
                <a:latin typeface="Arial"/>
                <a:ea typeface="Arial"/>
                <a:cs typeface="Arial"/>
                <a:sym typeface="Arial"/>
              </a:rPr>
              <a:t>, engage group members’ in specific activities aligned with levels in DOK, Bloom’s &amp; Dale’s work.</a:t>
            </a: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 </a:t>
            </a:r>
          </a:p>
          <a:p>
            <a:pPr marL="571500" indent="-571500">
              <a:lnSpc>
                <a:spcPct val="150000"/>
              </a:lnSpc>
              <a:spcBef>
                <a:spcPts val="560"/>
              </a:spcBef>
              <a:spcAft>
                <a:spcPts val="0"/>
              </a:spcAft>
              <a:buClr>
                <a:schemeClr val="dk1"/>
              </a:buClr>
              <a:buSzPct val="100000"/>
              <a:buFont typeface="Wingdings" panose="05000000000000000000" pitchFamily="2" charset="2"/>
              <a:buChar char="§"/>
              <a:defRPr/>
            </a:pPr>
            <a:endParaRPr lang="en-US" sz="3600">
              <a:solidFill>
                <a:schemeClr val="dk1"/>
              </a:solidFill>
              <a:latin typeface="Arial"/>
              <a:ea typeface="Arial"/>
              <a:cs typeface="Arial"/>
              <a:sym typeface="Arial"/>
            </a:endParaRPr>
          </a:p>
        </p:txBody>
      </p:sp>
    </p:spTree>
    <p:extLst>
      <p:ext uri="{BB962C8B-B14F-4D97-AF65-F5344CB8AC3E}">
        <p14:creationId xmlns:p14="http://schemas.microsoft.com/office/powerpoint/2010/main" val="409127031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a:extLst>
              <a:ext uri="{FF2B5EF4-FFF2-40B4-BE49-F238E27FC236}">
                <a16:creationId xmlns:a16="http://schemas.microsoft.com/office/drawing/2014/main" id="{13DAFE4C-9D0B-4A15-B0AD-8E4FC47D8765}"/>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27" name="Oval 11">
            <a:extLst>
              <a:ext uri="{FF2B5EF4-FFF2-40B4-BE49-F238E27FC236}">
                <a16:creationId xmlns:a16="http://schemas.microsoft.com/office/drawing/2014/main" id="{E02EE9C2-7C0A-49CA-BB2A-3578735EFFDE}"/>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28" name="Oval 12">
            <a:extLst>
              <a:ext uri="{FF2B5EF4-FFF2-40B4-BE49-F238E27FC236}">
                <a16:creationId xmlns:a16="http://schemas.microsoft.com/office/drawing/2014/main" id="{E33F2629-ED19-4446-AF74-5CE5A3636F6A}"/>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29" name="Oval 13">
            <a:extLst>
              <a:ext uri="{FF2B5EF4-FFF2-40B4-BE49-F238E27FC236}">
                <a16:creationId xmlns:a16="http://schemas.microsoft.com/office/drawing/2014/main" id="{4DD74E84-52C5-451C-AE8C-B24129520EA4}"/>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30" name="Oval 14">
            <a:extLst>
              <a:ext uri="{FF2B5EF4-FFF2-40B4-BE49-F238E27FC236}">
                <a16:creationId xmlns:a16="http://schemas.microsoft.com/office/drawing/2014/main" id="{7943DE9C-ADF4-4375-B41C-1807BD2D4787}"/>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31" name="Rectangle 15">
            <a:extLst>
              <a:ext uri="{FF2B5EF4-FFF2-40B4-BE49-F238E27FC236}">
                <a16:creationId xmlns:a16="http://schemas.microsoft.com/office/drawing/2014/main" id="{2F74F33F-E387-4EDF-903A-920288DBAF18}"/>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32" name="Rectangle 16">
            <a:extLst>
              <a:ext uri="{FF2B5EF4-FFF2-40B4-BE49-F238E27FC236}">
                <a16:creationId xmlns:a16="http://schemas.microsoft.com/office/drawing/2014/main" id="{10CDE8C8-7D58-4C2C-8F19-3496D5F91ED5}"/>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33" name="Rectangle 17">
            <a:extLst>
              <a:ext uri="{FF2B5EF4-FFF2-40B4-BE49-F238E27FC236}">
                <a16:creationId xmlns:a16="http://schemas.microsoft.com/office/drawing/2014/main" id="{E49D0B80-7F39-44CF-9A0D-0CE291E35845}"/>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34" name="Rectangle 18">
            <a:extLst>
              <a:ext uri="{FF2B5EF4-FFF2-40B4-BE49-F238E27FC236}">
                <a16:creationId xmlns:a16="http://schemas.microsoft.com/office/drawing/2014/main" id="{669A9592-E9C6-4EC1-A889-CD4A090FE89E}"/>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35" name="Rectangle 18">
            <a:extLst>
              <a:ext uri="{FF2B5EF4-FFF2-40B4-BE49-F238E27FC236}">
                <a16:creationId xmlns:a16="http://schemas.microsoft.com/office/drawing/2014/main" id="{38DEED71-60F2-492E-AB8A-622373336E46}"/>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36" name="Rectangle 8">
            <a:extLst>
              <a:ext uri="{FF2B5EF4-FFF2-40B4-BE49-F238E27FC236}">
                <a16:creationId xmlns:a16="http://schemas.microsoft.com/office/drawing/2014/main" id="{4443FDD1-BB06-4703-8747-034C5047ADF8}"/>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37" name="Rectangle 11">
            <a:extLst>
              <a:ext uri="{FF2B5EF4-FFF2-40B4-BE49-F238E27FC236}">
                <a16:creationId xmlns:a16="http://schemas.microsoft.com/office/drawing/2014/main" id="{33F07F15-7BB2-4108-BD9B-A085EF09FC8D}"/>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38" name="Rectangle 12">
            <a:extLst>
              <a:ext uri="{FF2B5EF4-FFF2-40B4-BE49-F238E27FC236}">
                <a16:creationId xmlns:a16="http://schemas.microsoft.com/office/drawing/2014/main" id="{70518107-A411-4A7C-9208-254410E1A3C5}"/>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39" name="Rectangle 18">
            <a:extLst>
              <a:ext uri="{FF2B5EF4-FFF2-40B4-BE49-F238E27FC236}">
                <a16:creationId xmlns:a16="http://schemas.microsoft.com/office/drawing/2014/main" id="{715E867A-7103-421B-B442-972C8F488A32}"/>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40" name="Rectangle 18">
            <a:extLst>
              <a:ext uri="{FF2B5EF4-FFF2-40B4-BE49-F238E27FC236}">
                <a16:creationId xmlns:a16="http://schemas.microsoft.com/office/drawing/2014/main" id="{C6735F10-6A1A-455F-A17F-F9B744E7B9E2}"/>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7841"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8DFD7C2F-8556-45A4-83BC-3A416C7934F1}"/>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77842"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759A8E28-55EB-4A39-BC80-D178913B2FFC}"/>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77843"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F6FADC0C-678C-41A6-8D79-15C20E89D8F9}"/>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A2C24D15-80B1-49B4-853D-6D725932B318}"/>
              </a:ext>
            </a:extLst>
          </p:cNvPr>
          <p:cNvSpPr/>
          <p:nvPr/>
        </p:nvSpPr>
        <p:spPr>
          <a:xfrm>
            <a:off x="2016126" y="514351"/>
            <a:ext cx="8101013" cy="7508875"/>
          </a:xfrm>
          <a:prstGeom prst="rect">
            <a:avLst/>
          </a:prstGeom>
        </p:spPr>
        <p:txBody>
          <a:bodyPr wrap="square">
            <a:spAutoFit/>
          </a:bodyPr>
          <a:lstStyle/>
          <a:p>
            <a:pPr marL="514350" indent="-514350" algn="ctr">
              <a:spcBef>
                <a:spcPts val="0"/>
              </a:spcBef>
              <a:spcAft>
                <a:spcPts val="0"/>
              </a:spcAft>
              <a:buClr>
                <a:schemeClr val="dk1"/>
              </a:buClr>
              <a:buSzPct val="25000"/>
              <a:defRPr/>
            </a:pPr>
            <a:r>
              <a:rPr lang="en-US" sz="2400" b="1" u="sng">
                <a:solidFill>
                  <a:schemeClr val="dk1"/>
                </a:solidFill>
                <a:latin typeface="Arial"/>
                <a:ea typeface="Arial"/>
                <a:cs typeface="Arial"/>
                <a:sym typeface="Arial"/>
              </a:rPr>
              <a:t>6 steps to effective differentiation</a:t>
            </a:r>
          </a:p>
          <a:p>
            <a:pPr marL="514350" indent="-514350" algn="ctr">
              <a:spcBef>
                <a:spcPts val="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4. Use data to group students in classes/levels of need according to demonstrated mastery.  </a:t>
            </a:r>
          </a:p>
          <a:p>
            <a:pPr marL="342900" indent="-342900">
              <a:spcBef>
                <a:spcPts val="56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5. Focus on the same standard, but </a:t>
            </a:r>
            <a:r>
              <a:rPr lang="en-US" sz="2800" u="sng">
                <a:solidFill>
                  <a:schemeClr val="dk1"/>
                </a:solidFill>
                <a:latin typeface="Arial"/>
                <a:ea typeface="Arial"/>
                <a:cs typeface="Arial"/>
                <a:sym typeface="Arial"/>
              </a:rPr>
              <a:t>without changing the target learning objective</a:t>
            </a:r>
            <a:r>
              <a:rPr lang="en-US" sz="2800">
                <a:solidFill>
                  <a:schemeClr val="dk1"/>
                </a:solidFill>
                <a:latin typeface="Arial"/>
                <a:ea typeface="Arial"/>
                <a:cs typeface="Arial"/>
                <a:sym typeface="Arial"/>
              </a:rPr>
              <a:t>, engage group members’ in specific activities aligned with levels in DOK, Bloom’s &amp; Dale’s work.</a:t>
            </a:r>
          </a:p>
          <a:p>
            <a:pPr marL="342900" indent="-342900">
              <a:spcBef>
                <a:spcPts val="56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6. Challenge all learners to grow, no matter where they begin. Each activity should support growth.</a:t>
            </a:r>
          </a:p>
          <a:p>
            <a:pPr marL="342900" indent="-342900">
              <a:spcBef>
                <a:spcPts val="560"/>
              </a:spcBef>
              <a:spcAft>
                <a:spcPts val="0"/>
              </a:spcAft>
              <a:buClr>
                <a:schemeClr val="dk1"/>
              </a:buClr>
              <a:buSzPct val="25000"/>
              <a:defRPr/>
            </a:pPr>
            <a:endParaRPr lang="en-US" sz="2800">
              <a:solidFill>
                <a:schemeClr val="dk1"/>
              </a:solidFill>
              <a:latin typeface="Arial"/>
              <a:ea typeface="Arial"/>
              <a:cs typeface="Arial"/>
              <a:sym typeface="Arial"/>
            </a:endParaRPr>
          </a:p>
          <a:p>
            <a:pPr marL="342900" indent="-342900">
              <a:spcBef>
                <a:spcPts val="560"/>
              </a:spcBef>
              <a:spcAft>
                <a:spcPts val="0"/>
              </a:spcAft>
              <a:buClr>
                <a:schemeClr val="dk1"/>
              </a:buClr>
              <a:buSzPct val="25000"/>
              <a:defRPr/>
            </a:pPr>
            <a:r>
              <a:rPr lang="en-US" sz="2800">
                <a:solidFill>
                  <a:schemeClr val="dk1"/>
                </a:solidFill>
                <a:latin typeface="Arial"/>
                <a:ea typeface="Arial"/>
                <a:cs typeface="Arial"/>
                <a:sym typeface="Arial"/>
              </a:rPr>
              <a:t> </a:t>
            </a:r>
          </a:p>
          <a:p>
            <a:pPr marL="571500" indent="-571500">
              <a:lnSpc>
                <a:spcPct val="150000"/>
              </a:lnSpc>
              <a:spcBef>
                <a:spcPts val="560"/>
              </a:spcBef>
              <a:spcAft>
                <a:spcPts val="0"/>
              </a:spcAft>
              <a:buClr>
                <a:schemeClr val="dk1"/>
              </a:buClr>
              <a:buSzPct val="100000"/>
              <a:buFont typeface="Wingdings" panose="05000000000000000000" pitchFamily="2" charset="2"/>
              <a:buChar char="§"/>
              <a:defRPr/>
            </a:pPr>
            <a:endParaRPr lang="en-US" sz="3600">
              <a:solidFill>
                <a:schemeClr val="dk1"/>
              </a:solidFill>
              <a:latin typeface="Arial"/>
              <a:ea typeface="Arial"/>
              <a:cs typeface="Arial"/>
              <a:sym typeface="Arial"/>
            </a:endParaRPr>
          </a:p>
        </p:txBody>
      </p:sp>
    </p:spTree>
    <p:extLst>
      <p:ext uri="{BB962C8B-B14F-4D97-AF65-F5344CB8AC3E}">
        <p14:creationId xmlns:p14="http://schemas.microsoft.com/office/powerpoint/2010/main" val="2247669040"/>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a:extLst>
              <a:ext uri="{FF2B5EF4-FFF2-40B4-BE49-F238E27FC236}">
                <a16:creationId xmlns:a16="http://schemas.microsoft.com/office/drawing/2014/main" id="{7DB5252B-C6E1-4DE5-BD20-09251F260A37}"/>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75" name="Oval 11">
            <a:extLst>
              <a:ext uri="{FF2B5EF4-FFF2-40B4-BE49-F238E27FC236}">
                <a16:creationId xmlns:a16="http://schemas.microsoft.com/office/drawing/2014/main" id="{A96E1018-0905-4E04-AF53-23751EF295D3}"/>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76" name="Oval 12">
            <a:extLst>
              <a:ext uri="{FF2B5EF4-FFF2-40B4-BE49-F238E27FC236}">
                <a16:creationId xmlns:a16="http://schemas.microsoft.com/office/drawing/2014/main" id="{23A40C93-4E4F-4ADD-9911-7EB0A9C8B781}"/>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77" name="Oval 13">
            <a:extLst>
              <a:ext uri="{FF2B5EF4-FFF2-40B4-BE49-F238E27FC236}">
                <a16:creationId xmlns:a16="http://schemas.microsoft.com/office/drawing/2014/main" id="{CE7C67D3-F5B7-44B0-9AFB-50913FEA720D}"/>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78" name="Oval 14">
            <a:extLst>
              <a:ext uri="{FF2B5EF4-FFF2-40B4-BE49-F238E27FC236}">
                <a16:creationId xmlns:a16="http://schemas.microsoft.com/office/drawing/2014/main" id="{8403180E-94AD-493A-85AD-468FDCC30E61}"/>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79" name="Rectangle 15">
            <a:extLst>
              <a:ext uri="{FF2B5EF4-FFF2-40B4-BE49-F238E27FC236}">
                <a16:creationId xmlns:a16="http://schemas.microsoft.com/office/drawing/2014/main" id="{4B5F5C91-4669-497D-BAD4-2A493AF90872}"/>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0" name="Rectangle 16">
            <a:extLst>
              <a:ext uri="{FF2B5EF4-FFF2-40B4-BE49-F238E27FC236}">
                <a16:creationId xmlns:a16="http://schemas.microsoft.com/office/drawing/2014/main" id="{52A6DF24-D9EC-48B2-A41D-67C0CAD6F022}"/>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1" name="Rectangle 17">
            <a:extLst>
              <a:ext uri="{FF2B5EF4-FFF2-40B4-BE49-F238E27FC236}">
                <a16:creationId xmlns:a16="http://schemas.microsoft.com/office/drawing/2014/main" id="{44A94735-45BA-4E66-A316-EEF58DCA2EB8}"/>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2" name="Rectangle 18">
            <a:extLst>
              <a:ext uri="{FF2B5EF4-FFF2-40B4-BE49-F238E27FC236}">
                <a16:creationId xmlns:a16="http://schemas.microsoft.com/office/drawing/2014/main" id="{CB8527DE-2898-48BE-A7E6-4F03ECED549B}"/>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3" name="Rectangle 18">
            <a:extLst>
              <a:ext uri="{FF2B5EF4-FFF2-40B4-BE49-F238E27FC236}">
                <a16:creationId xmlns:a16="http://schemas.microsoft.com/office/drawing/2014/main" id="{3537E96F-DBEC-4478-BC01-83A727B5537F}"/>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4" name="Rectangle 8">
            <a:extLst>
              <a:ext uri="{FF2B5EF4-FFF2-40B4-BE49-F238E27FC236}">
                <a16:creationId xmlns:a16="http://schemas.microsoft.com/office/drawing/2014/main" id="{F251D941-B8C0-4C80-BD96-0609BB506D23}"/>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5" name="Rectangle 11">
            <a:extLst>
              <a:ext uri="{FF2B5EF4-FFF2-40B4-BE49-F238E27FC236}">
                <a16:creationId xmlns:a16="http://schemas.microsoft.com/office/drawing/2014/main" id="{09325ED4-18A8-4D3D-B007-B85EF4F532F1}"/>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6" name="Rectangle 12">
            <a:extLst>
              <a:ext uri="{FF2B5EF4-FFF2-40B4-BE49-F238E27FC236}">
                <a16:creationId xmlns:a16="http://schemas.microsoft.com/office/drawing/2014/main" id="{17A18307-94FD-43C0-BBEB-F6EAB661BAA4}"/>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7" name="Rectangle 18">
            <a:extLst>
              <a:ext uri="{FF2B5EF4-FFF2-40B4-BE49-F238E27FC236}">
                <a16:creationId xmlns:a16="http://schemas.microsoft.com/office/drawing/2014/main" id="{97E83543-5550-4B51-A78F-4E17E6D26426}"/>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8" name="Rectangle 18">
            <a:extLst>
              <a:ext uri="{FF2B5EF4-FFF2-40B4-BE49-F238E27FC236}">
                <a16:creationId xmlns:a16="http://schemas.microsoft.com/office/drawing/2014/main" id="{4ED746F8-F49D-4FD0-9FAE-B7AC2D58F3A1}"/>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9"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86D53816-3CE7-48C2-9B2A-2547A6814556}"/>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79890"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922B7383-3745-4309-92BA-818697FF61C2}"/>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79891"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107D94DF-08FE-403C-B72A-59336B073700}"/>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pic>
        <p:nvPicPr>
          <p:cNvPr id="79892" name="Picture 6">
            <a:extLst>
              <a:ext uri="{FF2B5EF4-FFF2-40B4-BE49-F238E27FC236}">
                <a16:creationId xmlns:a16="http://schemas.microsoft.com/office/drawing/2014/main" id="{7076AEA8-C2A9-4F03-8268-40FB32E5FA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342901"/>
            <a:ext cx="7608888"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5852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a:extLst>
              <a:ext uri="{FF2B5EF4-FFF2-40B4-BE49-F238E27FC236}">
                <a16:creationId xmlns:a16="http://schemas.microsoft.com/office/drawing/2014/main" id="{7DB5252B-C6E1-4DE5-BD20-09251F260A37}"/>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75" name="Oval 11">
            <a:extLst>
              <a:ext uri="{FF2B5EF4-FFF2-40B4-BE49-F238E27FC236}">
                <a16:creationId xmlns:a16="http://schemas.microsoft.com/office/drawing/2014/main" id="{A96E1018-0905-4E04-AF53-23751EF295D3}"/>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76" name="Oval 12">
            <a:extLst>
              <a:ext uri="{FF2B5EF4-FFF2-40B4-BE49-F238E27FC236}">
                <a16:creationId xmlns:a16="http://schemas.microsoft.com/office/drawing/2014/main" id="{23A40C93-4E4F-4ADD-9911-7EB0A9C8B781}"/>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77" name="Oval 13">
            <a:extLst>
              <a:ext uri="{FF2B5EF4-FFF2-40B4-BE49-F238E27FC236}">
                <a16:creationId xmlns:a16="http://schemas.microsoft.com/office/drawing/2014/main" id="{CE7C67D3-F5B7-44B0-9AFB-50913FEA720D}"/>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78" name="Oval 14">
            <a:extLst>
              <a:ext uri="{FF2B5EF4-FFF2-40B4-BE49-F238E27FC236}">
                <a16:creationId xmlns:a16="http://schemas.microsoft.com/office/drawing/2014/main" id="{8403180E-94AD-493A-85AD-468FDCC30E61}"/>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79" name="Rectangle 15">
            <a:extLst>
              <a:ext uri="{FF2B5EF4-FFF2-40B4-BE49-F238E27FC236}">
                <a16:creationId xmlns:a16="http://schemas.microsoft.com/office/drawing/2014/main" id="{4B5F5C91-4669-497D-BAD4-2A493AF90872}"/>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0" name="Rectangle 16">
            <a:extLst>
              <a:ext uri="{FF2B5EF4-FFF2-40B4-BE49-F238E27FC236}">
                <a16:creationId xmlns:a16="http://schemas.microsoft.com/office/drawing/2014/main" id="{52A6DF24-D9EC-48B2-A41D-67C0CAD6F022}"/>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1" name="Rectangle 17">
            <a:extLst>
              <a:ext uri="{FF2B5EF4-FFF2-40B4-BE49-F238E27FC236}">
                <a16:creationId xmlns:a16="http://schemas.microsoft.com/office/drawing/2014/main" id="{44A94735-45BA-4E66-A316-EEF58DCA2EB8}"/>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2" name="Rectangle 18">
            <a:extLst>
              <a:ext uri="{FF2B5EF4-FFF2-40B4-BE49-F238E27FC236}">
                <a16:creationId xmlns:a16="http://schemas.microsoft.com/office/drawing/2014/main" id="{CB8527DE-2898-48BE-A7E6-4F03ECED549B}"/>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3" name="Rectangle 18">
            <a:extLst>
              <a:ext uri="{FF2B5EF4-FFF2-40B4-BE49-F238E27FC236}">
                <a16:creationId xmlns:a16="http://schemas.microsoft.com/office/drawing/2014/main" id="{3537E96F-DBEC-4478-BC01-83A727B5537F}"/>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4" name="Rectangle 8">
            <a:extLst>
              <a:ext uri="{FF2B5EF4-FFF2-40B4-BE49-F238E27FC236}">
                <a16:creationId xmlns:a16="http://schemas.microsoft.com/office/drawing/2014/main" id="{F251D941-B8C0-4C80-BD96-0609BB506D23}"/>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5" name="Rectangle 11">
            <a:extLst>
              <a:ext uri="{FF2B5EF4-FFF2-40B4-BE49-F238E27FC236}">
                <a16:creationId xmlns:a16="http://schemas.microsoft.com/office/drawing/2014/main" id="{09325ED4-18A8-4D3D-B007-B85EF4F532F1}"/>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6" name="Rectangle 12">
            <a:extLst>
              <a:ext uri="{FF2B5EF4-FFF2-40B4-BE49-F238E27FC236}">
                <a16:creationId xmlns:a16="http://schemas.microsoft.com/office/drawing/2014/main" id="{17A18307-94FD-43C0-BBEB-F6EAB661BAA4}"/>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7" name="Rectangle 18">
            <a:extLst>
              <a:ext uri="{FF2B5EF4-FFF2-40B4-BE49-F238E27FC236}">
                <a16:creationId xmlns:a16="http://schemas.microsoft.com/office/drawing/2014/main" id="{97E83543-5550-4B51-A78F-4E17E6D26426}"/>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8" name="Rectangle 18">
            <a:extLst>
              <a:ext uri="{FF2B5EF4-FFF2-40B4-BE49-F238E27FC236}">
                <a16:creationId xmlns:a16="http://schemas.microsoft.com/office/drawing/2014/main" id="{4ED746F8-F49D-4FD0-9FAE-B7AC2D58F3A1}"/>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9889"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86D53816-3CE7-48C2-9B2A-2547A6814556}"/>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79890"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922B7383-3745-4309-92BA-818697FF61C2}"/>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79891"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107D94DF-08FE-403C-B72A-59336B073700}"/>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pic>
        <p:nvPicPr>
          <p:cNvPr id="2" name="Picture 2" descr="A picture containing text, screenshot&#10;&#10;Description generated with high confidence">
            <a:extLst>
              <a:ext uri="{FF2B5EF4-FFF2-40B4-BE49-F238E27FC236}">
                <a16:creationId xmlns:a16="http://schemas.microsoft.com/office/drawing/2014/main" id="{4B0E216B-7727-481D-AA8C-D2042D6123DF}"/>
              </a:ext>
            </a:extLst>
          </p:cNvPr>
          <p:cNvPicPr>
            <a:picLocks noChangeAspect="1"/>
          </p:cNvPicPr>
          <p:nvPr/>
        </p:nvPicPr>
        <p:blipFill>
          <a:blip r:embed="rId3"/>
          <a:stretch>
            <a:fillRect/>
          </a:stretch>
        </p:blipFill>
        <p:spPr>
          <a:xfrm>
            <a:off x="2639684" y="815735"/>
            <a:ext cx="7171425" cy="4665811"/>
          </a:xfrm>
          <a:prstGeom prst="rect">
            <a:avLst/>
          </a:prstGeom>
        </p:spPr>
      </p:pic>
    </p:spTree>
    <p:extLst>
      <p:ext uri="{BB962C8B-B14F-4D97-AF65-F5344CB8AC3E}">
        <p14:creationId xmlns:p14="http://schemas.microsoft.com/office/powerpoint/2010/main" val="3705559785"/>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id="{35298185-696B-4AC2-A414-0671E4C4ED49}"/>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43" name="Oval 11">
            <a:extLst>
              <a:ext uri="{FF2B5EF4-FFF2-40B4-BE49-F238E27FC236}">
                <a16:creationId xmlns:a16="http://schemas.microsoft.com/office/drawing/2014/main" id="{9DC7E8E5-D50E-4752-85FC-4B4CF2FAB349}"/>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44" name="Oval 12">
            <a:extLst>
              <a:ext uri="{FF2B5EF4-FFF2-40B4-BE49-F238E27FC236}">
                <a16:creationId xmlns:a16="http://schemas.microsoft.com/office/drawing/2014/main" id="{957A8D59-04BD-457E-8FF4-B1302F3E7ED8}"/>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45" name="Oval 13">
            <a:extLst>
              <a:ext uri="{FF2B5EF4-FFF2-40B4-BE49-F238E27FC236}">
                <a16:creationId xmlns:a16="http://schemas.microsoft.com/office/drawing/2014/main" id="{58090D9D-5B6A-4234-A875-BAF958AAE9E4}"/>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46" name="Oval 14">
            <a:extLst>
              <a:ext uri="{FF2B5EF4-FFF2-40B4-BE49-F238E27FC236}">
                <a16:creationId xmlns:a16="http://schemas.microsoft.com/office/drawing/2014/main" id="{EFDE8D06-2C2B-4BA0-9BDA-69BA3934994E}"/>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47" name="Rectangle 15">
            <a:extLst>
              <a:ext uri="{FF2B5EF4-FFF2-40B4-BE49-F238E27FC236}">
                <a16:creationId xmlns:a16="http://schemas.microsoft.com/office/drawing/2014/main" id="{BC930F27-2D7C-438B-A54B-7B1992D2638E}"/>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48" name="Rectangle 16">
            <a:extLst>
              <a:ext uri="{FF2B5EF4-FFF2-40B4-BE49-F238E27FC236}">
                <a16:creationId xmlns:a16="http://schemas.microsoft.com/office/drawing/2014/main" id="{918BAC52-D9F0-4BA9-B6D9-91F68D382ECB}"/>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49" name="Rectangle 17">
            <a:extLst>
              <a:ext uri="{FF2B5EF4-FFF2-40B4-BE49-F238E27FC236}">
                <a16:creationId xmlns:a16="http://schemas.microsoft.com/office/drawing/2014/main" id="{CA1E9FD6-E476-42C9-BD46-8FA88F5DD59A}"/>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50" name="Rectangle 18">
            <a:extLst>
              <a:ext uri="{FF2B5EF4-FFF2-40B4-BE49-F238E27FC236}">
                <a16:creationId xmlns:a16="http://schemas.microsoft.com/office/drawing/2014/main" id="{BE6C9C99-456C-4CA5-AB76-AD5D5AF86670}"/>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51" name="Rectangle 18">
            <a:extLst>
              <a:ext uri="{FF2B5EF4-FFF2-40B4-BE49-F238E27FC236}">
                <a16:creationId xmlns:a16="http://schemas.microsoft.com/office/drawing/2014/main" id="{93662ED7-A1FF-4C0C-B5A6-22C95E82AFBB}"/>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52" name="Rectangle 8">
            <a:extLst>
              <a:ext uri="{FF2B5EF4-FFF2-40B4-BE49-F238E27FC236}">
                <a16:creationId xmlns:a16="http://schemas.microsoft.com/office/drawing/2014/main" id="{D9B6B55C-1CE3-4A61-9376-FC15F2B560A5}"/>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53" name="Rectangle 11">
            <a:extLst>
              <a:ext uri="{FF2B5EF4-FFF2-40B4-BE49-F238E27FC236}">
                <a16:creationId xmlns:a16="http://schemas.microsoft.com/office/drawing/2014/main" id="{1C42DBC2-80A0-4EE7-B529-BC5C70C75677}"/>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54" name="Rectangle 12">
            <a:extLst>
              <a:ext uri="{FF2B5EF4-FFF2-40B4-BE49-F238E27FC236}">
                <a16:creationId xmlns:a16="http://schemas.microsoft.com/office/drawing/2014/main" id="{F1B50BF4-9EE4-4C74-A1E2-8DF2D207168C}"/>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55" name="Rectangle 18">
            <a:extLst>
              <a:ext uri="{FF2B5EF4-FFF2-40B4-BE49-F238E27FC236}">
                <a16:creationId xmlns:a16="http://schemas.microsoft.com/office/drawing/2014/main" id="{D487C0D8-09D7-4965-B361-B24C211DBD7C}"/>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56" name="Rectangle 18">
            <a:extLst>
              <a:ext uri="{FF2B5EF4-FFF2-40B4-BE49-F238E27FC236}">
                <a16:creationId xmlns:a16="http://schemas.microsoft.com/office/drawing/2014/main" id="{4B1F6B2F-96E1-4C00-B108-DFB05B97B141}"/>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257"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A0C9BEED-E4A7-4AEB-8581-6F325DBAC187}"/>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10258"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3BEC467-A74E-4FB3-B479-125590CA41E9}"/>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10259"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F87C0EEF-2848-4D34-85FB-D203DC9EA27A}"/>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pic>
        <p:nvPicPr>
          <p:cNvPr id="10260" name="Shape 121" descr="wet brush ad - woman.jpg">
            <a:extLst>
              <a:ext uri="{FF2B5EF4-FFF2-40B4-BE49-F238E27FC236}">
                <a16:creationId xmlns:a16="http://schemas.microsoft.com/office/drawing/2014/main" id="{6DE6C275-FEEA-4D52-ABFB-97D81B57C5E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74726"/>
            <a:ext cx="5392738"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37153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a:extLst>
              <a:ext uri="{FF2B5EF4-FFF2-40B4-BE49-F238E27FC236}">
                <a16:creationId xmlns:a16="http://schemas.microsoft.com/office/drawing/2014/main" id="{2076FD82-451D-455C-86FC-8070B104E24D}"/>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23" name="Oval 11">
            <a:extLst>
              <a:ext uri="{FF2B5EF4-FFF2-40B4-BE49-F238E27FC236}">
                <a16:creationId xmlns:a16="http://schemas.microsoft.com/office/drawing/2014/main" id="{4387C286-64B0-4C0B-95AF-07CF1DED114B}"/>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24" name="Oval 12">
            <a:extLst>
              <a:ext uri="{FF2B5EF4-FFF2-40B4-BE49-F238E27FC236}">
                <a16:creationId xmlns:a16="http://schemas.microsoft.com/office/drawing/2014/main" id="{7C156282-505A-4851-AD23-A6C2A84BFE9E}"/>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25" name="Oval 13">
            <a:extLst>
              <a:ext uri="{FF2B5EF4-FFF2-40B4-BE49-F238E27FC236}">
                <a16:creationId xmlns:a16="http://schemas.microsoft.com/office/drawing/2014/main" id="{386249E6-3588-413B-95A2-759A1D7817BE}"/>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26" name="Oval 14">
            <a:extLst>
              <a:ext uri="{FF2B5EF4-FFF2-40B4-BE49-F238E27FC236}">
                <a16:creationId xmlns:a16="http://schemas.microsoft.com/office/drawing/2014/main" id="{124A9AE5-8BEB-4ED7-A40D-E2204D3ABDEE}"/>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27" name="Rectangle 15">
            <a:extLst>
              <a:ext uri="{FF2B5EF4-FFF2-40B4-BE49-F238E27FC236}">
                <a16:creationId xmlns:a16="http://schemas.microsoft.com/office/drawing/2014/main" id="{6E00F127-874B-4CCC-8D55-A75A399454B1}"/>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28" name="Rectangle 16">
            <a:extLst>
              <a:ext uri="{FF2B5EF4-FFF2-40B4-BE49-F238E27FC236}">
                <a16:creationId xmlns:a16="http://schemas.microsoft.com/office/drawing/2014/main" id="{519D8F1B-41EE-45C8-B7C2-EFA83EBB8672}"/>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29" name="Rectangle 17">
            <a:extLst>
              <a:ext uri="{FF2B5EF4-FFF2-40B4-BE49-F238E27FC236}">
                <a16:creationId xmlns:a16="http://schemas.microsoft.com/office/drawing/2014/main" id="{43D184D0-CCC4-46D1-AF8F-F8AB8CFE2641}"/>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30" name="Rectangle 18">
            <a:extLst>
              <a:ext uri="{FF2B5EF4-FFF2-40B4-BE49-F238E27FC236}">
                <a16:creationId xmlns:a16="http://schemas.microsoft.com/office/drawing/2014/main" id="{58BAF613-2108-4383-AD6B-00142FC46E7F}"/>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31" name="Rectangle 18">
            <a:extLst>
              <a:ext uri="{FF2B5EF4-FFF2-40B4-BE49-F238E27FC236}">
                <a16:creationId xmlns:a16="http://schemas.microsoft.com/office/drawing/2014/main" id="{FECD28D3-8AE8-46DE-9421-7695D771F99B}"/>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32" name="Rectangle 8">
            <a:extLst>
              <a:ext uri="{FF2B5EF4-FFF2-40B4-BE49-F238E27FC236}">
                <a16:creationId xmlns:a16="http://schemas.microsoft.com/office/drawing/2014/main" id="{AD274139-B2E5-44F4-9E4B-6AD8615B66D5}"/>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33" name="Rectangle 11">
            <a:extLst>
              <a:ext uri="{FF2B5EF4-FFF2-40B4-BE49-F238E27FC236}">
                <a16:creationId xmlns:a16="http://schemas.microsoft.com/office/drawing/2014/main" id="{1784C581-16D9-4A2C-BEFF-8A0F765ADDD7}"/>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34" name="Rectangle 12">
            <a:extLst>
              <a:ext uri="{FF2B5EF4-FFF2-40B4-BE49-F238E27FC236}">
                <a16:creationId xmlns:a16="http://schemas.microsoft.com/office/drawing/2014/main" id="{A39DEA32-3B19-43BF-AF8C-159AA5F16C2E}"/>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35" name="Rectangle 18">
            <a:extLst>
              <a:ext uri="{FF2B5EF4-FFF2-40B4-BE49-F238E27FC236}">
                <a16:creationId xmlns:a16="http://schemas.microsoft.com/office/drawing/2014/main" id="{E3DE460D-ED17-4336-A129-19E546D6CEB0}"/>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36" name="Rectangle 18">
            <a:extLst>
              <a:ext uri="{FF2B5EF4-FFF2-40B4-BE49-F238E27FC236}">
                <a16:creationId xmlns:a16="http://schemas.microsoft.com/office/drawing/2014/main" id="{B09F3758-F3A1-4B96-B0BB-7C9D985BAE13}"/>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37"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B9811FC8-19E2-4B6B-B679-6C96D760E18D}"/>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81938"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49A1DB18-6B63-4A5F-9A1D-215C22CE0BA1}"/>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81939"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5C214476-4C90-4F58-93F1-77C9836E3A4D}"/>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pic>
        <p:nvPicPr>
          <p:cNvPr id="81940" name="Picture 5">
            <a:extLst>
              <a:ext uri="{FF2B5EF4-FFF2-40B4-BE49-F238E27FC236}">
                <a16:creationId xmlns:a16="http://schemas.microsoft.com/office/drawing/2014/main" id="{A3140E26-ABBF-4148-81EE-06E5ACC18D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27038"/>
            <a:ext cx="914400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742440"/>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5"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6"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7"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8"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199"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0"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1"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2"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3"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4"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5"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6"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7"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8"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209" name="Rectangle 19"/>
          <p:cNvSpPr>
            <a:spLocks noChangeArrowheads="1"/>
          </p:cNvSpPr>
          <p:nvPr/>
        </p:nvSpPr>
        <p:spPr bwMode="auto">
          <a:xfrm>
            <a:off x="2079625" y="1295400"/>
            <a:ext cx="7964488" cy="355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spcAft>
                <a:spcPts val="800"/>
              </a:spcAft>
              <a:buFontTx/>
              <a:buNone/>
            </a:pPr>
            <a:r>
              <a:rPr lang="en-US" altLang="en-US" sz="3600">
                <a:solidFill>
                  <a:srgbClr val="00539F"/>
                </a:solidFill>
              </a:rPr>
              <a:t>Pre-assessment</a:t>
            </a:r>
            <a:endParaRPr lang="en-US"/>
          </a:p>
          <a:p>
            <a:pPr algn="ctr">
              <a:spcBef>
                <a:spcPct val="0"/>
              </a:spcBef>
              <a:spcAft>
                <a:spcPts val="800"/>
              </a:spcAft>
              <a:buFontTx/>
              <a:buNone/>
            </a:pPr>
            <a:r>
              <a:rPr lang="en-US" altLang="en-US" sz="2800" i="1">
                <a:solidFill>
                  <a:srgbClr val="000000"/>
                </a:solidFill>
                <a:cs typeface="Arial" panose="020B0604020202020204" pitchFamily="34" charset="0"/>
                <a:sym typeface="Arial" panose="020B0604020202020204" pitchFamily="34" charset="0"/>
              </a:rPr>
              <a:t>The purpose of pre-assessment is to gather information for differentiating instruction. You can’t differentiate until you've assessed kids against a rubric for demonstrating prior learning of an objective” - </a:t>
            </a:r>
            <a:r>
              <a:rPr lang="en-US" altLang="en-US" sz="2800">
                <a:solidFill>
                  <a:srgbClr val="000000"/>
                </a:solidFill>
                <a:cs typeface="Arial" panose="020B0604020202020204" pitchFamily="34" charset="0"/>
                <a:sym typeface="Arial" panose="020B0604020202020204" pitchFamily="34" charset="0"/>
              </a:rPr>
              <a:t>Harry Wong</a:t>
            </a:r>
            <a:endParaRPr lang="en-US" altLang="en-US" sz="2800">
              <a:solidFill>
                <a:srgbClr val="000000"/>
              </a:solidFill>
              <a:cs typeface="Arial" panose="020B0604020202020204" pitchFamily="34" charset="0"/>
            </a:endParaRPr>
          </a:p>
          <a:p>
            <a:pPr algn="ctr">
              <a:spcBef>
                <a:spcPct val="0"/>
              </a:spcBef>
              <a:spcAft>
                <a:spcPts val="800"/>
              </a:spcAft>
              <a:buFontTx/>
              <a:buNone/>
            </a:pPr>
            <a:endParaRPr lang="en-US" altLang="en-US" sz="3600">
              <a:solidFill>
                <a:srgbClr val="00539F"/>
              </a:solidFill>
              <a:cs typeface="Arial" panose="020B0604020202020204" pitchFamily="34" charset="0"/>
            </a:endParaRPr>
          </a:p>
        </p:txBody>
      </p:sp>
    </p:spTree>
    <p:extLst>
      <p:ext uri="{BB962C8B-B14F-4D97-AF65-F5344CB8AC3E}">
        <p14:creationId xmlns:p14="http://schemas.microsoft.com/office/powerpoint/2010/main" val="392333186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39"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0"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1"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2"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3"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4"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5"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6"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7"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8"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9"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50"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51"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52"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53" name="Rectangle 19"/>
          <p:cNvSpPr>
            <a:spLocks noChangeArrowheads="1"/>
          </p:cNvSpPr>
          <p:nvPr/>
        </p:nvSpPr>
        <p:spPr bwMode="auto">
          <a:xfrm>
            <a:off x="2178050" y="906464"/>
            <a:ext cx="7964488"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r>
              <a:rPr lang="en-US" altLang="en-US" sz="2800">
                <a:solidFill>
                  <a:srgbClr val="005070"/>
                </a:solidFill>
                <a:cs typeface="Arial" panose="020B0604020202020204" pitchFamily="34" charset="0"/>
                <a:sym typeface="Arial" panose="020B0604020202020204" pitchFamily="34" charset="0"/>
              </a:rPr>
              <a:t>Pre-assessing, but still teaching all kids the </a:t>
            </a:r>
          </a:p>
          <a:p>
            <a:pPr algn="ctr">
              <a:spcBef>
                <a:spcPts val="563"/>
              </a:spcBef>
              <a:buClr>
                <a:srgbClr val="000000"/>
              </a:buClr>
              <a:buSzPct val="25000"/>
              <a:buFontTx/>
              <a:buNone/>
            </a:pPr>
            <a:r>
              <a:rPr lang="en-US" altLang="en-US" sz="2800">
                <a:solidFill>
                  <a:srgbClr val="005070"/>
                </a:solidFill>
                <a:cs typeface="Arial" panose="020B0604020202020204" pitchFamily="34" charset="0"/>
                <a:sym typeface="Arial" panose="020B0604020202020204" pitchFamily="34" charset="0"/>
              </a:rPr>
              <a:t>same way and at the same level means…  </a:t>
            </a:r>
          </a:p>
          <a:p>
            <a:pPr algn="ctr">
              <a:spcBef>
                <a:spcPts val="563"/>
              </a:spcBef>
              <a:buClr>
                <a:srgbClr val="000000"/>
              </a:buClr>
              <a:buSzPct val="25000"/>
              <a:buFontTx/>
              <a:buNone/>
            </a:pPr>
            <a:endParaRPr lang="en-US" altLang="en-US" sz="2800">
              <a:solidFill>
                <a:srgbClr val="005070"/>
              </a:solidFill>
              <a:cs typeface="Arial" panose="020B0604020202020204" pitchFamily="34" charset="0"/>
              <a:sym typeface="Arial" panose="020B0604020202020204" pitchFamily="34" charset="0"/>
            </a:endParaRPr>
          </a:p>
          <a:p>
            <a:pPr lvl="2">
              <a:spcBef>
                <a:spcPts val="563"/>
              </a:spcBef>
              <a:buClr>
                <a:srgbClr val="000000"/>
              </a:buClr>
              <a:buSzPct val="25000"/>
              <a:buFontTx/>
              <a:buNone/>
            </a:pPr>
            <a:r>
              <a:rPr lang="en-US" altLang="en-US" sz="2800">
                <a:solidFill>
                  <a:srgbClr val="005070"/>
                </a:solidFill>
                <a:cs typeface="Arial" panose="020B0604020202020204" pitchFamily="34" charset="0"/>
                <a:sym typeface="Arial" panose="020B0604020202020204" pitchFamily="34" charset="0"/>
              </a:rPr>
              <a:t>1/3 likely already know the material</a:t>
            </a:r>
          </a:p>
          <a:p>
            <a:pPr lvl="2">
              <a:spcBef>
                <a:spcPts val="563"/>
              </a:spcBef>
              <a:buClr>
                <a:srgbClr val="000000"/>
              </a:buClr>
              <a:buSzPct val="25000"/>
              <a:buFontTx/>
              <a:buNone/>
            </a:pPr>
            <a:endParaRPr lang="en-US" altLang="en-US" sz="2800">
              <a:solidFill>
                <a:srgbClr val="005070"/>
              </a:solidFill>
              <a:cs typeface="Arial" panose="020B0604020202020204" pitchFamily="34" charset="0"/>
              <a:sym typeface="Arial" panose="020B0604020202020204" pitchFamily="34" charset="0"/>
            </a:endParaRPr>
          </a:p>
          <a:p>
            <a:pPr lvl="2">
              <a:spcBef>
                <a:spcPts val="563"/>
              </a:spcBef>
              <a:buClr>
                <a:srgbClr val="000000"/>
              </a:buClr>
              <a:buSzPct val="25000"/>
              <a:buFontTx/>
              <a:buNone/>
            </a:pPr>
            <a:r>
              <a:rPr lang="en-US" altLang="en-US" sz="2800">
                <a:solidFill>
                  <a:srgbClr val="005070"/>
                </a:solidFill>
                <a:cs typeface="Arial" panose="020B0604020202020204" pitchFamily="34" charset="0"/>
                <a:sym typeface="Arial" panose="020B0604020202020204" pitchFamily="34" charset="0"/>
              </a:rPr>
              <a:t>1/3 are likely to be able to learn it</a:t>
            </a:r>
          </a:p>
          <a:p>
            <a:pPr lvl="2">
              <a:spcBef>
                <a:spcPts val="563"/>
              </a:spcBef>
              <a:buClr>
                <a:srgbClr val="000000"/>
              </a:buClr>
              <a:buSzPct val="25000"/>
              <a:buFontTx/>
              <a:buNone/>
            </a:pPr>
            <a:endParaRPr lang="en-US" altLang="en-US" sz="2800">
              <a:solidFill>
                <a:srgbClr val="005070"/>
              </a:solidFill>
              <a:cs typeface="Arial" panose="020B0604020202020204" pitchFamily="34" charset="0"/>
              <a:sym typeface="Arial" panose="020B0604020202020204" pitchFamily="34" charset="0"/>
            </a:endParaRPr>
          </a:p>
          <a:p>
            <a:pPr lvl="2">
              <a:spcBef>
                <a:spcPts val="563"/>
              </a:spcBef>
              <a:buClr>
                <a:srgbClr val="000000"/>
              </a:buClr>
              <a:buSzPct val="25000"/>
              <a:buFontTx/>
              <a:buNone/>
            </a:pPr>
            <a:r>
              <a:rPr lang="en-US" altLang="en-US" sz="2800">
                <a:solidFill>
                  <a:srgbClr val="005070"/>
                </a:solidFill>
                <a:cs typeface="Arial" panose="020B0604020202020204" pitchFamily="34" charset="0"/>
                <a:sym typeface="Arial" panose="020B0604020202020204" pitchFamily="34" charset="0"/>
              </a:rPr>
              <a:t>1/3 may not “get” it at all  </a:t>
            </a:r>
          </a:p>
          <a:p>
            <a:pPr algn="ctr">
              <a:spcBef>
                <a:spcPts val="563"/>
              </a:spcBef>
              <a:buClr>
                <a:srgbClr val="000000"/>
              </a:buClr>
              <a:buSzPct val="25000"/>
              <a:buFontTx/>
              <a:buNone/>
            </a:pPr>
            <a:endParaRPr lang="en-US" altLang="en-US" sz="2800">
              <a:solidFill>
                <a:srgbClr val="00507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146464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8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8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8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40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401" name="Rectangle 19"/>
          <p:cNvSpPr>
            <a:spLocks noChangeArrowheads="1"/>
          </p:cNvSpPr>
          <p:nvPr/>
        </p:nvSpPr>
        <p:spPr bwMode="auto">
          <a:xfrm>
            <a:off x="2255839" y="4267200"/>
            <a:ext cx="7964487"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r>
              <a:rPr lang="en-US" altLang="en-US" sz="2800">
                <a:solidFill>
                  <a:srgbClr val="005070"/>
                </a:solidFill>
                <a:cs typeface="Arial" panose="020B0604020202020204" pitchFamily="34" charset="0"/>
                <a:sym typeface="Arial" panose="020B0604020202020204" pitchFamily="34" charset="0"/>
              </a:rPr>
              <a:t>Only teaching one way can leave </a:t>
            </a:r>
          </a:p>
          <a:p>
            <a:pPr algn="ctr">
              <a:spcBef>
                <a:spcPts val="563"/>
              </a:spcBef>
              <a:buClr>
                <a:srgbClr val="000000"/>
              </a:buClr>
              <a:buSzPct val="25000"/>
              <a:buFontTx/>
              <a:buNone/>
            </a:pPr>
            <a:r>
              <a:rPr lang="en-US" altLang="en-US" sz="2800">
                <a:solidFill>
                  <a:srgbClr val="005070"/>
                </a:solidFill>
                <a:cs typeface="Arial" panose="020B0604020202020204" pitchFamily="34" charset="0"/>
                <a:sym typeface="Arial" panose="020B0604020202020204" pitchFamily="34" charset="0"/>
              </a:rPr>
              <a:t>up to 2/3 of your students “out!”</a:t>
            </a:r>
          </a:p>
        </p:txBody>
      </p:sp>
      <p:pic>
        <p:nvPicPr>
          <p:cNvPr id="16402" name="Picture 6" descr="Image result for pie chart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38213"/>
            <a:ext cx="30988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497939"/>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83"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84"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85"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86"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87"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88"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89"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90"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91"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92"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93"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94"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95"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96"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0497" name="Rectangle 19"/>
          <p:cNvSpPr>
            <a:spLocks noChangeArrowheads="1"/>
          </p:cNvSpPr>
          <p:nvPr/>
        </p:nvSpPr>
        <p:spPr bwMode="auto">
          <a:xfrm>
            <a:off x="2070100" y="838200"/>
            <a:ext cx="7964488"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
                <a:srgbClr val="000000"/>
              </a:buClr>
              <a:buSzPct val="25000"/>
              <a:buFontTx/>
              <a:buNone/>
            </a:pPr>
            <a:r>
              <a:rPr lang="en-US" altLang="en-US" sz="2800">
                <a:solidFill>
                  <a:srgbClr val="1F3864"/>
                </a:solidFill>
                <a:cs typeface="Arial" panose="020B0604020202020204" pitchFamily="34" charset="0"/>
                <a:sym typeface="Arial" panose="020B0604020202020204" pitchFamily="34" charset="0"/>
              </a:rPr>
              <a:t>Benefits:</a:t>
            </a:r>
            <a:endParaRPr lang="en-US" altLang="en-US" sz="2800">
              <a:solidFill>
                <a:srgbClr val="1F3864"/>
              </a:solidFill>
              <a:cs typeface="Arial" panose="020B0604020202020204" pitchFamily="34" charset="0"/>
            </a:endParaRPr>
          </a:p>
          <a:p>
            <a:pPr>
              <a:spcBef>
                <a:spcPts val="563"/>
              </a:spcBef>
              <a:buClr>
                <a:srgbClr val="000000"/>
              </a:buClr>
              <a:buSzPct val="25000"/>
              <a:buFontTx/>
              <a:buNone/>
            </a:pPr>
            <a:endParaRPr lang="en-US" altLang="en-US" sz="2800">
              <a:solidFill>
                <a:srgbClr val="1F3864"/>
              </a:solidFill>
              <a:cs typeface="Arial" panose="020B0604020202020204" pitchFamily="34" charset="0"/>
            </a:endParaRPr>
          </a:p>
          <a:p>
            <a:pPr>
              <a:spcBef>
                <a:spcPts val="563"/>
              </a:spcBef>
              <a:buClr>
                <a:srgbClr val="000000"/>
              </a:buClr>
            </a:pPr>
            <a:r>
              <a:rPr lang="en-US" altLang="en-US" sz="2800">
                <a:solidFill>
                  <a:srgbClr val="1F3864"/>
                </a:solidFill>
                <a:cs typeface="Arial" panose="020B0604020202020204" pitchFamily="34" charset="0"/>
                <a:sym typeface="Arial" panose="020B0604020202020204" pitchFamily="34" charset="0"/>
              </a:rPr>
              <a:t>Assessing for Readiness</a:t>
            </a:r>
            <a:r>
              <a:rPr lang="en-US" altLang="en-US" sz="2800">
                <a:solidFill>
                  <a:srgbClr val="1F3864"/>
                </a:solidFill>
                <a:cs typeface="Arial" panose="020B0604020202020204" pitchFamily="34" charset="0"/>
                <a:sym typeface="Wingdings" panose="05000000000000000000" pitchFamily="2" charset="2"/>
              </a:rPr>
              <a:t>  </a:t>
            </a:r>
            <a:r>
              <a:rPr lang="en-US" altLang="en-US" sz="2800">
                <a:solidFill>
                  <a:srgbClr val="1F3864"/>
                </a:solidFill>
                <a:cs typeface="Arial" panose="020B0604020202020204" pitchFamily="34" charset="0"/>
                <a:sym typeface="Arial" panose="020B0604020202020204" pitchFamily="34" charset="0"/>
              </a:rPr>
              <a:t>greater growth &amp; achievement </a:t>
            </a:r>
            <a:endParaRPr lang="en-US" altLang="en-US" sz="2800">
              <a:solidFill>
                <a:srgbClr val="1F3864"/>
              </a:solidFill>
              <a:cs typeface="Arial" panose="020B0604020202020204" pitchFamily="34" charset="0"/>
            </a:endParaRPr>
          </a:p>
        </p:txBody>
      </p:sp>
    </p:spTree>
    <p:extLst>
      <p:ext uri="{BB962C8B-B14F-4D97-AF65-F5344CB8AC3E}">
        <p14:creationId xmlns:p14="http://schemas.microsoft.com/office/powerpoint/2010/main" val="3389493478"/>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79"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0"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1"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2"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3"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4"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5"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6"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7"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8"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9"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90"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91"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92"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7424" name="Rectangle 19"/>
          <p:cNvSpPr>
            <a:spLocks noChangeArrowheads="1"/>
          </p:cNvSpPr>
          <p:nvPr/>
        </p:nvSpPr>
        <p:spPr bwMode="auto">
          <a:xfrm>
            <a:off x="2070100" y="838201"/>
            <a:ext cx="796448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
                <a:srgbClr val="000000"/>
              </a:buClr>
              <a:buSzPct val="25000"/>
              <a:buFontTx/>
              <a:buNone/>
            </a:pPr>
            <a:r>
              <a:rPr lang="en-US" altLang="en-US" sz="2800">
                <a:solidFill>
                  <a:srgbClr val="1F3864"/>
                </a:solidFill>
                <a:cs typeface="Arial" panose="020B0604020202020204" pitchFamily="34" charset="0"/>
                <a:sym typeface="Arial" panose="020B0604020202020204" pitchFamily="34" charset="0"/>
              </a:rPr>
              <a:t>Benefits:</a:t>
            </a:r>
            <a:endParaRPr lang="en-US" altLang="en-US" sz="2800">
              <a:solidFill>
                <a:srgbClr val="1F3864"/>
              </a:solidFill>
              <a:cs typeface="Arial" panose="020B0604020202020204" pitchFamily="34" charset="0"/>
            </a:endParaRPr>
          </a:p>
          <a:p>
            <a:pPr>
              <a:spcBef>
                <a:spcPts val="563"/>
              </a:spcBef>
              <a:buClr>
                <a:srgbClr val="000000"/>
              </a:buClr>
              <a:buSzPct val="25000"/>
              <a:buFontTx/>
              <a:buNone/>
            </a:pPr>
            <a:endParaRPr lang="en-US" altLang="en-US" sz="2800">
              <a:solidFill>
                <a:srgbClr val="1F3864"/>
              </a:solidFill>
              <a:cs typeface="Arial" panose="020B0604020202020204" pitchFamily="34" charset="0"/>
            </a:endParaRPr>
          </a:p>
          <a:p>
            <a:pPr>
              <a:spcBef>
                <a:spcPts val="563"/>
              </a:spcBef>
              <a:buClr>
                <a:srgbClr val="000000"/>
              </a:buClr>
            </a:pPr>
            <a:r>
              <a:rPr lang="en-US" altLang="en-US" sz="2800">
                <a:solidFill>
                  <a:srgbClr val="1F3864"/>
                </a:solidFill>
                <a:cs typeface="Arial" panose="020B0604020202020204" pitchFamily="34" charset="0"/>
                <a:sym typeface="Arial" panose="020B0604020202020204" pitchFamily="34" charset="0"/>
              </a:rPr>
              <a:t>Assessing for Readiness</a:t>
            </a:r>
            <a:r>
              <a:rPr lang="en-US" altLang="en-US" sz="2800">
                <a:solidFill>
                  <a:srgbClr val="1F3864"/>
                </a:solidFill>
                <a:cs typeface="Arial" panose="020B0604020202020204" pitchFamily="34" charset="0"/>
                <a:sym typeface="Wingdings" panose="05000000000000000000" pitchFamily="2" charset="2"/>
              </a:rPr>
              <a:t>  </a:t>
            </a:r>
            <a:r>
              <a:rPr lang="en-US" altLang="en-US" sz="2800">
                <a:solidFill>
                  <a:srgbClr val="1F3864"/>
                </a:solidFill>
                <a:cs typeface="Arial" panose="020B0604020202020204" pitchFamily="34" charset="0"/>
                <a:sym typeface="Arial" panose="020B0604020202020204" pitchFamily="34" charset="0"/>
              </a:rPr>
              <a:t>greater growth &amp; achievement </a:t>
            </a:r>
            <a:endParaRPr lang="en-US" altLang="en-US" sz="2800">
              <a:solidFill>
                <a:srgbClr val="1F3864"/>
              </a:solidFill>
              <a:cs typeface="Arial" panose="020B0604020202020204" pitchFamily="34" charset="0"/>
            </a:endParaRPr>
          </a:p>
          <a:p>
            <a:pPr>
              <a:spcBef>
                <a:spcPts val="563"/>
              </a:spcBef>
              <a:buClr>
                <a:srgbClr val="000000"/>
              </a:buClr>
              <a:buNone/>
            </a:pPr>
            <a:endParaRPr lang="en-US" altLang="en-US" sz="2800">
              <a:solidFill>
                <a:srgbClr val="1F3864"/>
              </a:solidFill>
              <a:cs typeface="Arial" panose="020B0604020202020204" pitchFamily="34" charset="0"/>
            </a:endParaRPr>
          </a:p>
          <a:p>
            <a:pPr>
              <a:spcBef>
                <a:spcPts val="563"/>
              </a:spcBef>
              <a:buClr>
                <a:srgbClr val="000000"/>
              </a:buClr>
            </a:pPr>
            <a:r>
              <a:rPr lang="en-US" altLang="en-US" sz="2800">
                <a:solidFill>
                  <a:srgbClr val="1F3864"/>
                </a:solidFill>
                <a:cs typeface="Arial" panose="020B0604020202020204" pitchFamily="34" charset="0"/>
                <a:sym typeface="Arial" panose="020B0604020202020204" pitchFamily="34" charset="0"/>
              </a:rPr>
              <a:t>Assessing for Interest </a:t>
            </a:r>
            <a:r>
              <a:rPr lang="en-US" altLang="en-US" sz="2800">
                <a:solidFill>
                  <a:srgbClr val="1F3864"/>
                </a:solidFill>
                <a:cs typeface="Arial" panose="020B0604020202020204" pitchFamily="34" charset="0"/>
                <a:sym typeface="Wingdings" panose="05000000000000000000" pitchFamily="2" charset="2"/>
              </a:rPr>
              <a:t></a:t>
            </a:r>
            <a:r>
              <a:rPr lang="en-US" altLang="en-US" sz="2800">
                <a:solidFill>
                  <a:srgbClr val="1F3864"/>
                </a:solidFill>
                <a:cs typeface="Arial" panose="020B0604020202020204" pitchFamily="34" charset="0"/>
                <a:sym typeface="Arial" panose="020B0604020202020204" pitchFamily="34" charset="0"/>
              </a:rPr>
              <a:t> greater motivation</a:t>
            </a:r>
            <a:r>
              <a:rPr lang="en-US" altLang="en-US" sz="2800">
                <a:solidFill>
                  <a:srgbClr val="005070"/>
                </a:solidFill>
                <a:cs typeface="Arial" panose="020B0604020202020204" pitchFamily="34" charset="0"/>
                <a:sym typeface="Arial" panose="020B0604020202020204" pitchFamily="34" charset="0"/>
              </a:rPr>
              <a:t> </a:t>
            </a:r>
            <a:endParaRPr lang="en-US" altLang="en-US" sz="2800">
              <a:solidFill>
                <a:srgbClr val="005070"/>
              </a:solidFill>
              <a:cs typeface="Arial" panose="020B0604020202020204" pitchFamily="34" charset="0"/>
            </a:endParaRPr>
          </a:p>
          <a:p>
            <a:pPr algn="ctr">
              <a:spcBef>
                <a:spcPct val="0"/>
              </a:spcBef>
              <a:spcAft>
                <a:spcPts val="800"/>
              </a:spcAft>
              <a:buFontTx/>
              <a:buNone/>
            </a:pPr>
            <a:endParaRPr lang="en-US" altLang="en-US" sz="3600">
              <a:solidFill>
                <a:srgbClr val="005070"/>
              </a:solidFill>
              <a:cs typeface="Arial" panose="020B0604020202020204" pitchFamily="34" charset="0"/>
            </a:endParaRPr>
          </a:p>
        </p:txBody>
      </p:sp>
    </p:spTree>
    <p:extLst>
      <p:ext uri="{BB962C8B-B14F-4D97-AF65-F5344CB8AC3E}">
        <p14:creationId xmlns:p14="http://schemas.microsoft.com/office/powerpoint/2010/main" val="3925997552"/>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2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2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2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3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4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6641" name="Rectangle 19"/>
          <p:cNvSpPr>
            <a:spLocks noChangeArrowheads="1"/>
          </p:cNvSpPr>
          <p:nvPr/>
        </p:nvSpPr>
        <p:spPr bwMode="auto">
          <a:xfrm>
            <a:off x="2070100" y="838200"/>
            <a:ext cx="7964488" cy="529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
                <a:srgbClr val="000000"/>
              </a:buClr>
              <a:buSzPct val="25000"/>
              <a:buFontTx/>
              <a:buNone/>
            </a:pPr>
            <a:r>
              <a:rPr lang="en-US" altLang="en-US" sz="2800">
                <a:solidFill>
                  <a:srgbClr val="1F3864"/>
                </a:solidFill>
                <a:cs typeface="Arial" panose="020B0604020202020204" pitchFamily="34" charset="0"/>
                <a:sym typeface="Arial" panose="020B0604020202020204" pitchFamily="34" charset="0"/>
              </a:rPr>
              <a:t>Benefits:</a:t>
            </a:r>
            <a:endParaRPr lang="en-US" altLang="en-US" sz="2800">
              <a:solidFill>
                <a:srgbClr val="1F3864"/>
              </a:solidFill>
              <a:cs typeface="Arial" panose="020B0604020202020204" pitchFamily="34" charset="0"/>
            </a:endParaRPr>
          </a:p>
          <a:p>
            <a:pPr>
              <a:spcBef>
                <a:spcPts val="563"/>
              </a:spcBef>
              <a:buClr>
                <a:srgbClr val="000000"/>
              </a:buClr>
              <a:buSzPct val="25000"/>
              <a:buFontTx/>
              <a:buNone/>
            </a:pPr>
            <a:endParaRPr lang="en-US" altLang="en-US" sz="2800">
              <a:solidFill>
                <a:srgbClr val="1F3864"/>
              </a:solidFill>
              <a:cs typeface="Arial" panose="020B0604020202020204" pitchFamily="34" charset="0"/>
            </a:endParaRPr>
          </a:p>
          <a:p>
            <a:pPr>
              <a:spcBef>
                <a:spcPts val="563"/>
              </a:spcBef>
              <a:buClr>
                <a:srgbClr val="000000"/>
              </a:buClr>
            </a:pPr>
            <a:r>
              <a:rPr lang="en-US" altLang="en-US" sz="2800">
                <a:solidFill>
                  <a:srgbClr val="1F3864"/>
                </a:solidFill>
                <a:cs typeface="Arial" panose="020B0604020202020204" pitchFamily="34" charset="0"/>
                <a:sym typeface="Arial" panose="020B0604020202020204" pitchFamily="34" charset="0"/>
              </a:rPr>
              <a:t>Assessing for Readiness</a:t>
            </a:r>
            <a:r>
              <a:rPr lang="en-US" altLang="en-US" sz="2800">
                <a:solidFill>
                  <a:srgbClr val="1F3864"/>
                </a:solidFill>
                <a:cs typeface="Arial" panose="020B0604020202020204" pitchFamily="34" charset="0"/>
                <a:sym typeface="Wingdings" panose="05000000000000000000" pitchFamily="2" charset="2"/>
              </a:rPr>
              <a:t>  </a:t>
            </a:r>
            <a:r>
              <a:rPr lang="en-US" altLang="en-US" sz="2800">
                <a:solidFill>
                  <a:srgbClr val="1F3864"/>
                </a:solidFill>
                <a:cs typeface="Arial" panose="020B0604020202020204" pitchFamily="34" charset="0"/>
                <a:sym typeface="Arial" panose="020B0604020202020204" pitchFamily="34" charset="0"/>
              </a:rPr>
              <a:t>greater growth &amp; achievement </a:t>
            </a:r>
            <a:endParaRPr lang="en-US" altLang="en-US" sz="2800">
              <a:solidFill>
                <a:srgbClr val="1F3864"/>
              </a:solidFill>
              <a:cs typeface="Arial" panose="020B0604020202020204" pitchFamily="34" charset="0"/>
            </a:endParaRPr>
          </a:p>
          <a:p>
            <a:pPr>
              <a:spcBef>
                <a:spcPts val="563"/>
              </a:spcBef>
              <a:buClr>
                <a:srgbClr val="000000"/>
              </a:buClr>
              <a:buNone/>
            </a:pPr>
            <a:endParaRPr lang="en-US" altLang="en-US" sz="2800">
              <a:solidFill>
                <a:srgbClr val="1F3864"/>
              </a:solidFill>
              <a:cs typeface="Arial" panose="020B0604020202020204" pitchFamily="34" charset="0"/>
            </a:endParaRPr>
          </a:p>
          <a:p>
            <a:pPr>
              <a:spcBef>
                <a:spcPts val="563"/>
              </a:spcBef>
              <a:buClr>
                <a:srgbClr val="000000"/>
              </a:buClr>
            </a:pPr>
            <a:r>
              <a:rPr lang="en-US" altLang="en-US" sz="2800">
                <a:solidFill>
                  <a:srgbClr val="1F3864"/>
                </a:solidFill>
                <a:cs typeface="Arial" panose="020B0604020202020204" pitchFamily="34" charset="0"/>
                <a:sym typeface="Arial" panose="020B0604020202020204" pitchFamily="34" charset="0"/>
              </a:rPr>
              <a:t>Assessing for Interest </a:t>
            </a:r>
            <a:r>
              <a:rPr lang="en-US" altLang="en-US" sz="2800">
                <a:solidFill>
                  <a:srgbClr val="1F3864"/>
                </a:solidFill>
                <a:cs typeface="Arial" panose="020B0604020202020204" pitchFamily="34" charset="0"/>
                <a:sym typeface="Wingdings" panose="05000000000000000000" pitchFamily="2" charset="2"/>
              </a:rPr>
              <a:t></a:t>
            </a:r>
            <a:r>
              <a:rPr lang="en-US" altLang="en-US" sz="2800">
                <a:solidFill>
                  <a:srgbClr val="1F3864"/>
                </a:solidFill>
                <a:cs typeface="Arial" panose="020B0604020202020204" pitchFamily="34" charset="0"/>
                <a:sym typeface="Arial" panose="020B0604020202020204" pitchFamily="34" charset="0"/>
              </a:rPr>
              <a:t> greater motivation </a:t>
            </a:r>
            <a:endParaRPr lang="en-US" altLang="en-US" sz="2800">
              <a:solidFill>
                <a:srgbClr val="1F3864"/>
              </a:solidFill>
              <a:cs typeface="Arial" panose="020B0604020202020204" pitchFamily="34" charset="0"/>
            </a:endParaRPr>
          </a:p>
          <a:p>
            <a:pPr>
              <a:spcBef>
                <a:spcPts val="563"/>
              </a:spcBef>
              <a:buClr>
                <a:srgbClr val="000000"/>
              </a:buClr>
              <a:buFontTx/>
              <a:buNone/>
            </a:pPr>
            <a:endParaRPr lang="en-US" altLang="en-US" sz="2800">
              <a:solidFill>
                <a:srgbClr val="1F3864"/>
              </a:solidFill>
              <a:cs typeface="Arial" panose="020B0604020202020204" pitchFamily="34" charset="0"/>
            </a:endParaRPr>
          </a:p>
          <a:p>
            <a:pPr>
              <a:spcBef>
                <a:spcPts val="563"/>
              </a:spcBef>
              <a:buClr>
                <a:srgbClr val="000000"/>
              </a:buClr>
            </a:pPr>
            <a:r>
              <a:rPr lang="en-US" altLang="en-US" sz="2800">
                <a:solidFill>
                  <a:srgbClr val="1F3864"/>
                </a:solidFill>
                <a:cs typeface="Arial" panose="020B0604020202020204" pitchFamily="34" charset="0"/>
                <a:sym typeface="Arial" panose="020B0604020202020204" pitchFamily="34" charset="0"/>
              </a:rPr>
              <a:t>Assessing for learning style/profile</a:t>
            </a:r>
            <a:r>
              <a:rPr lang="en-US" altLang="en-US" sz="2800">
                <a:solidFill>
                  <a:srgbClr val="1F3864"/>
                </a:solidFill>
                <a:cs typeface="Arial" panose="020B0604020202020204" pitchFamily="34" charset="0"/>
                <a:sym typeface="Wingdings" panose="05000000000000000000" pitchFamily="2" charset="2"/>
              </a:rPr>
              <a:t>  </a:t>
            </a:r>
            <a:r>
              <a:rPr lang="en-US" sz="2800">
                <a:solidFill>
                  <a:srgbClr val="1F3864"/>
                </a:solidFill>
                <a:cs typeface="Arial" panose="020B0604020202020204" pitchFamily="34" charset="0"/>
                <a:sym typeface="Wingdings" panose="05000000000000000000" pitchFamily="2" charset="2"/>
              </a:rPr>
              <a:t>greater efficiency and engagement</a:t>
            </a:r>
            <a:endParaRPr lang="en-US">
              <a:solidFill>
                <a:srgbClr val="1F3864"/>
              </a:solidFill>
              <a:cs typeface="Arial" panose="020B0604020202020204" pitchFamily="34" charset="0"/>
              <a:sym typeface="Wingdings" panose="05000000000000000000" pitchFamily="2" charset="2"/>
            </a:endParaRPr>
          </a:p>
          <a:p>
            <a:pPr>
              <a:spcBef>
                <a:spcPts val="500"/>
              </a:spcBef>
              <a:buClr>
                <a:srgbClr val="000000"/>
              </a:buClr>
            </a:pPr>
            <a:endParaRPr lang="en-US" sz="2800">
              <a:solidFill>
                <a:srgbClr val="1F3864"/>
              </a:solidFill>
              <a:cs typeface="Arial" panose="020B0604020202020204" pitchFamily="34" charset="0"/>
              <a:sym typeface="Wingdings" panose="05000000000000000000" pitchFamily="2" charset="2"/>
            </a:endParaRPr>
          </a:p>
          <a:p>
            <a:pPr marL="0" indent="0" algn="ctr">
              <a:spcBef>
                <a:spcPts val="500"/>
              </a:spcBef>
              <a:buClr>
                <a:srgbClr val="000000"/>
              </a:buClr>
              <a:buNone/>
            </a:pPr>
            <a:r>
              <a:rPr lang="en-US" sz="2000">
                <a:solidFill>
                  <a:srgbClr val="1F3864"/>
                </a:solidFill>
                <a:cs typeface="Arial" panose="020B0604020202020204" pitchFamily="34" charset="0"/>
                <a:sym typeface="Wingdings" panose="05000000000000000000" pitchFamily="2" charset="2"/>
              </a:rPr>
              <a:t>(Betty Hollis "</a:t>
            </a:r>
            <a:r>
              <a:rPr lang="en-US" sz="2000">
                <a:solidFill>
                  <a:srgbClr val="1F3864"/>
                </a:solidFill>
                <a:sym typeface="Wingdings" panose="05000000000000000000" pitchFamily="2" charset="2"/>
              </a:rPr>
              <a:t>Differentiating Instruction in a Whole Group Setting")</a:t>
            </a:r>
            <a:r>
              <a:rPr lang="en-US" sz="2000">
                <a:solidFill>
                  <a:srgbClr val="1F3864"/>
                </a:solidFill>
                <a:cs typeface="Arial" panose="020B0604020202020204" pitchFamily="34" charset="0"/>
                <a:sym typeface="Wingdings" panose="05000000000000000000" pitchFamily="2" charset="2"/>
              </a:rPr>
              <a:t> </a:t>
            </a:r>
            <a:endParaRPr lang="en-US" sz="2000">
              <a:solidFill>
                <a:srgbClr val="1F3864"/>
              </a:solidFill>
              <a:cs typeface="Arial"/>
            </a:endParaRPr>
          </a:p>
        </p:txBody>
      </p:sp>
    </p:spTree>
    <p:extLst>
      <p:ext uri="{BB962C8B-B14F-4D97-AF65-F5344CB8AC3E}">
        <p14:creationId xmlns:p14="http://schemas.microsoft.com/office/powerpoint/2010/main" val="1421674926"/>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3"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4"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5"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6"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7"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8"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29"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0"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1"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2"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3"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4"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5"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0736"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7424" name="Rectangle 19"/>
          <p:cNvSpPr>
            <a:spLocks noChangeArrowheads="1"/>
          </p:cNvSpPr>
          <p:nvPr/>
        </p:nvSpPr>
        <p:spPr bwMode="auto">
          <a:xfrm>
            <a:off x="2070100" y="838201"/>
            <a:ext cx="7964488"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8138">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spcBef>
                <a:spcPts val="560"/>
              </a:spcBef>
              <a:spcAft>
                <a:spcPts val="0"/>
              </a:spcAft>
              <a:buClr>
                <a:schemeClr val="dk1"/>
              </a:buClr>
              <a:buSzPct val="25000"/>
              <a:buFontTx/>
              <a:buNone/>
              <a:defRPr/>
            </a:pPr>
            <a:r>
              <a:rPr lang="en-US" sz="2400">
                <a:solidFill>
                  <a:srgbClr val="005070"/>
                </a:solidFill>
                <a:latin typeface="Arial"/>
                <a:ea typeface="Arial"/>
                <a:cs typeface="Arial"/>
                <a:sym typeface="Arial"/>
              </a:rPr>
              <a:t>To pre-assess effectively…</a:t>
            </a:r>
          </a:p>
          <a:p>
            <a:pPr marL="342900" indent="-342900">
              <a:spcBef>
                <a:spcPts val="560"/>
              </a:spcBef>
              <a:spcAft>
                <a:spcPts val="0"/>
              </a:spcAft>
              <a:buClr>
                <a:schemeClr val="dk1"/>
              </a:buClr>
              <a:buSzPct val="25000"/>
              <a:buFontTx/>
              <a:buNone/>
              <a:defRPr/>
            </a:pPr>
            <a:endParaRPr lang="en-US" sz="1200">
              <a:solidFill>
                <a:srgbClr val="005070"/>
              </a:solidFill>
              <a:latin typeface="Arial"/>
              <a:ea typeface="Arial"/>
              <a:cs typeface="Arial"/>
              <a:sym typeface="Arial"/>
            </a:endParaRPr>
          </a:p>
          <a:p>
            <a:pPr>
              <a:spcBef>
                <a:spcPts val="560"/>
              </a:spcBef>
              <a:spcAft>
                <a:spcPts val="0"/>
              </a:spcAft>
              <a:buClr>
                <a:schemeClr val="dk1"/>
              </a:buClr>
              <a:buSzPct val="25000"/>
              <a:defRPr/>
            </a:pPr>
            <a:r>
              <a:rPr lang="en-US" sz="2400">
                <a:solidFill>
                  <a:srgbClr val="005070"/>
                </a:solidFill>
                <a:latin typeface="Arial"/>
                <a:ea typeface="Arial"/>
                <a:cs typeface="Arial"/>
                <a:sym typeface="Arial"/>
              </a:rPr>
              <a:t>Build your unit around 3-5 key, over-arching concepts that all students should develop and demonstrate proficiency after engaging in learning with you.</a:t>
            </a:r>
          </a:p>
          <a:p>
            <a:pPr>
              <a:spcBef>
                <a:spcPts val="560"/>
              </a:spcBef>
              <a:spcAft>
                <a:spcPts val="0"/>
              </a:spcAft>
              <a:buClr>
                <a:schemeClr val="dk1"/>
              </a:buClr>
              <a:buSzPct val="25000"/>
              <a:defRPr/>
            </a:pPr>
            <a:r>
              <a:rPr lang="en-US" sz="2400">
                <a:solidFill>
                  <a:srgbClr val="005070"/>
                </a:solidFill>
                <a:latin typeface="Arial"/>
                <a:ea typeface="Arial"/>
                <a:cs typeface="Arial"/>
                <a:sym typeface="Arial"/>
              </a:rPr>
              <a:t>Develop your pre-assessment with 5 questions per concept.</a:t>
            </a:r>
          </a:p>
          <a:p>
            <a:pPr>
              <a:spcBef>
                <a:spcPts val="560"/>
              </a:spcBef>
              <a:spcAft>
                <a:spcPts val="0"/>
              </a:spcAft>
              <a:buClr>
                <a:schemeClr val="dk1"/>
              </a:buClr>
              <a:buSzPct val="25000"/>
              <a:defRPr/>
            </a:pPr>
            <a:r>
              <a:rPr lang="en-US" altLang="en-US" sz="2400">
                <a:solidFill>
                  <a:srgbClr val="005070"/>
                </a:solidFill>
                <a:latin typeface="Arial"/>
                <a:cs typeface="Arial"/>
                <a:sym typeface="Arial"/>
              </a:rPr>
              <a:t>Evaluate your data using the frameworks of 60% as a demonstration of proficiency and 80% as mastery</a:t>
            </a:r>
            <a:endParaRPr lang="en-US" altLang="en-US" sz="2400">
              <a:solidFill>
                <a:srgbClr val="005070"/>
              </a:solidFill>
            </a:endParaRPr>
          </a:p>
          <a:p>
            <a:pPr marL="0" indent="0" algn="r">
              <a:spcBef>
                <a:spcPct val="0"/>
              </a:spcBef>
              <a:spcAft>
                <a:spcPts val="800"/>
              </a:spcAft>
              <a:buFontTx/>
              <a:buNone/>
              <a:defRPr/>
            </a:pPr>
            <a:endParaRPr lang="en-US" altLang="en-US" sz="2400">
              <a:solidFill>
                <a:srgbClr val="005070"/>
              </a:solidFill>
            </a:endParaRPr>
          </a:p>
          <a:p>
            <a:pPr marL="0" indent="0" algn="r">
              <a:spcBef>
                <a:spcPct val="0"/>
              </a:spcBef>
              <a:spcAft>
                <a:spcPts val="800"/>
              </a:spcAft>
              <a:buFontTx/>
              <a:buNone/>
              <a:defRPr/>
            </a:pPr>
            <a:r>
              <a:rPr lang="en-US" altLang="en-US" sz="2400">
                <a:solidFill>
                  <a:srgbClr val="005070"/>
                </a:solidFill>
              </a:rPr>
              <a:t>(Rick </a:t>
            </a:r>
            <a:r>
              <a:rPr lang="en-US" altLang="en-US" sz="2400" err="1">
                <a:solidFill>
                  <a:srgbClr val="005070"/>
                </a:solidFill>
              </a:rPr>
              <a:t>Wormeli</a:t>
            </a:r>
            <a:r>
              <a:rPr lang="en-US" altLang="en-US" sz="2400">
                <a:solidFill>
                  <a:srgbClr val="005070"/>
                </a:solidFill>
              </a:rPr>
              <a:t>, Michael </a:t>
            </a:r>
            <a:r>
              <a:rPr lang="en-US" altLang="en-US" sz="2400" err="1">
                <a:solidFill>
                  <a:srgbClr val="005070"/>
                </a:solidFill>
              </a:rPr>
              <a:t>Shackleford</a:t>
            </a:r>
            <a:r>
              <a:rPr lang="en-US" altLang="en-US" sz="2400">
                <a:solidFill>
                  <a:srgbClr val="005070"/>
                </a:solidFill>
              </a:rPr>
              <a:t>)</a:t>
            </a:r>
          </a:p>
        </p:txBody>
      </p:sp>
    </p:spTree>
    <p:extLst>
      <p:ext uri="{BB962C8B-B14F-4D97-AF65-F5344CB8AC3E}">
        <p14:creationId xmlns:p14="http://schemas.microsoft.com/office/powerpoint/2010/main" val="3850959758"/>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19"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20"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21"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22"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23"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24"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25"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26"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27"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28"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29"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30"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31"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32"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4833" name="Rectangle 19"/>
          <p:cNvSpPr>
            <a:spLocks noChangeArrowheads="1"/>
          </p:cNvSpPr>
          <p:nvPr/>
        </p:nvSpPr>
        <p:spPr bwMode="auto">
          <a:xfrm>
            <a:off x="2070100" y="838200"/>
            <a:ext cx="79644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spcAft>
                <a:spcPts val="800"/>
              </a:spcAft>
              <a:buFontTx/>
              <a:buNone/>
            </a:pPr>
            <a:r>
              <a:rPr lang="en-US" altLang="en-US" sz="3600">
                <a:solidFill>
                  <a:srgbClr val="005070"/>
                </a:solidFill>
              </a:rPr>
              <a:t>Let’s see what you know about famous television shows…</a:t>
            </a:r>
          </a:p>
        </p:txBody>
      </p:sp>
      <p:pic>
        <p:nvPicPr>
          <p:cNvPr id="34834" name="Shape 206" descr="C:\Documents and Settings\spond\Local Settings\Temporary Internet Files\Content.IE5\FL511NFD\MC900059366[1].wmf"/>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7401" y="2362200"/>
            <a:ext cx="2911475"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194614"/>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6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6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6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8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7424" name="Rectangle 19"/>
          <p:cNvSpPr>
            <a:spLocks noChangeArrowheads="1"/>
          </p:cNvSpPr>
          <p:nvPr/>
        </p:nvSpPr>
        <p:spPr bwMode="auto">
          <a:xfrm>
            <a:off x="1962150" y="914401"/>
            <a:ext cx="8362950" cy="32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338138" indent="-338138">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indent="0" algn="ctr">
              <a:spcBef>
                <a:spcPct val="0"/>
              </a:spcBef>
              <a:spcAft>
                <a:spcPts val="800"/>
              </a:spcAft>
              <a:buNone/>
              <a:defRPr/>
            </a:pPr>
            <a:endParaRPr lang="en-US" altLang="en-US" sz="3600" u="sng">
              <a:solidFill>
                <a:srgbClr val="00539F"/>
              </a:solidFill>
              <a:latin typeface="Arial"/>
              <a:ea typeface="Arial"/>
              <a:cs typeface="Arial"/>
            </a:endParaRPr>
          </a:p>
          <a:p>
            <a:pPr marL="0" indent="0" algn="ctr">
              <a:spcBef>
                <a:spcPct val="0"/>
              </a:spcBef>
              <a:spcAft>
                <a:spcPts val="800"/>
              </a:spcAft>
              <a:buNone/>
              <a:defRPr/>
            </a:pPr>
            <a:endParaRPr lang="en-US" altLang="en-US" sz="3600" u="sng">
              <a:solidFill>
                <a:srgbClr val="00539F"/>
              </a:solidFill>
              <a:latin typeface="Arial"/>
              <a:ea typeface="Arial"/>
              <a:cs typeface="Arial"/>
            </a:endParaRPr>
          </a:p>
          <a:p>
            <a:pPr marL="0" indent="0" algn="ctr">
              <a:spcBef>
                <a:spcPct val="0"/>
              </a:spcBef>
              <a:spcAft>
                <a:spcPts val="800"/>
              </a:spcAft>
              <a:buNone/>
              <a:defRPr/>
            </a:pPr>
            <a:endParaRPr lang="en-US" altLang="en-US" sz="3600" u="sng">
              <a:solidFill>
                <a:srgbClr val="00539F"/>
              </a:solidFill>
              <a:latin typeface="Arial"/>
              <a:ea typeface="Arial"/>
              <a:cs typeface="Arial"/>
            </a:endParaRPr>
          </a:p>
          <a:p>
            <a:pPr marL="0" indent="0" algn="ctr">
              <a:spcBef>
                <a:spcPct val="0"/>
              </a:spcBef>
              <a:spcAft>
                <a:spcPts val="800"/>
              </a:spcAft>
              <a:buNone/>
              <a:defRPr/>
            </a:pPr>
            <a:endParaRPr lang="en-US" altLang="en-US" sz="3600" u="sng">
              <a:solidFill>
                <a:srgbClr val="00539F"/>
              </a:solidFill>
              <a:latin typeface="Arial"/>
              <a:ea typeface="Arial"/>
              <a:cs typeface="Arial"/>
            </a:endParaRPr>
          </a:p>
          <a:p>
            <a:pPr marL="0" indent="0" algn="ctr">
              <a:spcBef>
                <a:spcPct val="0"/>
              </a:spcBef>
              <a:spcAft>
                <a:spcPts val="800"/>
              </a:spcAft>
              <a:buFontTx/>
              <a:buNone/>
              <a:defRPr/>
            </a:pPr>
            <a:endParaRPr lang="en-US" altLang="en-US" sz="3600">
              <a:solidFill>
                <a:srgbClr val="00539F"/>
              </a:solidFill>
            </a:endParaRPr>
          </a:p>
        </p:txBody>
      </p:sp>
      <p:pic>
        <p:nvPicPr>
          <p:cNvPr id="2" name="Picture 2" descr="A close up of a womans face&#10;&#10;Description generated with high confidence">
            <a:extLst>
              <a:ext uri="{FF2B5EF4-FFF2-40B4-BE49-F238E27FC236}">
                <a16:creationId xmlns:a16="http://schemas.microsoft.com/office/drawing/2014/main" id="{968F8B6A-A980-4210-ABE6-557E2C26CF7B}"/>
              </a:ext>
            </a:extLst>
          </p:cNvPr>
          <p:cNvPicPr>
            <a:picLocks noChangeAspect="1"/>
          </p:cNvPicPr>
          <p:nvPr/>
        </p:nvPicPr>
        <p:blipFill>
          <a:blip r:embed="rId3"/>
          <a:stretch>
            <a:fillRect/>
          </a:stretch>
        </p:blipFill>
        <p:spPr>
          <a:xfrm>
            <a:off x="4724400" y="576532"/>
            <a:ext cx="2743200" cy="2743200"/>
          </a:xfrm>
          <a:prstGeom prst="rect">
            <a:avLst/>
          </a:prstGeom>
        </p:spPr>
      </p:pic>
    </p:spTree>
    <p:extLst>
      <p:ext uri="{BB962C8B-B14F-4D97-AF65-F5344CB8AC3E}">
        <p14:creationId xmlns:p14="http://schemas.microsoft.com/office/powerpoint/2010/main" val="93050225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a:extLst>
              <a:ext uri="{FF2B5EF4-FFF2-40B4-BE49-F238E27FC236}">
                <a16:creationId xmlns:a16="http://schemas.microsoft.com/office/drawing/2014/main" id="{A9ED01C3-DD8C-4F70-923E-793EEEAE0435}"/>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91" name="Oval 11">
            <a:extLst>
              <a:ext uri="{FF2B5EF4-FFF2-40B4-BE49-F238E27FC236}">
                <a16:creationId xmlns:a16="http://schemas.microsoft.com/office/drawing/2014/main" id="{3F904763-AD69-428B-9751-0078E91C30B4}"/>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92" name="Oval 12">
            <a:extLst>
              <a:ext uri="{FF2B5EF4-FFF2-40B4-BE49-F238E27FC236}">
                <a16:creationId xmlns:a16="http://schemas.microsoft.com/office/drawing/2014/main" id="{4CD026E2-15D5-42DA-88A4-CC52D635F65E}"/>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93" name="Oval 13">
            <a:extLst>
              <a:ext uri="{FF2B5EF4-FFF2-40B4-BE49-F238E27FC236}">
                <a16:creationId xmlns:a16="http://schemas.microsoft.com/office/drawing/2014/main" id="{893D29C8-9212-43B8-B54B-93AAA5B1AD98}"/>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94" name="Oval 14">
            <a:extLst>
              <a:ext uri="{FF2B5EF4-FFF2-40B4-BE49-F238E27FC236}">
                <a16:creationId xmlns:a16="http://schemas.microsoft.com/office/drawing/2014/main" id="{1953E951-94AB-4613-BE0E-0938D017CD1D}"/>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95" name="Rectangle 15">
            <a:extLst>
              <a:ext uri="{FF2B5EF4-FFF2-40B4-BE49-F238E27FC236}">
                <a16:creationId xmlns:a16="http://schemas.microsoft.com/office/drawing/2014/main" id="{51D8120A-3A0E-47E3-9208-08DA3A64F986}"/>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96" name="Rectangle 16">
            <a:extLst>
              <a:ext uri="{FF2B5EF4-FFF2-40B4-BE49-F238E27FC236}">
                <a16:creationId xmlns:a16="http://schemas.microsoft.com/office/drawing/2014/main" id="{F518906A-0AAA-4B8B-AE51-D3ECA27A105C}"/>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97" name="Rectangle 17">
            <a:extLst>
              <a:ext uri="{FF2B5EF4-FFF2-40B4-BE49-F238E27FC236}">
                <a16:creationId xmlns:a16="http://schemas.microsoft.com/office/drawing/2014/main" id="{B2F47237-4E13-461A-B2C5-64A728D6ACEC}"/>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98" name="Rectangle 18">
            <a:extLst>
              <a:ext uri="{FF2B5EF4-FFF2-40B4-BE49-F238E27FC236}">
                <a16:creationId xmlns:a16="http://schemas.microsoft.com/office/drawing/2014/main" id="{1F7CBA8D-5291-4AA4-A7BE-B65B54DEEE08}"/>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99" name="Rectangle 18">
            <a:extLst>
              <a:ext uri="{FF2B5EF4-FFF2-40B4-BE49-F238E27FC236}">
                <a16:creationId xmlns:a16="http://schemas.microsoft.com/office/drawing/2014/main" id="{5FD12230-F5D2-441B-9836-BF83E2F00122}"/>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300" name="Rectangle 8">
            <a:extLst>
              <a:ext uri="{FF2B5EF4-FFF2-40B4-BE49-F238E27FC236}">
                <a16:creationId xmlns:a16="http://schemas.microsoft.com/office/drawing/2014/main" id="{F7B8D81B-C2E8-4A44-BD92-7D1602462601}"/>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301" name="Rectangle 11">
            <a:extLst>
              <a:ext uri="{FF2B5EF4-FFF2-40B4-BE49-F238E27FC236}">
                <a16:creationId xmlns:a16="http://schemas.microsoft.com/office/drawing/2014/main" id="{CFF33FA8-F0E4-458D-81FC-CCA24ABD9177}"/>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302" name="Rectangle 12">
            <a:extLst>
              <a:ext uri="{FF2B5EF4-FFF2-40B4-BE49-F238E27FC236}">
                <a16:creationId xmlns:a16="http://schemas.microsoft.com/office/drawing/2014/main" id="{74CF0115-D616-4C6C-A11F-AE5BBB45733E}"/>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303" name="Rectangle 18">
            <a:extLst>
              <a:ext uri="{FF2B5EF4-FFF2-40B4-BE49-F238E27FC236}">
                <a16:creationId xmlns:a16="http://schemas.microsoft.com/office/drawing/2014/main" id="{A8D04056-1AB4-4BD5-9496-F15ED8BA26D3}"/>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304" name="Rectangle 18">
            <a:extLst>
              <a:ext uri="{FF2B5EF4-FFF2-40B4-BE49-F238E27FC236}">
                <a16:creationId xmlns:a16="http://schemas.microsoft.com/office/drawing/2014/main" id="{F1DBAE00-A8B2-4B2E-BB79-FB6B42E21EDD}"/>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305"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A68661F7-49BB-4379-AE2F-74D864D53E20}"/>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12306"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5435439D-40BF-4543-98AA-61B58E997595}"/>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12307"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BF7B65E6-405C-4E63-8D2A-A13C2662BA34}"/>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pic>
        <p:nvPicPr>
          <p:cNvPr id="12308" name="Shape 98" descr="love brush ad.JPG">
            <a:extLst>
              <a:ext uri="{FF2B5EF4-FFF2-40B4-BE49-F238E27FC236}">
                <a16:creationId xmlns:a16="http://schemas.microsoft.com/office/drawing/2014/main" id="{7F2D2279-D221-44CD-A83B-02C68D0371B9}"/>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1" y="990601"/>
            <a:ext cx="6213475"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01138"/>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6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6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6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7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3688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7424" name="Rectangle 19"/>
          <p:cNvSpPr>
            <a:spLocks noChangeArrowheads="1"/>
          </p:cNvSpPr>
          <p:nvPr/>
        </p:nvSpPr>
        <p:spPr bwMode="auto">
          <a:xfrm>
            <a:off x="1962150" y="914401"/>
            <a:ext cx="8636119" cy="559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338138" indent="-338138">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indent="0" algn="ctr">
              <a:spcBef>
                <a:spcPct val="0"/>
              </a:spcBef>
              <a:spcAft>
                <a:spcPts val="800"/>
              </a:spcAft>
              <a:buNone/>
              <a:defRPr/>
            </a:pPr>
            <a:endParaRPr lang="en-US" altLang="en-US" sz="3600" u="sng" dirty="0">
              <a:solidFill>
                <a:srgbClr val="00539F"/>
              </a:solidFill>
              <a:latin typeface="Arial"/>
              <a:ea typeface="Arial"/>
              <a:cs typeface="Arial"/>
            </a:endParaRPr>
          </a:p>
          <a:p>
            <a:pPr marL="0" indent="0" algn="ctr">
              <a:spcBef>
                <a:spcPct val="0"/>
              </a:spcBef>
              <a:spcAft>
                <a:spcPts val="800"/>
              </a:spcAft>
              <a:buNone/>
              <a:defRPr/>
            </a:pPr>
            <a:endParaRPr lang="en-US" altLang="en-US" sz="3600" u="sng" dirty="0">
              <a:solidFill>
                <a:srgbClr val="00539F"/>
              </a:solidFill>
              <a:latin typeface="Arial"/>
              <a:ea typeface="Arial"/>
              <a:cs typeface="Arial"/>
            </a:endParaRPr>
          </a:p>
          <a:p>
            <a:pPr marL="0" indent="0" algn="ctr">
              <a:spcBef>
                <a:spcPct val="0"/>
              </a:spcBef>
              <a:spcAft>
                <a:spcPts val="800"/>
              </a:spcAft>
              <a:buNone/>
              <a:defRPr/>
            </a:pPr>
            <a:endParaRPr lang="en-US" altLang="en-US" sz="3600" u="sng" dirty="0">
              <a:solidFill>
                <a:srgbClr val="00539F"/>
              </a:solidFill>
              <a:latin typeface="Arial"/>
              <a:ea typeface="Arial"/>
              <a:cs typeface="Arial"/>
            </a:endParaRPr>
          </a:p>
          <a:p>
            <a:pPr marL="0" indent="0" algn="ctr">
              <a:spcBef>
                <a:spcPct val="0"/>
              </a:spcBef>
              <a:spcAft>
                <a:spcPts val="800"/>
              </a:spcAft>
              <a:buNone/>
              <a:defRPr/>
            </a:pPr>
            <a:endParaRPr lang="en-US" altLang="en-US" sz="3600" u="sng" dirty="0">
              <a:solidFill>
                <a:srgbClr val="00539F"/>
              </a:solidFill>
              <a:latin typeface="Arial"/>
              <a:ea typeface="Arial"/>
              <a:cs typeface="Arial"/>
            </a:endParaRPr>
          </a:p>
          <a:p>
            <a:pPr marL="0" indent="0" algn="ctr">
              <a:spcBef>
                <a:spcPct val="0"/>
              </a:spcBef>
              <a:spcAft>
                <a:spcPts val="800"/>
              </a:spcAft>
              <a:buNone/>
              <a:defRPr/>
            </a:pPr>
            <a:r>
              <a:rPr lang="en-US" altLang="en-US" sz="3600" u="sng" dirty="0">
                <a:solidFill>
                  <a:srgbClr val="00539F"/>
                </a:solidFill>
                <a:latin typeface="Arial"/>
                <a:ea typeface="Arial"/>
                <a:cs typeface="Arial"/>
              </a:rPr>
              <a:t>IMPORTANT</a:t>
            </a:r>
            <a:r>
              <a:rPr lang="en-US" altLang="en-US" sz="3600" u="sng" dirty="0">
                <a:solidFill>
                  <a:srgbClr val="00539F"/>
                </a:solidFill>
                <a:cs typeface="Arial"/>
              </a:rPr>
              <a:t> - BEFORE PRE-ASSESSING, BE SURE TO STRESS...</a:t>
            </a:r>
            <a:endParaRPr lang="en-US" dirty="0">
              <a:cs typeface="Arial"/>
            </a:endParaRPr>
          </a:p>
          <a:p>
            <a:pPr marL="0" indent="0" algn="ctr">
              <a:spcBef>
                <a:spcPct val="0"/>
              </a:spcBef>
              <a:buFontTx/>
              <a:buNone/>
              <a:defRPr/>
            </a:pPr>
            <a:endParaRPr lang="en-US" sz="1100" dirty="0">
              <a:solidFill>
                <a:srgbClr val="00539F"/>
              </a:solidFill>
              <a:latin typeface="Arial"/>
              <a:ea typeface="Arial"/>
              <a:cs typeface="Arial"/>
            </a:endParaRPr>
          </a:p>
          <a:p>
            <a:pPr marL="337820" indent="-337820">
              <a:spcBef>
                <a:spcPct val="0"/>
              </a:spcBef>
              <a:spcAft>
                <a:spcPts val="800"/>
              </a:spcAft>
              <a:defRPr/>
            </a:pPr>
            <a:r>
              <a:rPr lang="en-US" sz="2400" b="1" dirty="0">
                <a:solidFill>
                  <a:srgbClr val="00539F"/>
                </a:solidFill>
                <a:latin typeface="Arial"/>
                <a:ea typeface="Arial"/>
                <a:cs typeface="Arial"/>
                <a:sym typeface="Arial"/>
              </a:rPr>
              <a:t>This doesn’t “count” for a grade…</a:t>
            </a:r>
            <a:endParaRPr lang="en-US" sz="2400" b="1" dirty="0">
              <a:solidFill>
                <a:srgbClr val="00539F"/>
              </a:solidFill>
              <a:latin typeface="Arial"/>
              <a:ea typeface="Arial"/>
              <a:cs typeface="Arial"/>
            </a:endParaRPr>
          </a:p>
          <a:p>
            <a:pPr marL="337820" indent="-337820">
              <a:spcBef>
                <a:spcPct val="0"/>
              </a:spcBef>
              <a:spcAft>
                <a:spcPts val="800"/>
              </a:spcAft>
              <a:defRPr/>
            </a:pPr>
            <a:r>
              <a:rPr lang="en-US" sz="2400" b="1" dirty="0">
                <a:solidFill>
                  <a:srgbClr val="00539F"/>
                </a:solidFill>
                <a:latin typeface="Arial"/>
                <a:ea typeface="Arial"/>
                <a:cs typeface="Arial"/>
                <a:sym typeface="Arial"/>
              </a:rPr>
              <a:t>Just show me what you know, so I know how to teach.</a:t>
            </a:r>
            <a:endParaRPr lang="en-US" sz="2400" b="1" dirty="0">
              <a:solidFill>
                <a:schemeClr val="dk1"/>
              </a:solidFill>
              <a:latin typeface="Arial"/>
              <a:ea typeface="Arial"/>
              <a:cs typeface="Arial"/>
            </a:endParaRPr>
          </a:p>
          <a:p>
            <a:pPr marL="0" indent="0" algn="ctr">
              <a:spcBef>
                <a:spcPct val="0"/>
              </a:spcBef>
              <a:spcAft>
                <a:spcPts val="800"/>
              </a:spcAft>
              <a:buFontTx/>
              <a:buNone/>
              <a:defRPr/>
            </a:pPr>
            <a:endParaRPr lang="en-US" altLang="en-US" sz="3600" dirty="0">
              <a:solidFill>
                <a:srgbClr val="00539F"/>
              </a:solidFill>
            </a:endParaRPr>
          </a:p>
        </p:txBody>
      </p:sp>
      <p:pic>
        <p:nvPicPr>
          <p:cNvPr id="2" name="Picture 2" descr="A close up of a womans face&#10;&#10;Description generated with high confidence">
            <a:extLst>
              <a:ext uri="{FF2B5EF4-FFF2-40B4-BE49-F238E27FC236}">
                <a16:creationId xmlns:a16="http://schemas.microsoft.com/office/drawing/2014/main" id="{968F8B6A-A980-4210-ABE6-557E2C26CF7B}"/>
              </a:ext>
            </a:extLst>
          </p:cNvPr>
          <p:cNvPicPr>
            <a:picLocks noChangeAspect="1"/>
          </p:cNvPicPr>
          <p:nvPr/>
        </p:nvPicPr>
        <p:blipFill>
          <a:blip r:embed="rId3"/>
          <a:stretch>
            <a:fillRect/>
          </a:stretch>
        </p:blipFill>
        <p:spPr>
          <a:xfrm>
            <a:off x="4724400" y="576532"/>
            <a:ext cx="2743200" cy="2743200"/>
          </a:xfrm>
          <a:prstGeom prst="rect">
            <a:avLst/>
          </a:prstGeom>
        </p:spPr>
      </p:pic>
    </p:spTree>
    <p:extLst>
      <p:ext uri="{BB962C8B-B14F-4D97-AF65-F5344CB8AC3E}">
        <p14:creationId xmlns:p14="http://schemas.microsoft.com/office/powerpoint/2010/main" val="789738245"/>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63"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64"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65"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66"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67"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68"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69"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70"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71"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72"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73"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74"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75"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0976"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7424" name="Rectangle 19"/>
          <p:cNvSpPr>
            <a:spLocks noChangeArrowheads="1"/>
          </p:cNvSpPr>
          <p:nvPr/>
        </p:nvSpPr>
        <p:spPr bwMode="auto">
          <a:xfrm>
            <a:off x="2052638" y="322264"/>
            <a:ext cx="8362950"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8138">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514350" indent="-514350" algn="ctr">
              <a:spcBef>
                <a:spcPts val="560"/>
              </a:spcBef>
              <a:buClr>
                <a:schemeClr val="dk1"/>
              </a:buClr>
              <a:buSzPct val="25000"/>
              <a:buFontTx/>
              <a:buNone/>
              <a:defRPr/>
            </a:pPr>
            <a:r>
              <a:rPr lang="en-US" sz="2400" b="1">
                <a:solidFill>
                  <a:schemeClr val="dk1"/>
                </a:solidFill>
              </a:rPr>
              <a:t>How did you do?</a:t>
            </a:r>
          </a:p>
          <a:p>
            <a:pPr marL="342900" indent="-342900">
              <a:spcBef>
                <a:spcPts val="400"/>
              </a:spcBef>
              <a:spcAft>
                <a:spcPts val="0"/>
              </a:spcAft>
              <a:buClr>
                <a:schemeClr val="dk1"/>
              </a:buClr>
              <a:buSzPct val="25000"/>
              <a:buFontTx/>
              <a:buNone/>
              <a:defRPr/>
            </a:pPr>
            <a:endParaRPr lang="en-US" sz="2400">
              <a:solidFill>
                <a:schemeClr val="dk1"/>
              </a:solidFill>
              <a:latin typeface="Arial"/>
              <a:ea typeface="Arial"/>
              <a:cs typeface="Arial"/>
              <a:sym typeface="Arial"/>
            </a:endParaRPr>
          </a:p>
          <a:p>
            <a:pPr marL="342900" indent="-342900">
              <a:spcBef>
                <a:spcPts val="400"/>
              </a:spcBef>
              <a:spcAft>
                <a:spcPts val="0"/>
              </a:spcAft>
              <a:buClr>
                <a:schemeClr val="dk1"/>
              </a:buClr>
              <a:buSzPct val="25000"/>
              <a:buFontTx/>
              <a:buNone/>
              <a:defRPr/>
            </a:pPr>
            <a:r>
              <a:rPr lang="en-US" sz="2400">
                <a:solidFill>
                  <a:schemeClr val="dk1"/>
                </a:solidFill>
                <a:latin typeface="Arial"/>
                <a:ea typeface="Arial"/>
                <a:cs typeface="Arial"/>
                <a:sym typeface="Arial"/>
              </a:rPr>
              <a:t>	1.    C		11.  C		21.  B</a:t>
            </a:r>
          </a:p>
          <a:p>
            <a:pPr marL="342900" indent="-342900">
              <a:spcBef>
                <a:spcPts val="400"/>
              </a:spcBef>
              <a:spcAft>
                <a:spcPts val="0"/>
              </a:spcAft>
              <a:buClr>
                <a:schemeClr val="dk1"/>
              </a:buClr>
              <a:buSzPct val="25000"/>
              <a:buFontTx/>
              <a:buNone/>
              <a:defRPr/>
            </a:pPr>
            <a:r>
              <a:rPr lang="en-US" sz="2400">
                <a:solidFill>
                  <a:schemeClr val="dk1"/>
                </a:solidFill>
                <a:latin typeface="Arial"/>
                <a:ea typeface="Arial"/>
                <a:cs typeface="Arial"/>
                <a:sym typeface="Arial"/>
              </a:rPr>
              <a:t>	2.    B		12.  B		22.  C</a:t>
            </a:r>
          </a:p>
          <a:p>
            <a:pPr marL="342900" indent="-342900">
              <a:spcBef>
                <a:spcPts val="400"/>
              </a:spcBef>
              <a:spcAft>
                <a:spcPts val="0"/>
              </a:spcAft>
              <a:buClr>
                <a:schemeClr val="dk1"/>
              </a:buClr>
              <a:buSzPct val="25000"/>
              <a:buFontTx/>
              <a:buNone/>
              <a:defRPr/>
            </a:pPr>
            <a:r>
              <a:rPr lang="en-US" sz="2400">
                <a:solidFill>
                  <a:schemeClr val="dk1"/>
                </a:solidFill>
                <a:latin typeface="Arial"/>
                <a:ea typeface="Arial"/>
                <a:cs typeface="Arial"/>
                <a:sym typeface="Arial"/>
              </a:rPr>
              <a:t>	3.    D		13.  C		23.  D</a:t>
            </a:r>
          </a:p>
          <a:p>
            <a:pPr marL="342900" indent="-342900">
              <a:spcBef>
                <a:spcPts val="400"/>
              </a:spcBef>
              <a:spcAft>
                <a:spcPts val="0"/>
              </a:spcAft>
              <a:buClr>
                <a:schemeClr val="dk1"/>
              </a:buClr>
              <a:buSzPct val="25000"/>
              <a:buFontTx/>
              <a:buNone/>
              <a:defRPr/>
            </a:pPr>
            <a:r>
              <a:rPr lang="en-US" sz="2400">
                <a:solidFill>
                  <a:schemeClr val="dk1"/>
                </a:solidFill>
                <a:latin typeface="Arial"/>
                <a:ea typeface="Arial"/>
                <a:cs typeface="Arial"/>
                <a:sym typeface="Arial"/>
              </a:rPr>
              <a:t>	4.    A		14.  A		24.  A</a:t>
            </a:r>
          </a:p>
          <a:p>
            <a:pPr marL="342900" indent="-342900">
              <a:spcBef>
                <a:spcPts val="400"/>
              </a:spcBef>
              <a:spcAft>
                <a:spcPts val="0"/>
              </a:spcAft>
              <a:buClr>
                <a:schemeClr val="dk1"/>
              </a:buClr>
              <a:buSzPct val="25000"/>
              <a:buFontTx/>
              <a:buNone/>
              <a:defRPr/>
            </a:pPr>
            <a:r>
              <a:rPr lang="en-US" sz="2400">
                <a:solidFill>
                  <a:schemeClr val="dk1"/>
                </a:solidFill>
                <a:latin typeface="Arial"/>
                <a:ea typeface="Arial"/>
                <a:cs typeface="Arial"/>
                <a:sym typeface="Arial"/>
              </a:rPr>
              <a:t>	5.    C		15.  D		25.  B</a:t>
            </a:r>
          </a:p>
          <a:p>
            <a:pPr marL="342900" indent="-342900">
              <a:spcBef>
                <a:spcPts val="400"/>
              </a:spcBef>
              <a:spcAft>
                <a:spcPts val="0"/>
              </a:spcAft>
              <a:buClr>
                <a:schemeClr val="dk1"/>
              </a:buClr>
              <a:buSzPct val="25000"/>
              <a:buFontTx/>
              <a:buNone/>
              <a:defRPr/>
            </a:pPr>
            <a:endParaRPr lang="en-US" sz="2400">
              <a:solidFill>
                <a:schemeClr val="dk1"/>
              </a:solidFill>
              <a:latin typeface="Arial"/>
              <a:ea typeface="Arial"/>
              <a:cs typeface="Arial"/>
              <a:sym typeface="Arial"/>
            </a:endParaRPr>
          </a:p>
          <a:p>
            <a:pPr marL="342900" indent="-342900">
              <a:spcBef>
                <a:spcPts val="400"/>
              </a:spcBef>
              <a:spcAft>
                <a:spcPts val="0"/>
              </a:spcAft>
              <a:buClr>
                <a:schemeClr val="dk1"/>
              </a:buClr>
              <a:buSzPct val="25000"/>
              <a:buFontTx/>
              <a:buNone/>
              <a:defRPr/>
            </a:pPr>
            <a:r>
              <a:rPr lang="en-US" sz="2400">
                <a:solidFill>
                  <a:schemeClr val="dk1"/>
                </a:solidFill>
                <a:latin typeface="Arial"/>
                <a:ea typeface="Arial"/>
                <a:cs typeface="Arial"/>
                <a:sym typeface="Arial"/>
              </a:rPr>
              <a:t>	6.    D		16.  A</a:t>
            </a:r>
          </a:p>
          <a:p>
            <a:pPr marL="342900" indent="-342900">
              <a:spcBef>
                <a:spcPts val="400"/>
              </a:spcBef>
              <a:spcAft>
                <a:spcPts val="0"/>
              </a:spcAft>
              <a:buClr>
                <a:schemeClr val="dk1"/>
              </a:buClr>
              <a:buSzPct val="25000"/>
              <a:buFontTx/>
              <a:buNone/>
              <a:defRPr/>
            </a:pPr>
            <a:r>
              <a:rPr lang="en-US" sz="2400">
                <a:solidFill>
                  <a:schemeClr val="dk1"/>
                </a:solidFill>
                <a:latin typeface="Arial"/>
                <a:ea typeface="Arial"/>
                <a:cs typeface="Arial"/>
                <a:sym typeface="Arial"/>
              </a:rPr>
              <a:t>	7.    C		17.  C</a:t>
            </a:r>
          </a:p>
          <a:p>
            <a:pPr marL="342900" indent="-342900">
              <a:spcBef>
                <a:spcPts val="400"/>
              </a:spcBef>
              <a:spcAft>
                <a:spcPts val="0"/>
              </a:spcAft>
              <a:buClr>
                <a:schemeClr val="dk1"/>
              </a:buClr>
              <a:buSzPct val="25000"/>
              <a:buFontTx/>
              <a:buNone/>
              <a:defRPr/>
            </a:pPr>
            <a:r>
              <a:rPr lang="en-US" sz="2400">
                <a:solidFill>
                  <a:schemeClr val="dk1"/>
                </a:solidFill>
                <a:latin typeface="Arial"/>
                <a:ea typeface="Arial"/>
                <a:cs typeface="Arial"/>
                <a:sym typeface="Arial"/>
              </a:rPr>
              <a:t>	8.    B		18.  B</a:t>
            </a:r>
          </a:p>
          <a:p>
            <a:pPr marL="342900" indent="-342900">
              <a:spcBef>
                <a:spcPts val="400"/>
              </a:spcBef>
              <a:spcAft>
                <a:spcPts val="0"/>
              </a:spcAft>
              <a:buClr>
                <a:schemeClr val="dk1"/>
              </a:buClr>
              <a:buSzPct val="25000"/>
              <a:buFontTx/>
              <a:buNone/>
              <a:defRPr/>
            </a:pPr>
            <a:r>
              <a:rPr lang="en-US" sz="2400">
                <a:solidFill>
                  <a:schemeClr val="dk1"/>
                </a:solidFill>
                <a:latin typeface="Arial"/>
                <a:ea typeface="Arial"/>
                <a:cs typeface="Arial"/>
                <a:sym typeface="Arial"/>
              </a:rPr>
              <a:t>	9.    D		19.  D</a:t>
            </a:r>
          </a:p>
          <a:p>
            <a:pPr marL="342900" indent="-342900">
              <a:spcBef>
                <a:spcPts val="400"/>
              </a:spcBef>
              <a:spcAft>
                <a:spcPts val="0"/>
              </a:spcAft>
              <a:buClr>
                <a:schemeClr val="dk1"/>
              </a:buClr>
              <a:buSzPct val="25000"/>
              <a:buFontTx/>
              <a:buNone/>
              <a:defRPr/>
            </a:pPr>
            <a:r>
              <a:rPr lang="en-US" sz="2400">
                <a:solidFill>
                  <a:schemeClr val="dk1"/>
                </a:solidFill>
                <a:latin typeface="Arial"/>
                <a:ea typeface="Arial"/>
                <a:cs typeface="Arial"/>
                <a:sym typeface="Arial"/>
              </a:rPr>
              <a:t>	10.  B		20.  C</a:t>
            </a:r>
          </a:p>
          <a:p>
            <a:pPr marL="0" indent="0" algn="ctr">
              <a:spcBef>
                <a:spcPct val="0"/>
              </a:spcBef>
              <a:spcAft>
                <a:spcPts val="800"/>
              </a:spcAft>
              <a:buFontTx/>
              <a:buNone/>
              <a:defRPr/>
            </a:pPr>
            <a:endParaRPr lang="en-US" sz="2400" b="1">
              <a:solidFill>
                <a:schemeClr val="dk1"/>
              </a:solidFill>
              <a:latin typeface="Arial"/>
              <a:ea typeface="Arial"/>
              <a:cs typeface="Arial"/>
              <a:sym typeface="Arial"/>
            </a:endParaRPr>
          </a:p>
          <a:p>
            <a:pPr marL="0" indent="0" algn="ctr">
              <a:spcBef>
                <a:spcPct val="0"/>
              </a:spcBef>
              <a:spcAft>
                <a:spcPts val="800"/>
              </a:spcAft>
              <a:buFontTx/>
              <a:buNone/>
              <a:defRPr/>
            </a:pPr>
            <a:endParaRPr lang="en-US" altLang="en-US" sz="3600">
              <a:solidFill>
                <a:srgbClr val="00539F"/>
              </a:solidFill>
            </a:endParaRPr>
          </a:p>
        </p:txBody>
      </p:sp>
      <p:sp>
        <p:nvSpPr>
          <p:cNvPr id="40978" name="Rectangle 2"/>
          <p:cNvSpPr>
            <a:spLocks noChangeArrowheads="1"/>
          </p:cNvSpPr>
          <p:nvPr/>
        </p:nvSpPr>
        <p:spPr bwMode="auto">
          <a:xfrm>
            <a:off x="7010400" y="3571876"/>
            <a:ext cx="3124200" cy="2295525"/>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40979" name="TextBox 3"/>
          <p:cNvSpPr txBox="1">
            <a:spLocks noChangeArrowheads="1"/>
          </p:cNvSpPr>
          <p:nvPr/>
        </p:nvSpPr>
        <p:spPr bwMode="auto">
          <a:xfrm>
            <a:off x="7181850" y="3565526"/>
            <a:ext cx="2895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en-US" sz="2400">
                <a:solidFill>
                  <a:srgbClr val="000000"/>
                </a:solidFill>
              </a:rPr>
              <a:t>Be sure to calculate</a:t>
            </a:r>
            <a:r>
              <a:rPr lang="en-US" altLang="en-US" sz="2400">
                <a:solidFill>
                  <a:srgbClr val="000000"/>
                </a:solidFill>
                <a:cs typeface="Arial" panose="020B0604020202020204" pitchFamily="34" charset="0"/>
                <a:sym typeface="Arial" panose="020B0604020202020204" pitchFamily="34" charset="0"/>
              </a:rPr>
              <a:t> your score as </a:t>
            </a:r>
            <a:r>
              <a:rPr lang="en-US" altLang="en-US" sz="2400">
                <a:solidFill>
                  <a:srgbClr val="000000"/>
                </a:solidFill>
              </a:rPr>
              <a:t>directed </a:t>
            </a:r>
            <a:r>
              <a:rPr lang="en-US" altLang="en-US" sz="2400">
                <a:solidFill>
                  <a:srgbClr val="000000"/>
                </a:solidFill>
                <a:cs typeface="Arial" panose="020B0604020202020204" pitchFamily="34" charset="0"/>
                <a:sym typeface="Arial" panose="020B0604020202020204" pitchFamily="34" charset="0"/>
              </a:rPr>
              <a:t>in the bottom right corner on the </a:t>
            </a:r>
          </a:p>
          <a:p>
            <a:pPr algn="ctr"/>
            <a:r>
              <a:rPr lang="en-US" altLang="en-US" sz="2400">
                <a:solidFill>
                  <a:srgbClr val="000000"/>
                </a:solidFill>
                <a:cs typeface="Arial" panose="020B0604020202020204" pitchFamily="34" charset="0"/>
                <a:sym typeface="Arial" panose="020B0604020202020204" pitchFamily="34" charset="0"/>
              </a:rPr>
              <a:t>back of your </a:t>
            </a:r>
          </a:p>
          <a:p>
            <a:pPr algn="ctr"/>
            <a:r>
              <a:rPr lang="en-US" altLang="en-US" sz="2400">
                <a:solidFill>
                  <a:srgbClr val="000000"/>
                </a:solidFill>
                <a:cs typeface="Arial" panose="020B0604020202020204" pitchFamily="34" charset="0"/>
                <a:sym typeface="Arial" panose="020B0604020202020204" pitchFamily="34" charset="0"/>
              </a:rPr>
              <a:t>pre-assessment.</a:t>
            </a:r>
          </a:p>
          <a:p>
            <a:endParaRPr lang="en-US" altLang="en-US" sz="2400"/>
          </a:p>
        </p:txBody>
      </p:sp>
    </p:spTree>
    <p:extLst>
      <p:ext uri="{BB962C8B-B14F-4D97-AF65-F5344CB8AC3E}">
        <p14:creationId xmlns:p14="http://schemas.microsoft.com/office/powerpoint/2010/main" val="1697438973"/>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1"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2"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3"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4"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5"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6"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7"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8"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19"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0"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1"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2"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3"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3024"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7424" name="Rectangle 19"/>
          <p:cNvSpPr>
            <a:spLocks noChangeArrowheads="1"/>
          </p:cNvSpPr>
          <p:nvPr/>
        </p:nvSpPr>
        <p:spPr bwMode="auto">
          <a:xfrm>
            <a:off x="2079625" y="1295401"/>
            <a:ext cx="7964488"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8138">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ctr">
              <a:spcBef>
                <a:spcPts val="560"/>
              </a:spcBef>
              <a:spcAft>
                <a:spcPts val="0"/>
              </a:spcAft>
              <a:buClr>
                <a:schemeClr val="dk1"/>
              </a:buClr>
              <a:buSzPct val="25000"/>
              <a:buFontTx/>
              <a:buNone/>
              <a:defRPr/>
            </a:pPr>
            <a:r>
              <a:rPr lang="en-US" sz="2400">
                <a:solidFill>
                  <a:srgbClr val="005070"/>
                </a:solidFill>
                <a:latin typeface="Arial"/>
                <a:ea typeface="Arial"/>
                <a:cs typeface="Arial"/>
                <a:sym typeface="Arial"/>
              </a:rPr>
              <a:t>    If I was teaching a class on “Famous Television Shows,” the data from the pre-assessment you took would have allowed me as the teacher to assess your mastery of  5 key concepts (shows) of my instruction.</a:t>
            </a:r>
          </a:p>
          <a:p>
            <a:pPr marL="342900" indent="-342900" algn="ctr">
              <a:spcBef>
                <a:spcPts val="400"/>
              </a:spcBef>
              <a:spcAft>
                <a:spcPts val="0"/>
              </a:spcAft>
              <a:buClr>
                <a:schemeClr val="dk1"/>
              </a:buClr>
              <a:buSzPct val="25000"/>
              <a:buFontTx/>
              <a:buNone/>
              <a:defRPr/>
            </a:pPr>
            <a:endParaRPr lang="en-US" sz="2400">
              <a:solidFill>
                <a:schemeClr val="dk1"/>
              </a:solidFill>
              <a:latin typeface="Arial"/>
              <a:ea typeface="Arial"/>
              <a:cs typeface="Arial"/>
              <a:sym typeface="Arial"/>
            </a:endParaRPr>
          </a:p>
          <a:p>
            <a:pPr marL="0" indent="0" algn="ctr">
              <a:spcBef>
                <a:spcPct val="0"/>
              </a:spcBef>
              <a:spcAft>
                <a:spcPts val="800"/>
              </a:spcAft>
              <a:buFontTx/>
              <a:buNone/>
              <a:defRPr/>
            </a:pPr>
            <a:endParaRPr lang="en-US" altLang="en-US" sz="3600">
              <a:solidFill>
                <a:srgbClr val="00539F"/>
              </a:solidFill>
            </a:endParaRPr>
          </a:p>
        </p:txBody>
      </p:sp>
    </p:spTree>
    <p:extLst>
      <p:ext uri="{BB962C8B-B14F-4D97-AF65-F5344CB8AC3E}">
        <p14:creationId xmlns:p14="http://schemas.microsoft.com/office/powerpoint/2010/main" val="3527163395"/>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59"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0"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1"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2"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3"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4"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5"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6"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7"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8"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69"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70"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71"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5072"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7424" name="Rectangle 19"/>
          <p:cNvSpPr>
            <a:spLocks noChangeArrowheads="1"/>
          </p:cNvSpPr>
          <p:nvPr/>
        </p:nvSpPr>
        <p:spPr bwMode="auto">
          <a:xfrm>
            <a:off x="2079625" y="1295401"/>
            <a:ext cx="7964488"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8138">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ctr">
              <a:spcBef>
                <a:spcPts val="560"/>
              </a:spcBef>
              <a:spcAft>
                <a:spcPts val="0"/>
              </a:spcAft>
              <a:buClr>
                <a:schemeClr val="dk1"/>
              </a:buClr>
              <a:buSzPct val="25000"/>
              <a:buFontTx/>
              <a:buNone/>
              <a:defRPr/>
            </a:pPr>
            <a:r>
              <a:rPr lang="en-US" sz="2400">
                <a:solidFill>
                  <a:srgbClr val="005070"/>
                </a:solidFill>
                <a:latin typeface="Arial"/>
                <a:ea typeface="Arial"/>
                <a:cs typeface="Arial"/>
                <a:sym typeface="Arial"/>
              </a:rPr>
              <a:t>    If I was teaching a class on “Famous Television Shows,” the data from the pre-assessment you took would have allowed me as the teacher to assess your mastery of  5 key concepts (shows) of my instruction.</a:t>
            </a:r>
          </a:p>
          <a:p>
            <a:pPr marL="342900" indent="-342900" algn="ctr">
              <a:spcBef>
                <a:spcPts val="400"/>
              </a:spcBef>
              <a:spcAft>
                <a:spcPts val="0"/>
              </a:spcAft>
              <a:buClr>
                <a:schemeClr val="dk1"/>
              </a:buClr>
              <a:buSzPct val="25000"/>
              <a:buFontTx/>
              <a:buNone/>
              <a:defRPr/>
            </a:pPr>
            <a:endParaRPr lang="en-US" sz="2400">
              <a:solidFill>
                <a:srgbClr val="005070"/>
              </a:solidFill>
              <a:latin typeface="Arial"/>
              <a:ea typeface="Arial"/>
              <a:cs typeface="Arial"/>
              <a:sym typeface="Arial"/>
            </a:endParaRPr>
          </a:p>
          <a:p>
            <a:pPr marL="342900" indent="-342900" algn="ctr">
              <a:spcBef>
                <a:spcPts val="560"/>
              </a:spcBef>
              <a:spcAft>
                <a:spcPts val="0"/>
              </a:spcAft>
              <a:buClr>
                <a:schemeClr val="dk1"/>
              </a:buClr>
              <a:buSzPct val="25000"/>
              <a:buFontTx/>
              <a:buNone/>
              <a:defRPr/>
            </a:pPr>
            <a:r>
              <a:rPr lang="en-US" sz="2400">
                <a:solidFill>
                  <a:srgbClr val="005070"/>
                </a:solidFill>
                <a:latin typeface="Arial"/>
                <a:ea typeface="Arial"/>
                <a:cs typeface="Arial"/>
                <a:sym typeface="Arial"/>
              </a:rPr>
              <a:t>    Once I know how proficient each of you are with    each key concept (show), and overall, I can tier,         or divide, you into abil</a:t>
            </a:r>
            <a:r>
              <a:rPr lang="en-US" sz="2400">
                <a:solidFill>
                  <a:srgbClr val="005070"/>
                </a:solidFill>
              </a:rPr>
              <a:t>ity </a:t>
            </a:r>
            <a:r>
              <a:rPr lang="en-US" sz="2400">
                <a:solidFill>
                  <a:srgbClr val="005070"/>
                </a:solidFill>
                <a:latin typeface="Arial"/>
                <a:ea typeface="Arial"/>
                <a:cs typeface="Arial"/>
                <a:sym typeface="Arial"/>
              </a:rPr>
              <a:t>groups based on your learning needs and differentiate the instruction              I plan and deliver to you.</a:t>
            </a:r>
          </a:p>
          <a:p>
            <a:pPr marL="0" indent="0" algn="ctr">
              <a:spcBef>
                <a:spcPct val="0"/>
              </a:spcBef>
              <a:spcAft>
                <a:spcPts val="800"/>
              </a:spcAft>
              <a:buFontTx/>
              <a:buNone/>
              <a:defRPr/>
            </a:pPr>
            <a:endParaRPr lang="en-US" altLang="en-US" sz="3600">
              <a:solidFill>
                <a:srgbClr val="00539F"/>
              </a:solidFill>
            </a:endParaRPr>
          </a:p>
        </p:txBody>
      </p:sp>
    </p:spTree>
    <p:extLst>
      <p:ext uri="{BB962C8B-B14F-4D97-AF65-F5344CB8AC3E}">
        <p14:creationId xmlns:p14="http://schemas.microsoft.com/office/powerpoint/2010/main" val="1803823880"/>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0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0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0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1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2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7121" name="Rectangle 19"/>
          <p:cNvSpPr>
            <a:spLocks noChangeArrowheads="1"/>
          </p:cNvSpPr>
          <p:nvPr/>
        </p:nvSpPr>
        <p:spPr bwMode="auto">
          <a:xfrm>
            <a:off x="2052638" y="457201"/>
            <a:ext cx="8272462"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
                <a:srgbClr val="000000"/>
              </a:buClr>
              <a:buSzPct val="25000"/>
              <a:buFontTx/>
              <a:buNone/>
            </a:pPr>
            <a:r>
              <a:rPr lang="en-US" altLang="en-US" sz="2400" b="1">
                <a:solidFill>
                  <a:srgbClr val="000000"/>
                </a:solidFill>
                <a:cs typeface="Arial" panose="020B0604020202020204" pitchFamily="34" charset="0"/>
                <a:sym typeface="Arial" panose="020B0604020202020204" pitchFamily="34" charset="0"/>
              </a:rPr>
              <a:t>Pre-assessing for each concept helps you to identify…</a:t>
            </a:r>
          </a:p>
          <a:p>
            <a:pPr>
              <a:spcBef>
                <a:spcPts val="175"/>
              </a:spcBef>
              <a:buClr>
                <a:srgbClr val="000000"/>
              </a:buClr>
              <a:buSzPct val="25000"/>
              <a:buFontTx/>
              <a:buNone/>
            </a:pPr>
            <a:endParaRPr lang="en-US" altLang="en-US" sz="1200">
              <a:solidFill>
                <a:srgbClr val="000000"/>
              </a:solidFill>
              <a:cs typeface="Arial" panose="020B0604020202020204" pitchFamily="34" charset="0"/>
              <a:sym typeface="Arial" panose="020B0604020202020204" pitchFamily="34" charset="0"/>
            </a:endParaRPr>
          </a:p>
          <a:p>
            <a:pPr>
              <a:spcBef>
                <a:spcPts val="563"/>
              </a:spcBef>
              <a:buClr>
                <a:srgbClr val="000000"/>
              </a:buClr>
              <a:buSzPct val="25000"/>
              <a:buFontTx/>
              <a:buNone/>
            </a:pPr>
            <a:r>
              <a:rPr lang="en-US" altLang="en-US" sz="2400">
                <a:solidFill>
                  <a:srgbClr val="005070"/>
                </a:solidFill>
                <a:cs typeface="Arial" panose="020B0604020202020204" pitchFamily="34" charset="0"/>
                <a:sym typeface="Arial" panose="020B0604020202020204" pitchFamily="34" charset="0"/>
              </a:rPr>
              <a:t>Students whose proficiency is below 60% in all areas (low learners who need support to meet minimum proficiency)</a:t>
            </a:r>
          </a:p>
          <a:p>
            <a:pPr>
              <a:spcBef>
                <a:spcPts val="163"/>
              </a:spcBef>
              <a:buClr>
                <a:srgbClr val="000000"/>
              </a:buClr>
              <a:buSzPct val="25000"/>
              <a:buFontTx/>
              <a:buNone/>
            </a:pPr>
            <a:endParaRPr lang="en-US" altLang="en-US" sz="12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539F"/>
              </a:solidFill>
              <a:cs typeface="Arial" panose="020B0604020202020204" pitchFamily="34" charset="0"/>
            </a:endParaRPr>
          </a:p>
        </p:txBody>
      </p:sp>
    </p:spTree>
    <p:extLst>
      <p:ext uri="{BB962C8B-B14F-4D97-AF65-F5344CB8AC3E}">
        <p14:creationId xmlns:p14="http://schemas.microsoft.com/office/powerpoint/2010/main" val="285405372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55"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56"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57"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58"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59"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0"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1"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2"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3"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4"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5"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6"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7"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8"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49169" name="Rectangle 19"/>
          <p:cNvSpPr>
            <a:spLocks noChangeArrowheads="1"/>
          </p:cNvSpPr>
          <p:nvPr/>
        </p:nvSpPr>
        <p:spPr bwMode="auto">
          <a:xfrm>
            <a:off x="2052638" y="457201"/>
            <a:ext cx="8272462"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
                <a:srgbClr val="000000"/>
              </a:buClr>
              <a:buSzPct val="25000"/>
              <a:buFontTx/>
              <a:buNone/>
            </a:pPr>
            <a:r>
              <a:rPr lang="en-US" altLang="en-US" sz="2400" b="1">
                <a:solidFill>
                  <a:srgbClr val="000000"/>
                </a:solidFill>
                <a:cs typeface="Arial" panose="020B0604020202020204" pitchFamily="34" charset="0"/>
                <a:sym typeface="Arial" panose="020B0604020202020204" pitchFamily="34" charset="0"/>
              </a:rPr>
              <a:t>Pre-assessing for each concept helps you to identify…</a:t>
            </a:r>
          </a:p>
          <a:p>
            <a:pPr>
              <a:spcBef>
                <a:spcPts val="175"/>
              </a:spcBef>
              <a:buClr>
                <a:srgbClr val="000000"/>
              </a:buClr>
              <a:buSzPct val="25000"/>
              <a:buFontTx/>
              <a:buNone/>
            </a:pPr>
            <a:endParaRPr lang="en-US" altLang="en-US" sz="1200">
              <a:solidFill>
                <a:srgbClr val="000000"/>
              </a:solidFill>
              <a:cs typeface="Arial" panose="020B0604020202020204" pitchFamily="34" charset="0"/>
              <a:sym typeface="Arial" panose="020B0604020202020204" pitchFamily="34" charset="0"/>
            </a:endParaRPr>
          </a:p>
          <a:p>
            <a:pPr>
              <a:spcBef>
                <a:spcPts val="563"/>
              </a:spcBef>
              <a:buClr>
                <a:srgbClr val="000000"/>
              </a:buClr>
              <a:buSzPct val="25000"/>
              <a:buFontTx/>
              <a:buNone/>
            </a:pPr>
            <a:r>
              <a:rPr lang="en-US" altLang="en-US" sz="2400">
                <a:solidFill>
                  <a:srgbClr val="005070"/>
                </a:solidFill>
                <a:cs typeface="Arial" panose="020B0604020202020204" pitchFamily="34" charset="0"/>
                <a:sym typeface="Arial" panose="020B0604020202020204" pitchFamily="34" charset="0"/>
              </a:rPr>
              <a:t>Students whose proficiency is below 60% in all areas (low learners who need support to meet minimum proficiency)</a:t>
            </a:r>
            <a:endParaRPr lang="en-US" altLang="en-US" sz="2400">
              <a:solidFill>
                <a:srgbClr val="005070"/>
              </a:solidFill>
              <a:cs typeface="Arial" panose="020B0604020202020204" pitchFamily="34" charset="0"/>
            </a:endParaRPr>
          </a:p>
          <a:p>
            <a:pPr>
              <a:spcBef>
                <a:spcPts val="163"/>
              </a:spcBef>
              <a:buClr>
                <a:srgbClr val="000000"/>
              </a:buClr>
              <a:buSzPct val="25000"/>
              <a:buFontTx/>
              <a:buNone/>
            </a:pPr>
            <a:endParaRPr lang="en-US" altLang="en-US" sz="1200">
              <a:solidFill>
                <a:srgbClr val="005070"/>
              </a:solidFill>
              <a:cs typeface="Arial" panose="020B0604020202020204" pitchFamily="34" charset="0"/>
              <a:sym typeface="Arial" panose="020B0604020202020204" pitchFamily="34" charset="0"/>
            </a:endParaRPr>
          </a:p>
          <a:p>
            <a:pPr>
              <a:spcBef>
                <a:spcPts val="563"/>
              </a:spcBef>
              <a:buClr>
                <a:srgbClr val="000000"/>
              </a:buClr>
              <a:buSzPct val="25000"/>
              <a:buNone/>
            </a:pPr>
            <a:r>
              <a:rPr lang="en-US" altLang="en-US" sz="2400">
                <a:solidFill>
                  <a:srgbClr val="005070"/>
                </a:solidFill>
                <a:cs typeface="Arial" panose="020B0604020202020204" pitchFamily="34" charset="0"/>
                <a:sym typeface="Arial" panose="020B0604020202020204" pitchFamily="34" charset="0"/>
              </a:rPr>
              <a:t>Students whose proficiency was below 60% in one or 2 areas but above 60% in all others (mid-level learners who can do “on target” work but need to fill some gaps)</a:t>
            </a:r>
            <a:endParaRPr lang="en-US" altLang="en-US" sz="2400">
              <a:solidFill>
                <a:srgbClr val="005070"/>
              </a:solidFill>
              <a:cs typeface="Arial" panose="020B0604020202020204" pitchFamily="34" charset="0"/>
            </a:endParaRPr>
          </a:p>
          <a:p>
            <a:pPr>
              <a:spcBef>
                <a:spcPts val="563"/>
              </a:spcBef>
              <a:buClr>
                <a:srgbClr val="000000"/>
              </a:buClr>
              <a:buSzPct val="25000"/>
              <a:buFontTx/>
              <a:buNone/>
            </a:pPr>
            <a:endParaRPr lang="en-US" altLang="en-US" sz="12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539F"/>
              </a:solidFill>
              <a:cs typeface="Arial" panose="020B0604020202020204" pitchFamily="34" charset="0"/>
            </a:endParaRPr>
          </a:p>
        </p:txBody>
      </p:sp>
    </p:spTree>
    <p:extLst>
      <p:ext uri="{BB962C8B-B14F-4D97-AF65-F5344CB8AC3E}">
        <p14:creationId xmlns:p14="http://schemas.microsoft.com/office/powerpoint/2010/main" val="367708198"/>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1"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2"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3"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4"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5"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6"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7"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8"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59"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60"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61"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62"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63"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64"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3265" name="Rectangle 19"/>
          <p:cNvSpPr>
            <a:spLocks noChangeArrowheads="1"/>
          </p:cNvSpPr>
          <p:nvPr/>
        </p:nvSpPr>
        <p:spPr bwMode="auto">
          <a:xfrm>
            <a:off x="2052638" y="457200"/>
            <a:ext cx="8272462"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
                <a:srgbClr val="000000"/>
              </a:buClr>
              <a:buSzPct val="25000"/>
              <a:buFontTx/>
              <a:buNone/>
            </a:pPr>
            <a:r>
              <a:rPr lang="en-US" altLang="en-US" sz="2400" b="1">
                <a:solidFill>
                  <a:srgbClr val="000000"/>
                </a:solidFill>
                <a:cs typeface="Arial" panose="020B0604020202020204" pitchFamily="34" charset="0"/>
                <a:sym typeface="Arial" panose="020B0604020202020204" pitchFamily="34" charset="0"/>
              </a:rPr>
              <a:t>Pre-assessing for each concept helps you to identify…</a:t>
            </a:r>
          </a:p>
          <a:p>
            <a:pPr>
              <a:spcBef>
                <a:spcPts val="175"/>
              </a:spcBef>
              <a:buClr>
                <a:srgbClr val="000000"/>
              </a:buClr>
              <a:buSzPct val="25000"/>
              <a:buFontTx/>
              <a:buNone/>
            </a:pPr>
            <a:endParaRPr lang="en-US" altLang="en-US" sz="1200">
              <a:solidFill>
                <a:srgbClr val="005070"/>
              </a:solidFill>
              <a:cs typeface="Arial" panose="020B0604020202020204" pitchFamily="34" charset="0"/>
              <a:sym typeface="Arial" panose="020B0604020202020204" pitchFamily="34" charset="0"/>
            </a:endParaRPr>
          </a:p>
          <a:p>
            <a:pPr>
              <a:spcBef>
                <a:spcPts val="563"/>
              </a:spcBef>
              <a:buClr>
                <a:srgbClr val="000000"/>
              </a:buClr>
              <a:buSzPct val="25000"/>
              <a:buFontTx/>
              <a:buNone/>
            </a:pPr>
            <a:r>
              <a:rPr lang="en-US" altLang="en-US" sz="2400">
                <a:solidFill>
                  <a:srgbClr val="005070"/>
                </a:solidFill>
                <a:cs typeface="Arial" panose="020B0604020202020204" pitchFamily="34" charset="0"/>
                <a:sym typeface="Arial" panose="020B0604020202020204" pitchFamily="34" charset="0"/>
              </a:rPr>
              <a:t>Students whose proficiency is below 60% in all areas (low learners who need support to meet minimum proficiency)</a:t>
            </a:r>
            <a:endParaRPr lang="en-US" altLang="en-US" sz="2400">
              <a:solidFill>
                <a:srgbClr val="005070"/>
              </a:solidFill>
              <a:cs typeface="Arial" panose="020B0604020202020204" pitchFamily="34" charset="0"/>
            </a:endParaRPr>
          </a:p>
          <a:p>
            <a:pPr>
              <a:spcBef>
                <a:spcPts val="163"/>
              </a:spcBef>
              <a:buClr>
                <a:srgbClr val="000000"/>
              </a:buClr>
              <a:buSzPct val="25000"/>
              <a:buFontTx/>
              <a:buNone/>
            </a:pPr>
            <a:endParaRPr lang="en-US" altLang="en-US" sz="1200">
              <a:solidFill>
                <a:srgbClr val="005070"/>
              </a:solidFill>
              <a:cs typeface="Arial" panose="020B0604020202020204" pitchFamily="34" charset="0"/>
              <a:sym typeface="Arial" panose="020B0604020202020204" pitchFamily="34" charset="0"/>
            </a:endParaRPr>
          </a:p>
          <a:p>
            <a:pPr>
              <a:spcBef>
                <a:spcPts val="563"/>
              </a:spcBef>
              <a:buClr>
                <a:srgbClr val="000000"/>
              </a:buClr>
              <a:buSzPct val="25000"/>
              <a:buNone/>
            </a:pPr>
            <a:r>
              <a:rPr lang="en-US" altLang="en-US" sz="2400">
                <a:solidFill>
                  <a:srgbClr val="005070"/>
                </a:solidFill>
                <a:cs typeface="Arial" panose="020B0604020202020204" pitchFamily="34" charset="0"/>
                <a:sym typeface="Arial" panose="020B0604020202020204" pitchFamily="34" charset="0"/>
              </a:rPr>
              <a:t>Students whose proficiency was below 60% in one or 2 areas but above 60% in all others (mid-level learners who can do “on target” </a:t>
            </a:r>
            <a:r>
              <a:rPr lang="en-US" sz="2400">
                <a:solidFill>
                  <a:srgbClr val="005070"/>
                </a:solidFill>
                <a:cs typeface="Arial" panose="020B0604020202020204" pitchFamily="34" charset="0"/>
                <a:sym typeface="Arial" panose="020B0604020202020204" pitchFamily="34" charset="0"/>
              </a:rPr>
              <a:t>work but need to fill some gaps</a:t>
            </a:r>
            <a:r>
              <a:rPr lang="en-US" altLang="en-US" sz="2400">
                <a:solidFill>
                  <a:srgbClr val="005070"/>
                </a:solidFill>
                <a:cs typeface="Arial" panose="020B0604020202020204" pitchFamily="34" charset="0"/>
                <a:sym typeface="Arial" panose="020B0604020202020204" pitchFamily="34" charset="0"/>
              </a:rPr>
              <a:t>)</a:t>
            </a:r>
            <a:endParaRPr lang="en-US" altLang="en-US" sz="2400">
              <a:solidFill>
                <a:srgbClr val="005070"/>
              </a:solidFill>
              <a:cs typeface="Arial" panose="020B0604020202020204" pitchFamily="34" charset="0"/>
            </a:endParaRPr>
          </a:p>
          <a:p>
            <a:pPr>
              <a:spcBef>
                <a:spcPts val="163"/>
              </a:spcBef>
              <a:buClr>
                <a:srgbClr val="000000"/>
              </a:buClr>
              <a:buSzPct val="25000"/>
              <a:buFontTx/>
              <a:buNone/>
            </a:pPr>
            <a:endParaRPr lang="en-US" altLang="en-US" sz="1200">
              <a:solidFill>
                <a:srgbClr val="005070"/>
              </a:solidFill>
              <a:cs typeface="Arial" panose="020B0604020202020204" pitchFamily="34" charset="0"/>
            </a:endParaRPr>
          </a:p>
          <a:p>
            <a:pPr>
              <a:spcBef>
                <a:spcPts val="563"/>
              </a:spcBef>
              <a:buClr>
                <a:srgbClr val="000000"/>
              </a:buClr>
              <a:buSzPct val="25000"/>
              <a:buNone/>
            </a:pPr>
            <a:r>
              <a:rPr lang="en-US" altLang="en-US" sz="2400">
                <a:solidFill>
                  <a:srgbClr val="005070"/>
                </a:solidFill>
                <a:cs typeface="Arial" panose="020B0604020202020204" pitchFamily="34" charset="0"/>
                <a:sym typeface="Arial" panose="020B0604020202020204" pitchFamily="34" charset="0"/>
              </a:rPr>
              <a:t>Students with high mastery (80%+) in all areas that need challenging opportunities to engage them in higher-level learning and more importantly, growth)</a:t>
            </a:r>
            <a:endParaRPr lang="en-US" altLang="en-US" sz="2400">
              <a:solidFill>
                <a:srgbClr val="005070"/>
              </a:solidFill>
              <a:cs typeface="Arial" panose="020B0604020202020204" pitchFamily="34" charset="0"/>
            </a:endParaRPr>
          </a:p>
          <a:p>
            <a:pPr algn="ctr">
              <a:spcBef>
                <a:spcPts val="563"/>
              </a:spcBef>
              <a:buClr>
                <a:srgbClr val="000000"/>
              </a:buClr>
              <a:buSzPct val="25000"/>
              <a:buFontTx/>
              <a:buNone/>
            </a:pPr>
            <a:endParaRPr lang="en-US" altLang="en-US" sz="3600">
              <a:solidFill>
                <a:srgbClr val="00539F"/>
              </a:solidFill>
              <a:cs typeface="Arial" panose="020B0604020202020204" pitchFamily="34" charset="0"/>
            </a:endParaRPr>
          </a:p>
        </p:txBody>
      </p:sp>
    </p:spTree>
    <p:extLst>
      <p:ext uri="{BB962C8B-B14F-4D97-AF65-F5344CB8AC3E}">
        <p14:creationId xmlns:p14="http://schemas.microsoft.com/office/powerpoint/2010/main" val="495278832"/>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299"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0"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1"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2"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3"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4"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5"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6"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7"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8"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09"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10"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11"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12"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5313" name="Rectangle 19"/>
          <p:cNvSpPr>
            <a:spLocks noChangeArrowheads="1"/>
          </p:cNvSpPr>
          <p:nvPr/>
        </p:nvSpPr>
        <p:spPr bwMode="auto">
          <a:xfrm>
            <a:off x="2052638" y="457201"/>
            <a:ext cx="8272462" cy="567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
                <a:srgbClr val="000000"/>
              </a:buClr>
              <a:buSzPct val="25000"/>
              <a:buFontTx/>
              <a:buNone/>
            </a:pPr>
            <a:r>
              <a:rPr lang="en-US" altLang="en-US" sz="3600" b="1" dirty="0">
                <a:cs typeface="Arial" panose="020B0604020202020204" pitchFamily="34" charset="0"/>
                <a:sym typeface="Arial" panose="020B0604020202020204" pitchFamily="34" charset="0"/>
              </a:rPr>
              <a:t>Pre-Assessment: Summary</a:t>
            </a:r>
          </a:p>
          <a:p>
            <a:pPr>
              <a:spcBef>
                <a:spcPct val="0"/>
              </a:spcBef>
              <a:buClr>
                <a:srgbClr val="000000"/>
              </a:buClr>
              <a:buSzPct val="25000"/>
              <a:buFontTx/>
              <a:buNone/>
            </a:pPr>
            <a:endParaRPr lang="en-US" altLang="en-US" sz="2400" dirty="0">
              <a:solidFill>
                <a:srgbClr val="005070"/>
              </a:solidFill>
              <a:cs typeface="Arial" panose="020B0604020202020204" pitchFamily="34" charset="0"/>
              <a:sym typeface="Arial" panose="020B0604020202020204" pitchFamily="34" charset="0"/>
            </a:endParaRPr>
          </a:p>
          <a:p>
            <a:pPr>
              <a:spcBef>
                <a:spcPts val="563"/>
              </a:spcBef>
              <a:buClr>
                <a:srgbClr val="000000"/>
              </a:buClr>
              <a:buSzPct val="25000"/>
              <a:buFontTx/>
              <a:buNone/>
            </a:pPr>
            <a:r>
              <a:rPr lang="en-US" altLang="en-US" sz="2400" dirty="0">
                <a:solidFill>
                  <a:srgbClr val="005070"/>
                </a:solidFill>
                <a:cs typeface="Arial" panose="020B0604020202020204" pitchFamily="34" charset="0"/>
                <a:sym typeface="Arial" panose="020B0604020202020204" pitchFamily="34" charset="0"/>
              </a:rPr>
              <a:t>Step 1: Begin with the end in mind.  Identify no more than 3-5 essential learning/key concepts per unit.</a:t>
            </a:r>
          </a:p>
          <a:p>
            <a:pPr>
              <a:spcBef>
                <a:spcPts val="400"/>
              </a:spcBef>
              <a:buClr>
                <a:srgbClr val="000000"/>
              </a:buClr>
              <a:buSzPct val="25000"/>
              <a:buFontTx/>
              <a:buNone/>
            </a:pPr>
            <a:endParaRPr lang="en-US" altLang="en-US" sz="2400" dirty="0">
              <a:solidFill>
                <a:srgbClr val="005070"/>
              </a:solidFill>
              <a:cs typeface="Arial" panose="020B0604020202020204" pitchFamily="34" charset="0"/>
              <a:sym typeface="Arial" panose="020B0604020202020204" pitchFamily="34" charset="0"/>
            </a:endParaRPr>
          </a:p>
          <a:p>
            <a:pPr>
              <a:spcBef>
                <a:spcPts val="563"/>
              </a:spcBef>
              <a:buClr>
                <a:srgbClr val="000000"/>
              </a:buClr>
              <a:buSzPct val="25000"/>
              <a:buFontTx/>
              <a:buNone/>
            </a:pPr>
            <a:r>
              <a:rPr lang="en-US" altLang="en-US" sz="2400" dirty="0">
                <a:solidFill>
                  <a:srgbClr val="005070"/>
                </a:solidFill>
                <a:cs typeface="Arial" panose="020B0604020202020204" pitchFamily="34" charset="0"/>
                <a:sym typeface="Arial" panose="020B0604020202020204" pitchFamily="34" charset="0"/>
              </a:rPr>
              <a:t>Step 2: Pre-assess students on each key concept (no more than 5 items per standard) &amp; evaluate performance data.</a:t>
            </a:r>
          </a:p>
          <a:p>
            <a:pPr>
              <a:spcBef>
                <a:spcPts val="400"/>
              </a:spcBef>
              <a:buClr>
                <a:srgbClr val="000000"/>
              </a:buClr>
              <a:buSzPct val="25000"/>
              <a:buFontTx/>
              <a:buNone/>
            </a:pPr>
            <a:endParaRPr lang="en-US" altLang="en-US" sz="2400" dirty="0">
              <a:solidFill>
                <a:srgbClr val="005070"/>
              </a:solidFill>
              <a:cs typeface="Arial" panose="020B0604020202020204" pitchFamily="34" charset="0"/>
              <a:sym typeface="Arial" panose="020B0604020202020204" pitchFamily="34" charset="0"/>
            </a:endParaRPr>
          </a:p>
          <a:p>
            <a:pPr>
              <a:spcBef>
                <a:spcPts val="563"/>
              </a:spcBef>
              <a:buClr>
                <a:srgbClr val="000000"/>
              </a:buClr>
              <a:buSzPct val="25000"/>
              <a:buFontTx/>
              <a:buNone/>
            </a:pPr>
            <a:r>
              <a:rPr lang="en-US" altLang="en-US" sz="2400" dirty="0">
                <a:solidFill>
                  <a:srgbClr val="005070"/>
                </a:solidFill>
                <a:cs typeface="Arial" panose="020B0604020202020204" pitchFamily="34" charset="0"/>
                <a:sym typeface="Arial" panose="020B0604020202020204" pitchFamily="34" charset="0"/>
              </a:rPr>
              <a:t>Step 3: Tier your students based on their initial proficiency data and use formative assessments throughout the unit to monitor their learning and understanding of key concepts as instruction progresses. </a:t>
            </a:r>
          </a:p>
          <a:p>
            <a:pPr algn="ctr">
              <a:spcBef>
                <a:spcPts val="563"/>
              </a:spcBef>
              <a:buClr>
                <a:srgbClr val="000000"/>
              </a:buClr>
              <a:buSzPct val="25000"/>
              <a:buFontTx/>
              <a:buNone/>
            </a:pPr>
            <a:endParaRPr lang="en-US" altLang="en-US" sz="3600" dirty="0">
              <a:solidFill>
                <a:srgbClr val="00539F"/>
              </a:solidFill>
              <a:cs typeface="Arial" panose="020B0604020202020204" pitchFamily="34" charset="0"/>
            </a:endParaRPr>
          </a:p>
        </p:txBody>
      </p:sp>
    </p:spTree>
    <p:extLst>
      <p:ext uri="{BB962C8B-B14F-4D97-AF65-F5344CB8AC3E}">
        <p14:creationId xmlns:p14="http://schemas.microsoft.com/office/powerpoint/2010/main" val="3836452555"/>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4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4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4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5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6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57361" name="Rectangle 19"/>
          <p:cNvSpPr>
            <a:spLocks noChangeArrowheads="1"/>
          </p:cNvSpPr>
          <p:nvPr/>
        </p:nvSpPr>
        <p:spPr bwMode="auto">
          <a:xfrm>
            <a:off x="2079625" y="1295401"/>
            <a:ext cx="7964488"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spcAft>
                <a:spcPts val="800"/>
              </a:spcAft>
              <a:buFontTx/>
              <a:buNone/>
            </a:pPr>
            <a:r>
              <a:rPr lang="en-US" altLang="en-US" sz="3600">
                <a:solidFill>
                  <a:srgbClr val="00539F"/>
                </a:solidFill>
              </a:rPr>
              <a:t>Tiered Instruction </a:t>
            </a:r>
          </a:p>
          <a:p>
            <a:pPr algn="ctr">
              <a:spcBef>
                <a:spcPct val="0"/>
              </a:spcBef>
              <a:buFontTx/>
              <a:buNone/>
            </a:pPr>
            <a:endParaRPr lang="en-US" altLang="en-US" sz="3600">
              <a:solidFill>
                <a:srgbClr val="00539F"/>
              </a:solidFill>
            </a:endParaRPr>
          </a:p>
          <a:p>
            <a:pPr algn="ctr">
              <a:spcBef>
                <a:spcPct val="0"/>
              </a:spcBef>
              <a:buNone/>
            </a:pPr>
            <a:r>
              <a:rPr lang="en-US" altLang="en-US" sz="2800" i="1">
                <a:solidFill>
                  <a:srgbClr val="000000"/>
                </a:solidFill>
                <a:cs typeface="Arial" panose="020B0604020202020204" pitchFamily="34" charset="0"/>
                <a:sym typeface="Arial" panose="020B0604020202020204" pitchFamily="34" charset="0"/>
              </a:rPr>
              <a:t>“Tiered instruction and assignments allow teachers to help kids grow and ready </a:t>
            </a:r>
            <a:endParaRPr lang="en-US" altLang="en-US" sz="2800" i="1">
              <a:solidFill>
                <a:srgbClr val="000000"/>
              </a:solidFill>
              <a:cs typeface="Arial" panose="020B0604020202020204" pitchFamily="34" charset="0"/>
            </a:endParaRPr>
          </a:p>
          <a:p>
            <a:pPr algn="ctr">
              <a:spcBef>
                <a:spcPct val="0"/>
              </a:spcBef>
              <a:buFontTx/>
              <a:buNone/>
            </a:pPr>
            <a:r>
              <a:rPr lang="en-US" altLang="en-US" sz="2800" i="1">
                <a:solidFill>
                  <a:srgbClr val="000000"/>
                </a:solidFill>
                <a:cs typeface="Arial" panose="020B0604020202020204" pitchFamily="34" charset="0"/>
                <a:sym typeface="Arial" panose="020B0604020202020204" pitchFamily="34" charset="0"/>
              </a:rPr>
              <a:t>themselves at different levels of complexity </a:t>
            </a:r>
            <a:endParaRPr lang="en-US" altLang="en-US" sz="2800" i="1">
              <a:solidFill>
                <a:srgbClr val="000000"/>
              </a:solidFill>
              <a:cs typeface="Arial" panose="020B0604020202020204" pitchFamily="34" charset="0"/>
            </a:endParaRPr>
          </a:p>
          <a:p>
            <a:pPr algn="ctr">
              <a:spcBef>
                <a:spcPct val="0"/>
              </a:spcBef>
              <a:buNone/>
            </a:pPr>
            <a:r>
              <a:rPr lang="en-US" altLang="en-US" sz="2800" i="1">
                <a:solidFill>
                  <a:srgbClr val="000000"/>
                </a:solidFill>
                <a:cs typeface="Arial" panose="020B0604020202020204" pitchFamily="34" charset="0"/>
                <a:sym typeface="Arial" panose="020B0604020202020204" pitchFamily="34" charset="0"/>
              </a:rPr>
              <a:t>while learning the same objective.” </a:t>
            </a:r>
            <a:r>
              <a:rPr lang="en-US" altLang="en-US" sz="2800">
                <a:solidFill>
                  <a:srgbClr val="000000"/>
                </a:solidFill>
                <a:cs typeface="Arial" panose="020B0604020202020204" pitchFamily="34" charset="0"/>
                <a:sym typeface="Arial" panose="020B0604020202020204" pitchFamily="34" charset="0"/>
              </a:rPr>
              <a:t>– Betty Hollis </a:t>
            </a:r>
            <a:endParaRPr lang="en-US" altLang="en-US" sz="2800">
              <a:solidFill>
                <a:srgbClr val="000000"/>
              </a:solidFill>
              <a:cs typeface="Arial" panose="020B0604020202020204" pitchFamily="34" charset="0"/>
            </a:endParaRPr>
          </a:p>
          <a:p>
            <a:pPr algn="ctr">
              <a:spcBef>
                <a:spcPct val="0"/>
              </a:spcBef>
              <a:spcAft>
                <a:spcPts val="800"/>
              </a:spcAft>
              <a:buFontTx/>
              <a:buNone/>
            </a:pPr>
            <a:endParaRPr lang="en-US" altLang="en-US" sz="3600">
              <a:solidFill>
                <a:srgbClr val="00539F"/>
              </a:solidFill>
              <a:cs typeface="Arial" panose="020B0604020202020204" pitchFamily="34" charset="0"/>
            </a:endParaRPr>
          </a:p>
        </p:txBody>
      </p:sp>
    </p:spTree>
    <p:extLst>
      <p:ext uri="{BB962C8B-B14F-4D97-AF65-F5344CB8AC3E}">
        <p14:creationId xmlns:p14="http://schemas.microsoft.com/office/powerpoint/2010/main" val="3632858028"/>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58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58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58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59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59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59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59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59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59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59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59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59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59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60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7601" name="Rectangle 19"/>
          <p:cNvSpPr>
            <a:spLocks noChangeArrowheads="1"/>
          </p:cNvSpPr>
          <p:nvPr/>
        </p:nvSpPr>
        <p:spPr bwMode="auto">
          <a:xfrm>
            <a:off x="2036763" y="838200"/>
            <a:ext cx="827246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563"/>
              </a:spcBef>
              <a:buClr>
                <a:srgbClr val="000000"/>
              </a:buClr>
              <a:buSzPct val="25000"/>
              <a:buNone/>
            </a:pPr>
            <a:r>
              <a:rPr lang="en-US" altLang="en-US" sz="3600">
                <a:solidFill>
                  <a:srgbClr val="000000"/>
                </a:solidFill>
              </a:rPr>
              <a:t>   </a:t>
            </a:r>
            <a:r>
              <a:rPr lang="en-US" altLang="en-US" sz="2400">
                <a:solidFill>
                  <a:srgbClr val="000000"/>
                </a:solidFill>
              </a:rPr>
              <a:t>If your pre-assessment data shows you have…</a:t>
            </a:r>
          </a:p>
          <a:p>
            <a:pPr>
              <a:spcBef>
                <a:spcPts val="563"/>
              </a:spcBef>
              <a:buClr>
                <a:srgbClr val="000000"/>
              </a:buClr>
              <a:buSzPct val="25000"/>
              <a:buFontTx/>
              <a:buNone/>
            </a:pPr>
            <a:endParaRPr lang="en-US" altLang="en-US" sz="2400">
              <a:solidFill>
                <a:srgbClr val="000000"/>
              </a:solidFill>
              <a:cs typeface="Arial" panose="020B0604020202020204" pitchFamily="34" charset="0"/>
              <a:sym typeface="Arial" panose="020B0604020202020204" pitchFamily="34" charset="0"/>
            </a:endParaRPr>
          </a:p>
          <a:p>
            <a:pPr>
              <a:spcBef>
                <a:spcPts val="563"/>
              </a:spcBef>
              <a:buClr>
                <a:srgbClr val="000000"/>
              </a:buClr>
              <a:buSzPct val="25000"/>
              <a:buNone/>
            </a:pPr>
            <a:r>
              <a:rPr lang="en-US" altLang="en-US" sz="2400">
                <a:solidFill>
                  <a:srgbClr val="005070"/>
                </a:solidFill>
                <a:cs typeface="Arial" panose="020B0604020202020204" pitchFamily="34" charset="0"/>
                <a:sym typeface="Arial" panose="020B0604020202020204" pitchFamily="34" charset="0"/>
              </a:rPr>
              <a:t>    - Students who have mastered (80%+) concept(s) </a:t>
            </a:r>
            <a:r>
              <a:rPr lang="en-US" altLang="en-US" sz="2400">
                <a:solidFill>
                  <a:srgbClr val="005070"/>
                </a:solidFill>
                <a:cs typeface="Arial" panose="020B0604020202020204" pitchFamily="34" charset="0"/>
                <a:sym typeface="Wingdings" panose="05000000000000000000" pitchFamily="2" charset="2"/>
              </a:rPr>
              <a:t> </a:t>
            </a:r>
            <a:r>
              <a:rPr lang="en-US" altLang="en-US" sz="2400">
                <a:cs typeface="Arial" panose="020B0604020202020204" pitchFamily="34" charset="0"/>
                <a:sym typeface="Arial" panose="020B0604020202020204" pitchFamily="34" charset="0"/>
              </a:rPr>
              <a:t>Increase the rigor in which you engage them on their tier </a:t>
            </a:r>
            <a:endParaRPr lang="en-US" altLang="en-US" sz="2400">
              <a:cs typeface="Arial" panose="020B0604020202020204" pitchFamily="34" charset="0"/>
            </a:endParaRPr>
          </a:p>
          <a:p>
            <a:pPr>
              <a:spcBef>
                <a:spcPts val="563"/>
              </a:spcBef>
              <a:buClr>
                <a:srgbClr val="000000"/>
              </a:buClr>
              <a:buSzPct val="25000"/>
              <a:buFontTx/>
              <a:buNone/>
            </a:pPr>
            <a:endParaRPr lang="en-US" altLang="en-US" sz="2400">
              <a:solidFill>
                <a:srgbClr val="000000"/>
              </a:solidFill>
              <a:cs typeface="Arial" panose="020B0604020202020204" pitchFamily="34" charset="0"/>
              <a:sym typeface="Arial" panose="020B0604020202020204" pitchFamily="34" charset="0"/>
            </a:endParaRPr>
          </a:p>
          <a:p>
            <a:pPr>
              <a:spcBef>
                <a:spcPts val="563"/>
              </a:spcBef>
              <a:buClr>
                <a:srgbClr val="000000"/>
              </a:buClr>
              <a:buSzPct val="25000"/>
              <a:buFontTx/>
              <a:buNone/>
            </a:pPr>
            <a:endParaRPr lang="en-US" altLang="en-US" sz="2400">
              <a:solidFill>
                <a:srgbClr val="000000"/>
              </a:solidFill>
              <a:latin typeface="Arial"/>
              <a:cs typeface="Arial" panose="020B0604020202020204" pitchFamily="34" charset="0"/>
            </a:endParaRPr>
          </a:p>
        </p:txBody>
      </p:sp>
    </p:spTree>
    <p:extLst>
      <p:ext uri="{BB962C8B-B14F-4D97-AF65-F5344CB8AC3E}">
        <p14:creationId xmlns:p14="http://schemas.microsoft.com/office/powerpoint/2010/main" val="259093241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B10A8A6E-9334-46AB-89B1-8C281BBA02D7}"/>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39" name="Oval 11">
            <a:extLst>
              <a:ext uri="{FF2B5EF4-FFF2-40B4-BE49-F238E27FC236}">
                <a16:creationId xmlns:a16="http://schemas.microsoft.com/office/drawing/2014/main" id="{771AD591-3BCE-4820-B6B2-BA1031038375}"/>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0" name="Oval 12">
            <a:extLst>
              <a:ext uri="{FF2B5EF4-FFF2-40B4-BE49-F238E27FC236}">
                <a16:creationId xmlns:a16="http://schemas.microsoft.com/office/drawing/2014/main" id="{BEB260FD-57E5-441A-AC0B-329D667D3C44}"/>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1" name="Oval 13">
            <a:extLst>
              <a:ext uri="{FF2B5EF4-FFF2-40B4-BE49-F238E27FC236}">
                <a16:creationId xmlns:a16="http://schemas.microsoft.com/office/drawing/2014/main" id="{E1D8B6CA-93E4-4661-A71A-E440C9B324CE}"/>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2" name="Oval 14">
            <a:extLst>
              <a:ext uri="{FF2B5EF4-FFF2-40B4-BE49-F238E27FC236}">
                <a16:creationId xmlns:a16="http://schemas.microsoft.com/office/drawing/2014/main" id="{1C4BC681-05CC-4024-BD36-CE1E1A7D71BF}"/>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3" name="Rectangle 15">
            <a:extLst>
              <a:ext uri="{FF2B5EF4-FFF2-40B4-BE49-F238E27FC236}">
                <a16:creationId xmlns:a16="http://schemas.microsoft.com/office/drawing/2014/main" id="{7FA5A20F-D776-4358-AE12-B2E022E53C04}"/>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4" name="Rectangle 16">
            <a:extLst>
              <a:ext uri="{FF2B5EF4-FFF2-40B4-BE49-F238E27FC236}">
                <a16:creationId xmlns:a16="http://schemas.microsoft.com/office/drawing/2014/main" id="{D51949E9-CAD6-4305-87FF-4E96F5F34F1E}"/>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5" name="Rectangle 17">
            <a:extLst>
              <a:ext uri="{FF2B5EF4-FFF2-40B4-BE49-F238E27FC236}">
                <a16:creationId xmlns:a16="http://schemas.microsoft.com/office/drawing/2014/main" id="{FECD038D-C3BC-41BE-A174-3AE16C8A08BD}"/>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6" name="Rectangle 18">
            <a:extLst>
              <a:ext uri="{FF2B5EF4-FFF2-40B4-BE49-F238E27FC236}">
                <a16:creationId xmlns:a16="http://schemas.microsoft.com/office/drawing/2014/main" id="{63E6E59B-FBD9-4F61-A3A8-E501F7B4C28D}"/>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7" name="Rectangle 18">
            <a:extLst>
              <a:ext uri="{FF2B5EF4-FFF2-40B4-BE49-F238E27FC236}">
                <a16:creationId xmlns:a16="http://schemas.microsoft.com/office/drawing/2014/main" id="{72FF77BA-69B4-43D8-9F26-AED4EC57FFD5}"/>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8" name="Rectangle 8">
            <a:extLst>
              <a:ext uri="{FF2B5EF4-FFF2-40B4-BE49-F238E27FC236}">
                <a16:creationId xmlns:a16="http://schemas.microsoft.com/office/drawing/2014/main" id="{CD31A0FD-ED72-4F35-8E43-2FD635AEC82A}"/>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49" name="Rectangle 11">
            <a:extLst>
              <a:ext uri="{FF2B5EF4-FFF2-40B4-BE49-F238E27FC236}">
                <a16:creationId xmlns:a16="http://schemas.microsoft.com/office/drawing/2014/main" id="{652F1212-6B9C-4BCA-9EA8-C7578D24B85B}"/>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50" name="Rectangle 12">
            <a:extLst>
              <a:ext uri="{FF2B5EF4-FFF2-40B4-BE49-F238E27FC236}">
                <a16:creationId xmlns:a16="http://schemas.microsoft.com/office/drawing/2014/main" id="{C9112934-6F21-4091-92B0-A9356807303B}"/>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51" name="Rectangle 18">
            <a:extLst>
              <a:ext uri="{FF2B5EF4-FFF2-40B4-BE49-F238E27FC236}">
                <a16:creationId xmlns:a16="http://schemas.microsoft.com/office/drawing/2014/main" id="{1726416B-ED3D-4B7F-BDC5-A890D09785CC}"/>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52" name="Rectangle 18">
            <a:extLst>
              <a:ext uri="{FF2B5EF4-FFF2-40B4-BE49-F238E27FC236}">
                <a16:creationId xmlns:a16="http://schemas.microsoft.com/office/drawing/2014/main" id="{71805A2D-4C66-4EBC-9CDA-69F476124540}"/>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4353"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01FE044F-0CDB-4455-9B52-91354B7E3D13}"/>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14354"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CEA09F74-542C-4D33-95A5-1AD61B8C54B1}"/>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14355"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86AB677F-F6AB-4A13-BECB-A9185B89BF11}"/>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pic>
        <p:nvPicPr>
          <p:cNvPr id="14356" name="Shape 145" descr="wet brush kids.jpg">
            <a:extLst>
              <a:ext uri="{FF2B5EF4-FFF2-40B4-BE49-F238E27FC236}">
                <a16:creationId xmlns:a16="http://schemas.microsoft.com/office/drawing/2014/main" id="{6AC85628-D19E-46AD-9B5D-1D357B7AA42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1" y="842963"/>
            <a:ext cx="5986463"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927610"/>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5"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6"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7"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8"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39"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0"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1"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2"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3"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4"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5"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6"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7"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8"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9649" name="Rectangle 19"/>
          <p:cNvSpPr>
            <a:spLocks noChangeArrowheads="1"/>
          </p:cNvSpPr>
          <p:nvPr/>
        </p:nvSpPr>
        <p:spPr bwMode="auto">
          <a:xfrm>
            <a:off x="2036763" y="838201"/>
            <a:ext cx="8272462"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563"/>
              </a:spcBef>
              <a:buClr>
                <a:srgbClr val="000000"/>
              </a:buClr>
              <a:buSzPct val="25000"/>
              <a:buFontTx/>
              <a:buNone/>
            </a:pPr>
            <a:r>
              <a:rPr lang="en-US" altLang="en-US" sz="3600">
                <a:solidFill>
                  <a:srgbClr val="000000"/>
                </a:solidFill>
              </a:rPr>
              <a:t>   </a:t>
            </a:r>
            <a:r>
              <a:rPr lang="en-US" altLang="en-US" sz="2400">
                <a:solidFill>
                  <a:srgbClr val="000000"/>
                </a:solidFill>
              </a:rPr>
              <a:t>If your pre-assessment data shows you have…</a:t>
            </a:r>
          </a:p>
          <a:p>
            <a:pPr>
              <a:spcBef>
                <a:spcPts val="563"/>
              </a:spcBef>
              <a:buClr>
                <a:srgbClr val="000000"/>
              </a:buClr>
              <a:buSzPct val="25000"/>
              <a:buFontTx/>
              <a:buNone/>
            </a:pPr>
            <a:endParaRPr lang="en-US" altLang="en-US" sz="2400">
              <a:solidFill>
                <a:srgbClr val="000000"/>
              </a:solidFill>
              <a:cs typeface="Arial" panose="020B0604020202020204" pitchFamily="34" charset="0"/>
              <a:sym typeface="Arial" panose="020B0604020202020204" pitchFamily="34" charset="0"/>
            </a:endParaRPr>
          </a:p>
          <a:p>
            <a:pPr>
              <a:spcBef>
                <a:spcPts val="563"/>
              </a:spcBef>
              <a:buClr>
                <a:srgbClr val="000000"/>
              </a:buClr>
              <a:buSzPct val="25000"/>
              <a:buFontTx/>
              <a:buNone/>
            </a:pPr>
            <a:r>
              <a:rPr lang="en-US" altLang="en-US" sz="2400">
                <a:solidFill>
                  <a:srgbClr val="005070"/>
                </a:solidFill>
                <a:cs typeface="Arial" panose="020B0604020202020204" pitchFamily="34" charset="0"/>
                <a:sym typeface="Arial" panose="020B0604020202020204" pitchFamily="34" charset="0"/>
              </a:rPr>
              <a:t>    - Students who have mastered (80%+) concept(s) </a:t>
            </a:r>
            <a:r>
              <a:rPr lang="en-US" altLang="en-US" sz="2400">
                <a:solidFill>
                  <a:srgbClr val="005070"/>
                </a:solidFill>
                <a:cs typeface="Arial" panose="020B0604020202020204" pitchFamily="34" charset="0"/>
                <a:sym typeface="Wingdings" panose="05000000000000000000" pitchFamily="2" charset="2"/>
              </a:rPr>
              <a:t> </a:t>
            </a:r>
            <a:r>
              <a:rPr lang="en-US" altLang="en-US" sz="2400">
                <a:cs typeface="Arial" panose="020B0604020202020204" pitchFamily="34" charset="0"/>
                <a:sym typeface="Arial" panose="020B0604020202020204" pitchFamily="34" charset="0"/>
              </a:rPr>
              <a:t>Increase the rigor in which you engage them on their tier </a:t>
            </a:r>
          </a:p>
          <a:p>
            <a:pPr>
              <a:spcBef>
                <a:spcPts val="563"/>
              </a:spcBef>
              <a:buClr>
                <a:srgbClr val="000000"/>
              </a:buClr>
              <a:buSzPct val="25000"/>
              <a:buFontTx/>
              <a:buNone/>
            </a:pPr>
            <a:endParaRPr lang="en-US" altLang="en-US" sz="2400">
              <a:solidFill>
                <a:srgbClr val="000000"/>
              </a:solidFill>
              <a:cs typeface="Arial" panose="020B0604020202020204" pitchFamily="34" charset="0"/>
              <a:sym typeface="Arial" panose="020B0604020202020204" pitchFamily="34" charset="0"/>
            </a:endParaRPr>
          </a:p>
          <a:p>
            <a:pPr>
              <a:spcBef>
                <a:spcPts val="563"/>
              </a:spcBef>
              <a:buClr>
                <a:srgbClr val="000000"/>
              </a:buClr>
              <a:buSzPct val="25000"/>
              <a:buFontTx/>
              <a:buNone/>
            </a:pPr>
            <a:r>
              <a:rPr lang="en-US" altLang="en-US" sz="2400">
                <a:solidFill>
                  <a:srgbClr val="000000"/>
                </a:solidFill>
                <a:cs typeface="Arial" panose="020B0604020202020204" pitchFamily="34" charset="0"/>
                <a:sym typeface="Arial" panose="020B0604020202020204" pitchFamily="34" charset="0"/>
              </a:rPr>
              <a:t>	</a:t>
            </a:r>
            <a:r>
              <a:rPr lang="en-US" altLang="en-US" sz="2400">
                <a:solidFill>
                  <a:srgbClr val="005070"/>
                </a:solidFill>
                <a:cs typeface="Arial" panose="020B0604020202020204" pitchFamily="34" charset="0"/>
                <a:sym typeface="Arial" panose="020B0604020202020204" pitchFamily="34" charset="0"/>
              </a:rPr>
              <a:t>- Students who pre-assess as proficient (60%+) </a:t>
            </a:r>
            <a:r>
              <a:rPr lang="en-US" altLang="en-US" sz="2400">
                <a:solidFill>
                  <a:srgbClr val="005070"/>
                </a:solidFill>
                <a:cs typeface="Arial" panose="020B0604020202020204" pitchFamily="34" charset="0"/>
                <a:sym typeface="Wingdings" panose="05000000000000000000" pitchFamily="2" charset="2"/>
              </a:rPr>
              <a:t></a:t>
            </a:r>
            <a:r>
              <a:rPr lang="en-US" altLang="en-US" sz="2400">
                <a:solidFill>
                  <a:srgbClr val="000000"/>
                </a:solidFill>
                <a:cs typeface="Arial" panose="020B0604020202020204" pitchFamily="34" charset="0"/>
                <a:sym typeface="Wingdings" panose="05000000000000000000" pitchFamily="2" charset="2"/>
              </a:rPr>
              <a:t>    </a:t>
            </a:r>
            <a:r>
              <a:rPr lang="en-US" altLang="en-US" sz="2400">
                <a:solidFill>
                  <a:srgbClr val="000000"/>
                </a:solidFill>
                <a:cs typeface="Arial" panose="020B0604020202020204" pitchFamily="34" charset="0"/>
                <a:sym typeface="Arial" panose="020B0604020202020204" pitchFamily="34" charset="0"/>
              </a:rPr>
              <a:t>Engage them for higher level learning on their tier </a:t>
            </a:r>
          </a:p>
          <a:p>
            <a:pPr>
              <a:spcBef>
                <a:spcPts val="400"/>
              </a:spcBef>
              <a:buClr>
                <a:srgbClr val="000000"/>
              </a:buClr>
              <a:buSzPct val="25000"/>
              <a:buFontTx/>
              <a:buNone/>
            </a:pPr>
            <a:endParaRPr lang="en-US" altLang="en-US" sz="2400">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7334729"/>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1"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2"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3"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4"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5"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6"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7"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8"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39"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40"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41"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42"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43"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44"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3745" name="Rectangle 19"/>
          <p:cNvSpPr>
            <a:spLocks noChangeArrowheads="1"/>
          </p:cNvSpPr>
          <p:nvPr/>
        </p:nvSpPr>
        <p:spPr bwMode="auto">
          <a:xfrm>
            <a:off x="2036763" y="838200"/>
            <a:ext cx="8272462"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ts val="563"/>
              </a:spcBef>
              <a:buClr>
                <a:srgbClr val="000000"/>
              </a:buClr>
              <a:buSzPct val="25000"/>
              <a:buFontTx/>
              <a:buNone/>
            </a:pPr>
            <a:r>
              <a:rPr lang="en-US" altLang="en-US" sz="3600" dirty="0">
                <a:solidFill>
                  <a:srgbClr val="000000"/>
                </a:solidFill>
              </a:rPr>
              <a:t>   </a:t>
            </a:r>
            <a:r>
              <a:rPr lang="en-US" altLang="en-US" sz="2400" dirty="0">
                <a:solidFill>
                  <a:srgbClr val="000000"/>
                </a:solidFill>
              </a:rPr>
              <a:t>If your pre-assessment data shows you have…</a:t>
            </a:r>
          </a:p>
          <a:p>
            <a:pPr>
              <a:spcBef>
                <a:spcPts val="563"/>
              </a:spcBef>
              <a:buClr>
                <a:srgbClr val="000000"/>
              </a:buClr>
              <a:buSzPct val="25000"/>
              <a:buFontTx/>
              <a:buNone/>
            </a:pPr>
            <a:endParaRPr lang="en-US" altLang="en-US" sz="2400" dirty="0">
              <a:solidFill>
                <a:srgbClr val="000000"/>
              </a:solidFill>
              <a:cs typeface="Arial" panose="020B0604020202020204" pitchFamily="34" charset="0"/>
              <a:sym typeface="Arial" panose="020B0604020202020204" pitchFamily="34" charset="0"/>
            </a:endParaRPr>
          </a:p>
          <a:p>
            <a:pPr>
              <a:spcBef>
                <a:spcPts val="563"/>
              </a:spcBef>
              <a:buClr>
                <a:srgbClr val="000000"/>
              </a:buClr>
              <a:buSzPct val="25000"/>
              <a:buFontTx/>
              <a:buNone/>
            </a:pPr>
            <a:r>
              <a:rPr lang="en-US" altLang="en-US" sz="2400" dirty="0">
                <a:solidFill>
                  <a:srgbClr val="005070"/>
                </a:solidFill>
                <a:cs typeface="Arial" panose="020B0604020202020204" pitchFamily="34" charset="0"/>
                <a:sym typeface="Arial" panose="020B0604020202020204" pitchFamily="34" charset="0"/>
              </a:rPr>
              <a:t> 	- Students who have mastered (80%+) concept(s) </a:t>
            </a:r>
            <a:r>
              <a:rPr lang="en-US" altLang="en-US" sz="2400" dirty="0">
                <a:solidFill>
                  <a:srgbClr val="005070"/>
                </a:solidFill>
                <a:cs typeface="Arial" panose="020B0604020202020204" pitchFamily="34" charset="0"/>
                <a:sym typeface="Wingdings" panose="05000000000000000000" pitchFamily="2" charset="2"/>
              </a:rPr>
              <a:t> </a:t>
            </a:r>
            <a:r>
              <a:rPr lang="en-US" altLang="en-US" sz="2400" dirty="0">
                <a:cs typeface="Arial" panose="020B0604020202020204" pitchFamily="34" charset="0"/>
                <a:sym typeface="Arial" panose="020B0604020202020204" pitchFamily="34" charset="0"/>
              </a:rPr>
              <a:t>Increase the rigor in which you engage them on their tier </a:t>
            </a:r>
          </a:p>
          <a:p>
            <a:pPr>
              <a:spcBef>
                <a:spcPts val="563"/>
              </a:spcBef>
              <a:buClr>
                <a:srgbClr val="000000"/>
              </a:buClr>
              <a:buSzPct val="25000"/>
              <a:buFontTx/>
              <a:buNone/>
            </a:pPr>
            <a:endParaRPr lang="en-US" altLang="en-US" sz="2400" dirty="0">
              <a:solidFill>
                <a:srgbClr val="000000"/>
              </a:solidFill>
              <a:cs typeface="Arial" panose="020B0604020202020204" pitchFamily="34" charset="0"/>
              <a:sym typeface="Arial" panose="020B0604020202020204" pitchFamily="34" charset="0"/>
            </a:endParaRPr>
          </a:p>
          <a:p>
            <a:pPr>
              <a:spcBef>
                <a:spcPts val="563"/>
              </a:spcBef>
              <a:buClr>
                <a:srgbClr val="000000"/>
              </a:buClr>
              <a:buSzPct val="25000"/>
              <a:buFontTx/>
              <a:buNone/>
            </a:pPr>
            <a:r>
              <a:rPr lang="en-US" altLang="en-US" sz="2400" dirty="0">
                <a:solidFill>
                  <a:srgbClr val="000000"/>
                </a:solidFill>
                <a:cs typeface="Arial" panose="020B0604020202020204" pitchFamily="34" charset="0"/>
                <a:sym typeface="Arial" panose="020B0604020202020204" pitchFamily="34" charset="0"/>
              </a:rPr>
              <a:t>	</a:t>
            </a:r>
            <a:r>
              <a:rPr lang="en-US" altLang="en-US" sz="2400" dirty="0">
                <a:solidFill>
                  <a:srgbClr val="005070"/>
                </a:solidFill>
                <a:cs typeface="Arial" panose="020B0604020202020204" pitchFamily="34" charset="0"/>
                <a:sym typeface="Arial" panose="020B0604020202020204" pitchFamily="34" charset="0"/>
              </a:rPr>
              <a:t>- Students who pre-assess as proficient (60%+) </a:t>
            </a:r>
            <a:r>
              <a:rPr lang="en-US" altLang="en-US" sz="2400" dirty="0">
                <a:solidFill>
                  <a:srgbClr val="005070"/>
                </a:solidFill>
                <a:cs typeface="Arial" panose="020B0604020202020204" pitchFamily="34" charset="0"/>
                <a:sym typeface="Wingdings" panose="05000000000000000000" pitchFamily="2" charset="2"/>
              </a:rPr>
              <a:t>    </a:t>
            </a:r>
            <a:r>
              <a:rPr lang="en-US" altLang="en-US" sz="2400" dirty="0">
                <a:solidFill>
                  <a:srgbClr val="000000"/>
                </a:solidFill>
                <a:cs typeface="Arial" panose="020B0604020202020204" pitchFamily="34" charset="0"/>
                <a:sym typeface="Arial" panose="020B0604020202020204" pitchFamily="34" charset="0"/>
              </a:rPr>
              <a:t>Engage them for higher level learning on their tier </a:t>
            </a:r>
          </a:p>
          <a:p>
            <a:pPr>
              <a:spcBef>
                <a:spcPts val="400"/>
              </a:spcBef>
              <a:buClr>
                <a:srgbClr val="000000"/>
              </a:buClr>
              <a:buSzPct val="25000"/>
              <a:buFontTx/>
              <a:buNone/>
            </a:pPr>
            <a:endParaRPr lang="en-US" altLang="en-US" sz="2400" dirty="0">
              <a:solidFill>
                <a:srgbClr val="000000"/>
              </a:solidFill>
              <a:cs typeface="Arial" panose="020B0604020202020204" pitchFamily="34" charset="0"/>
              <a:sym typeface="Arial" panose="020B0604020202020204" pitchFamily="34" charset="0"/>
            </a:endParaRPr>
          </a:p>
          <a:p>
            <a:pPr>
              <a:spcBef>
                <a:spcPts val="563"/>
              </a:spcBef>
              <a:buClr>
                <a:srgbClr val="000000"/>
              </a:buClr>
              <a:buSzPct val="25000"/>
              <a:buFontTx/>
              <a:buNone/>
            </a:pPr>
            <a:r>
              <a:rPr lang="en-US" altLang="en-US" sz="2400" dirty="0">
                <a:solidFill>
                  <a:srgbClr val="005070"/>
                </a:solidFill>
                <a:cs typeface="Arial" panose="020B0604020202020204" pitchFamily="34" charset="0"/>
                <a:sym typeface="Arial" panose="020B0604020202020204" pitchFamily="34" charset="0"/>
              </a:rPr>
              <a:t>	- Students who score below proficiency (-60%) </a:t>
            </a:r>
            <a:r>
              <a:rPr lang="en-US" altLang="en-US" sz="2400" dirty="0">
                <a:solidFill>
                  <a:srgbClr val="005070"/>
                </a:solidFill>
                <a:cs typeface="Arial" panose="020B0604020202020204" pitchFamily="34" charset="0"/>
                <a:sym typeface="Wingdings" panose="05000000000000000000" pitchFamily="2" charset="2"/>
              </a:rPr>
              <a:t> </a:t>
            </a:r>
            <a:r>
              <a:rPr lang="en-US" altLang="en-US" sz="2400" dirty="0">
                <a:solidFill>
                  <a:srgbClr val="005070"/>
                </a:solidFill>
                <a:cs typeface="Arial" panose="020B0604020202020204" pitchFamily="34" charset="0"/>
                <a:sym typeface="Arial" panose="020B0604020202020204" pitchFamily="34" charset="0"/>
              </a:rPr>
              <a:t>                </a:t>
            </a:r>
            <a:r>
              <a:rPr lang="en-US" altLang="en-US" sz="2400" dirty="0">
                <a:cs typeface="Arial" panose="020B0604020202020204" pitchFamily="34" charset="0"/>
                <a:sym typeface="Arial" panose="020B0604020202020204" pitchFamily="34" charset="0"/>
              </a:rPr>
              <a:t>Help them develop basic understanding of key concepts</a:t>
            </a:r>
            <a:endParaRPr lang="en-US" altLang="en-US" sz="2400" dirty="0">
              <a:cs typeface="Arial" panose="020B0604020202020204" pitchFamily="34" charset="0"/>
            </a:endParaRPr>
          </a:p>
        </p:txBody>
      </p:sp>
    </p:spTree>
    <p:extLst>
      <p:ext uri="{BB962C8B-B14F-4D97-AF65-F5344CB8AC3E}">
        <p14:creationId xmlns:p14="http://schemas.microsoft.com/office/powerpoint/2010/main" val="3539318145"/>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79"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0"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1"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2"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3"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4"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5"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6"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7"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8"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89"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90"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91"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92"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75793" name="Rectangle 19"/>
          <p:cNvSpPr>
            <a:spLocks noChangeArrowheads="1"/>
          </p:cNvSpPr>
          <p:nvPr/>
        </p:nvSpPr>
        <p:spPr bwMode="auto">
          <a:xfrm>
            <a:off x="1858963" y="838200"/>
            <a:ext cx="8450262"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dirty="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dirty="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dirty="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dirty="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dirty="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r>
              <a:rPr lang="en-US" altLang="en-US" sz="3600" dirty="0">
                <a:solidFill>
                  <a:srgbClr val="000000"/>
                </a:solidFill>
                <a:cs typeface="Arial" panose="020B0604020202020204" pitchFamily="34" charset="0"/>
                <a:sym typeface="Arial" panose="020B0604020202020204" pitchFamily="34" charset="0"/>
              </a:rPr>
              <a:t>   Everyone learns the same standards,   but at different levels on Bloom/DOK. Change the </a:t>
            </a:r>
            <a:r>
              <a:rPr lang="en-US" altLang="en-US" sz="3600" u="sng" dirty="0">
                <a:solidFill>
                  <a:srgbClr val="000000"/>
                </a:solidFill>
                <a:cs typeface="Arial" panose="020B0604020202020204" pitchFamily="34" charset="0"/>
                <a:sym typeface="Arial" panose="020B0604020202020204" pitchFamily="34" charset="0"/>
              </a:rPr>
              <a:t>rigor</a:t>
            </a:r>
            <a:r>
              <a:rPr lang="en-US" altLang="en-US" sz="3600" dirty="0">
                <a:solidFill>
                  <a:srgbClr val="000000"/>
                </a:solidFill>
                <a:cs typeface="Arial" panose="020B0604020202020204" pitchFamily="34" charset="0"/>
                <a:sym typeface="Arial" panose="020B0604020202020204" pitchFamily="34" charset="0"/>
              </a:rPr>
              <a:t>, NOT the </a:t>
            </a:r>
            <a:r>
              <a:rPr lang="en-US" altLang="en-US" sz="3600" u="sng" dirty="0">
                <a:solidFill>
                  <a:srgbClr val="000000"/>
                </a:solidFill>
                <a:cs typeface="Arial" panose="020B0604020202020204" pitchFamily="34" charset="0"/>
                <a:sym typeface="Arial" panose="020B0604020202020204" pitchFamily="34" charset="0"/>
              </a:rPr>
              <a:t>standard</a:t>
            </a:r>
            <a:r>
              <a:rPr lang="en-US" altLang="en-US" sz="3600" dirty="0">
                <a:solidFill>
                  <a:srgbClr val="000000"/>
                </a:solidFill>
                <a:cs typeface="Arial" panose="020B0604020202020204" pitchFamily="34" charset="0"/>
                <a:sym typeface="Arial" panose="020B0604020202020204" pitchFamily="34" charset="0"/>
              </a:rPr>
              <a:t>.</a:t>
            </a:r>
          </a:p>
        </p:txBody>
      </p:sp>
      <p:pic>
        <p:nvPicPr>
          <p:cNvPr id="75794" name="Picture 2" descr="Image result for important m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46088"/>
            <a:ext cx="33147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20273"/>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8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81" name="Rectangle 19"/>
          <p:cNvSpPr>
            <a:spLocks noChangeArrowheads="1"/>
          </p:cNvSpPr>
          <p:nvPr/>
        </p:nvSpPr>
        <p:spPr bwMode="auto">
          <a:xfrm>
            <a:off x="1858963" y="838200"/>
            <a:ext cx="8450262" cy="263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463"/>
              </a:spcBef>
              <a:buClr>
                <a:srgbClr val="000000"/>
              </a:buClr>
              <a:buSzPct val="25000"/>
              <a:buFontTx/>
              <a:buNone/>
            </a:pPr>
            <a:r>
              <a:rPr lang="en-US" altLang="en-US" sz="2800" b="1" u="sng" dirty="0">
                <a:solidFill>
                  <a:srgbClr val="000000"/>
                </a:solidFill>
                <a:cs typeface="Arial" panose="020B0604020202020204" pitchFamily="34" charset="0"/>
                <a:sym typeface="Arial" panose="020B0604020202020204" pitchFamily="34" charset="0"/>
              </a:rPr>
              <a:t>What is Rigor? (Cash, </a:t>
            </a:r>
            <a:r>
              <a:rPr lang="en-US" altLang="en-US" sz="2800" b="1" u="sng" dirty="0" err="1">
                <a:solidFill>
                  <a:srgbClr val="000000"/>
                </a:solidFill>
                <a:cs typeface="Arial" panose="020B0604020202020204" pitchFamily="34" charset="0"/>
                <a:sym typeface="Arial" panose="020B0604020202020204" pitchFamily="34" charset="0"/>
              </a:rPr>
              <a:t>Kryza</a:t>
            </a:r>
            <a:r>
              <a:rPr lang="en-US" altLang="en-US" sz="2800" b="1" u="sng" dirty="0">
                <a:solidFill>
                  <a:srgbClr val="000000"/>
                </a:solidFill>
                <a:cs typeface="Arial" panose="020B0604020202020204" pitchFamily="34" charset="0"/>
                <a:sym typeface="Arial" panose="020B0604020202020204" pitchFamily="34" charset="0"/>
              </a:rPr>
              <a:t>)</a:t>
            </a:r>
          </a:p>
          <a:p>
            <a:pPr algn="ct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spcBef>
                <a:spcPts val="463"/>
              </a:spcBef>
              <a:buClr>
                <a:srgbClr val="000000"/>
              </a:buClr>
              <a:buSzPct val="25000"/>
              <a:buNone/>
            </a:pPr>
            <a:r>
              <a:rPr lang="en-US" altLang="en-US" sz="2800" u="sng" dirty="0">
                <a:solidFill>
                  <a:srgbClr val="005070"/>
                </a:solidFill>
                <a:cs typeface="Arial" panose="020B0604020202020204" pitchFamily="34" charset="0"/>
                <a:sym typeface="Arial" panose="020B0604020202020204" pitchFamily="34" charset="0"/>
              </a:rPr>
              <a:t>Rigor</a:t>
            </a:r>
            <a:r>
              <a:rPr lang="en-US" altLang="en-US" sz="2800" dirty="0">
                <a:solidFill>
                  <a:srgbClr val="005070"/>
                </a:solidFill>
                <a:cs typeface="Arial" panose="020B0604020202020204" pitchFamily="34" charset="0"/>
                <a:sym typeface="Arial" panose="020B0604020202020204" pitchFamily="34" charset="0"/>
              </a:rPr>
              <a:t> =</a:t>
            </a:r>
          </a:p>
          <a:p>
            <a:pP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b="1" u="sng" dirty="0">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5710590"/>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8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81" name="Rectangle 19"/>
          <p:cNvSpPr>
            <a:spLocks noChangeArrowheads="1"/>
          </p:cNvSpPr>
          <p:nvPr/>
        </p:nvSpPr>
        <p:spPr bwMode="auto">
          <a:xfrm>
            <a:off x="1858963" y="838200"/>
            <a:ext cx="8450262"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463"/>
              </a:spcBef>
              <a:buClr>
                <a:srgbClr val="000000"/>
              </a:buClr>
              <a:buSzPct val="25000"/>
              <a:buFontTx/>
              <a:buNone/>
            </a:pPr>
            <a:r>
              <a:rPr lang="en-US" altLang="en-US" sz="2800" b="1" u="sng" dirty="0">
                <a:solidFill>
                  <a:srgbClr val="000000"/>
                </a:solidFill>
                <a:cs typeface="Arial" panose="020B0604020202020204" pitchFamily="34" charset="0"/>
                <a:sym typeface="Arial" panose="020B0604020202020204" pitchFamily="34" charset="0"/>
              </a:rPr>
              <a:t>What is Rigor? (Cash, </a:t>
            </a:r>
            <a:r>
              <a:rPr lang="en-US" altLang="en-US" sz="2800" b="1" u="sng" dirty="0" err="1">
                <a:solidFill>
                  <a:srgbClr val="000000"/>
                </a:solidFill>
                <a:cs typeface="Arial" panose="020B0604020202020204" pitchFamily="34" charset="0"/>
                <a:sym typeface="Arial" panose="020B0604020202020204" pitchFamily="34" charset="0"/>
              </a:rPr>
              <a:t>Kryza</a:t>
            </a:r>
            <a:r>
              <a:rPr lang="en-US" altLang="en-US" sz="2800" b="1" u="sng" dirty="0">
                <a:solidFill>
                  <a:srgbClr val="000000"/>
                </a:solidFill>
                <a:cs typeface="Arial" panose="020B0604020202020204" pitchFamily="34" charset="0"/>
                <a:sym typeface="Arial" panose="020B0604020202020204" pitchFamily="34" charset="0"/>
              </a:rPr>
              <a:t>)</a:t>
            </a:r>
          </a:p>
          <a:p>
            <a:pPr algn="ct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spcBef>
                <a:spcPts val="463"/>
              </a:spcBef>
              <a:buClr>
                <a:srgbClr val="000000"/>
              </a:buClr>
              <a:buSzPct val="25000"/>
              <a:buNone/>
            </a:pPr>
            <a:r>
              <a:rPr lang="en-US" altLang="en-US" sz="2800" u="sng" dirty="0">
                <a:solidFill>
                  <a:srgbClr val="005070"/>
                </a:solidFill>
                <a:cs typeface="Arial" panose="020B0604020202020204" pitchFamily="34" charset="0"/>
                <a:sym typeface="Arial" panose="020B0604020202020204" pitchFamily="34" charset="0"/>
              </a:rPr>
              <a:t>Rigor</a:t>
            </a:r>
            <a:r>
              <a:rPr lang="en-US" altLang="en-US" sz="2800" dirty="0">
                <a:solidFill>
                  <a:srgbClr val="005070"/>
                </a:solidFill>
                <a:cs typeface="Arial" panose="020B0604020202020204" pitchFamily="34" charset="0"/>
                <a:sym typeface="Arial" panose="020B0604020202020204" pitchFamily="34" charset="0"/>
              </a:rPr>
              <a:t> = Depth &amp; Complexity </a:t>
            </a:r>
          </a:p>
          <a:p>
            <a:pPr>
              <a:spcBef>
                <a:spcPts val="463"/>
              </a:spcBef>
              <a:buClr>
                <a:srgbClr val="000000"/>
              </a:buClr>
              <a:buSzPct val="25000"/>
              <a:buFontTx/>
              <a:buNone/>
            </a:pPr>
            <a:endParaRPr lang="en-US" altLang="en-US" sz="2800" u="sng" dirty="0">
              <a:solidFill>
                <a:srgbClr val="005070"/>
              </a:solidFill>
              <a:cs typeface="Arial" panose="020B0604020202020204" pitchFamily="34" charset="0"/>
              <a:sym typeface="Arial" panose="020B0604020202020204" pitchFamily="34" charset="0"/>
            </a:endParaRPr>
          </a:p>
          <a:p>
            <a:pP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b="1" u="sng" dirty="0">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1050094"/>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8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81" name="Rectangle 19"/>
          <p:cNvSpPr>
            <a:spLocks noChangeArrowheads="1"/>
          </p:cNvSpPr>
          <p:nvPr/>
        </p:nvSpPr>
        <p:spPr bwMode="auto">
          <a:xfrm>
            <a:off x="1858963" y="838200"/>
            <a:ext cx="8450262" cy="54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463"/>
              </a:spcBef>
              <a:buClr>
                <a:srgbClr val="000000"/>
              </a:buClr>
              <a:buSzPct val="25000"/>
              <a:buFontTx/>
              <a:buNone/>
            </a:pPr>
            <a:r>
              <a:rPr lang="en-US" altLang="en-US" sz="2800" b="1" u="sng" dirty="0">
                <a:solidFill>
                  <a:srgbClr val="000000"/>
                </a:solidFill>
                <a:cs typeface="Arial" panose="020B0604020202020204" pitchFamily="34" charset="0"/>
                <a:sym typeface="Arial" panose="020B0604020202020204" pitchFamily="34" charset="0"/>
              </a:rPr>
              <a:t>What is Rigor? (Cash, </a:t>
            </a:r>
            <a:r>
              <a:rPr lang="en-US" altLang="en-US" sz="2800" b="1" u="sng" dirty="0" err="1">
                <a:solidFill>
                  <a:srgbClr val="000000"/>
                </a:solidFill>
                <a:cs typeface="Arial" panose="020B0604020202020204" pitchFamily="34" charset="0"/>
                <a:sym typeface="Arial" panose="020B0604020202020204" pitchFamily="34" charset="0"/>
              </a:rPr>
              <a:t>Kryza</a:t>
            </a:r>
            <a:r>
              <a:rPr lang="en-US" altLang="en-US" sz="2800" b="1" u="sng" dirty="0">
                <a:solidFill>
                  <a:srgbClr val="000000"/>
                </a:solidFill>
                <a:cs typeface="Arial" panose="020B0604020202020204" pitchFamily="34" charset="0"/>
                <a:sym typeface="Arial" panose="020B0604020202020204" pitchFamily="34" charset="0"/>
              </a:rPr>
              <a:t>)</a:t>
            </a:r>
          </a:p>
          <a:p>
            <a:pPr algn="ct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spcBef>
                <a:spcPts val="463"/>
              </a:spcBef>
              <a:buClr>
                <a:srgbClr val="000000"/>
              </a:buClr>
              <a:buSzPct val="25000"/>
              <a:buNone/>
            </a:pPr>
            <a:r>
              <a:rPr lang="en-US" altLang="en-US" sz="2800" u="sng" dirty="0">
                <a:solidFill>
                  <a:srgbClr val="005070"/>
                </a:solidFill>
                <a:cs typeface="Arial" panose="020B0604020202020204" pitchFamily="34" charset="0"/>
                <a:sym typeface="Arial" panose="020B0604020202020204" pitchFamily="34" charset="0"/>
              </a:rPr>
              <a:t>Rigor</a:t>
            </a:r>
            <a:r>
              <a:rPr lang="en-US" altLang="en-US" sz="2800" dirty="0">
                <a:solidFill>
                  <a:srgbClr val="005070"/>
                </a:solidFill>
                <a:cs typeface="Arial" panose="020B0604020202020204" pitchFamily="34" charset="0"/>
                <a:sym typeface="Arial" panose="020B0604020202020204" pitchFamily="34" charset="0"/>
              </a:rPr>
              <a:t> = Depth &amp; Complexity </a:t>
            </a:r>
          </a:p>
          <a:p>
            <a:pPr>
              <a:spcBef>
                <a:spcPts val="463"/>
              </a:spcBef>
              <a:buClr>
                <a:srgbClr val="000000"/>
              </a:buClr>
              <a:buSzPct val="25000"/>
              <a:buFontTx/>
              <a:buNone/>
            </a:pPr>
            <a:endParaRPr lang="en-US" altLang="en-US" sz="2800" u="sng" dirty="0">
              <a:solidFill>
                <a:srgbClr val="005070"/>
              </a:solidFill>
              <a:cs typeface="Arial" panose="020B0604020202020204" pitchFamily="34" charset="0"/>
              <a:sym typeface="Arial" panose="020B0604020202020204" pitchFamily="34" charset="0"/>
            </a:endParaRPr>
          </a:p>
          <a:p>
            <a:pPr>
              <a:spcBef>
                <a:spcPts val="463"/>
              </a:spcBef>
              <a:buClr>
                <a:srgbClr val="000000"/>
              </a:buClr>
              <a:buSzPct val="25000"/>
              <a:buFontTx/>
              <a:buNone/>
            </a:pPr>
            <a:r>
              <a:rPr lang="en-US" altLang="en-US" sz="2800" u="sng" dirty="0">
                <a:solidFill>
                  <a:srgbClr val="005070"/>
                </a:solidFill>
                <a:cs typeface="Arial" panose="020B0604020202020204" pitchFamily="34" charset="0"/>
                <a:sym typeface="Arial" panose="020B0604020202020204" pitchFamily="34" charset="0"/>
              </a:rPr>
              <a:t>Depth </a:t>
            </a:r>
            <a:r>
              <a:rPr lang="en-US" altLang="en-US" sz="2800" dirty="0">
                <a:solidFill>
                  <a:srgbClr val="005070"/>
                </a:solidFill>
                <a:cs typeface="Arial" panose="020B0604020202020204" pitchFamily="34" charset="0"/>
                <a:sym typeface="Arial" panose="020B0604020202020204" pitchFamily="34" charset="0"/>
              </a:rPr>
              <a:t>= Level of information needed to solve complex and abstract problems within or across disciplines</a:t>
            </a:r>
          </a:p>
          <a:p>
            <a:pP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b="1" u="sng" dirty="0">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6442694"/>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8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81" name="Rectangle 19"/>
          <p:cNvSpPr>
            <a:spLocks noChangeArrowheads="1"/>
          </p:cNvSpPr>
          <p:nvPr/>
        </p:nvSpPr>
        <p:spPr bwMode="auto">
          <a:xfrm>
            <a:off x="1858963" y="838200"/>
            <a:ext cx="8450262" cy="640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463"/>
              </a:spcBef>
              <a:buClr>
                <a:srgbClr val="000000"/>
              </a:buClr>
              <a:buSzPct val="25000"/>
              <a:buFontTx/>
              <a:buNone/>
            </a:pPr>
            <a:r>
              <a:rPr lang="en-US" altLang="en-US" sz="2800" b="1" u="sng" dirty="0">
                <a:solidFill>
                  <a:srgbClr val="000000"/>
                </a:solidFill>
                <a:cs typeface="Arial" panose="020B0604020202020204" pitchFamily="34" charset="0"/>
                <a:sym typeface="Arial" panose="020B0604020202020204" pitchFamily="34" charset="0"/>
              </a:rPr>
              <a:t>What is Rigor? (Cash, </a:t>
            </a:r>
            <a:r>
              <a:rPr lang="en-US" altLang="en-US" sz="2800" b="1" u="sng" dirty="0" err="1">
                <a:solidFill>
                  <a:srgbClr val="000000"/>
                </a:solidFill>
                <a:cs typeface="Arial" panose="020B0604020202020204" pitchFamily="34" charset="0"/>
                <a:sym typeface="Arial" panose="020B0604020202020204" pitchFamily="34" charset="0"/>
              </a:rPr>
              <a:t>Kryza</a:t>
            </a:r>
            <a:r>
              <a:rPr lang="en-US" altLang="en-US" sz="2800" b="1" u="sng" dirty="0">
                <a:solidFill>
                  <a:srgbClr val="000000"/>
                </a:solidFill>
                <a:cs typeface="Arial" panose="020B0604020202020204" pitchFamily="34" charset="0"/>
                <a:sym typeface="Arial" panose="020B0604020202020204" pitchFamily="34" charset="0"/>
              </a:rPr>
              <a:t>)</a:t>
            </a:r>
          </a:p>
          <a:p>
            <a:pPr algn="ct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spcBef>
                <a:spcPts val="463"/>
              </a:spcBef>
              <a:buClr>
                <a:srgbClr val="000000"/>
              </a:buClr>
              <a:buSzPct val="25000"/>
              <a:buNone/>
            </a:pPr>
            <a:r>
              <a:rPr lang="en-US" altLang="en-US" sz="2800" u="sng" dirty="0">
                <a:solidFill>
                  <a:srgbClr val="005070"/>
                </a:solidFill>
                <a:cs typeface="Arial" panose="020B0604020202020204" pitchFamily="34" charset="0"/>
                <a:sym typeface="Arial" panose="020B0604020202020204" pitchFamily="34" charset="0"/>
              </a:rPr>
              <a:t>Rigor</a:t>
            </a:r>
            <a:r>
              <a:rPr lang="en-US" altLang="en-US" sz="2800" dirty="0">
                <a:solidFill>
                  <a:srgbClr val="005070"/>
                </a:solidFill>
                <a:cs typeface="Arial" panose="020B0604020202020204" pitchFamily="34" charset="0"/>
                <a:sym typeface="Arial" panose="020B0604020202020204" pitchFamily="34" charset="0"/>
              </a:rPr>
              <a:t> = Depth &amp; Complexity </a:t>
            </a:r>
          </a:p>
          <a:p>
            <a:pPr>
              <a:spcBef>
                <a:spcPts val="463"/>
              </a:spcBef>
              <a:buClr>
                <a:srgbClr val="000000"/>
              </a:buClr>
              <a:buSzPct val="25000"/>
              <a:buFontTx/>
              <a:buNone/>
            </a:pPr>
            <a:endParaRPr lang="en-US" altLang="en-US" sz="2800" u="sng" dirty="0">
              <a:solidFill>
                <a:srgbClr val="005070"/>
              </a:solidFill>
              <a:cs typeface="Arial" panose="020B0604020202020204" pitchFamily="34" charset="0"/>
              <a:sym typeface="Arial" panose="020B0604020202020204" pitchFamily="34" charset="0"/>
            </a:endParaRPr>
          </a:p>
          <a:p>
            <a:pPr>
              <a:spcBef>
                <a:spcPts val="463"/>
              </a:spcBef>
              <a:buClr>
                <a:srgbClr val="000000"/>
              </a:buClr>
              <a:buSzPct val="25000"/>
              <a:buFontTx/>
              <a:buNone/>
            </a:pPr>
            <a:r>
              <a:rPr lang="en-US" altLang="en-US" sz="2800" u="sng" dirty="0">
                <a:solidFill>
                  <a:srgbClr val="005070"/>
                </a:solidFill>
                <a:cs typeface="Arial" panose="020B0604020202020204" pitchFamily="34" charset="0"/>
                <a:sym typeface="Arial" panose="020B0604020202020204" pitchFamily="34" charset="0"/>
              </a:rPr>
              <a:t>Depth </a:t>
            </a:r>
            <a:r>
              <a:rPr lang="en-US" altLang="en-US" sz="2800" dirty="0">
                <a:solidFill>
                  <a:srgbClr val="005070"/>
                </a:solidFill>
                <a:cs typeface="Arial" panose="020B0604020202020204" pitchFamily="34" charset="0"/>
                <a:sym typeface="Arial" panose="020B0604020202020204" pitchFamily="34" charset="0"/>
              </a:rPr>
              <a:t>= Level of information needed to solve complex and abstract problems within or across disciplines</a:t>
            </a:r>
          </a:p>
          <a:p>
            <a:pP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spcBef>
                <a:spcPts val="463"/>
              </a:spcBef>
              <a:buClr>
                <a:srgbClr val="000000"/>
              </a:buClr>
              <a:buSzPct val="25000"/>
              <a:buFontTx/>
              <a:buNone/>
            </a:pPr>
            <a:r>
              <a:rPr lang="en-US" altLang="en-US" sz="2800" u="sng" dirty="0">
                <a:solidFill>
                  <a:srgbClr val="005070"/>
                </a:solidFill>
                <a:cs typeface="Arial" panose="020B0604020202020204" pitchFamily="34" charset="0"/>
                <a:sym typeface="Arial" panose="020B0604020202020204" pitchFamily="34" charset="0"/>
              </a:rPr>
              <a:t>Complexity</a:t>
            </a:r>
            <a:r>
              <a:rPr lang="en-US" altLang="en-US" sz="2800" dirty="0">
                <a:solidFill>
                  <a:srgbClr val="005070"/>
                </a:solidFill>
                <a:cs typeface="Arial" panose="020B0604020202020204" pitchFamily="34" charset="0"/>
                <a:sym typeface="Arial" panose="020B0604020202020204" pitchFamily="34" charset="0"/>
              </a:rPr>
              <a:t> = the level of thought that the brain goes through to manage information</a:t>
            </a:r>
          </a:p>
          <a:p>
            <a:pP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spcBef>
                <a:spcPts val="463"/>
              </a:spcBef>
              <a:buClr>
                <a:srgbClr val="000000"/>
              </a:buClr>
              <a:buSzPct val="25000"/>
              <a:buFontTx/>
              <a:buNone/>
            </a:pPr>
            <a:endParaRPr lang="en-US" altLang="en-US" sz="2800" dirty="0">
              <a:solidFill>
                <a:srgbClr val="00507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b="1" u="sng" dirty="0">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1110651"/>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63"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64"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65"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66"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67"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68"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69"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70"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71"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72"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73"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74"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75"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76"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2177"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954107"/>
          </a:xfrm>
          <a:prstGeom prst="rect">
            <a:avLst/>
          </a:prstGeom>
        </p:spPr>
        <p:txBody>
          <a:bodyPr wrap="square" anchor="t">
            <a:spAutoFit/>
          </a:bodyPr>
          <a:lstStyle/>
          <a:p>
            <a:pPr algn="ctr">
              <a:buClr>
                <a:schemeClr val="dk1"/>
              </a:buClr>
              <a:buSzPct val="25000"/>
              <a:defRPr/>
            </a:pPr>
            <a:endParaRPr lang="en-US" sz="2800">
              <a:solidFill>
                <a:schemeClr val="dk1"/>
              </a:solidFill>
              <a:latin typeface="Calibri Light"/>
              <a:cs typeface="Calibri Light"/>
            </a:endParaRPr>
          </a:p>
          <a:p>
            <a:pPr algn="ctr">
              <a:buClr>
                <a:schemeClr val="dk1"/>
              </a:buClr>
              <a:buSzPct val="25000"/>
              <a:defRPr/>
            </a:pPr>
            <a:endParaRPr lang="en-US" sz="2800">
              <a:latin typeface="Calibri Light"/>
              <a:cs typeface="Calibri Light"/>
            </a:endParaRPr>
          </a:p>
        </p:txBody>
      </p:sp>
      <p:pic>
        <p:nvPicPr>
          <p:cNvPr id="2" name="Mr. Hollands Opus - Lou Finds the Beat">
            <a:hlinkClick r:id="" action="ppaction://media"/>
            <a:extLst>
              <a:ext uri="{FF2B5EF4-FFF2-40B4-BE49-F238E27FC236}">
                <a16:creationId xmlns:a16="http://schemas.microsoft.com/office/drawing/2014/main" id="{4EF4C11E-161E-41A3-8076-6DDB600FD59B}"/>
              </a:ext>
            </a:extLst>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2552701" y="321470"/>
            <a:ext cx="7597773" cy="5698330"/>
          </a:xfrm>
          <a:prstGeom prst="rect">
            <a:avLst/>
          </a:prstGeom>
        </p:spPr>
      </p:pic>
    </p:spTree>
    <p:extLst>
      <p:ext uri="{BB962C8B-B14F-4D97-AF65-F5344CB8AC3E}">
        <p14:creationId xmlns:p14="http://schemas.microsoft.com/office/powerpoint/2010/main" val="12762251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11"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12"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13"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14"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15"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16"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17"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18"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19"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20"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21"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22"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23"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24"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4225"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3062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r>
              <a:rPr lang="en-US" sz="2800">
                <a:solidFill>
                  <a:srgbClr val="005070"/>
                </a:solidFill>
                <a:latin typeface="+mj-lt"/>
              </a:rPr>
              <a:t>How did Mr. Holland tier instruction for Lou?</a:t>
            </a: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endParaRPr lang="en-US" sz="2800">
              <a:solidFill>
                <a:srgbClr val="005070"/>
              </a:solidFill>
              <a:latin typeface="+mj-lt"/>
            </a:endParaRPr>
          </a:p>
        </p:txBody>
      </p:sp>
      <p:pic>
        <p:nvPicPr>
          <p:cNvPr id="94227" name="Picture 2" descr="Image result for gue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0" y="24765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7049969"/>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59"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0"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1"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2"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3"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4"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5"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6"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7"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8"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9"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0"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1"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2"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3"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4000500"/>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r>
              <a:rPr lang="en-US" sz="2800">
                <a:solidFill>
                  <a:srgbClr val="005070"/>
                </a:solidFill>
                <a:latin typeface="+mj-lt"/>
              </a:rPr>
              <a:t>How did Mr. Holland tier instruction for Lou?</a:t>
            </a: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r>
              <a:rPr lang="en-US" sz="2800">
                <a:solidFill>
                  <a:srgbClr val="005070"/>
                </a:solidFill>
                <a:latin typeface="+mj-lt"/>
              </a:rPr>
              <a:t>Was Lou expected to demonstrate the same performance standard?</a:t>
            </a: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endParaRPr lang="en-US" sz="2800">
              <a:solidFill>
                <a:srgbClr val="005070"/>
              </a:solidFill>
              <a:latin typeface="+mj-lt"/>
            </a:endParaRPr>
          </a:p>
        </p:txBody>
      </p:sp>
      <p:pic>
        <p:nvPicPr>
          <p:cNvPr id="96275" name="Picture 2" descr="Image result for gue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0" y="24765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12348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a:extLst>
              <a:ext uri="{FF2B5EF4-FFF2-40B4-BE49-F238E27FC236}">
                <a16:creationId xmlns:a16="http://schemas.microsoft.com/office/drawing/2014/main" id="{9DD69286-033C-4070-805B-875391EAB169}"/>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87" name="Oval 11">
            <a:extLst>
              <a:ext uri="{FF2B5EF4-FFF2-40B4-BE49-F238E27FC236}">
                <a16:creationId xmlns:a16="http://schemas.microsoft.com/office/drawing/2014/main" id="{5660C962-B6AB-49E6-A7C0-A84876136AED}"/>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88" name="Oval 12">
            <a:extLst>
              <a:ext uri="{FF2B5EF4-FFF2-40B4-BE49-F238E27FC236}">
                <a16:creationId xmlns:a16="http://schemas.microsoft.com/office/drawing/2014/main" id="{5550D8C0-7393-43CB-AAA3-E7A49E2DDFD2}"/>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89" name="Oval 13">
            <a:extLst>
              <a:ext uri="{FF2B5EF4-FFF2-40B4-BE49-F238E27FC236}">
                <a16:creationId xmlns:a16="http://schemas.microsoft.com/office/drawing/2014/main" id="{2D0F4E28-1976-4E1E-A65C-4C76631A60EE}"/>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0" name="Oval 14">
            <a:extLst>
              <a:ext uri="{FF2B5EF4-FFF2-40B4-BE49-F238E27FC236}">
                <a16:creationId xmlns:a16="http://schemas.microsoft.com/office/drawing/2014/main" id="{66464837-9F83-4CFA-8140-3772AB0F3B47}"/>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1" name="Rectangle 15">
            <a:extLst>
              <a:ext uri="{FF2B5EF4-FFF2-40B4-BE49-F238E27FC236}">
                <a16:creationId xmlns:a16="http://schemas.microsoft.com/office/drawing/2014/main" id="{392503C7-03B1-497B-93C0-0E91EF336ADB}"/>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2" name="Rectangle 16">
            <a:extLst>
              <a:ext uri="{FF2B5EF4-FFF2-40B4-BE49-F238E27FC236}">
                <a16:creationId xmlns:a16="http://schemas.microsoft.com/office/drawing/2014/main" id="{61192ADF-4DC5-456C-A831-4240CD2C44B1}"/>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3" name="Rectangle 17">
            <a:extLst>
              <a:ext uri="{FF2B5EF4-FFF2-40B4-BE49-F238E27FC236}">
                <a16:creationId xmlns:a16="http://schemas.microsoft.com/office/drawing/2014/main" id="{DF9B8895-34A0-45E2-B42A-4130EE3A1F69}"/>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4" name="Rectangle 18">
            <a:extLst>
              <a:ext uri="{FF2B5EF4-FFF2-40B4-BE49-F238E27FC236}">
                <a16:creationId xmlns:a16="http://schemas.microsoft.com/office/drawing/2014/main" id="{3A3FEECC-EE8D-417A-83BF-F4AEEA1D5A1A}"/>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5" name="Rectangle 18">
            <a:extLst>
              <a:ext uri="{FF2B5EF4-FFF2-40B4-BE49-F238E27FC236}">
                <a16:creationId xmlns:a16="http://schemas.microsoft.com/office/drawing/2014/main" id="{BE919738-5C0B-4A4D-9C1C-3EE437994D4C}"/>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6" name="Rectangle 8">
            <a:extLst>
              <a:ext uri="{FF2B5EF4-FFF2-40B4-BE49-F238E27FC236}">
                <a16:creationId xmlns:a16="http://schemas.microsoft.com/office/drawing/2014/main" id="{D1289FFD-6C59-4B7B-93CF-B62B6F846C6D}"/>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7" name="Rectangle 11">
            <a:extLst>
              <a:ext uri="{FF2B5EF4-FFF2-40B4-BE49-F238E27FC236}">
                <a16:creationId xmlns:a16="http://schemas.microsoft.com/office/drawing/2014/main" id="{BCA5419B-2043-45C8-A999-F1CD9D53C0CF}"/>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8" name="Rectangle 12">
            <a:extLst>
              <a:ext uri="{FF2B5EF4-FFF2-40B4-BE49-F238E27FC236}">
                <a16:creationId xmlns:a16="http://schemas.microsoft.com/office/drawing/2014/main" id="{1D2168CF-E080-4BAF-87AF-261EF9FB4F5A}"/>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399" name="Rectangle 18">
            <a:extLst>
              <a:ext uri="{FF2B5EF4-FFF2-40B4-BE49-F238E27FC236}">
                <a16:creationId xmlns:a16="http://schemas.microsoft.com/office/drawing/2014/main" id="{0E8FA9F2-9315-42A3-A8AB-7C3F043314BB}"/>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400" name="Rectangle 18">
            <a:extLst>
              <a:ext uri="{FF2B5EF4-FFF2-40B4-BE49-F238E27FC236}">
                <a16:creationId xmlns:a16="http://schemas.microsoft.com/office/drawing/2014/main" id="{1E387CE0-40FD-4CF2-BDA0-6FD97280F971}"/>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6401"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0A35110A-65B2-4856-A5FD-EC4307F6D11B}"/>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16402"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EF458EB4-0A41-4C3C-87AC-6D4CD4B418F8}"/>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16403"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7C46473D-7995-45E8-86B8-C0725A8C4BCC}"/>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EA81A01A-0DD6-4854-B8EC-BAC33AC9C51F}"/>
              </a:ext>
            </a:extLst>
          </p:cNvPr>
          <p:cNvSpPr/>
          <p:nvPr/>
        </p:nvSpPr>
        <p:spPr>
          <a:xfrm>
            <a:off x="2108201" y="1447800"/>
            <a:ext cx="8101013" cy="1853584"/>
          </a:xfrm>
          <a:prstGeom prst="rect">
            <a:avLst/>
          </a:prstGeom>
        </p:spPr>
        <p:txBody>
          <a:bodyPr wrap="square">
            <a:spAutoFit/>
          </a:bodyPr>
          <a:lstStyle/>
          <a:p>
            <a:pPr>
              <a:spcBef>
                <a:spcPts val="400"/>
              </a:spcBef>
              <a:spcAft>
                <a:spcPts val="0"/>
              </a:spcAft>
              <a:buClr>
                <a:schemeClr val="dk1"/>
              </a:buClr>
              <a:buSzPct val="25000"/>
              <a:defRPr/>
            </a:pPr>
            <a:r>
              <a:rPr lang="en-US" sz="2400">
                <a:solidFill>
                  <a:schemeClr val="dk1"/>
                </a:solidFill>
                <a:latin typeface="+mj-lt"/>
              </a:rPr>
              <a:t>SO… what’s wrong with this?</a:t>
            </a:r>
          </a:p>
          <a:p>
            <a:pPr>
              <a:lnSpc>
                <a:spcPct val="115000"/>
              </a:lnSpc>
              <a:spcBef>
                <a:spcPts val="400"/>
              </a:spcBef>
              <a:spcAft>
                <a:spcPts val="0"/>
              </a:spcAft>
              <a:buClr>
                <a:schemeClr val="dk1"/>
              </a:buClr>
              <a:buSzPct val="25000"/>
              <a:defRPr/>
            </a:pPr>
            <a:endParaRPr lang="en-US" sz="2400">
              <a:solidFill>
                <a:schemeClr val="dk1"/>
              </a:solidFill>
              <a:latin typeface="+mj-lt"/>
            </a:endParaRPr>
          </a:p>
          <a:p>
            <a:pPr>
              <a:lnSpc>
                <a:spcPct val="115000"/>
              </a:lnSpc>
              <a:spcBef>
                <a:spcPts val="400"/>
              </a:spcBef>
              <a:spcAft>
                <a:spcPts val="0"/>
              </a:spcAft>
              <a:buClr>
                <a:schemeClr val="dk1"/>
              </a:buClr>
              <a:buSzPct val="25000"/>
              <a:defRPr/>
            </a:pPr>
            <a:endParaRPr lang="en-US" sz="2400">
              <a:solidFill>
                <a:schemeClr val="dk1"/>
              </a:solidFill>
              <a:latin typeface="+mj-lt"/>
            </a:endParaRPr>
          </a:p>
          <a:p>
            <a:pPr>
              <a:lnSpc>
                <a:spcPct val="115000"/>
              </a:lnSpc>
              <a:spcBef>
                <a:spcPts val="400"/>
              </a:spcBef>
              <a:spcAft>
                <a:spcPts val="0"/>
              </a:spcAft>
              <a:buClr>
                <a:schemeClr val="dk1"/>
              </a:buClr>
              <a:buSzPct val="25000"/>
              <a:defRPr/>
            </a:pPr>
            <a:endParaRPr lang="en-US" sz="2400">
              <a:solidFill>
                <a:schemeClr val="dk1"/>
              </a:solidFill>
              <a:latin typeface="+mj-lt"/>
            </a:endParaRPr>
          </a:p>
        </p:txBody>
      </p:sp>
    </p:spTree>
    <p:extLst>
      <p:ext uri="{BB962C8B-B14F-4D97-AF65-F5344CB8AC3E}">
        <p14:creationId xmlns:p14="http://schemas.microsoft.com/office/powerpoint/2010/main" val="3967593292"/>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59"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0"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1"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2"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3"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4"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5"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6"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7"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8"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9"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0"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1"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2"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3"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501675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dirty="0">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dirty="0">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r>
              <a:rPr lang="en-US" sz="2800" dirty="0">
                <a:solidFill>
                  <a:srgbClr val="005070"/>
                </a:solidFill>
                <a:latin typeface="+mj-lt"/>
              </a:rPr>
              <a:t>How did Mr. Holland tier instruction for Lou?</a:t>
            </a:r>
          </a:p>
          <a:p>
            <a:pPr marL="342900" indent="-342900">
              <a:spcBef>
                <a:spcPts val="560"/>
              </a:spcBef>
              <a:spcAft>
                <a:spcPts val="0"/>
              </a:spcAft>
              <a:buClr>
                <a:schemeClr val="dk1"/>
              </a:buClr>
              <a:buSzPct val="100000"/>
              <a:defRPr/>
            </a:pPr>
            <a:endParaRPr lang="en-US" sz="2800" dirty="0">
              <a:solidFill>
                <a:srgbClr val="005070"/>
              </a:solidFill>
              <a:latin typeface="+mj-lt"/>
            </a:endParaRPr>
          </a:p>
          <a:p>
            <a:pPr marL="342900" indent="-342900">
              <a:spcBef>
                <a:spcPts val="560"/>
              </a:spcBef>
              <a:spcAft>
                <a:spcPts val="0"/>
              </a:spcAft>
              <a:buClr>
                <a:schemeClr val="dk1"/>
              </a:buClr>
              <a:buSzPct val="100000"/>
              <a:defRPr/>
            </a:pPr>
            <a:r>
              <a:rPr lang="en-US" sz="2800" dirty="0">
                <a:solidFill>
                  <a:srgbClr val="005070"/>
                </a:solidFill>
                <a:latin typeface="+mj-lt"/>
              </a:rPr>
              <a:t>Was Lou expected to demonstrate the same performance standard?</a:t>
            </a:r>
          </a:p>
          <a:p>
            <a:pPr marL="342900" indent="-342900">
              <a:spcBef>
                <a:spcPts val="560"/>
              </a:spcBef>
              <a:spcAft>
                <a:spcPts val="0"/>
              </a:spcAft>
              <a:buClr>
                <a:schemeClr val="dk1"/>
              </a:buClr>
              <a:buSzPct val="100000"/>
              <a:defRPr/>
            </a:pPr>
            <a:endParaRPr lang="en-US" sz="2800" dirty="0">
              <a:solidFill>
                <a:srgbClr val="005070"/>
              </a:solidFill>
              <a:latin typeface="+mj-lt"/>
            </a:endParaRPr>
          </a:p>
          <a:p>
            <a:pPr marL="342900" indent="-342900">
              <a:spcBef>
                <a:spcPts val="560"/>
              </a:spcBef>
              <a:spcAft>
                <a:spcPts val="0"/>
              </a:spcAft>
              <a:buClr>
                <a:schemeClr val="dk1"/>
              </a:buClr>
              <a:buSzPct val="100000"/>
              <a:defRPr/>
            </a:pPr>
            <a:r>
              <a:rPr lang="en-US" sz="2800" dirty="0">
                <a:solidFill>
                  <a:srgbClr val="005070"/>
                </a:solidFill>
                <a:latin typeface="+mj-lt"/>
              </a:rPr>
              <a:t>Did Lou succeed?</a:t>
            </a:r>
          </a:p>
          <a:p>
            <a:pPr marL="342900" indent="-342900">
              <a:spcBef>
                <a:spcPts val="560"/>
              </a:spcBef>
              <a:spcAft>
                <a:spcPts val="0"/>
              </a:spcAft>
              <a:buClr>
                <a:schemeClr val="dk1"/>
              </a:buClr>
              <a:buSzPct val="100000"/>
              <a:defRPr/>
            </a:pPr>
            <a:endParaRPr lang="en-US" sz="2800" dirty="0">
              <a:solidFill>
                <a:srgbClr val="005070"/>
              </a:solidFill>
              <a:latin typeface="+mj-lt"/>
            </a:endParaRPr>
          </a:p>
          <a:p>
            <a:pPr marL="342900" indent="-342900">
              <a:spcBef>
                <a:spcPts val="560"/>
              </a:spcBef>
              <a:spcAft>
                <a:spcPts val="0"/>
              </a:spcAft>
              <a:buClr>
                <a:schemeClr val="dk1"/>
              </a:buClr>
              <a:buSzPct val="100000"/>
              <a:defRPr/>
            </a:pPr>
            <a:endParaRPr lang="en-US" sz="2800" dirty="0">
              <a:solidFill>
                <a:srgbClr val="005070"/>
              </a:solidFill>
              <a:latin typeface="+mj-lt"/>
            </a:endParaRPr>
          </a:p>
        </p:txBody>
      </p:sp>
      <p:pic>
        <p:nvPicPr>
          <p:cNvPr id="96275" name="Picture 2" descr="Image result for gue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0" y="24765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764986"/>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59"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0"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1"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2"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3"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4"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5"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6"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7"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8"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9"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0"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1"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2"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3"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1538883"/>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dirty="0">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dirty="0">
              <a:solidFill>
                <a:srgbClr val="005070"/>
              </a:solidFill>
              <a:latin typeface="+mj-lt"/>
            </a:endParaRPr>
          </a:p>
          <a:p>
            <a:pPr marL="342900" indent="-342900">
              <a:spcBef>
                <a:spcPts val="560"/>
              </a:spcBef>
              <a:spcAft>
                <a:spcPts val="0"/>
              </a:spcAft>
              <a:buClr>
                <a:schemeClr val="dk1"/>
              </a:buClr>
              <a:buSzPct val="100000"/>
              <a:defRPr/>
            </a:pPr>
            <a:endParaRPr lang="en-US" sz="2800" dirty="0">
              <a:solidFill>
                <a:srgbClr val="005070"/>
              </a:solidFill>
              <a:latin typeface="+mj-lt"/>
            </a:endParaRPr>
          </a:p>
        </p:txBody>
      </p:sp>
      <p:pic>
        <p:nvPicPr>
          <p:cNvPr id="4" name="Picture 3">
            <a:extLst>
              <a:ext uri="{FF2B5EF4-FFF2-40B4-BE49-F238E27FC236}">
                <a16:creationId xmlns:a16="http://schemas.microsoft.com/office/drawing/2014/main" id="{C562D581-E6DE-4841-81C7-93FC61381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987" y="363464"/>
            <a:ext cx="5530026" cy="5597671"/>
          </a:xfrm>
          <a:prstGeom prst="rect">
            <a:avLst/>
          </a:prstGeom>
        </p:spPr>
      </p:pic>
    </p:spTree>
    <p:extLst>
      <p:ext uri="{BB962C8B-B14F-4D97-AF65-F5344CB8AC3E}">
        <p14:creationId xmlns:p14="http://schemas.microsoft.com/office/powerpoint/2010/main" val="2167630039"/>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51"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52"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53"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54"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55"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56"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57"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58"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59"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60"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61"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62"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63"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64"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4465"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endParaRPr lang="en-US" sz="2800">
              <a:solidFill>
                <a:srgbClr val="005070"/>
              </a:solidFill>
              <a:latin typeface="+mj-lt"/>
            </a:endParaRPr>
          </a:p>
        </p:txBody>
      </p:sp>
      <p:sp>
        <p:nvSpPr>
          <p:cNvPr id="104467" name="Rectangle 1"/>
          <p:cNvSpPr>
            <a:spLocks noChangeArrowheads="1"/>
          </p:cNvSpPr>
          <p:nvPr/>
        </p:nvSpPr>
        <p:spPr bwMode="auto">
          <a:xfrm>
            <a:off x="3810000" y="2382839"/>
            <a:ext cx="45720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True or False?</a:t>
            </a:r>
          </a:p>
          <a:p>
            <a:pPr algn="ctr">
              <a:spcBef>
                <a:spcPts val="563"/>
              </a:spcBef>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04468" name="Picture 2" descr="Image result for pop quiz m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63538"/>
            <a:ext cx="62103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776539" y="5395913"/>
            <a:ext cx="6637337" cy="461962"/>
          </a:xfrm>
          <a:prstGeom prst="rect">
            <a:avLst/>
          </a:prstGeom>
          <a:noFill/>
        </p:spPr>
        <p:txBody>
          <a:bodyPr wrap="square">
            <a:spAutoFit/>
          </a:bodyPr>
          <a:lstStyle/>
          <a:p>
            <a:pPr algn="ctr">
              <a:defRPr/>
            </a:pPr>
            <a:r>
              <a:rPr lang="en-US" sz="2400">
                <a:latin typeface="+mj-lt"/>
              </a:rPr>
              <a:t>(R.I.P Adam West AKA Batman)</a:t>
            </a:r>
          </a:p>
        </p:txBody>
      </p:sp>
    </p:spTree>
    <p:extLst>
      <p:ext uri="{BB962C8B-B14F-4D97-AF65-F5344CB8AC3E}">
        <p14:creationId xmlns:p14="http://schemas.microsoft.com/office/powerpoint/2010/main" val="3945429335"/>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499"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00"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01"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02"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03"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04"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05"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06"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07"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08"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09"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10"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11"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12"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6513"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endParaRPr lang="en-US" sz="2800">
              <a:solidFill>
                <a:srgbClr val="005070"/>
              </a:solidFill>
              <a:latin typeface="+mj-lt"/>
            </a:endParaRPr>
          </a:p>
        </p:txBody>
      </p:sp>
      <p:sp>
        <p:nvSpPr>
          <p:cNvPr id="106515" name="Rectangle 1"/>
          <p:cNvSpPr>
            <a:spLocks noChangeArrowheads="1"/>
          </p:cNvSpPr>
          <p:nvPr/>
        </p:nvSpPr>
        <p:spPr bwMode="auto">
          <a:xfrm>
            <a:off x="2444750" y="836613"/>
            <a:ext cx="72326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True or False?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i="1">
                <a:solidFill>
                  <a:srgbClr val="000000"/>
                </a:solidFill>
                <a:latin typeface="Arial" panose="020B0604020202020204" pitchFamily="34" charset="0"/>
                <a:cs typeface="Arial" panose="020B0604020202020204" pitchFamily="34" charset="0"/>
                <a:sym typeface="Arial" panose="020B0604020202020204" pitchFamily="34" charset="0"/>
              </a:rPr>
              <a:t>1. If you have rigorous standards, you have a rigorous course.</a:t>
            </a: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3977350"/>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4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4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4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5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5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5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5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5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5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5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5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5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5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6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08561"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r>
              <a:rPr lang="en-US" sz="2800">
                <a:solidFill>
                  <a:srgbClr val="005070"/>
                </a:solidFill>
                <a:latin typeface="+mj-lt"/>
              </a:rPr>
              <a:t>     </a:t>
            </a:r>
          </a:p>
        </p:txBody>
      </p:sp>
      <p:sp>
        <p:nvSpPr>
          <p:cNvPr id="108563" name="Rectangle 1"/>
          <p:cNvSpPr>
            <a:spLocks noChangeArrowheads="1"/>
          </p:cNvSpPr>
          <p:nvPr/>
        </p:nvSpPr>
        <p:spPr bwMode="auto">
          <a:xfrm>
            <a:off x="2444750" y="836613"/>
            <a:ext cx="723265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True or False?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i="1">
                <a:solidFill>
                  <a:srgbClr val="000000"/>
                </a:solidFill>
                <a:latin typeface="Arial" panose="020B0604020202020204" pitchFamily="34" charset="0"/>
                <a:cs typeface="Arial" panose="020B0604020202020204" pitchFamily="34" charset="0"/>
                <a:sym typeface="Arial" panose="020B0604020202020204" pitchFamily="34" charset="0"/>
              </a:rPr>
              <a:t>1. If you have rigorous standards, you have a rigorous course.</a:t>
            </a: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FALSE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Rigor isn’t as much about the standards as it is about how you ask students to reach the standards- the degree of depth and complexity in which you engage learning.</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6974618"/>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595"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596"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597"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598"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599"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600"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601"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602"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603"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604"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605"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606"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607"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608"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0609"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r>
              <a:rPr lang="en-US" sz="2800">
                <a:solidFill>
                  <a:srgbClr val="005070"/>
                </a:solidFill>
                <a:latin typeface="+mj-lt"/>
              </a:rPr>
              <a:t>     </a:t>
            </a:r>
          </a:p>
        </p:txBody>
      </p:sp>
      <p:sp>
        <p:nvSpPr>
          <p:cNvPr id="110611" name="Rectangle 1"/>
          <p:cNvSpPr>
            <a:spLocks noChangeArrowheads="1"/>
          </p:cNvSpPr>
          <p:nvPr/>
        </p:nvSpPr>
        <p:spPr bwMode="auto">
          <a:xfrm>
            <a:off x="2444750" y="836613"/>
            <a:ext cx="723265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True or False?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2. </a:t>
            </a:r>
            <a:r>
              <a:rPr lang="en-US" altLang="en-US" sz="2400" i="1">
                <a:solidFill>
                  <a:srgbClr val="000000"/>
                </a:solidFill>
                <a:latin typeface="Arial" panose="020B0604020202020204" pitchFamily="34" charset="0"/>
                <a:cs typeface="Arial" panose="020B0604020202020204" pitchFamily="34" charset="0"/>
                <a:sym typeface="Arial" panose="020B0604020202020204" pitchFamily="34" charset="0"/>
              </a:rPr>
              <a:t>Rigor means harder.</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6629884"/>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43"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44"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45"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46"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47"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48"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49"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50"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51"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52"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53"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54"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55"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56"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2657"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r>
              <a:rPr lang="en-US" sz="2800">
                <a:solidFill>
                  <a:srgbClr val="005070"/>
                </a:solidFill>
                <a:latin typeface="+mj-lt"/>
              </a:rPr>
              <a:t>     </a:t>
            </a:r>
          </a:p>
        </p:txBody>
      </p:sp>
      <p:sp>
        <p:nvSpPr>
          <p:cNvPr id="112659" name="Rectangle 1"/>
          <p:cNvSpPr>
            <a:spLocks noChangeArrowheads="1"/>
          </p:cNvSpPr>
          <p:nvPr/>
        </p:nvSpPr>
        <p:spPr bwMode="auto">
          <a:xfrm>
            <a:off x="2444750" y="836614"/>
            <a:ext cx="7232650" cy="61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True or False?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2. </a:t>
            </a:r>
            <a:r>
              <a:rPr lang="en-US" altLang="en-US" sz="2400" i="1">
                <a:solidFill>
                  <a:srgbClr val="000000"/>
                </a:solidFill>
                <a:latin typeface="Arial" panose="020B0604020202020204" pitchFamily="34" charset="0"/>
                <a:cs typeface="Arial" panose="020B0604020202020204" pitchFamily="34" charset="0"/>
                <a:sym typeface="Arial" panose="020B0604020202020204" pitchFamily="34" charset="0"/>
              </a:rPr>
              <a:t>Rigor means harder.</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FALSE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563"/>
              </a:spcBef>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Work can be difficult for a variety of reasons including unclear instruction, a lack of necessary resources, a lack of adequate support, demands too great for the time allotted, etc.  Thus, it is a mistake to think that just because students had difficulty completing their work, they have engaged in a rigorous assignment.</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3924751"/>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691"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692"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693"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694"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695"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696"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697"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698"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699"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700"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701"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702"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703"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704"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4705"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r>
              <a:rPr lang="en-US" sz="2800">
                <a:solidFill>
                  <a:srgbClr val="005070"/>
                </a:solidFill>
                <a:latin typeface="+mj-lt"/>
              </a:rPr>
              <a:t>     </a:t>
            </a:r>
          </a:p>
        </p:txBody>
      </p:sp>
      <p:sp>
        <p:nvSpPr>
          <p:cNvPr id="114707" name="Rectangle 1"/>
          <p:cNvSpPr>
            <a:spLocks noChangeArrowheads="1"/>
          </p:cNvSpPr>
          <p:nvPr/>
        </p:nvSpPr>
        <p:spPr bwMode="auto">
          <a:xfrm>
            <a:off x="2444750" y="836613"/>
            <a:ext cx="723265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True or False?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3. </a:t>
            </a:r>
            <a:r>
              <a:rPr lang="en-US" altLang="en-US" sz="2400" i="1">
                <a:solidFill>
                  <a:srgbClr val="000000"/>
                </a:solidFill>
                <a:latin typeface="Arial" panose="020B0604020202020204" pitchFamily="34" charset="0"/>
                <a:cs typeface="Arial" panose="020B0604020202020204" pitchFamily="34" charset="0"/>
                <a:sym typeface="Arial" panose="020B0604020202020204" pitchFamily="34" charset="0"/>
              </a:rPr>
              <a:t>Rigor means more.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4250882"/>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39"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40"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41"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42"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43"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44"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45"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46"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47"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48"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49"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50"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51"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52"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6753"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r>
              <a:rPr lang="en-US" sz="2800">
                <a:solidFill>
                  <a:srgbClr val="005070"/>
                </a:solidFill>
                <a:latin typeface="+mj-lt"/>
              </a:rPr>
              <a:t>       </a:t>
            </a:r>
          </a:p>
        </p:txBody>
      </p:sp>
      <p:sp>
        <p:nvSpPr>
          <p:cNvPr id="116755" name="Rectangle 1"/>
          <p:cNvSpPr>
            <a:spLocks noChangeArrowheads="1"/>
          </p:cNvSpPr>
          <p:nvPr/>
        </p:nvSpPr>
        <p:spPr bwMode="auto">
          <a:xfrm>
            <a:off x="2444750" y="836613"/>
            <a:ext cx="723265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True or False?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3. </a:t>
            </a:r>
            <a:r>
              <a:rPr lang="en-US" altLang="en-US" sz="2400" i="1">
                <a:solidFill>
                  <a:srgbClr val="000000"/>
                </a:solidFill>
                <a:latin typeface="Arial" panose="020B0604020202020204" pitchFamily="34" charset="0"/>
                <a:cs typeface="Arial" panose="020B0604020202020204" pitchFamily="34" charset="0"/>
                <a:sym typeface="Arial" panose="020B0604020202020204" pitchFamily="34" charset="0"/>
              </a:rPr>
              <a:t>Rigor means more.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FALSE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563"/>
              </a:spcBef>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Rigor is about the quality of the work students are asked to do, no the quantity.  In fact, rigorous classrooms often have less assignments and homework because students are deeply engaged in higher level dialogues, activities and learning. </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4632299"/>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78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78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78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79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79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79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79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79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79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79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79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79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79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80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18801"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r>
              <a:rPr lang="en-US" sz="2800">
                <a:solidFill>
                  <a:srgbClr val="005070"/>
                </a:solidFill>
                <a:latin typeface="+mj-lt"/>
              </a:rPr>
              <a:t>       </a:t>
            </a:r>
          </a:p>
        </p:txBody>
      </p:sp>
      <p:sp>
        <p:nvSpPr>
          <p:cNvPr id="118803" name="Rectangle 1"/>
          <p:cNvSpPr>
            <a:spLocks noChangeArrowheads="1"/>
          </p:cNvSpPr>
          <p:nvPr/>
        </p:nvSpPr>
        <p:spPr bwMode="auto">
          <a:xfrm>
            <a:off x="2444750" y="836613"/>
            <a:ext cx="723265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True or False?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i="1">
                <a:solidFill>
                  <a:srgbClr val="000000"/>
                </a:solidFill>
                <a:latin typeface="Arial" panose="020B0604020202020204" pitchFamily="34" charset="0"/>
                <a:cs typeface="Arial" panose="020B0604020202020204" pitchFamily="34" charset="0"/>
                <a:sym typeface="Arial" panose="020B0604020202020204" pitchFamily="34" charset="0"/>
              </a:rPr>
              <a:t>4. Rigor is a matter of content.</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8690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a:extLst>
              <a:ext uri="{FF2B5EF4-FFF2-40B4-BE49-F238E27FC236}">
                <a16:creationId xmlns:a16="http://schemas.microsoft.com/office/drawing/2014/main" id="{78B6D49D-3CCD-4F35-901C-039951A57D87}"/>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31" name="Oval 11">
            <a:extLst>
              <a:ext uri="{FF2B5EF4-FFF2-40B4-BE49-F238E27FC236}">
                <a16:creationId xmlns:a16="http://schemas.microsoft.com/office/drawing/2014/main" id="{0625D994-CEF1-4B5C-8239-10C19EE0F989}"/>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32" name="Oval 12">
            <a:extLst>
              <a:ext uri="{FF2B5EF4-FFF2-40B4-BE49-F238E27FC236}">
                <a16:creationId xmlns:a16="http://schemas.microsoft.com/office/drawing/2014/main" id="{5497183E-B6AD-4FF7-A5D9-7791464C7BB1}"/>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33" name="Oval 13">
            <a:extLst>
              <a:ext uri="{FF2B5EF4-FFF2-40B4-BE49-F238E27FC236}">
                <a16:creationId xmlns:a16="http://schemas.microsoft.com/office/drawing/2014/main" id="{7AC1F949-5DB5-4BF9-8D9F-0A20A7390933}"/>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34" name="Oval 14">
            <a:extLst>
              <a:ext uri="{FF2B5EF4-FFF2-40B4-BE49-F238E27FC236}">
                <a16:creationId xmlns:a16="http://schemas.microsoft.com/office/drawing/2014/main" id="{E821837B-508D-4C16-B597-8E29E7D2E95B}"/>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35" name="Rectangle 15">
            <a:extLst>
              <a:ext uri="{FF2B5EF4-FFF2-40B4-BE49-F238E27FC236}">
                <a16:creationId xmlns:a16="http://schemas.microsoft.com/office/drawing/2014/main" id="{1C1218E0-E994-41B6-B303-86F6A8800D90}"/>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36" name="Rectangle 16">
            <a:extLst>
              <a:ext uri="{FF2B5EF4-FFF2-40B4-BE49-F238E27FC236}">
                <a16:creationId xmlns:a16="http://schemas.microsoft.com/office/drawing/2014/main" id="{28A34A97-D754-413C-B0AC-1B020F84F305}"/>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37" name="Rectangle 17">
            <a:extLst>
              <a:ext uri="{FF2B5EF4-FFF2-40B4-BE49-F238E27FC236}">
                <a16:creationId xmlns:a16="http://schemas.microsoft.com/office/drawing/2014/main" id="{8D74C88B-6E7C-45EF-B083-73733CB738A5}"/>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38" name="Rectangle 18">
            <a:extLst>
              <a:ext uri="{FF2B5EF4-FFF2-40B4-BE49-F238E27FC236}">
                <a16:creationId xmlns:a16="http://schemas.microsoft.com/office/drawing/2014/main" id="{6241853E-86B8-4CF8-83B3-0FE2E0A58717}"/>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39" name="Rectangle 18">
            <a:extLst>
              <a:ext uri="{FF2B5EF4-FFF2-40B4-BE49-F238E27FC236}">
                <a16:creationId xmlns:a16="http://schemas.microsoft.com/office/drawing/2014/main" id="{8982CD09-66A8-42E5-8AFF-79FB5CCC706B}"/>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40" name="Rectangle 8">
            <a:extLst>
              <a:ext uri="{FF2B5EF4-FFF2-40B4-BE49-F238E27FC236}">
                <a16:creationId xmlns:a16="http://schemas.microsoft.com/office/drawing/2014/main" id="{7681E043-2917-4E9F-8F86-38D3CB84F831}"/>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41" name="Rectangle 11">
            <a:extLst>
              <a:ext uri="{FF2B5EF4-FFF2-40B4-BE49-F238E27FC236}">
                <a16:creationId xmlns:a16="http://schemas.microsoft.com/office/drawing/2014/main" id="{2D8A1143-A065-4AC1-8320-29F582D33365}"/>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42" name="Rectangle 12">
            <a:extLst>
              <a:ext uri="{FF2B5EF4-FFF2-40B4-BE49-F238E27FC236}">
                <a16:creationId xmlns:a16="http://schemas.microsoft.com/office/drawing/2014/main" id="{4CD28595-E4FE-4A1D-A13D-7C527DF4216B}"/>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43" name="Rectangle 18">
            <a:extLst>
              <a:ext uri="{FF2B5EF4-FFF2-40B4-BE49-F238E27FC236}">
                <a16:creationId xmlns:a16="http://schemas.microsoft.com/office/drawing/2014/main" id="{2459B767-90EA-490F-B95E-93A67E13BD6D}"/>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44" name="Rectangle 18">
            <a:extLst>
              <a:ext uri="{FF2B5EF4-FFF2-40B4-BE49-F238E27FC236}">
                <a16:creationId xmlns:a16="http://schemas.microsoft.com/office/drawing/2014/main" id="{9B055DA3-377B-43DD-8B6C-8C2C1139362F}"/>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2545"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B2FFF660-4619-455B-895A-211D495D55BC}"/>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22546"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2BDAB1CE-9B04-49FA-B7E5-28FC9F18F563}"/>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22547"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67D1165D-82BB-408D-B6E4-27170F5844F2}"/>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E7D86BA6-B779-431D-BC09-47039001A85E}"/>
              </a:ext>
            </a:extLst>
          </p:cNvPr>
          <p:cNvSpPr/>
          <p:nvPr/>
        </p:nvSpPr>
        <p:spPr>
          <a:xfrm>
            <a:off x="2108201" y="1447800"/>
            <a:ext cx="8101013" cy="4578350"/>
          </a:xfrm>
          <a:prstGeom prst="rect">
            <a:avLst/>
          </a:prstGeom>
        </p:spPr>
        <p:txBody>
          <a:bodyPr wrap="square">
            <a:spAutoFit/>
          </a:bodyPr>
          <a:lstStyle/>
          <a:p>
            <a:pPr>
              <a:spcBef>
                <a:spcPts val="400"/>
              </a:spcBef>
              <a:spcAft>
                <a:spcPts val="0"/>
              </a:spcAft>
              <a:buClr>
                <a:schemeClr val="dk1"/>
              </a:buClr>
              <a:buSzPct val="25000"/>
              <a:defRPr/>
            </a:pPr>
            <a:r>
              <a:rPr lang="en-US" sz="2400">
                <a:solidFill>
                  <a:schemeClr val="dk1"/>
                </a:solidFill>
                <a:latin typeface="+mj-lt"/>
              </a:rPr>
              <a:t>SO… what’s wrong with this?</a:t>
            </a:r>
          </a:p>
          <a:p>
            <a:pPr>
              <a:spcBef>
                <a:spcPts val="400"/>
              </a:spcBef>
              <a:spcAft>
                <a:spcPts val="0"/>
              </a:spcAft>
              <a:buClr>
                <a:schemeClr val="dk1"/>
              </a:buClr>
              <a:buSzPct val="25000"/>
              <a:defRPr/>
            </a:pPr>
            <a:endParaRPr lang="en-US" sz="2400">
              <a:solidFill>
                <a:schemeClr val="dk1"/>
              </a:solidFill>
              <a:latin typeface="+mj-lt"/>
            </a:endParaRPr>
          </a:p>
          <a:p>
            <a:pPr>
              <a:spcBef>
                <a:spcPts val="400"/>
              </a:spcBef>
              <a:spcAft>
                <a:spcPts val="0"/>
              </a:spcAft>
              <a:buClr>
                <a:schemeClr val="dk1"/>
              </a:buClr>
              <a:buSzPct val="25000"/>
              <a:defRPr/>
            </a:pPr>
            <a:r>
              <a:rPr lang="en-US" sz="2400">
                <a:solidFill>
                  <a:schemeClr val="dk1"/>
                </a:solidFill>
                <a:latin typeface="+mj-lt"/>
              </a:rPr>
              <a:t>Unlike JDB, (The JD Beauty Company), we can’t make the same hairbrush and sell it to 3 different groups of people.</a:t>
            </a:r>
          </a:p>
          <a:p>
            <a:pPr>
              <a:spcBef>
                <a:spcPts val="400"/>
              </a:spcBef>
              <a:spcAft>
                <a:spcPts val="0"/>
              </a:spcAft>
              <a:buClr>
                <a:schemeClr val="dk1"/>
              </a:buClr>
              <a:buSzPct val="25000"/>
              <a:defRPr/>
            </a:pPr>
            <a:endParaRPr lang="en-US" sz="2400">
              <a:solidFill>
                <a:schemeClr val="dk1"/>
              </a:solidFill>
              <a:latin typeface="+mj-lt"/>
            </a:endParaRPr>
          </a:p>
          <a:p>
            <a:pPr marL="38100">
              <a:spcBef>
                <a:spcPts val="0"/>
              </a:spcBef>
              <a:spcAft>
                <a:spcPts val="0"/>
              </a:spcAft>
              <a:buClr>
                <a:schemeClr val="dk1"/>
              </a:buClr>
              <a:buSzPct val="100000"/>
              <a:defRPr/>
            </a:pPr>
            <a:r>
              <a:rPr lang="en-US" sz="2400">
                <a:solidFill>
                  <a:schemeClr val="dk1"/>
                </a:solidFill>
                <a:latin typeface="+mj-lt"/>
              </a:rPr>
              <a:t>Unlike a hairbrush, differentiated instruction is NOT one size fits all.  You can’t take the same learning experience and just give it to every student.</a:t>
            </a:r>
          </a:p>
          <a:p>
            <a:pPr>
              <a:spcBef>
                <a:spcPts val="400"/>
              </a:spcBef>
              <a:spcAft>
                <a:spcPts val="0"/>
              </a:spcAft>
              <a:buClr>
                <a:schemeClr val="dk1"/>
              </a:buClr>
              <a:buSzPct val="25000"/>
              <a:defRPr/>
            </a:pPr>
            <a:endParaRPr lang="en-US" sz="2400">
              <a:solidFill>
                <a:schemeClr val="dk1"/>
              </a:solidFill>
              <a:latin typeface="+mj-lt"/>
            </a:endParaRPr>
          </a:p>
          <a:p>
            <a:pPr>
              <a:spcBef>
                <a:spcPts val="400"/>
              </a:spcBef>
              <a:spcAft>
                <a:spcPts val="0"/>
              </a:spcAft>
              <a:buClr>
                <a:schemeClr val="dk1"/>
              </a:buClr>
              <a:buSzPct val="25000"/>
              <a:defRPr/>
            </a:pPr>
            <a:r>
              <a:rPr lang="en-US" sz="2400">
                <a:solidFill>
                  <a:schemeClr val="dk1"/>
                </a:solidFill>
                <a:latin typeface="+mj-lt"/>
              </a:rPr>
              <a:t>We MUST differentiate the instruction and academic experiences that we provide to our students. </a:t>
            </a:r>
          </a:p>
        </p:txBody>
      </p:sp>
    </p:spTree>
    <p:extLst>
      <p:ext uri="{BB962C8B-B14F-4D97-AF65-F5344CB8AC3E}">
        <p14:creationId xmlns:p14="http://schemas.microsoft.com/office/powerpoint/2010/main" val="2449574930"/>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35"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36"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37"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38"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39"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40"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41"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42"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43"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44"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45"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46"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47"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48"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0849"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r>
              <a:rPr lang="en-US" sz="2800">
                <a:solidFill>
                  <a:srgbClr val="005070"/>
                </a:solidFill>
                <a:latin typeface="+mj-lt"/>
              </a:rPr>
              <a:t>       </a:t>
            </a:r>
          </a:p>
        </p:txBody>
      </p:sp>
      <p:sp>
        <p:nvSpPr>
          <p:cNvPr id="120851" name="Rectangle 1"/>
          <p:cNvSpPr>
            <a:spLocks noChangeArrowheads="1"/>
          </p:cNvSpPr>
          <p:nvPr/>
        </p:nvSpPr>
        <p:spPr bwMode="auto">
          <a:xfrm>
            <a:off x="2444750" y="836613"/>
            <a:ext cx="723265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True or False?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i="1">
                <a:solidFill>
                  <a:srgbClr val="000000"/>
                </a:solidFill>
                <a:latin typeface="Arial" panose="020B0604020202020204" pitchFamily="34" charset="0"/>
                <a:cs typeface="Arial" panose="020B0604020202020204" pitchFamily="34" charset="0"/>
                <a:sym typeface="Arial" panose="020B0604020202020204" pitchFamily="34" charset="0"/>
              </a:rPr>
              <a:t>4. Rigor is a matter of content.</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FALSE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563"/>
              </a:spcBef>
              <a:buClr>
                <a:srgbClr val="000000"/>
              </a:buClr>
              <a:buSzPct val="25000"/>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Just because you select highly rigorous content does not guarantee a highly rigorous learning experience for students.  How you ask students to engage in the content ultimately determines the level of rigor of your course.</a:t>
            </a: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5000991"/>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83"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84"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85"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86"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87"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88"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89"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90"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91"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92"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93"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94"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95"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96"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2897"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r>
              <a:rPr lang="en-US" sz="2800">
                <a:solidFill>
                  <a:srgbClr val="005070"/>
                </a:solidFill>
                <a:latin typeface="+mj-lt"/>
              </a:rPr>
              <a:t>       </a:t>
            </a:r>
          </a:p>
        </p:txBody>
      </p:sp>
      <p:sp>
        <p:nvSpPr>
          <p:cNvPr id="122899" name="Rectangle 1"/>
          <p:cNvSpPr>
            <a:spLocks noChangeArrowheads="1"/>
          </p:cNvSpPr>
          <p:nvPr/>
        </p:nvSpPr>
        <p:spPr bwMode="auto">
          <a:xfrm>
            <a:off x="2444749" y="850681"/>
            <a:ext cx="8032751"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True or False?</a:t>
            </a: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5. </a:t>
            </a:r>
            <a:r>
              <a:rPr lang="en-US" altLang="en-US" sz="2400" i="1" dirty="0">
                <a:solidFill>
                  <a:srgbClr val="000000"/>
                </a:solidFill>
                <a:latin typeface="Arial" panose="020B0604020202020204" pitchFamily="34" charset="0"/>
                <a:cs typeface="Arial" panose="020B0604020202020204" pitchFamily="34" charset="0"/>
                <a:sym typeface="Arial" panose="020B0604020202020204" pitchFamily="34" charset="0"/>
              </a:rPr>
              <a:t>Younger students can’t engage in rigorous instruction</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2424253"/>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31"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32"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33"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34"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35"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36"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37"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38"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39"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40"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41"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42"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43"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44"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4945"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r>
              <a:rPr lang="en-US" sz="2800">
                <a:solidFill>
                  <a:srgbClr val="005070"/>
                </a:solidFill>
                <a:latin typeface="+mj-lt"/>
              </a:rPr>
              <a:t>       </a:t>
            </a:r>
          </a:p>
        </p:txBody>
      </p:sp>
      <p:sp>
        <p:nvSpPr>
          <p:cNvPr id="124947" name="Rectangle 1"/>
          <p:cNvSpPr>
            <a:spLocks noChangeArrowheads="1"/>
          </p:cNvSpPr>
          <p:nvPr/>
        </p:nvSpPr>
        <p:spPr bwMode="auto">
          <a:xfrm>
            <a:off x="2444749" y="836613"/>
            <a:ext cx="7921623" cy="546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rgbClr val="000000"/>
              </a:buClr>
              <a:buSzPct val="25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True or False?</a:t>
            </a: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5. </a:t>
            </a:r>
            <a:r>
              <a:rPr lang="en-US" altLang="en-US" sz="2400" i="1" dirty="0">
                <a:solidFill>
                  <a:srgbClr val="000000"/>
                </a:solidFill>
                <a:latin typeface="Arial" panose="020B0604020202020204" pitchFamily="34" charset="0"/>
                <a:cs typeface="Arial" panose="020B0604020202020204" pitchFamily="34" charset="0"/>
                <a:sym typeface="Arial" panose="020B0604020202020204" pitchFamily="34" charset="0"/>
              </a:rPr>
              <a:t>Younger students can’t engage in rigorous instruction</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FALSE</a:t>
            </a: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563"/>
              </a:spcBef>
              <a:buClr>
                <a:srgbClr val="000000"/>
              </a:buClr>
              <a:buSzPct val="25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The key is to make sure that your rigorous instruction is developmentally, and age, appropriate.  </a:t>
            </a:r>
          </a:p>
          <a:p>
            <a:pPr>
              <a:spcBef>
                <a:spcPts val="563"/>
              </a:spcBef>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r>
              <a:rPr lang="en-US" altLang="en-US" sz="1200" u="sng" dirty="0">
                <a:solidFill>
                  <a:schemeClr val="hlink"/>
                </a:solidFill>
                <a:latin typeface="Calibri" panose="020F0502020204030204" pitchFamily="34" charset="0"/>
                <a:sym typeface="Calibri" panose="020F0502020204030204" pitchFamily="34" charset="0"/>
                <a:hlinkClick r:id="rId3"/>
              </a:rPr>
              <a:t>http://onlyexcellence.blogspot.com/2011/11/seven-myths-about-rigor.html</a:t>
            </a:r>
            <a:r>
              <a:rPr lang="en-US" altLang="en-US" sz="1200" u="sng" dirty="0">
                <a:solidFill>
                  <a:srgbClr val="000000"/>
                </a:solidFill>
              </a:rPr>
              <a:t> </a:t>
            </a:r>
          </a:p>
          <a:p>
            <a:pPr>
              <a:spcBef>
                <a:spcPts val="563"/>
              </a:spcBef>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0190053"/>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79"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80"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81"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82"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83"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84"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85"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86"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87"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88"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89"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90"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91"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92"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6993"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r>
              <a:rPr lang="en-US" sz="2800">
                <a:solidFill>
                  <a:srgbClr val="005070"/>
                </a:solidFill>
                <a:latin typeface="+mj-lt"/>
              </a:rPr>
              <a:t>       </a:t>
            </a:r>
          </a:p>
        </p:txBody>
      </p:sp>
      <p:sp>
        <p:nvSpPr>
          <p:cNvPr id="126995" name="Rectangle 1"/>
          <p:cNvSpPr>
            <a:spLocks noChangeArrowheads="1"/>
          </p:cNvSpPr>
          <p:nvPr/>
        </p:nvSpPr>
        <p:spPr bwMode="auto">
          <a:xfrm>
            <a:off x="2444750" y="836614"/>
            <a:ext cx="7232650"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buClr>
                <a:srgbClr val="000000"/>
              </a:buClr>
              <a:buSzPct val="25000"/>
            </a:pPr>
            <a:r>
              <a:rPr lang="en-US" altLang="en-US" sz="3600" b="1" dirty="0">
                <a:latin typeface="Arial" panose="020B0604020202020204" pitchFamily="34" charset="0"/>
                <a:cs typeface="Arial" panose="020B0604020202020204" pitchFamily="34" charset="0"/>
                <a:sym typeface="Arial" panose="020B0604020202020204" pitchFamily="34" charset="0"/>
              </a:rPr>
              <a:t>Tiered Instruction: Key Points</a:t>
            </a: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dirty="0">
                <a:solidFill>
                  <a:srgbClr val="005070"/>
                </a:solidFill>
                <a:latin typeface="Arial" panose="020B0604020202020204" pitchFamily="34" charset="0"/>
                <a:cs typeface="Arial" panose="020B0604020202020204" pitchFamily="34" charset="0"/>
                <a:sym typeface="Arial" panose="020B0604020202020204" pitchFamily="34" charset="0"/>
              </a:rPr>
              <a:t>Tiered lessons must be planned w/target standards in mind, and be both rigorous, and relevant.</a:t>
            </a:r>
          </a:p>
          <a:p>
            <a:pPr algn="ctr">
              <a:spcBef>
                <a:spcPts val="563"/>
              </a:spcBef>
              <a:buClr>
                <a:srgbClr val="000000"/>
              </a:buClr>
              <a:buSzPct val="25000"/>
            </a:pPr>
            <a:endParaRPr lang="en-US" altLang="en-US" sz="2400" dirty="0">
              <a:solidFill>
                <a:srgbClr val="00507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5269578"/>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2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2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2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3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3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3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3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3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3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3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3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3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3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4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29041"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r>
              <a:rPr lang="en-US" sz="2800">
                <a:solidFill>
                  <a:srgbClr val="005070"/>
                </a:solidFill>
                <a:latin typeface="+mj-lt"/>
              </a:rPr>
              <a:t>       </a:t>
            </a:r>
          </a:p>
        </p:txBody>
      </p:sp>
      <p:sp>
        <p:nvSpPr>
          <p:cNvPr id="129043" name="Rectangle 1"/>
          <p:cNvSpPr>
            <a:spLocks noChangeArrowheads="1"/>
          </p:cNvSpPr>
          <p:nvPr/>
        </p:nvSpPr>
        <p:spPr bwMode="auto">
          <a:xfrm>
            <a:off x="2444750" y="836613"/>
            <a:ext cx="72326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buClr>
                <a:srgbClr val="000000"/>
              </a:buClr>
              <a:buSzPct val="25000"/>
            </a:pPr>
            <a:r>
              <a:rPr lang="en-US" altLang="en-US" sz="3600" b="1" dirty="0">
                <a:latin typeface="Arial" panose="020B0604020202020204" pitchFamily="34" charset="0"/>
                <a:cs typeface="Arial" panose="020B0604020202020204" pitchFamily="34" charset="0"/>
                <a:sym typeface="Arial" panose="020B0604020202020204" pitchFamily="34" charset="0"/>
              </a:rPr>
              <a:t>Tiered Instruction: Key Points</a:t>
            </a: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dirty="0">
                <a:solidFill>
                  <a:srgbClr val="005070"/>
                </a:solidFill>
                <a:latin typeface="Arial" panose="020B0604020202020204" pitchFamily="34" charset="0"/>
                <a:cs typeface="Arial" panose="020B0604020202020204" pitchFamily="34" charset="0"/>
                <a:sym typeface="Arial" panose="020B0604020202020204" pitchFamily="34" charset="0"/>
              </a:rPr>
              <a:t>Tiered lessons must be planned w/target standards in mind, and be both rigorous, and relevant.</a:t>
            </a:r>
          </a:p>
          <a:p>
            <a:pPr algn="ctr">
              <a:spcBef>
                <a:spcPts val="563"/>
              </a:spcBef>
              <a:buClr>
                <a:srgbClr val="000000"/>
              </a:buClr>
              <a:buSzPct val="25000"/>
            </a:pPr>
            <a:endParaRPr lang="en-US" altLang="en-US" sz="2400" dirty="0">
              <a:solidFill>
                <a:srgbClr val="005070"/>
              </a:solidFill>
              <a:latin typeface="Arial" panose="020B0604020202020204" pitchFamily="34" charset="0"/>
              <a:cs typeface="Arial" panose="020B0604020202020204" pitchFamily="34" charset="0"/>
              <a:sym typeface="Arial" panose="020B0604020202020204" pitchFamily="34" charset="0"/>
            </a:endParaRPr>
          </a:p>
          <a:p>
            <a:pPr>
              <a:spcBef>
                <a:spcPts val="563"/>
              </a:spcBef>
              <a:buClr>
                <a:srgbClr val="000000"/>
              </a:buClr>
              <a:buSzPct val="25000"/>
            </a:pPr>
            <a:r>
              <a:rPr lang="en-US" altLang="en-US" sz="2400" dirty="0">
                <a:solidFill>
                  <a:srgbClr val="005070"/>
                </a:solidFill>
                <a:latin typeface="Arial" panose="020B0604020202020204" pitchFamily="34" charset="0"/>
                <a:cs typeface="Arial" panose="020B0604020202020204" pitchFamily="34" charset="0"/>
                <a:sym typeface="Arial" panose="020B0604020202020204" pitchFamily="34" charset="0"/>
              </a:rPr>
              <a:t>The learning standards are not negotiable, but the routes we take our students to learning them are.</a:t>
            </a:r>
          </a:p>
          <a:p>
            <a:pPr>
              <a:spcBef>
                <a:spcPts val="563"/>
              </a:spcBef>
              <a:buClr>
                <a:srgbClr val="000000"/>
              </a:buClr>
              <a:buSzPct val="25000"/>
            </a:pPr>
            <a:endParaRPr lang="en-US" altLang="en-US" sz="2400" dirty="0">
              <a:solidFill>
                <a:srgbClr val="00507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5894798"/>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75"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76"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77"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78"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79"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80"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81"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82"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83"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84"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85"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86"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87"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88"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131089" name="Rectangle 19"/>
          <p:cNvSpPr>
            <a:spLocks noChangeArrowheads="1"/>
          </p:cNvSpPr>
          <p:nvPr/>
        </p:nvSpPr>
        <p:spPr bwMode="auto">
          <a:xfrm>
            <a:off x="1858963" y="838200"/>
            <a:ext cx="84502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ts val="563"/>
              </a:spcBef>
              <a:buClr>
                <a:srgbClr val="000000"/>
              </a:buClr>
              <a:buSzPct val="25000"/>
              <a:buFontTx/>
              <a:buNone/>
            </a:pPr>
            <a:endParaRPr lang="en-US" altLang="en-US" sz="3600" b="1" u="sng">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a:p>
            <a:pPr algn="ctr">
              <a:spcBef>
                <a:spcPts val="563"/>
              </a:spcBef>
              <a:buClr>
                <a:srgbClr val="000000"/>
              </a:buClr>
              <a:buSzPct val="25000"/>
              <a:buFontTx/>
              <a:buNone/>
            </a:pPr>
            <a:endParaRPr lang="en-US" altLang="en-US" sz="3600">
              <a:solidFill>
                <a:srgbClr val="000000"/>
              </a:solidFill>
              <a:cs typeface="Arial" panose="020B0604020202020204" pitchFamily="34" charset="0"/>
              <a:sym typeface="Arial" panose="020B0604020202020204" pitchFamily="34" charset="0"/>
            </a:endParaRPr>
          </a:p>
        </p:txBody>
      </p:sp>
      <p:sp>
        <p:nvSpPr>
          <p:cNvPr id="3" name="Rectangle 2"/>
          <p:cNvSpPr/>
          <p:nvPr/>
        </p:nvSpPr>
        <p:spPr>
          <a:xfrm>
            <a:off x="2165350" y="1816100"/>
            <a:ext cx="7837488" cy="2046288"/>
          </a:xfrm>
          <a:prstGeom prst="rect">
            <a:avLst/>
          </a:prstGeom>
        </p:spPr>
        <p:txBody>
          <a:bodyPr wrap="square">
            <a:spAutoFit/>
          </a:bodyPr>
          <a:lstStyle/>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lgn="ctr">
              <a:spcBef>
                <a:spcPts val="560"/>
              </a:spcBef>
              <a:spcAft>
                <a:spcPts val="0"/>
              </a:spcAft>
              <a:buClr>
                <a:schemeClr val="dk1"/>
              </a:buClr>
              <a:buSzPct val="25000"/>
              <a:defRPr/>
            </a:pPr>
            <a:endParaRPr lang="en-US" sz="2800" b="1" u="sng">
              <a:solidFill>
                <a:srgbClr val="005070"/>
              </a:solidFill>
              <a:latin typeface="+mj-lt"/>
              <a:ea typeface="Arial"/>
              <a:cs typeface="Arial"/>
              <a:sym typeface="Arial"/>
            </a:endParaRPr>
          </a:p>
          <a:p>
            <a:pPr marL="342900" indent="-342900">
              <a:spcBef>
                <a:spcPts val="560"/>
              </a:spcBef>
              <a:spcAft>
                <a:spcPts val="0"/>
              </a:spcAft>
              <a:buClr>
                <a:schemeClr val="dk1"/>
              </a:buClr>
              <a:buSzPct val="100000"/>
              <a:defRPr/>
            </a:pPr>
            <a:endParaRPr lang="en-US" sz="2800">
              <a:solidFill>
                <a:srgbClr val="005070"/>
              </a:solidFill>
              <a:latin typeface="+mj-lt"/>
            </a:endParaRPr>
          </a:p>
          <a:p>
            <a:pPr marL="342900" indent="-342900">
              <a:spcBef>
                <a:spcPts val="560"/>
              </a:spcBef>
              <a:spcAft>
                <a:spcPts val="0"/>
              </a:spcAft>
              <a:buClr>
                <a:schemeClr val="dk1"/>
              </a:buClr>
              <a:buSzPct val="100000"/>
              <a:defRPr/>
            </a:pPr>
            <a:r>
              <a:rPr lang="en-US" sz="2800">
                <a:solidFill>
                  <a:srgbClr val="005070"/>
                </a:solidFill>
                <a:latin typeface="+mj-lt"/>
              </a:rPr>
              <a:t>       </a:t>
            </a:r>
          </a:p>
        </p:txBody>
      </p:sp>
      <p:sp>
        <p:nvSpPr>
          <p:cNvPr id="131091" name="Rectangle 1"/>
          <p:cNvSpPr>
            <a:spLocks noChangeArrowheads="1"/>
          </p:cNvSpPr>
          <p:nvPr/>
        </p:nvSpPr>
        <p:spPr bwMode="auto">
          <a:xfrm>
            <a:off x="2444750" y="836614"/>
            <a:ext cx="72326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buClr>
                <a:srgbClr val="000000"/>
              </a:buClr>
              <a:buSzPct val="25000"/>
            </a:pPr>
            <a:r>
              <a:rPr lang="en-US" altLang="en-US" sz="3600" b="1" dirty="0">
                <a:latin typeface="Arial" panose="020B0604020202020204" pitchFamily="34" charset="0"/>
                <a:cs typeface="Arial" panose="020B0604020202020204" pitchFamily="34" charset="0"/>
                <a:sym typeface="Arial" panose="020B0604020202020204" pitchFamily="34" charset="0"/>
              </a:rPr>
              <a:t>Tiered Instruction: Key Points</a:t>
            </a: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dirty="0">
                <a:solidFill>
                  <a:srgbClr val="005070"/>
                </a:solidFill>
                <a:latin typeface="Arial" panose="020B0604020202020204" pitchFamily="34" charset="0"/>
                <a:cs typeface="Arial" panose="020B0604020202020204" pitchFamily="34" charset="0"/>
                <a:sym typeface="Arial" panose="020B0604020202020204" pitchFamily="34" charset="0"/>
              </a:rPr>
              <a:t>Tiered lessons must be planned w/target standards in mind, and be both rigorous, and relevant.</a:t>
            </a:r>
          </a:p>
          <a:p>
            <a:pPr algn="ctr">
              <a:spcBef>
                <a:spcPts val="563"/>
              </a:spcBef>
              <a:buClr>
                <a:srgbClr val="000000"/>
              </a:buClr>
              <a:buSzPct val="25000"/>
            </a:pPr>
            <a:endParaRPr lang="en-US" altLang="en-US" sz="2400" dirty="0">
              <a:solidFill>
                <a:srgbClr val="005070"/>
              </a:solidFill>
              <a:latin typeface="Arial" panose="020B0604020202020204" pitchFamily="34" charset="0"/>
              <a:cs typeface="Arial" panose="020B0604020202020204" pitchFamily="34" charset="0"/>
              <a:sym typeface="Arial" panose="020B0604020202020204" pitchFamily="34" charset="0"/>
            </a:endParaRPr>
          </a:p>
          <a:p>
            <a:pPr>
              <a:spcBef>
                <a:spcPts val="563"/>
              </a:spcBef>
              <a:buClr>
                <a:srgbClr val="000000"/>
              </a:buClr>
              <a:buSzPct val="25000"/>
            </a:pPr>
            <a:r>
              <a:rPr lang="en-US" altLang="en-US" sz="2400" dirty="0">
                <a:solidFill>
                  <a:srgbClr val="005070"/>
                </a:solidFill>
                <a:latin typeface="Arial" panose="020B0604020202020204" pitchFamily="34" charset="0"/>
                <a:cs typeface="Arial" panose="020B0604020202020204" pitchFamily="34" charset="0"/>
                <a:sym typeface="Arial" panose="020B0604020202020204" pitchFamily="34" charset="0"/>
              </a:rPr>
              <a:t>The learning standards are not negotiable, but the routes we take our students to learning them are.</a:t>
            </a:r>
          </a:p>
          <a:p>
            <a:pPr>
              <a:spcBef>
                <a:spcPts val="563"/>
              </a:spcBef>
              <a:buClr>
                <a:srgbClr val="000000"/>
              </a:buClr>
              <a:buSzPct val="25000"/>
            </a:pPr>
            <a:endParaRPr lang="en-US" altLang="en-US" sz="2400" dirty="0">
              <a:solidFill>
                <a:srgbClr val="005070"/>
              </a:solidFill>
              <a:latin typeface="Arial" panose="020B0604020202020204" pitchFamily="34" charset="0"/>
              <a:cs typeface="Arial" panose="020B0604020202020204" pitchFamily="34" charset="0"/>
              <a:sym typeface="Arial" panose="020B0604020202020204" pitchFamily="34" charset="0"/>
            </a:endParaRPr>
          </a:p>
          <a:p>
            <a:pPr>
              <a:spcBef>
                <a:spcPts val="563"/>
              </a:spcBef>
              <a:buClr>
                <a:srgbClr val="000000"/>
              </a:buClr>
              <a:buSzPct val="25000"/>
            </a:pPr>
            <a:r>
              <a:rPr lang="en-US" altLang="en-US" sz="2400" dirty="0">
                <a:solidFill>
                  <a:srgbClr val="005070"/>
                </a:solidFill>
                <a:latin typeface="Arial" panose="020B0604020202020204" pitchFamily="34" charset="0"/>
                <a:cs typeface="Arial" panose="020B0604020202020204" pitchFamily="34" charset="0"/>
                <a:sym typeface="Arial" panose="020B0604020202020204" pitchFamily="34" charset="0"/>
              </a:rPr>
              <a:t>Tiered assignments/activities must be similar but vary by depth and complexity of learning and engagement.</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563"/>
              </a:spcBef>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502499"/>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a:extLst>
              <a:ext uri="{FF2B5EF4-FFF2-40B4-BE49-F238E27FC236}">
                <a16:creationId xmlns:a16="http://schemas.microsoft.com/office/drawing/2014/main" id="{010B7628-BCC3-4636-8F6D-F326B8D65514}"/>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7" name="Oval 11">
            <a:extLst>
              <a:ext uri="{FF2B5EF4-FFF2-40B4-BE49-F238E27FC236}">
                <a16:creationId xmlns:a16="http://schemas.microsoft.com/office/drawing/2014/main" id="{59671222-6FF0-4CC9-98AC-293A1A5761E6}"/>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8" name="Oval 12">
            <a:extLst>
              <a:ext uri="{FF2B5EF4-FFF2-40B4-BE49-F238E27FC236}">
                <a16:creationId xmlns:a16="http://schemas.microsoft.com/office/drawing/2014/main" id="{BBABE6AB-5F21-4663-ADB6-C83A22BDAB74}"/>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69" name="Oval 13">
            <a:extLst>
              <a:ext uri="{FF2B5EF4-FFF2-40B4-BE49-F238E27FC236}">
                <a16:creationId xmlns:a16="http://schemas.microsoft.com/office/drawing/2014/main" id="{18335943-00EA-41F5-97C7-89D54C39A1F5}"/>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0" name="Oval 14">
            <a:extLst>
              <a:ext uri="{FF2B5EF4-FFF2-40B4-BE49-F238E27FC236}">
                <a16:creationId xmlns:a16="http://schemas.microsoft.com/office/drawing/2014/main" id="{A56B8B39-81E6-4599-BBB4-23021FC1DA54}"/>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1" name="Rectangle 15">
            <a:extLst>
              <a:ext uri="{FF2B5EF4-FFF2-40B4-BE49-F238E27FC236}">
                <a16:creationId xmlns:a16="http://schemas.microsoft.com/office/drawing/2014/main" id="{0490B36C-7352-41B7-9EA4-A5ACDCCF65EB}"/>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2" name="Rectangle 16">
            <a:extLst>
              <a:ext uri="{FF2B5EF4-FFF2-40B4-BE49-F238E27FC236}">
                <a16:creationId xmlns:a16="http://schemas.microsoft.com/office/drawing/2014/main" id="{AC9D86F8-5468-4634-9794-22FE639E3B63}"/>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3" name="Rectangle 17">
            <a:extLst>
              <a:ext uri="{FF2B5EF4-FFF2-40B4-BE49-F238E27FC236}">
                <a16:creationId xmlns:a16="http://schemas.microsoft.com/office/drawing/2014/main" id="{A53B9401-C22D-4618-A503-3B3366ACEA6C}"/>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4" name="Rectangle 18">
            <a:extLst>
              <a:ext uri="{FF2B5EF4-FFF2-40B4-BE49-F238E27FC236}">
                <a16:creationId xmlns:a16="http://schemas.microsoft.com/office/drawing/2014/main" id="{C2F25438-5F10-43E1-B8DD-C6634883A091}"/>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5" name="Rectangle 18">
            <a:extLst>
              <a:ext uri="{FF2B5EF4-FFF2-40B4-BE49-F238E27FC236}">
                <a16:creationId xmlns:a16="http://schemas.microsoft.com/office/drawing/2014/main" id="{670CD726-C8C2-4336-91F8-EDE9100476D2}"/>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6" name="Rectangle 8">
            <a:extLst>
              <a:ext uri="{FF2B5EF4-FFF2-40B4-BE49-F238E27FC236}">
                <a16:creationId xmlns:a16="http://schemas.microsoft.com/office/drawing/2014/main" id="{258CDA4E-CC5F-4ABA-A865-9F5E3C0F0EF1}"/>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7" name="Rectangle 11">
            <a:extLst>
              <a:ext uri="{FF2B5EF4-FFF2-40B4-BE49-F238E27FC236}">
                <a16:creationId xmlns:a16="http://schemas.microsoft.com/office/drawing/2014/main" id="{8609B300-0613-40B3-A1E4-E8992185C0EE}"/>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8" name="Rectangle 12">
            <a:extLst>
              <a:ext uri="{FF2B5EF4-FFF2-40B4-BE49-F238E27FC236}">
                <a16:creationId xmlns:a16="http://schemas.microsoft.com/office/drawing/2014/main" id="{918BE8D3-3694-4B26-A893-3CD53E6A057B}"/>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79" name="Rectangle 18">
            <a:extLst>
              <a:ext uri="{FF2B5EF4-FFF2-40B4-BE49-F238E27FC236}">
                <a16:creationId xmlns:a16="http://schemas.microsoft.com/office/drawing/2014/main" id="{E662C1FB-7646-4C65-A6FB-1476903F267B}"/>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80" name="Rectangle 18">
            <a:extLst>
              <a:ext uri="{FF2B5EF4-FFF2-40B4-BE49-F238E27FC236}">
                <a16:creationId xmlns:a16="http://schemas.microsoft.com/office/drawing/2014/main" id="{C3166B8F-4542-4084-8FB8-F26B25BC750F}"/>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88081"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AD076C0D-ADE9-4A0E-B647-0EB4FF04A8DE}"/>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88082"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29A2C820-83E4-41AA-8B9A-1D442E5CAC0C}"/>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88083"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439637E2-527A-4422-AAFA-1EF5CE2DA780}"/>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88084" name="Rectangle 4">
            <a:extLst>
              <a:ext uri="{FF2B5EF4-FFF2-40B4-BE49-F238E27FC236}">
                <a16:creationId xmlns:a16="http://schemas.microsoft.com/office/drawing/2014/main" id="{52738171-C1E1-45D6-9520-7931D985B44F}"/>
              </a:ext>
            </a:extLst>
          </p:cNvPr>
          <p:cNvSpPr>
            <a:spLocks noChangeArrowheads="1"/>
          </p:cNvSpPr>
          <p:nvPr/>
        </p:nvSpPr>
        <p:spPr bwMode="auto">
          <a:xfrm>
            <a:off x="2033587" y="757238"/>
            <a:ext cx="8407399"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buClr>
                <a:srgbClr val="000000"/>
              </a:buClr>
              <a:buSzPct val="250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In Summary</a:t>
            </a: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Pre-assess to determine groups/class placement</a:t>
            </a:r>
          </a:p>
          <a:p>
            <a:pPr>
              <a:buClr>
                <a:srgbClr val="000000"/>
              </a:buClr>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 Ensure that students learn the same standard, but at different levels of depth and complexity.</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18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 Different students can do different things in different ways.</a:t>
            </a:r>
          </a:p>
          <a:p>
            <a:pPr>
              <a:buClr>
                <a:srgbClr val="000000"/>
              </a:buClr>
              <a:buSzPct val="25000"/>
            </a:pPr>
            <a:endParaRPr lang="en-US" altLang="en-US" sz="18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Keep students engaged at their level to avoid boredom (high-level learners) or avoidance (low-level learners)</a:t>
            </a:r>
          </a:p>
          <a:p>
            <a:pPr>
              <a:buClr>
                <a:srgbClr val="000000"/>
              </a:buClr>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 Differentiated instruction IS fair &amp; right for all students.</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Clr>
                <a:srgbClr val="000000"/>
              </a:buClr>
              <a:buSzPct val="25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6223971"/>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a:extLst>
              <a:ext uri="{FF2B5EF4-FFF2-40B4-BE49-F238E27FC236}">
                <a16:creationId xmlns:a16="http://schemas.microsoft.com/office/drawing/2014/main" id="{1C921481-F091-4112-85D7-5D5A292EBBF8}"/>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59" name="Oval 11">
            <a:extLst>
              <a:ext uri="{FF2B5EF4-FFF2-40B4-BE49-F238E27FC236}">
                <a16:creationId xmlns:a16="http://schemas.microsoft.com/office/drawing/2014/main" id="{1CBC432C-C32A-438A-A097-6ACE5622DF7A}"/>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0" name="Oval 12">
            <a:extLst>
              <a:ext uri="{FF2B5EF4-FFF2-40B4-BE49-F238E27FC236}">
                <a16:creationId xmlns:a16="http://schemas.microsoft.com/office/drawing/2014/main" id="{2D989C52-DF34-4BBB-AE43-FAF485B98C4C}"/>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1" name="Oval 13">
            <a:extLst>
              <a:ext uri="{FF2B5EF4-FFF2-40B4-BE49-F238E27FC236}">
                <a16:creationId xmlns:a16="http://schemas.microsoft.com/office/drawing/2014/main" id="{3D971AF9-D31A-4B93-830B-482B436FEAA4}"/>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2" name="Oval 14">
            <a:extLst>
              <a:ext uri="{FF2B5EF4-FFF2-40B4-BE49-F238E27FC236}">
                <a16:creationId xmlns:a16="http://schemas.microsoft.com/office/drawing/2014/main" id="{B1EC9F3A-77E3-41A7-8D23-C29B4C2F0653}"/>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3" name="Rectangle 15">
            <a:extLst>
              <a:ext uri="{FF2B5EF4-FFF2-40B4-BE49-F238E27FC236}">
                <a16:creationId xmlns:a16="http://schemas.microsoft.com/office/drawing/2014/main" id="{E8A06F18-1E66-4C99-AAEC-141CB4E557FB}"/>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4" name="Rectangle 16">
            <a:extLst>
              <a:ext uri="{FF2B5EF4-FFF2-40B4-BE49-F238E27FC236}">
                <a16:creationId xmlns:a16="http://schemas.microsoft.com/office/drawing/2014/main" id="{F07B4433-A89B-4511-906D-80B358D6BAAE}"/>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5" name="Rectangle 17">
            <a:extLst>
              <a:ext uri="{FF2B5EF4-FFF2-40B4-BE49-F238E27FC236}">
                <a16:creationId xmlns:a16="http://schemas.microsoft.com/office/drawing/2014/main" id="{97E2FDB3-B9F2-45B1-B05C-A81FA12B8EAA}"/>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6" name="Rectangle 18">
            <a:extLst>
              <a:ext uri="{FF2B5EF4-FFF2-40B4-BE49-F238E27FC236}">
                <a16:creationId xmlns:a16="http://schemas.microsoft.com/office/drawing/2014/main" id="{97EAA2FA-95B5-4611-867A-B0786A3C143B}"/>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7" name="Rectangle 18">
            <a:extLst>
              <a:ext uri="{FF2B5EF4-FFF2-40B4-BE49-F238E27FC236}">
                <a16:creationId xmlns:a16="http://schemas.microsoft.com/office/drawing/2014/main" id="{76F363B4-D76F-4B23-976F-008E03712872}"/>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8" name="Rectangle 8">
            <a:extLst>
              <a:ext uri="{FF2B5EF4-FFF2-40B4-BE49-F238E27FC236}">
                <a16:creationId xmlns:a16="http://schemas.microsoft.com/office/drawing/2014/main" id="{5E40EC47-4FAE-48AA-A575-62B7FD820C5E}"/>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69" name="Rectangle 11">
            <a:extLst>
              <a:ext uri="{FF2B5EF4-FFF2-40B4-BE49-F238E27FC236}">
                <a16:creationId xmlns:a16="http://schemas.microsoft.com/office/drawing/2014/main" id="{0B6FDB70-3F06-481D-96BD-5671C6539123}"/>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0" name="Rectangle 12">
            <a:extLst>
              <a:ext uri="{FF2B5EF4-FFF2-40B4-BE49-F238E27FC236}">
                <a16:creationId xmlns:a16="http://schemas.microsoft.com/office/drawing/2014/main" id="{B1657369-5802-44EB-A253-BAA52D393ECF}"/>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1" name="Rectangle 18">
            <a:extLst>
              <a:ext uri="{FF2B5EF4-FFF2-40B4-BE49-F238E27FC236}">
                <a16:creationId xmlns:a16="http://schemas.microsoft.com/office/drawing/2014/main" id="{1873B65A-4B7A-4D7F-9EDD-C8B1BCD61C8F}"/>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2" name="Rectangle 18">
            <a:extLst>
              <a:ext uri="{FF2B5EF4-FFF2-40B4-BE49-F238E27FC236}">
                <a16:creationId xmlns:a16="http://schemas.microsoft.com/office/drawing/2014/main" id="{2505B0FD-2569-4E19-8543-CA6E996B09F3}"/>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96273"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2F84940D-12F0-4623-A035-85C404039A55}"/>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96274"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4398EDCA-C02D-4338-87A0-AEB395327555}"/>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96275"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8E1E41E1-9395-4506-B079-B265298BA6EA}"/>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pic>
        <p:nvPicPr>
          <p:cNvPr id="96276" name="Shape 596" descr="7017.strip.gif">
            <a:extLst>
              <a:ext uri="{FF2B5EF4-FFF2-40B4-BE49-F238E27FC236}">
                <a16:creationId xmlns:a16="http://schemas.microsoft.com/office/drawing/2014/main" id="{13594379-92AB-489F-A1A1-7A1A3796E2B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14525"/>
            <a:ext cx="91440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0DC0FCC-D564-4C5B-B608-79605C5B54F3}"/>
              </a:ext>
            </a:extLst>
          </p:cNvPr>
          <p:cNvSpPr txBox="1"/>
          <p:nvPr/>
        </p:nvSpPr>
        <p:spPr>
          <a:xfrm>
            <a:off x="3352800" y="717551"/>
            <a:ext cx="5486400" cy="708025"/>
          </a:xfrm>
          <a:prstGeom prst="rect">
            <a:avLst/>
          </a:prstGeom>
          <a:noFill/>
        </p:spPr>
        <p:txBody>
          <a:bodyPr wrap="square">
            <a:spAutoFit/>
          </a:bodyPr>
          <a:lstStyle/>
          <a:p>
            <a:pPr algn="ctr">
              <a:defRPr/>
            </a:pPr>
            <a:r>
              <a:rPr lang="en-US" sz="4000">
                <a:latin typeface="+mj-lt"/>
              </a:rPr>
              <a:t>Any questions?</a:t>
            </a:r>
          </a:p>
        </p:txBody>
      </p:sp>
    </p:spTree>
    <p:extLst>
      <p:ext uri="{BB962C8B-B14F-4D97-AF65-F5344CB8AC3E}">
        <p14:creationId xmlns:p14="http://schemas.microsoft.com/office/powerpoint/2010/main" val="149430004"/>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7" name="Oval 11"/>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8" name="Oval 12"/>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49" name="Oval 13"/>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50" name="Oval 14"/>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51" name="Rectangle 15"/>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52" name="Rectangle 16"/>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53" name="Rectangle 17"/>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54"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55"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56" name="Rectangle 8"/>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57" name="Rectangle 11"/>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58" name="Rectangle 12"/>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59" name="Rectangle 18"/>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6160" name="Rectangle 18"/>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pic>
        <p:nvPicPr>
          <p:cNvPr id="6161" name="Shape 73" descr="IMG_0011.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659" y="1638301"/>
            <a:ext cx="3200911" cy="397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91050" y="1038225"/>
            <a:ext cx="2743200" cy="4572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0070C0"/>
                </a:solidFill>
                <a:latin typeface="Arial"/>
                <a:cs typeface="Arial"/>
              </a:rPr>
              <a:t>Launch</a:t>
            </a:r>
          </a:p>
        </p:txBody>
      </p:sp>
    </p:spTree>
    <p:extLst>
      <p:ext uri="{BB962C8B-B14F-4D97-AF65-F5344CB8AC3E}">
        <p14:creationId xmlns:p14="http://schemas.microsoft.com/office/powerpoint/2010/main" val="38720307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a:extLst>
              <a:ext uri="{FF2B5EF4-FFF2-40B4-BE49-F238E27FC236}">
                <a16:creationId xmlns:a16="http://schemas.microsoft.com/office/drawing/2014/main" id="{7CFC6C26-32F0-4319-BA10-D69F9D02F1B3}"/>
              </a:ext>
            </a:extLst>
          </p:cNvPr>
          <p:cNvSpPr>
            <a:spLocks noChangeArrowheads="1"/>
          </p:cNvSpPr>
          <p:nvPr/>
        </p:nvSpPr>
        <p:spPr bwMode="auto">
          <a:xfrm>
            <a:off x="2895600" y="0"/>
            <a:ext cx="7772400" cy="2286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79" name="Oval 11">
            <a:extLst>
              <a:ext uri="{FF2B5EF4-FFF2-40B4-BE49-F238E27FC236}">
                <a16:creationId xmlns:a16="http://schemas.microsoft.com/office/drawing/2014/main" id="{D0F5FA07-8536-4B95-9E35-F1F8F2C750C2}"/>
              </a:ext>
            </a:extLst>
          </p:cNvPr>
          <p:cNvSpPr>
            <a:spLocks noChangeArrowheads="1"/>
          </p:cNvSpPr>
          <p:nvPr/>
        </p:nvSpPr>
        <p:spPr bwMode="auto">
          <a:xfrm>
            <a:off x="1962151" y="47626"/>
            <a:ext cx="182563" cy="182563"/>
          </a:xfrm>
          <a:prstGeom prst="ellipse">
            <a:avLst/>
          </a:prstGeom>
          <a:solidFill>
            <a:srgbClr val="7DBF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0" name="Oval 12">
            <a:extLst>
              <a:ext uri="{FF2B5EF4-FFF2-40B4-BE49-F238E27FC236}">
                <a16:creationId xmlns:a16="http://schemas.microsoft.com/office/drawing/2014/main" id="{21154CAD-042C-46AE-914A-344A34DEDC45}"/>
              </a:ext>
            </a:extLst>
          </p:cNvPr>
          <p:cNvSpPr>
            <a:spLocks noChangeArrowheads="1"/>
          </p:cNvSpPr>
          <p:nvPr/>
        </p:nvSpPr>
        <p:spPr bwMode="auto">
          <a:xfrm>
            <a:off x="2262188" y="47626"/>
            <a:ext cx="182562" cy="182563"/>
          </a:xfrm>
          <a:prstGeom prst="ellipse">
            <a:avLst/>
          </a:prstGeom>
          <a:solidFill>
            <a:srgbClr val="FE641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1" name="Oval 13">
            <a:extLst>
              <a:ext uri="{FF2B5EF4-FFF2-40B4-BE49-F238E27FC236}">
                <a16:creationId xmlns:a16="http://schemas.microsoft.com/office/drawing/2014/main" id="{B2E283B0-BAF9-4EAC-882D-01B36B19A979}"/>
              </a:ext>
            </a:extLst>
          </p:cNvPr>
          <p:cNvSpPr>
            <a:spLocks noChangeArrowheads="1"/>
          </p:cNvSpPr>
          <p:nvPr/>
        </p:nvSpPr>
        <p:spPr bwMode="auto">
          <a:xfrm>
            <a:off x="2552701" y="47626"/>
            <a:ext cx="182563" cy="182563"/>
          </a:xfrm>
          <a:prstGeom prst="ellipse">
            <a:avLst/>
          </a:prstGeom>
          <a:solidFill>
            <a:srgbClr val="00539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2" name="Oval 14">
            <a:extLst>
              <a:ext uri="{FF2B5EF4-FFF2-40B4-BE49-F238E27FC236}">
                <a16:creationId xmlns:a16="http://schemas.microsoft.com/office/drawing/2014/main" id="{7F97A409-2801-49BE-9D60-E58385D52C9D}"/>
              </a:ext>
            </a:extLst>
          </p:cNvPr>
          <p:cNvSpPr>
            <a:spLocks noChangeArrowheads="1"/>
          </p:cNvSpPr>
          <p:nvPr/>
        </p:nvSpPr>
        <p:spPr bwMode="auto">
          <a:xfrm>
            <a:off x="1676401" y="47626"/>
            <a:ext cx="182563" cy="182563"/>
          </a:xfrm>
          <a:prstGeom prst="ellipse">
            <a:avLst/>
          </a:prstGeom>
          <a:solidFill>
            <a:srgbClr val="8E96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3" name="Rectangle 15">
            <a:extLst>
              <a:ext uri="{FF2B5EF4-FFF2-40B4-BE49-F238E27FC236}">
                <a16:creationId xmlns:a16="http://schemas.microsoft.com/office/drawing/2014/main" id="{A998520C-038D-42AA-9CA1-728F510CD42E}"/>
              </a:ext>
            </a:extLst>
          </p:cNvPr>
          <p:cNvSpPr>
            <a:spLocks noChangeArrowheads="1"/>
          </p:cNvSpPr>
          <p:nvPr/>
        </p:nvSpPr>
        <p:spPr bwMode="auto">
          <a:xfrm>
            <a:off x="82296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4" name="Rectangle 16">
            <a:extLst>
              <a:ext uri="{FF2B5EF4-FFF2-40B4-BE49-F238E27FC236}">
                <a16:creationId xmlns:a16="http://schemas.microsoft.com/office/drawing/2014/main" id="{FD26A326-3965-483D-8497-C1CE7CA25483}"/>
              </a:ext>
            </a:extLst>
          </p:cNvPr>
          <p:cNvSpPr>
            <a:spLocks noChangeArrowheads="1"/>
          </p:cNvSpPr>
          <p:nvPr/>
        </p:nvSpPr>
        <p:spPr bwMode="auto">
          <a:xfrm>
            <a:off x="8374063"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5" name="Rectangle 17">
            <a:extLst>
              <a:ext uri="{FF2B5EF4-FFF2-40B4-BE49-F238E27FC236}">
                <a16:creationId xmlns:a16="http://schemas.microsoft.com/office/drawing/2014/main" id="{BE10F0F4-0D3F-4EF3-9305-C2DF16C699AF}"/>
              </a:ext>
            </a:extLst>
          </p:cNvPr>
          <p:cNvSpPr>
            <a:spLocks noChangeArrowheads="1"/>
          </p:cNvSpPr>
          <p:nvPr/>
        </p:nvSpPr>
        <p:spPr bwMode="auto">
          <a:xfrm>
            <a:off x="8593138" y="6096000"/>
            <a:ext cx="3651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6" name="Rectangle 18">
            <a:extLst>
              <a:ext uri="{FF2B5EF4-FFF2-40B4-BE49-F238E27FC236}">
                <a16:creationId xmlns:a16="http://schemas.microsoft.com/office/drawing/2014/main" id="{7C379E66-B8FE-4926-9ADC-14317C1E3381}"/>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7" name="Rectangle 18">
            <a:extLst>
              <a:ext uri="{FF2B5EF4-FFF2-40B4-BE49-F238E27FC236}">
                <a16:creationId xmlns:a16="http://schemas.microsoft.com/office/drawing/2014/main" id="{28634DC1-80DB-46FC-B582-34FB0919034A}"/>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8" name="Rectangle 8">
            <a:extLst>
              <a:ext uri="{FF2B5EF4-FFF2-40B4-BE49-F238E27FC236}">
                <a16:creationId xmlns:a16="http://schemas.microsoft.com/office/drawing/2014/main" id="{E385FED6-60CF-4A6B-B2CB-C068205CF04F}"/>
              </a:ext>
            </a:extLst>
          </p:cNvPr>
          <p:cNvSpPr>
            <a:spLocks noChangeArrowheads="1"/>
          </p:cNvSpPr>
          <p:nvPr/>
        </p:nvSpPr>
        <p:spPr bwMode="auto">
          <a:xfrm>
            <a:off x="8077200" y="6096000"/>
            <a:ext cx="2438400" cy="762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89" name="Rectangle 11">
            <a:extLst>
              <a:ext uri="{FF2B5EF4-FFF2-40B4-BE49-F238E27FC236}">
                <a16:creationId xmlns:a16="http://schemas.microsoft.com/office/drawing/2014/main" id="{0385D696-B0E8-4774-AC4C-58A09DEADC04}"/>
              </a:ext>
            </a:extLst>
          </p:cNvPr>
          <p:cNvSpPr>
            <a:spLocks noChangeArrowheads="1"/>
          </p:cNvSpPr>
          <p:nvPr/>
        </p:nvSpPr>
        <p:spPr bwMode="auto">
          <a:xfrm>
            <a:off x="1524000" y="6096000"/>
            <a:ext cx="65532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90" name="Rectangle 12">
            <a:extLst>
              <a:ext uri="{FF2B5EF4-FFF2-40B4-BE49-F238E27FC236}">
                <a16:creationId xmlns:a16="http://schemas.microsoft.com/office/drawing/2014/main" id="{83B21855-3EAC-4DB1-B03A-8AEC66BCB8DF}"/>
              </a:ext>
            </a:extLst>
          </p:cNvPr>
          <p:cNvSpPr>
            <a:spLocks noChangeArrowheads="1"/>
          </p:cNvSpPr>
          <p:nvPr/>
        </p:nvSpPr>
        <p:spPr bwMode="auto">
          <a:xfrm>
            <a:off x="10515600" y="6096000"/>
            <a:ext cx="152400" cy="762000"/>
          </a:xfrm>
          <a:prstGeom prst="rect">
            <a:avLst/>
          </a:prstGeom>
          <a:solidFill>
            <a:srgbClr val="7DBF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91" name="Rectangle 18">
            <a:extLst>
              <a:ext uri="{FF2B5EF4-FFF2-40B4-BE49-F238E27FC236}">
                <a16:creationId xmlns:a16="http://schemas.microsoft.com/office/drawing/2014/main" id="{283CD17C-D712-4141-9846-8972F4969F87}"/>
              </a:ext>
            </a:extLst>
          </p:cNvPr>
          <p:cNvSpPr>
            <a:spLocks noChangeArrowheads="1"/>
          </p:cNvSpPr>
          <p:nvPr/>
        </p:nvSpPr>
        <p:spPr bwMode="auto">
          <a:xfrm>
            <a:off x="104775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92" name="Rectangle 18">
            <a:extLst>
              <a:ext uri="{FF2B5EF4-FFF2-40B4-BE49-F238E27FC236}">
                <a16:creationId xmlns:a16="http://schemas.microsoft.com/office/drawing/2014/main" id="{14B4D614-5067-44C7-A2F1-8C4FF514B8BC}"/>
              </a:ext>
            </a:extLst>
          </p:cNvPr>
          <p:cNvSpPr>
            <a:spLocks noChangeArrowheads="1"/>
          </p:cNvSpPr>
          <p:nvPr/>
        </p:nvSpPr>
        <p:spPr bwMode="auto">
          <a:xfrm>
            <a:off x="8077201" y="6096000"/>
            <a:ext cx="365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latin typeface="Times" panose="02020603050405020304" pitchFamily="18" charset="0"/>
            </a:endParaRPr>
          </a:p>
        </p:txBody>
      </p:sp>
      <p:sp>
        <p:nvSpPr>
          <p:cNvPr id="24593" name="AutoShape 19"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D1A05406-E2AF-4910-BEB8-27D0DAF59138}"/>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24594" name="AutoShape 21"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B5B74FB4-A7A4-4042-88DE-97F5342AB58E}"/>
              </a:ext>
            </a:extLst>
          </p:cNvPr>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24595" name="AutoShape 23" descr="data:image/jpeg;base64,/9j/4AAQSkZJRgABAQAAAQABAAD/2wBDABALDA4MChAODQ4SERATGCgaGBYWGDEjJR0oOjM9PDkzODdASFxOQERXRTc4UG1RV19iZ2hnPk1xeXBkeFxlZ2P/2wBDARESEhgVGC8aGi9jQjhCY2NjY2NjY2NjY2NjY2NjY2NjY2NjY2NjY2NjY2NjY2NjY2NjY2NjY2NjY2NjY2NjY2P/wAARCAIpBG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iQASTgDvTPtEP/PaP/voU6T7jfSvJG1LUWuHVLyUfOwwAOOT7UbCbses/aIf+esf/fQo+0Q/89o/++hXlFxqN/GwC3suMdcD/CmJqt/uG+9l2n2H+FK6J5rq5619oh/57R/99Cj7RD/z1j/76FeSyalqKOVN9L+Q/wAKb/amo/8AP7L+Q/wp3Q7nrn2iH/nrH/30KPtEP/PaP/voV5H/AGpqP/P9L+Q/wpkOs6gbjy5r2QA8AgD/AAouhq7PX/tEP/PaP/voUfaIf+esf/fQryCTV9TinMb3suOxwP8ACn/2pqP/AD/S/kP8KLobutz1z7RD/wA9o/8AvoUfaIf+e0f/AH0K8j/tTUf+f6X8h/hR/amo/wDP9L+Q/wAKLoVz1z7RD/z2j/76FH2iH/ntH/30K8j/ALU1H/n+l/If4Uf2pqP/AD/S/kP8KLoLnrn2iH/ntH/30KPtEP8Az2T/AL6FeR/2pqP/AD/S/kP8KP7U1H/n+l/If4UXQXPXPtEP/PaP/voUfaIf+e0f/fQryP8AtTUf+f6X8h/hR/amo/8AP9L+Q/wouhXPXPtEP/PaP/voUfaIf+e0f/fQryP+1NR/5/pfyH+FH9qaj/z/AEv5D/Ci6C5659oh/wCe0f8A30KPtEP/AD2j/wC+hXkf9qaj/wA/0v5D/Cj+1dR/5/pfyH+FF0Fz1z7RD/z1j/76FH2iH/ntH/30K8jGqaj/AM/0v5D/AAo/tPU+9/Jj6D/Ci6C5659oh/57J/30KPtEP/PWP/voV5GdV1HHF7L+Q/wqGLWtTd8NeyY+g/wouhq7PYvtEP8Az1j/AO+hR9oh/wCesf8A30K8j/tTUf8An+l/If4Uf2pqP/P9L+Q/wougueufaIf+e0f/AH0KPtEP/PaP/voV5H/amo/8/wBL+Q/wo/tTUf8An+l/If4UXQrnrn2iH/ntH/30KPtEP/PaP/voV5H/AGpqP/P9L+Q/wo/tTUf+f6X8h/hRdDueufaIf+e0f/fQo+0Q/wDPaP8A76FeR/2pqP8Az/S/kP8ACj+1NR/5/pfyH+FF0K5659oh/wCesf8A30KPtEP/AD1j/wC+hXkf9qaj/wA/0v5D/Cj+1dR/5/pfyH+FF0Fz1z7RD/z2j/76FH2iH/ntH/30K8cfXNSDELeyY+g/wp0Or6tM+1b2T3OBgfpRoXZnsP2iH/ntH/30KPtEP/PaP/voV5M+q3oX5b6Uk8A4H+FM/tTUf+f6X8h/hSuhO6PXPtEP/PWP/voUfaIf+esf/fQryP8AtTUf+f6X8h/hR/amo/8AP9L+Q/wp3RNz1z7RD/z2j/76FH2iH/ntH/30K8j/ALV1H/n+l/If4Uf2pqP/AD/S/kP8KLodz1z7RD/z2j/76FH2iH/nsn/fQryP+1NR/wCf6X8h/hR/amo/8/0v5D/Ci6C5659oh/57R/8AfQo+0Q/89o/++hXkf9qaj/z/AEv5D/Cj+1NR/wCf6X8h/hRdCueufaIf+esf/fQo+0Q/89Y/++hXkf8Aauo/8/0v5D/Cj+1NR/5/pfyH+FF0Fz1z7RD/AM9U/wC+hR9oh/57R/8AfQrx6XWtRQ4W9kJ+g/wqP+3dU/5/ZPyH+FGhVmey/aIf+eyf99Cj7RD/AM9o/wDvoV5DFqupsuXvZAT04H+FNbWNVU4N5L+Q/wAKLoVz2D7RD/z2T/voUfaIf+e0f/fQryIarqW3LXsufTA/wpw1XUP+f6X8h/hRdCuet/aIf+esf/fQo+0Q/wDPWP8A76FeUR6lfMOb2XP0H+FP+333/P7L+n+FLmQuc9U+0Q/89k/76FH2iH/nsn/fQryr7fff8/sv6f4Uv2++/wCf2X9P8KOZC5z1T7RB/wA9Y/8AvoUfaIP+esf/AH0K8r+333/P7L+Q/wAKPt99/wA/sv6f4UcyDnPVPtEP/PZP++hR9oh/57J/30K8r+333/P7L+n+FH2++/5/Zf0/wo5kHOeqfaIf+e0f/fQppnhP/LWP/voV5b9vvv8An9l/If4Ufb77/n9l/T/CjmQc56j50P8Az1j/AO+hR58X/PVP++hXnemm91BZokvpRcINyA4ww9OlU5LvUoXKS3NwjDggqP8ACi6D2h6h58P/AD1T/voU4Tw4/wBan/fQrhvD1vfXkrTXk0xtwMANgbj+Vbc2lxSQssc0sTkfK4OcGrSuri9qb/2iH/ntH/30KQzwkf62P/voV59c2GvwOQJ5ZF7Mu3mn2Wm65cSjzrmWGL+Jm25/lUh7RHerPCP+Wsf/AH0Kd9oh/wCe0f8A30K43xDaTWdklxZ3EyhDiToc+9c79vvv+f2X9P8AChtIaqXPVPtEP/PZP++hR9oh/wCe0f8A30K8y0+5vbnUIIDdysHbkcdPyrrrnSo5I2SGeWF+zg5xTSuhOpY3/tEP/PWP/voUfaIf+e0f/fQrzq7tddtZdhmnkHZkAIP6VvaVpsoslOoSyPOxzjI4HpQlcHVR0/2iH/ntH/30KPtEP/PaP/voVh/2dB/ek/Oj+zoP70n51XIL2qNz7RD/AM9o/wDvoUfaIf8AntH/AN9CsP8As6D1k/Oj+zoP70n50cge1Nz7RD/z2j/76FH2iH/ntH/30Kw/7Og9ZPzo/s6D1k/OjkD2qNz7RD/z1j/76FH2iH/nsn/fQrk9ctvs1iJraWVGDAE5B4rCe4ug3F3Lj8P8KylNRdjWLclc9J+0Q/8APaP/AL6FH2iH/ntH/wB9CvMZ7u8RUK3koz16f4Uxb29MbH7bLkfT/Clzodmeo/aIf+esf/fQo+0Q/wDPWP8A76FcB4ellvNQaG6uJZF2ZAOB6V0f9nQesn51rFcyuZynyuxufaIf+e0f/fQo+0Q/89o/++hWH/Z1v6yfnR/Z0H96T86fIT7VG59oh/56x/8AfQo+0Q/89o/++hWPDpcEj4zJgdeatf2PZ/3G/wC+jSasWpXL32iH/nqn/fQo+0Q/89U/76FUf7Hs/wC43/fRo/sez/uN/wB9GlZFXZe+0Q/89U/76FH2iH/nqn/fQqj/AGPZ/wBxv++jR/Y9n/db/vo0WC5e+0Q/89Y/++hR9oh/56p/30Ko/wBj2f8Acb/vo1ieLIY9M0gy2rPFMXADA57j1oshN2Op+0Q/89o/++hR9oh/56x/99CvNtGvp5dUto7u4kkhkOGBwB0ru/7Hs/7jf99GiwlK5e+0Q/8APaP/AL6FH2iH/ntH/wB9CqP9j2f9xv8Avo0yTRrZl+Tcp+tFkNtmj9oh/wCeqf8AfQo+0Q/89Y/++hWYuk2yqAwcnvzSjSrT+6//AH1TsLmNL7RD/wA9o/8AvoUfaIf+e0f/AH0Kzf7JtP8Ab/Oj+yrT0f8A76pWHzGl9oh/57R/99Cj7RD/AM9o/wDvoVmjSbT0f/vqqzafbljgyAemaajcl1LG39oh/wCe0f8A30KPtEP/AD2j/wC+hXDeJZhp/lQ2ssiSv8xOc4Fa1hbQXVjDPukJdeee9HKT7U6P7RD/AM9Y/wDvoUfaIf8AntH/AN9CsX+yo8ZxL+dWYtGtgnzh2J9TRaxalc0ftEP/AD1j/wC+hR9oh/56x/8AfQqj/Y9n/cb/AL6NH9j2f9xv++jSsVcvfaIf+e0f/fQo+0Q/89Y/++hVE6PaEcK3/fRqnJpcMblSZPbmmlciU+U2vtEP/PaP/voUfaIf+eyf99CsP+zoPWT86xNeV7SeJLaeWMMMnGDSlaKuwjPmdkdv9oh/57J/30KPtEP/AD2j/wC+hXm63F0Y2P2uXI+n+FV5by9UjbeTAfh/hWSqRZpZnqH2iH/nqn/fQo+0Q/8APWP/AL6FeV/br7/n9m/T/CtDT7iaS/tFnuZWil4YHA54qlJN2E7pXPRPtEP/AD1j/wC+hR9oh/57R/8AfQrDOnQZ6yfnSHTYCQd8o+hrXkMvao3ftEP/AD2j/wC+hR9oh/57R/8AfQrD/s+D+9J+dH9nQesn50cge1RufaIf+e0f/fQo+0Q/89Y/++hXMXmiySgtZ380D9gcFf5Vy2otrmmy7Lm5l29nABU/pSasUqiPUPtEP/PZP++hR9oh/wCeyf8AfQryRNU1J3VEvJWZjgDA/wAKkuL3WLZis81xGR6qP8KQc6PV/tEP/PZP++hR9oh/57R/99CvIxq+of8AP7Ify/wq1p13f31yLf8AtFonb7hYDBPp0oDnPUvtEP8Az2j/AO+hR9oh/wCeyf8AfQrzK+XXtPcrcSTgf3lAI/QVT/tS/P8Ay+yfp/hRYHUses/aIf8AnrH/AN9Cj7RD/wA9o/8AvoVwGi65atiDVEYknicH+Yrr49LsZUDx5ZCMghyQaLDUr7Gh9oh/56p/30KVZY3OEdWPoDmqH9j2f9xv++jTLSBLXV2jhJEbQlipPGcigpGrRRRSGNk/1bfQ15FwC+0YJdsn/gRr12T/AFbfQ15D3b/fb/0I1MiJ7CSJ5keB94dPeqpBHUYqackbcU3z3xzg/WpIV+gsnMMbHr0qKnO5c5Y5pApOcdqCloJUU6bl3DqKloplJ2A/6Za5/wCWsf61BBL/AAPS7mtphInTuKfdQq6i4h5U9R6GmbP3kPoqKGXcNrdalpGLVgooooEFFFFABRRRQAUUuD6GkoAKKKKACiiigAqonE2PfFWxVST5ZiR2OaaNIFpDlRS1HGcOy/iKkpEyVmFFFFBIUUUUAFFFFABUU8m1do6mnu4Rc9+1VkR5pNq8k0IuEbhDE0z7V/E+lWgy/wCohOI15d/Wo5ZFiTyID/vN6mlK+XGIR1blz/SmbbDlbeS+MDoo9BTqAMDFFI527u4UU8Rnbuc7V/nTTjPHSgSYlFFFABRRRQAUUUUAFMlkEa+9K7hFyaqMxdsnqaEXGNxCcnJ61LDHuOT0FEcOeWqyBgYFO5UpW0ClyaSgdaRkHWipTCeqnilWD+8aQroSAHJPapqAMDAopENhT4oZJiREu5gM4HWmU+KaS3lWaFtsiHINAmMOVOGBB9CKK760NlqVjHeSwRHK5clRxjrXGapdJd3rtFGscKnaiqMcVTVhJ3KlFFFSMKKUKSrMBkL19qSgC9ocxg1i3YHAY7TXdyxRO+ZIo3I7soJrzyyz9vt8dfMFejt941tT2Ie43oAAAB6DpRS0VqSJkjvRknvS0UDGSIksbRyLuRhgg965a88KzrKTZyq0ZPAbqK6yiplFMNjF0TQhp0huJ3DzkYGOi1s0tFNJIBASOhopaKYhKKWigYlFLRQISilooAz9dXdpE3tzXJPztPtXY6uM6Tcf7tcafup9K46/xHXR+Ejuf9Uh96ii6svqKnmGbYn0NVkOHU1mtjU0PDsnl61B/tfLXcEc159Zv5Gpwv8A3ZK9DYfMa6qL0OWqtRtFLjNPij3SDPQda1bM1G7LNtHsjyepqWkyPUUZHqKzOlKwtFGR6ikyPUUDFopMj1FGR6igBa4/4hzYtrSEdS5Jrr8j1Fef+OrgTa1DEpyI4+frk0ET2MSJzFJHIOCjA16vaTC5tIZhyJEDV5MemK7/AMG3YuNGEbNl4W2n6dqbM6T6G/RSZHqKMj1FI3EZc/WoqmyPUU1gDyCM0EtEdBYDqcUpppRSckc0xakckpYFUHHc1CfkBZ+AoyatgY6VXvrdruLyC+yJv9Y2eSPSnchwbPONVu3v9VkuSD5bcR57qK6zwTcCa0kt2OTCcgex/wD1VzGtTRy6vMIQqww/ukUdMDirXha9+x61GGOEm+Q/Xt/OlciPxHowpaTI9RRkeopHRYWiqGo6mtiyIIZJpH5AQZqk+uXiDc2kzhfWp5kOxuVFPGJE9x0rGj8U2+7bc280P1HFbcU0c0ayRsCrDINOMr7ClG6KH865vxQP9LhP+zXTajNBaIZ5ZFVe/qa47VtQXUZVdI9qJwM9TU1pJqxFOLUinF1YeoqCdcpn0qaM4kFI65LLXKtzpKdTMxW1ikU4ZG4qEjBINSjmyb2ar2Jep39rMLi0imHR1BqWsnwtP52kiPOWiYrWxtNdyd0cTVmNop200bTTFZjaZNFHPEY5kWRD2YZqXaaNppBZmCfCmni5WaNpE2ndtB4roo7aO4XNxEkg6AOoNNjjLuAeB3q6CoAAIwKlmsI9WYV74R0q6JYRGJz3Qn+VZp8BQrKrR30gCsDyBmuvyPUUo596k15UMWJfJWJwJFCgfMM5rI1Dwtpl9lvK8mQ/xR8fpWvJIEA9ScCn0CaTOEvfBF1Hk2s6Sr6Nwat+F4Nb028Ftc2zm0buSCE+ldhRQJRSegVTX/kO/wDbuf5rVyqS/wDId/7dz/NaGaI0KKKKQDZP9W30NeQnq3++3/oRr16T/Vt9DXkPdv8Afb/0I1MtiJ7COocYqEwv9anoqDNOxEsP9406TCxkDin02XmM0DvcrUUUVRYhXeNp5zUUMrWshVxlD1FWoVy2ewp88ImTaeD2NFxxnZlK5g8vEsRzG3Q+lOil3jB6/wA6bFK9s5jcZQ8FTRNAAPNgO6P9RTNmlJXJqKiilDjB+9UtIxasFFFFAgqbPlQqV+83eoalQh08tjg9jSJYnnyf3qXzQ3+sQH6daYyMh5H402gLJj2UY3RnI9O4plGcUUFBRRRTAKrOP9Ix61ZqtOcTZ9KEXDcUkhFfup2mrAOQCKiAHnMh6SDj60yCTypNsgyM4+lMucepZKkKCe9JVlwJI/lOR2quQRwRUmCYlFSxR5BLCgwehoC5FSOwRcmnS4hXLMM9hVJ3Ltk/lTRcY3FJaaQADJPAFTSMLaMxRnMh++39KBi1jz/y2Yf98iq/LN6kmmbrQmtIwSZW+6n6mpEyzFj1PJp0gEaLEO3LfWkQYFImeiHVKihF8yT8F9abEoZiW+6vJpHcu24/hSOZ66CO7OctSYxT4kMkgUUS/wCtYDoOKB36DAMmlIIOCMUrJhFbs1OSQEbJOV7HuKAuR0U50MZx1B6H1pFUscCgLiUjMFGT0p0uIyc9KrNmQ5bhewplxjcYxaVs9qlSPHTk+tKq9gOKlAA6UGkmoqyBFzwKKfCMyfSpiisckc0jBy1IUTeh9e1AibPSrAAAwOBRSJ5g6CiiigkKKKKADvg8GgkAZPStzREs9UH2G9TEy8xyjgkelbNt4Y0+3lEjb5SOiv0qlFsVzH8+Ww8KLGcq9y52+u3jNYQHKqOSTgV1virT7m6WCS1j3rHwUXtVbQfD8ouFur5NipykZ6k+9NxbdhGHfWxtLgQt94KCfxGar10/ibR7ie7+2WqeYGGHUdRWTaaDqF1IF8kxL3d+MUuV3GmX/DOnLeWl75owkg2KfQ8/41l3ek3tnMYngdxn5WQZBrurG0jsbOO2i+6vU+pqetPZ3QrnKeH9Dn+1Ld3cZjSPlFPUmurPJzRRVxVhCUUtFMBKKWigBKKWigBKKWigBKKUDPQZqSOJi43LxRcaVxgRm6LS+W4/hq1RSuXyFMgg88UlW3UMpBFVcU7kONhKKWigRT1fjSbj/drjD9xK7DXW26PP7jFcg33ErkrfEdNLYAN0Ui+1UavIcKTVOT5XI9+PfNZR1NR0rbXjk9cY9Sa76L+0byNTBELVcf6ydck/8B4xUPhzw9HZ26XN4okuWGQD0jHoK6OumC5UZySZlro+4A3F5cu3cB8L+VPXRbNeit9c1o0VdwskUP7HtP7rfnR/Y9p/db86v0UhlD+x7T+6350f2Paf3W/Or9FAFD+x7T+6350f2Paf3W/Or9FAFD+x7T0b86gfw1pErl5bKN3PVmGSa1qKAMj/AIRfRf8AoHw/lT4fD+mwZ8i3EWeuzjNalFAWKH9j2n91vzo/se0/ut+dX6KAKH9j2n91vzo/se0/ut+dX6KAM/8Asaz7o350f2LZ/wBxvzrQooAz/wCxbL+4350f2LZf3G/OtCigDH/4RfRe+nwk/SlHhjRgciwiBHQgVr0UAZ/9j2n91vzo/se0/uv+daFFAFAaPaddrZ+tL/ZNr6N+dXqKAM2TQtPlUiWAOPRqVNEsY0CRxlFHQKeBWjRQBlS+HdMmbdNbLIfVuab/AMIxo/8Az4xflWvRQBkf8Ixo/wDz4x/lR/wjGj/8+Mf5Vr0UrIDH/wCEX0U9bCL8qX/hGNGxj7BFj0xWvRTAy4/D2lw58m1WMHrt4zT/AOxLH/nmfzrRooFYzv7Esf8Anmfzo/sSx/55n860aKLhYzv7Esf+eZ/Oj+xLH/nmfzrRoouFkZ40WzXojD6Gl/se0/ut+dX6KBlD+x7T+6350n9kxL/qri4i/wBx8f0rQooAx5bLUYZVkhuFuETpFKPmP/Au35VZttRjml8iVWguP+eT8Z9dvqPer9Vb6xhvYtkq/MOVccFT7UwsT0VnadcTJM9jdtuniGVkPHmr6/X1rRoEFUl/5Dv/AG7n+a1dqkpzrpHpAf5rQCNCiiikMbJ/q2+hryLu3++3/oRr12T/AFbfQ15Cerf77f8AoRqZbET2CiiioMgoIyCKKKAK7Rsp6ZFCxs3bAqxRTuVzCKoVcCloopEkVxAs6+jDoaoI8ltIR09QehrUqOaFZlw3B7GmmawnYpGNJwZIPlfun+FEUuflfg1HJHJA/PBHQin70n4k+R+zdj9ao3aUkT0qqT9Kjifyn2TjjsasTMAoVeh9KkwkmnYiooopgSwmQ9D8o67ulPeSHGCm5vUcUyTiGMD7vf61FSItfUcxU/dXFNqWKEuRu+Vf502UguQv3RwKBpjKkQLKNp4bt70hXEat60yge4EEHBGCKrXH+sq8/wC8jEn8Q4aqFx/rTTRdN6jpPmgjkHVeKWcB0WZe/DexpIPnV4j3GR9aLdwrGN/uPwfY0zcbFO8R+U8elW0vkP30INUpEMblG6j9abRYhwTNI3kIHBJqCS+JGI1x7mqlFFhKmkKzFjljk1PAojTz5OcfdHqaZBF5j5bhF5Y0k8vmvkDCjhR6Cg0Wgx2LsWY5JqzZxgEyt0UcVBGuTk9KtyfJCid25NJjSIidxJPU1KOgqIdamCsegpGVVj1/492x681GOenJp6sY2Pf1FO80LnYgU+vWgw1Q9P3TKgPzt19qgk/1jfWgMQwbqc5qVow7b1cBTyc9qBbMcCDEkTcZGQagZSpIYYNOlYO/y/dHApRLkASLu9D3oBJoWM74nU/w8g+lPVgsYY8cVE8w27VXav8AOoWZmwOw6CguMG9wlfzH3dB2p0URkPovrT4rcnl+B6VZAwMDgUi5VFFWiRGBQPlOKTyD61NRQY8zGogQcU6iigkKKKKACiiigBSrLjIwDyPekroNK09NY0N4ids8Dny2/LisO5t5rSYxXEZRx69DTsISGZreeOZDhkbIr0eGYXEEc69JFDV5tHG88ixRKXdjgAV6PZQG1sYIGOWjQA1pTEyYUUUVqIOlBJ9aKKAEopaKAEopaKAEopaKAsJS0UUAFFFFABSUtGKBk+9YQFAy1AmcgnbxUYHmDrhh+tALR5BHHpSLuyVZ1PUYqQ4xkVVyh7EU8TYwAPlpWGpEx6c1D5SH+Pmn7gSGHI9KU7WHagHqQtCyjI5FR1aBCr1zUBU5J6UyWjH8Svs0rb/ecD+dcs33V+lb/iyTC28PrlqwH/hHtXHVd5HRTVkC8q49qv8AhmxW+12N3wUgTzSCMgnp/WqMfU/StrwN/wAhK7HcR/1FFPctnbUhIHJOPrS1l6+t0bWBrSIzOlwjFAeqg859q6CDT3DOMjPpTTLGpw0ig+hNZkaXQ8SPIYm+zPbKu7sGBYkfyrIt9Ls9U1bVXvpZQ0c4VQJivGwGgDq1ZXGVYMPUHNOrPt0stF0whZCLaPJ3O+48n1qmviE482XTbyO2Iz5rIMAep5oA3KKzdQ1u00+CCeXe8c5whQZqbTrx72J5HtpbcBsKJBgsPWgC5RVPUdRg06ESTElmO1I05Zz6AVQbxCtvG8t/ZXVpGvR5EGD7detAG3TJJY4l3SOqD1Y4qO0uUvLWK4jDBJF3AMMGsPxFMrarp0E1jNcxbnJRUDB/lPGCecdaAOiBDDIOQehFLWfdajBp8EKmN98gAjgRRuPHTFUn8Sx2sbPqFldWoAypdBhvYc9aANsugcKWAY9ATyadWXL9jm1Swlkjk+0sjmI9gBjOf0qG28RR30qpZ2lzKA+2RtownPfmgDaoqK5njtbeSeU4RBuNZ2na19ukVTZXMKSDdG8igKw/OgDWorLvNZWGZ4La1nu5k++IlBC/XmpdP1SK+Z4jHJBOn3oZRhgPX6UAXVdXyUYMBxwc06ub8KSrDp97JK+EWdyST0qz/b7Ft6abevbdfNCDBHr16UAbdFV0vbZ7P7Wsq+Rt3b+wFZo155Cr22mXk0DdJFQYI9RzQBskgDJ4FNMiBN5dQn94nisq61WG60O5ntkml+RlZUX5kOO9ZmmXME3hApqFtci3UAOT/H8wxg59cUAdUCGGQcg96WqFxfW2m20K7XYsAscSDLN7Cq0GuqZ44r2zubPzTtR5VAUn0znrQBsUVnX+s2un3MME+/fMDs2jIJ9Pqaht9c3XCQ3Vlc2nmttjaVQAxxnHX2oA16KKKACisi611I7l7eztZ7yWP/WeSoIX2Jz1qey1WK881FiljnhGXhcYcUAaFFVdPvotQtvPiDKNxUq4wQQcEGo4NUgm+1Nh0itmKvK4wpI64+lAF6isQ+ISV82LTb2S2xu81UGCPUc1am1mzh0r+0i5a34yVGSMnH86ANGisf8At6JNsk9tPDbu4VJXXAORkHr0rQvruOws5bqbJSJdxCjJP0oAm3rv2bhu64zzTq5S6vUg8V29zKJED23yxn7zE5wAPWtKPXgsype2VzaI7bVklUBc9s80AbNFUtS1O20y3Wa4Y/MQqKvLOfQVRPiFYGBvrG7tIWcIJZUAUZ9eaANukJAGT0qrf6hb2Fqbidvk7BeSx7Ae9Zc+uFrWf7VY3NpC0ZCzSqAvI4zzQBuq6uuVIYHuDTq5zw/fxWWj6dFNv/0h3VHHIzljyfwrZ1C+g062M9wSFyAAoySfQUAV9YXy44r0cNbPuY99n8Q/SrEUxmnYL9wCq/iA/wDEgvj0/ct/KjTXULgnBKj+VUloS3qXmIVST0FZlm/ma7K/rDx+a1NeThv3aHjuagsB/wAThv8Arh/VabVkJO7NiiiioLGyf6tvoa8i6s3++3/oRr12T/Vt9DXk9sm+Yk9AzfzNRN2RMlciIwcGkqW4XEmexqKoTuZNWYUUVoaPYG+kncj91DGzE++DimIz6KM5/OigAooooAKKKKAEdFkXa4yKoT2jR5KfMv6itCimnYuM2jLSbC7JBvT0PUVIA0Y3xnfF+oqzNaxy8j5W9aptHNavkdPUdDTvc3U1InVlcZU5paiXbKd0R2Sd17GnLJltrja3vQTKFiZJNoKsNyntTvMjXlI+femNGy44zSBGPQUjKyJYnZ5gWOTjioT39aeymMg55p3nKTuMY3etAbbEjKDCIh95RuqtTt7b9+fmp5kjblo+fagSugi/1chP3cVnynMhq9JIWXGNqjsKzycsT61SNqa3YKxRgw6g0+dQH3D7r8io6kT54yh6jlaZsSZ+0Q4P+sQfmKr05HKOGHanTqA+5futyKAI6VQWYKOSaSrEX7mIzMPmbhB/WgAnYRoIEPTlz6moFXccUnJPqTU6LtX3pAPjTLKg6Zp07bpT6DinW3+uz6DNRE5JPvUlip99frV58hSRVCr0Th4we/eg56y6lairBiU9qURIO1FzHmIoo93J6VGwwxBq3TZNgGXxQCdytTpCqIB/HSFt5xCv409LbvIcn0oNNFqyBEeU8fnVqOFY+eretSAADAGBRSIlUb2CiiigzCiiigAooooAKKKKAHMhUKT0YZFNrfsdKOqeHFMOPtEMjbc9xzxWdDo2pTzeUto6t0y3AH407MRveC1P2S5bsXx/Kt64tre7TbcwrKP9oU3SdNj02wS3Dbm6u3qatmNexxW0VpqFina6fZ2ZLW1ukbeoHNWKcyFfcetNqgCinhABluBTlI7LgUXBIioqbNGfUCi4+UhoqUop6cGmFSvWgVhtFLijFMQlFLijFACUUuKKBiUUtFAhKKKWgBKeJGHfIptFAx29T95BRuj/ALlNopDuO3IOiUeYewFNooFcXe3rikyxPWikJ2gsegGaHoByfiSXzdW2A5EagVlyffNTXEv2i+mmPILE/hmq5OTmuCTuzrirIfH978K2/BAxqt5/1zH8xWJH978K3PBP/IUu/wDrn/UVdPcbO0oooroICuY03S7HUNV1d7y1imdbgAF1yQNi109V7azhtpZ5Ilw07739zjH9KAMXWrO1s4tNjSBI7KK6DSKF+UZDcn8TW7cyxQW8kkzqkaKSzMcAClnhjuImimQOjcFT3rHHhbT/ADWLmWSEnIgZ/kH9aAOfiWRtM0MSHKNdbo+f4cjH9a7yqlzp1rcm3MsQP2dt0eONp/yKt0AYd2sa+LLR7hQVMDLCSP48g/njNTeJpYItAu/tJARk2gHufQVevLO3vofKuIw69vY1mweGbFAwnMtzkYHmtnaPagC1oOf7Es93XyxUWp/8hvSP9+X/ANANaFtbx2tukEK7Y4xhR6Cklto5Z4ZnGXhJKH0yMGgDHL+V4x/0mRQJbbEAJ75GQPfg1J4tkij8PXXmsoLAKm7u2eAPer+oada6jGqXUQfacqehU+oqjD4asUjkWYyXJcbd0rZIHoKBjDn+2dH3dfIlz+S1H4MjVNIZlGC8zM3ua2PscPnQS7fmgUqnsDjP8qLKygsIPJt02pknHuaAHXUMVxbvDOMxuMEGsS2luNGuoNNuJhPDPlbZ+jJ6KfXjvW5c28V1A8My7o3GCM4qhp2h2unztMheWQ8K0hzsHoKBGLo8GpztexQanDDJHcuZIzFuIJPXOR6Vbt7WaPxBbG+1KKe4RGKxpFtbBGMnk1fv9CtL2c3HzwXB4MsRwxFTadpNppy5gTMhGGkY5ZqYzko1kbwzfCMhQLsFiRnA3jmtxbLWDEsiazB5W3cCLfjb/wB9Vp2um2trDLDFEBHKSXB7k9aoN4YsTLkNMsOcmAP8h/rSAx7lceFriWG8F3C10XuHjG1SuTuA68dK621lintopYWV42UFWU5BFENtBBbrbxRKsKjaEA4xWS/hex8zMTzQxHrCj4U0AW7i6trrS71rWWOQLG6sUOcHb0rFH/Ig/wDAV/8AQxXRQ2Ftb2RtIYlSAqV2j0PWmDTLUad9gEeLfj5fxzQIx5H8nxhZm5cBJLZlgBPfK5H1q74pETaBdJKoYuhWMHqXP3ce+auX2nWt/biG5iDqpyvqp9Qap2Ph6ztJvOZpZ3GNplbO36UAUpA48Q6Kr9RC2R77DUvi8A6ZE2OVmQg+nIrWksoJL2K7ZMzRAhG9Af8A9dLe2UF9EI7hNyhgwHuKAJHmijkSN5FV3+6pPJqSs9tOMmsi/lk3CNNkSDoucZJ/KtCgDj9AsNSNiwtdQjtyJGEkbQZZW9zn0xV6wtpv+Eh3XGqJPcRQ4eOOPb8pPfk9zV7UNDtb2bzg0kEx6vEcFvrU+naZa6bGy20eCxy7E5LH1NMZhahcPoN9dRwQlo75d0QUcCToR+OSfwpdY06TT/BcltE+GVczyAfe/vGujmtoZ2iaWMOYm3oT/CfX9alZQylWAIPUGkI5+2tNXuLeOWDWbdomUFSsGRj/AL6rNNpHD4fvdtytz5t5GXZU2rneoIHJ9K128L2JkyjzRw5yYUfCH+taL6fbPZi18sLCCCFHscj9RQML+zS706W1IwrLgY4xjp/Kuct7mXWpLHTZwGa1YteZ+bLJgYP1yfyrrHbZGzYztGcDvWR4et5NlxfzxNFLeSb9jdQnO0H3waBFO7lhg8a2hnYKGhKxknA3elamvmAaLdC4ClShVQ3djwv64p11pFleXHn3EIeTbtyfSq1p4cs7afzWaWcj7glbIT6UDM/5bfU9Ea+Vtn2YIhI4WXHf3xmtjXZbaLSLk3gzCVwR6+1Wbu1hvLdoLiMPG3UGs208N2VtcLMzSzlP9WsrZCfSgRnRRNGfDzajGTsRlYuPuyHG3PvW7q00EGlXL3LBYvKYHPfI6VPc20N1CYbiMPGeoNZcPhmxjYmRpZ0/hSVsqv0oGUtNsvt3gyOIDDgF4jjJBDEj+VFldvruoWYJbbZLvuBjAE3QD9Wrcjhi0zT2S2jOyJSyoOST1xVPw3ZG2sGmljCT3TmZ+MEbjkA/TOKYE3iL/kAX3/XFv5VTT/Vp/uirniH/AJAF/wD9cW/lVNP9Wn+6K0gYzFqWw/5C5/64H+a1HT7D/kMN/wBcP6rRPYIbmxRRRWRqNl/1T/7pry+JQuMd2b/0I16hL/qn/wB015gnRD7t/wChGsquxSGOoYEGq7QuM4GR7VZPU0+M5JX1FYqVhSgmUfLcg8Y969B0uyht9JWGFceZGdx7kkVxD/dNd9pxzp9uf9itqTuzKcUkebyoY55YzwVcj9abWz4psjaaoZVH7ufkH3rGptWZmFFFFIAqxYxCa42t93HNV6uWqlIi3Qv/ACoJm7IrzwmCQpnI7Go6vsiuuGGRUItAzgB8A+tFiYz7laggEYIyKfMgjlZA27b3plBomUrizxl4fyqNZFlASfgjo/cfWtHpVa6tRIC6DDenrVJm8KnRkQlmtTh/njPQ1ainjlHytg+lUIpjGDHIu5O6nt9KWWDavmwsWT17iixcqalsX5lymfSq9Qx3kicN8y+9TLNA/UlDRYz5WhVXc2KUxsD0qVGhUZVxTZLqKMcNuPoKROpXucxx4PBbtVSnyyNK5dutMq0bxVkFKh2uDSUUFjpF2yEfjUi/vLVh3Q5H0ps/JU+qinWvMpXsykUgGQx+bIF6DqT6Clnk8yTjhV4UVIR5Fvj+OTr7CoY13H2FAD4l7mpKKKRRLbf6wj1BqLuadG+yRW9KdOm19w5VuRSAjpUdkOVOKSnKjP8AdXNBLtbUmF1/eWlN0OyZpFtv77flUyxonQUjnk4LYiDzSfdG0Uq24zl2LGpqKCHPsAAA4GKKKBkkAcknAoICiprq3e0nMMnDAAn8eahoAKKKKACiiigAp0QzNGPVgKbVrS7drrU7eFRnLgn6ChAR3sBtrySFuCp/pUNdP4v00qyX0K5XAWTHb3rmUVpnWOIbnc4AFNoDt/BqY0YE9C5P61uO56ZqrpNm1jp8FuRyq/N9e9W2Q54rZbD6DShx15pAxFSc9SMVEepqgZID+VJsAfP8PWkU04/6s0hjD8zU+mL1p9MSCiijBpDCgeh6UUUARsu00lSkblx37VHTJaEopaKBCUUtFMBKKWgDNIdhKKmWEnluKkEajtmlcpQZVoq3tX+6KY0KnpwaLhyMr0VI0bL7imU7k2EopaKBCVT1e4Frpkz/AMRG0VdrnPFk53W9sOn3zWdR2iXBXZz4+WML3NOZRg7TyOtH3TuPboKROW+tcR1Cx/e/Ct3wV/yFLv8A65/1FYUf3j9K3fBP/ITuv+uY/mK1pbks7Oq11fQWksEczYadwiDHU1ZrnfFbSRyadJCnmSrcqUTONxzxXQSdFRXO3dxrGl20d/czJPGD+/gVANinuG6nFXNQ1SQNbW1gqvc3K7139EXH3jQBrUVgXb61pls101xHeokeXQxhCD6jHWoG1i8kstHRZ44Jb1AzzsvAOBwB0yc0AdNUNzcRWlu88zbY0GSetR2C3aQlb2RJXDfK6DG5fUjsaz/FSXLaLMbeZYwqkuCoO4Y6e1AGvFKs0KSxnKOoZT6g0+sC1vZNK8P28t3OJ3eNBCgXbnIGF4p/k6+I/PN3AZN2fs+wbcem7Gf0oA3Kr3t5BY25nuX2Rghc4zyTgVHpd+mo2SzoNrZ2undWHUVkeNUnOkBopgiCVNylQcncMfrQB0KMHRXXkEZFOrElvbrTNJt1dhd3kxCQgKFBOM9vQfypskWvwQC4F3BNIDl7cxhVx6BsZpgaeoX8GnWxuLltsYIGcZqwrB1DDoRkVx17qE2reEHuJgAxuNoAGMCtiK/uL9kg03CxxbRLcMMjtlV9TSGbdFYl7qNzNqBsLCaGIxAGaaTHyH0A7moxqNzpl4iX93Fc207hElUBWRsdwO3vQI36gW6ia8e1DfvkQOVx2JIH8qnrl4bfUv8AhLp8XqYEEbN+6HKbm+X+fNAHQW93FcTXEUZJa3cI/wBcA/1qxXLWj38mvavbWQWJTMrNcMM7fkXgDua0rK6u4NTawvpVnzGZY5QoUkAgEED60Aa9Fc/9vvNTvZVsrqK0tIWKGRgGZ2HoD2qXTtRvE1I6ffmOUsu6GeMjD46gjsR/WgDboqG6lMFpNMq7jGjMB64GcVj6NNqt0ILp7q3nt5cmSMLgxegBxye3NAG9RWI13f6lfSw6fIkFvA215yu5i3cAHjiqt1qGrabfWdrcNFMlxOFWcDBK5GQRjAoA6WiuduL/AFWfXZ9OsmiRERWMrDJQZ9Mc0Nf6ra3x01ytzPMu+GbaFCr0JYUAdFRWDHe32n6xDZX8y3MV0P3coQKVYdiB6/0omv7291Ka2s5orW3gO153wzFu4ANAG9RWHZ6jdWuorZajNFOsxPkzJgZwOQwHStskKCScAcmgBaK56O/vNWuJHsryOzs4yyBmVWZ2BweD0FTadqF2bx9OvXjabbuimjIIkHfjsRxQBt0Vzo16eytJYL6PzNSRtiRxj/W54Vvpn+VT3uo3tjYWsXl/aNRuTtVQAFB6kn2A/lQM26KwLka9ZWv2kXMV2yrl4fLC447EdarS69exeGrLUQqyTSyorIB94EHigR1FFc9d3Wr6fANRuZY5IFO6W3RB8i+zdTimyS669hJqKzQxKo8xLYqDlAM8tjIOKAOjorKuJdQvdOtZ9MeGN5Nrv5nICkZIHFatABRRRQAUUUUAZ3iL/kAX/wD1xb+VU0/1af7oq54i/wCQBff9cW/lVNP9Wn+6P5VrAymOp2n/APIak/64f1Wm07T/APkNSf8AXH+q057ChubNFFFYmw2X/VP/ALprzCP/AFa/77f+hGvT5f8AVP8A7pry+L/Vf8Db/wBCNZVdikB+8aFOGBob7xpKwGLKMFhXcaQ27Src/wCzXEPyoPqMV2OhzKmhRSOcKgOa1ovUzqbEXiQW8th5Ey7pG5j9VPrXETQSQNiRfoexrobq4a6uGlfv0HoKhIBGCMj3q5O7OH2mpgZFGRW0bWAnmIUFIYBuEYB7UivalC1snlYNINqfqatXHEmBwAMCpVuQTgjFR3P+sBHQigzbbepDQOtFFUBRk/1jZ9abV17YTcqwV/Q9DUDW0qsVI5FSbRkiGiphbOepAqVbdF6/MaAc0jNuLGSdWlhjJKjLYqjDM0LZXp0IPQ12cQ2RqoGBjpXPa5p/2eT7REP3bnkehqk+hrRr3dmUnhSZDLb9vvJ3FVqdHI0ThkOCKsSItwhlhGHH3k/wpnZuVcUUUUxWCiiigYUUUe1AEk38H+7T7If6SpPReTUcx+f6ACpR+6tCf4pOB9KQEczmaYt69KkVdoxTIlwMnrUlJjCiitDSNFvNXlxbptjH3pW+6KErg3bczs847mrEW8DZIvyejcV6JpHhux0sBtnnXHeR/wClaUltby/6yCNvqKrkMJVex5YscIPHJq5b2d1dHFvbyP8AQcV6MlnaocrbRg/SpgAowoAHsKOQwcm9zjrDwncyMGvXEKd1Xkmq+peHL20mY20TTwH7pXkj613NGarkQjz6DQtUnbC2jJ7vwK14fDUNjayXepSeb5a58teldXknvVTU7Q32nT2yttZxwaXJYDzh3MrtJtC7jnaOgrY8L6ab3UBPIv7iA5z2LdqLfwtqUswilVYkH3nzn8q7Kys4bC1S3gXCr1PcmpjHUDkfGMHl6skoHEqVhV2XjK1Munx3CjJhbn6H/wDXXG1MlZgFLjjPar+m6Leaohe32iMHaWY9KteJdPXThZxx8x7MbvVqLAYtB6GijBYhFGWY4ApAdTaeH7bVdMtrneYZSmGK9GrY0rRbXS8tCC8rDBkbrU+l2xs9Mt4G+8qDd9atVvGKANgcFWAKkcg9Kr22nWVrKZLa1jjf+8BzVrpH9aB0p2Ghcn1o5pQM0ny+tAxc+vNIUB+7+VLjPQ5pOhoAYODT+qGlI3fWobeUSNIOysVoFsOXrT6YeDTxzTABwCfSkBY87qcOhFAPy+/ekMOv1pKCOaXqM9+9ACDg01xhvrTqGGUz6UwGUUUUEhRQBk4FTJEBy3JpXKSuRpGW56Cp1RUHApaWpuaKNgooooGFFFFACUx4g3I4NSUlANXKzKVOCKSrRAYYNQPGV5HIqrmTjYZXN+LVxNay+xFdJWD4uT/Q4H9H/oazq/COG5zLEscnrSx/fFNpydz7VyHSLH94/Q1u+Cf+Qpdf9c/6isGP734VveCv+Qpd/wDXP+orSnuJnZ1g+Igft+kcH/j6X+YrepCoOMgHHSuggy/E3/IAvP8Armf5VRleXT5tP1LYz2/2VYZtq5KDru/OuiIDDBGR6GjAIxgY9KAMHUPEFpNYzR6Y4vbhoyQkPzYHqfQVWtp9MXwxpdvqyr5MkCkO4+UEAd+x5rpVijT7qKv0GKDGjKFKKVHQEcUAZHhuSWS3nw7yWolIt5HbJZMDH4VP4j/5AV3/ANczWkqhRhQAPQUEAjBGRQBz95aTT6Dpk9uC0toscoTbnd8mCPyNWD4n0vyiVnzN08j/AJaZ9NvrWwAAMdqb5MW7d5aZ9dooAztAgnispJLldktzK0zJjGzOOP0qv4xBOhNgZ/fRf+hitykZQwwwBHvQBh6xFOLXTr2CEzGzcStGOrDaVOPzzT28TaXJCPJn82ZxhYE5kz6YrZxxjtTRDGGyI0B9QooA4Y728FXHnIwd7o+Yg4Iz1FbVvO3h2GCCYFtNICxyd4iezfietdBsXGNox1xihlVhhgCPQigZyt7babba3PcataRS215h47l1BVCABtJ7dM1JBD4eubyOPTNNtrohhvljQbYx659faumZFYYZQR6EULGifcRV+gxQIdWPD/yN11/16R/+hNWxSYG7OBn1oAyNF/5Cutf9fK/+i1pt0u7xVbr62bj/AMeFbAUAkgcnr70u0bs4GfWgDjrex0TS5ZbbW7a3WRpGeOeZRiRc8c+tXtFGnS6q76VpUKW8SkfbFGMnuF45/OuiaNHxvRWx6jNCqqDCqFHoBigBs8ohheVgSqAsQoycVzFrdWP9t2/9hOWNw2+7jj+6q4PLDsc4rq+tMWNEOVRVJ7gYoAwLW/j0S8urTUT5MUkrTRTtwjbjkjPqKravqkeo3umLZhpbZbtd86jKZyMAGupZEf76q31GaQRoBgIoAOcAUAYWnf8AI36kcf8ALFefxq0//I1p/wBeR/8AQxWrtAbOBk98UYGc456ZoA5/Xgf7f0bg483rVGSDSrPV7uPW7KACeVporqVcqwP8OfUf1rrioJBIBI6UjRo/31VvqM0Ac7psOiXGoKdL02B44yd1yijap7YPc10MqebE8ecb1K5+tKqKgwihR6AYp1AHF2VjoemK1prlvbJcB2ZZZlAEi54we/GKv6TJpaXk91Y6bBb2cCkG9HyhvXHqPeuiaNH++it9RmlCKF2hQF9McUwOX+zXl9M+vwsS0Y/0WED7yDrn3PSpL24N2un67awPItuW86P+JRgg8exrpQABgDA9qAqhcAAD0oGYN54m06SyYWcv2qaRCFhi5bkdx2rLgGPCuj8HP2mPI/A12AhiU5WNAfZRS7FwBtGB0GKQjK8Uf8i5ef8AXI/yqa4/5F2X/r0P/oFaDAMMEZHoaMDGMcelAGHZ6pb6XoFhJc7wsiqg2jPJFbtNKKQAVBA6DFOoAKKKKACiiigDN8SZ/wCEev8AHXyG/lWfYzC4sYJR/EorR8Q4/sC+z/zxb+VY2jwvbWht352H5T6jArSBlUL9O07/AJDUn/XD+q02naf/AMhqT/rh/VaqewobmzRRRWJsNl/1T/7pry+H/Vn/AHm/9CNeoS/6p/8AdNeXw/cb6t/6Eayq7FIH+8aSnP1/Cm1gUP6xn2NaVvdsdJS1GQA2SfWs2IbmKf3qvqoVQo7VcDlxErKwtFJUM0207U69zWhwonqvcruIIOQKgLM3JJpOadirBSkkgZPSkopjCiiigApSSaSigAqSFN8g9BUdKGK/dOKAL9Qy+VNG0EhyGGKZFOc7X5HrUJ+8frSsJaM5u7tmtLhoX7Hg+oqOORonDIcEVv6va/aLJbhRmSLg+4rnqpanp0p80SzMizR+fEMH+NfSq1SQTGGTcOR0I9RT7mIKRJHzG/I9qDUgooopgFOjGXAptPj4V39BigAAMkuB1Y1NOA0+wfcjG2ks1wzSf3B+tCjA56nk0mMWiitnw7o39oz+fOMW0Z/76NJK4pSUVdjtC0B7/Fxc5jtweB3eu0hVbeMR26iNF4CrQAAoVQAoGAB0FLXRGKRxTm5MnS6YcMMip0nR+hwfQ1Qop2IuadFZ6yOv3W/OoLrXorTgr5r+i0rD5jXxmg8dSB9TiuQufEt9PkQhYV9hk1mS3VzMSZLiVv8AgRFIXMd+ZoV6zRj/AIEKQTwHpPH/AN9CvOzk9WY/U0AEnjcT7GiwuY9HDq3SRW+jU7BrzgSSRniWRD/vEVbg1a/g/wBXcsR/tc0D5juJoknheGVco4wRXHTeEr9bgpCyNCTw5PQVPH4mvOkyqw9V4NXYNXiueBMyt6NxScUxppmrpVgmmWCWyNuI5ZvU0++srfULYwXKhl7HPIrP3Mf4yfxpMn1P50+UZSPg2At8t64X04rS03w/Y6c4kUGaUdHftUWT/eP50u9h0dvzpciA2eaSsoTSr0c1It5MvcGqsM0z9wUo6VQTUDtw8f5VPHeQuAC20+9Kw7lh/wCH0o+UAE0KVkXAYH0xQORtbg0gDaD904NAYjhqG6e9KeQD60ANkYRxNJnhRmszQZDPbTPn5jIW/On63MYNPZQeZDtqn4afDzRZ7Ain0Ib96xuNyN350gNPz6imsuPpSLFpcjOcc0wGlyKAFPNIh+Yj1pCc0J94UwIdQmNvZSyr1Xp+dSWk63Nskq9HHPsaz/EcmyzSMdXb9Kq+HrsI7Wj9G5WjoRze9Y2zxTkQt06VL5YY5P5U8cDAqbmqiIqBBx+dLRRkE4zzSLClpKWgAooooAKKKKACiiigBKKKWgCJ4s8rwawvFK50oE9VeuirI8UIG0WU45XBqZv3RKOpw1OHEbH14pvanNwij8a5DYI/vit7wV/yFLv/AK5/1FYKffFb3gr/AJCl3/1z/qK0p7iZ2dZut39xYW0TWsSSzSyrEqvwOa0qxfEplEViYAhl+2R7A5wpOe9dBBWfW9UsNsuqacq2xYK0kTZ25OMnnpWql8X1YWqhTE1sJg3f72Kzryx1bVoha3y2sNszAyGF2LMB25FSkpaa+2AdkOncD2D/AP1qANeSWOMAyOqA/wB44pwIIyDkVwVtd2mpeZeaqLyd5XPlohKoig4GADjOMc1raBePHqD2Vsk7WJQurTElkPpk9aBnSySJEMyOqD1Y4p2QcYPXpXN2Omrr0C6jqbO3m/6uJJCFRe3A7+9RfY5tN8UafAlzK9nIGKRu5JU7TxnuPrQI6cyIHCF1DnoueacSFGSQAO5rk47S0OpGLVpLiK+eUtFKJWVXXPAGD6UuvX/naw2n3AmFnEgd/JJDOx6DI6DrQB1KSJKMxurj1U5p9cK08FlPBcaNHerIrgPCxLLIp68E4BruEbeisRgkZx6UAKzBVJYgAdSaRJEkXdG6sPVTmufWJPEN/eJcSTC2tXEaxo5TccAknHX6VbtdBhsbxLiynmhUcPEWLK4+hPH1FAESarfXH9qJbQRNLaOViUnG/wCvNbELOYkMoUSEcgdM1yLMyWvih0YqwLkEHBHBq9qUclzqekQJcywiSNt5Q9Rs5H/16YzoUkSTOx1bBwcHOKBIjMVV1LDqAeRXKatpx0iezXSZpIWu5fKk3yFgRgknnvx1p+raTDotrHqFlLOLiFwWLSswkB4IOTQBrNqco8RJp3lr5bRGTfznNaSSxyEhHViOuDnFc1qNsbzxdFCJXiQwHzChwSPQHqPqKmvdEg0u1lvtPeaKaBC/zSswcDkggnv60gOirL1HU3s9RsbZVQrcybGLHleCf6Vds5/tNpDNjHmIG/Sua8R6ZbT+INNd/N3Ty7WKysOAp6c8dO1AjYbU5B4hj04InlPC0m/vkY/xrRSRJM7HVsddpzXMXlksviq1s0lkjj+zMHKn5io28buo+tPvbGLQr6wuLEyKJZhFIjSEqwYgZwe/NAzpmZVUliAB3JpqyI67kdWX1ByKwJIZNe1e5guHZLGyfZsjcqZHIBySO2DVTXdHfS7Pz9Mnlii3qJo2kJBXcOnoc4oA3dS1BrKezRQh8+YRtuPIBzz+lXwQRkc1zXiXSrW41Cwlk83fLcJGxWVgAMHoM8H3robeBLaBIY92xBgbmJP5mgRUutQMGq2doAhSffuJPK4UmrzOiqWZgFHUk8VzGr6PaT+JbFn84NcFy5EzDopxjnjp2qOPTk1HxNqFtcSTm1hRMRiVgM4XrzQB1ZdQu4sAvXOeKEdJF3IwYeqnIrktSubabUprO5N0bW1VUWOEkbiR3IPtTLO4trS+tzpUd4oeQLJFISylT1IyeMUxnYswVSWIAHc0iSJIu6N1ceqnNcdquoR32uzW12bkWdoMeXDkb3PXJB6dOKZDdxWN7A+jw3e13CSwyElSp7jJ4/CkB21Yo1O+afVYRaoZLVQ0Az/rM5xnn2raqD7NEGlbbhpeGbPJoEQ6PeSX+lW91MgSSVcsq9Aau0yKNIY1jjUKi9AKfQAUUUUAFFFFABRRRQAUUUUAFFFFAGb4k48PX/8A1wb+VULSQTWcMg/iQVf8RkDw/fk9PJb+VZOlxeRZpGrbosbo29vStYGVQNXuDbae0inDAjH5irmkSifUvNXo1uD/AOg1h+KJsRwwA8k7iKs+CndrmcMcqqYX9KJ7E03qdfRRRWRuNl/1T/7pry+D7p+rf+hGvUJf9U/0NeXwdD9W/wDQjWVXYpCt0U+1Np3WP6Gm1gMsWiZYue3SrdRwLsiUd+pqStYqyPMqy5pCMdqk+lUM55q7KMxt9KpCrRMQooopjCiiigAooooAKKKKACiiigAooooAtWwVoircg8EVyl/bG0vJIuwOR9K6SNtsikVU8RW2+BLhR8yHDfShbm1CfLKxz1WLZwwaB/ut09jVegHByOoqj0RWUoxVuoODSVYuf3ipMP4hhvrVegAqVxsgUd2OajUbmC9ycVLP88+wdFAFAE0Q2Wee7mmVNcAKI0HRVqGoKJ7K0kvryO2iHLnn2HevRLa3jtLaO3iXCRjFcf4eiaINdA7WPyqa6W31EHCzjB/vCtISSOCtVTlYv0tICCAQcg0tbmYUhIALE4A5JpaxNevSCLWNsd3I/lQA641M3BlSDiOMde7Vj/aJTyHxnsOlOhSWIhwVQejHqKSdYywMRyT1UVJHUazCQZxh/boageTaQqjLHgCrHkOOpUH0LYNRPDJFcRyMhK5HI5FIB3lMDtaWPzP7meakSVobfKDbISc56iqFwpW4cHOc5qR5zJAgY/Ohx9RSuMkEpvlMcuDKBlH7n2qK2WVmIRGYd8dqjjcpKrjgg5q3Ndv5wjt28uMHt3pIAYFThgQfepliiSMPPnLfdUdafG/2keXMcsOQ39KhlkMkhbt0FWIuQ3klvH5kDl4wcNG/atWz1CG7GFO2T+4a57diIr/eOTTASCGU4I6EUFJ2OuorK07Vd5ENycN/C/r9a1TQaJ3CiiigAooooAVWZDlSVPtVhL6ZeGO/69apSzCOWNP71SUwTNKK9ifiTKH9KsCWN/uuCPasWjcUBYHGOaVh3IfEM/mXaRKfljHP1qrplx9lv45CcKflNV5GaV2lbnJ60wjIpnO3rc7fcD1/OlGPXIrO0m8E9igc/Mnyk1bjlimTdG4IzipOhO5KVH8Jpu1vSjHoaXkfxUDE2N6U8AL7k0wyKvVs1DJcYUsvAAzk0WDYxPEM/m3yxg8Rr+tZsUjQypKhwyHIpZpDLPJITksaZkHIHaqsczetzubWdbq2SZOjDNPeRIx8zYrmtEu3UNbbsD7y1p9etTynVGd0WJbtm4TgetT2y7Ycnq3NUK04/wDVr9KT0KjqLR1FJI4SNnboBk1l6BffaoHic5eMnH0qRuWtjWooooGFMjkWQHHY4ps7+XET3PAqlDIYn3Dp3ppEtmjS01GDqCpyKr6jci1spJT1xgfWkNuyuNsr0XU1wg/5ZPt/nVvIzjvXJ+H7gw6kFc8Sjn610E0xW53L0HFVYiM7q5drN8RDOh3P0H86vxyLIu5apa9/yBLr/d/qKznszVHn68gU6T72PTikiGStDHLE1xmgL94Vv+C/+Qrd/wDXP+orAX7w+tavhq7Wz1pd/C3CmLPYHr/StKb1Ezvaz9VtJbo2flY/dXKSNk9gea0KK6SArPezd9aa4dQYGtfJPPOd2f5VoUUAc3bxavonm29vbJe2hctCd+1kB524weBWjpsV/JJJc6g3llxhbdGyqD1z3P4Vp0UAc9HFqehloLK3+22ecxhpMNH/ALPQ8U2LT9VuNetNSvPKWOMMPJVs+WCD37nmujooA5rUIdV1JXsLiwg2eZuW48z7oByCBjrirmoWV5b341HTT5khUJNA7YWQDoc+o/rWzRQBgo+tajcQb4VsLZH3SEPud8fw4wOK3qKKAMS4tr3Trye702COdLjDSws20hgMZBwfyp1pPrV3eRtNbxWdqud6lt7P7dBitmigDm30e8aDXU2x5vd3k/N1yD19KuyWE7atptwAvl28bK5zzkriteigDL1ixnu7rTpIQu23nLvk442kf1pfEFlNqGlvb24UuzA/Mcd606KAMC/0/UW8QR6hZiLbFEVw5++f7vt9abIdY1dGtJ7NLKB+JXEm4kdwBgdfWuhooAZDEsMKRJ91FCj8KzNUsJ7rVdNnjC+Xby7nycHGCP61rUUAZD6fcHxRHf4XyFgZCc85OO34U7W7Ge++x+SF/dXCSNuOOAQa1aKAMK8sr6x1J9Q0tFmWf/XwO20E9mB9en5VT1K11rW4EDxpZxIwby9+TIQeh44FdTRQBm6rZzXVxYPEF2wXCyPk9gDWlRRQBm3lnNNrNhcoF8qDfvyeeVIFR2NhPBruoXbhfKn27CDzwAP6VrUUAY13b3tlfS3unQpOJlHmws20kjgEHB96SBtXv7iF54lsbeN9zKr7mkx2PAwK2qKAMK8s76x1Rr/TESZJh+/gY7ckfxA88/4U62OrX93FJcx/YbaI7iiuS0h9DwMCtuigChLJqA1aJI4YzZFDvcnkHir9FFABRRRQAUUUUAFFFFABRRRQAUUUUAFFFFAGb4i/5F+//wCuLfyrD8OzGXSYweSh21peL7tbfRJYsjfcfulGeee9c5oF59jSVJVbyzyv1qlJRWpjU3I/ESIl8P3heRhk56L7Vo+Bz/pl2PRR/Ssm4hNzcyTSvy56DtW34QiWLUboL3jB/lU+0UtEKmtTraKKKDcZLxE/+6a80SFki39VJb8PmNelzf6l/wDdP8q8+g/491z0y3/oRqJq6Mqk3CzKSchh7URLvkVaklj8qUY+61OtE+dm9OK50tbFyqJwui3SUtFbHmsOtVJothJU8U6Wc5KpwPWoSSepzTKSEooopjFppYD3oUGVwgOB3NRm4tVfbsdh031aj3KSHGT2o8z2p7KsCmcYkjxlT2NRxXizOEuI1UNwGXjFVZAO8z2pQwNI6pbgmfJ5wqjvQvlTwtJCCpT7yGjlQWHUVEGI6VIrZqHGwrC0UUVIhyDMi/Wrc8QuIJIm6OMVUjYI4YjNTrcjPIxSDrc4+RDHIyEYKnFNrR1yARX5dfuyDcKzqs9SErxTLEPz20sfUj5hVerFlzOV/vKRVfGCRQWTWozMCeigmnQrulyerNSWo+WU+2Kmth++QVLKQtyczt7cVFgngdTTpTmVz71Np8fm30K9s5NImbsmzo7aIQ20cY/hFS0d6SkeM3d3LVndtA21zmM/pWtkEAg5Brn60LCQtGUY8r0rWnLoaU30L5kVFLE/dGa5QMZrmaZuSMmuhvDizmI/uGuattwYspAA+8T0rVlyIyxc5Y5JqS2kWKdXcZH8qSVoyf3aYHr60blgtjORubO1QelIkhurORGMqFpI25DDrUCyyJ912Hsacbqc5/eEew4FREknJ61I0STTNOwZ8bgMZ9ajoopDCnRY8wEnFNopgXFYHlTUbzKpwOTUUSPI22MZPepTZTbSVKvjqFPNO4hnntnkVKkgfpwfSoI4pJW2ohJ7+1TrZurDE0e/+7mi4Dq2dJ1Ddi3mb5v4GP8AKshlZG2sMH0pASCCDgjkVQ07HXUVW0+6+12oc/fXhqs0GlwoqJ7iGP78gFV5tRg8tgjEseKBOSRXupTJcFh0XgVpRP5kSv6isYMD0NaFgxCYPKk/lTM4PUuU2RPMQpnAPWnVS1C98keVH989T6UGjdiLUHji2RJwAOcVRMx7CoySSSTknuaVtiKGkcKD09TSuYvUsW9/cWwYREAN1FWtN1UWwaOZSVY5yO1ZwRXi8yNw6jr7U2lcadjsYpUmQPE+5T6GnZPqa5OzupLSUMrHaeoroYrsugYfMppo1jK5bqve72g8qP70hx9BUizo3fB96SeRYoHlyDhcCmN7HOyqsUrIDkJxmqlrJvkl9zkU67l2xH+85qraNtnX0PFBga9mJPtAeLlk+bHqK6IHcob1Fc/YTCC8Rm4B4NdDx26dqGaU9gq9auHiA7rVGnI7IwKnmk1c2TsO1yfyNMkwcM/yiub0y6Nnexyfwk7W+hq5r959onSEcCPk/WskjIxQloYTn71zvgQwBHQjIo+vSsvQ74TWAWRvmi4PvU89wZPlThfX1qLanSpKw25l8x+PujpUVFFaEDo5GjOUOKytfvjPIkA4VOTj1rQmkEMTSHsOPc1zk4cTMZPvtyfxosZ1JaWGI5jdXXgqc108biSJXHRhmuXrb0ebfbGI9UP6UE030NBWZDlTg1V1u4eXSpgegH581YY9qo6ucaXN9Kia91m0XqcrFxk+gptOX/VMfwpteedQq/eH1pXHycHB3ZBHUGkX7wpz/d/Gn1A7Dw7r63yLa3bBbxBjngSD1HvXQV5NPkMjKSrKcqynBH0NdNpviDULWCMXKi6THJHDj+ldCqLqZyaR2dFYlv4o06Rf37Pbt/dkXn9M1YHiDSiMi9T8j/hV3QXNOis3/hINK/5/U/I/4Uf8JBpX/P6n5H/Ci6A0qKzf+Eg0r/n8T8j/AIUf8JBpX/P4n5H/AAougNOkrN/t/S/+fxPyP+FH9v6X/wA/ifkf8KLoVzSorMPiDSh1vEH4H/Cj/hIdJ/5/o/1phdGnRWYPEGlHpeIfwP8AhS/2/pf/AD+J+R/wpXQzSorN/t/S/wDn8T8j/hSf8JBpWcfbUz9D/hRdBc06Kzf7f0v/AJ/E/I/4Uf2/pf8Az+J+R/wouguaVFZv/CQaV/z+R/kf8KP+Eg0r/n8T8j/hRdAaVFZv/CQaV/z+p+R/wo/4SDSv+f1PyP8AhRdAaVFZv/CQaV/z+p+R/wAKP+Eg0r/n9T8j/hRdAaVFZv8AwkGlf8/ifkf8KP8AhINK/wCf1PyP+FF0BpUVm/2/pf8Az+J+R/wpP+Eg0r/n9j/I/wCFMLmnRTY5EkQOjBlPIIp1ABRRRQAUUUUAFFFFABRRRQAUUjEKpYnAAyazP+Ei0k/8v0f6/wCFAGpRWb/wkGlf8/ifkf8ACj/hINK/5/E/I/4UCujTorM/t/S/+fxPyP8AhR/b+l/8/ifkf8KV0M0qKzf7f0v/AJ+0/I/4Ux/EelID/pakjsFP+FF0K5q1XvbyGxtmnuHCIv5n2Fc3e+M1AKWNq7N03y8L/jWIZ7nUZvtN9KZD/CnRR+H9aUpcquS5pE99dy6td/arhdka8QxH+Eep9zTKCcZJNQPOeiD8a5G3JmWrJ62fCn/ITuv+uY/pXPrMwPzciug8Kf8AISuf+uY/pWlJWkXDc6qiiiuk1GS/6l/9015zBOoiVSMctz/wI16NL/qn/wB015in+rH1b/0I1MjCvsXpVDx/qKbAu1CfU5pbc5hGafWdtbnLztR5QoPQ/SlopkFA9TSValg3HcvB71AYnHVaZSYykc4WlNIwLFVHU1UdykNicJICeh4NVLiEwSlT908qfUVYeeCMlQhkYdTnApGvIniMTwfL255FasohjmIt5ID91uR7GoT0pT7dKKQye7mMxjz/AAriptMCbpjI22PbyfyqlS7iEK9j1oA0hJZTt5cO5HP3SehqE5Bx3FV7Rd10g7A5NXPLklZnVDgnrTQgVt31paa8ckWCy4Hr2pwORms5KxLCiiipEUNZQtbI/wDcNYtdJdR+bayJ7Zrm+lNHdh5XjYmszi6j+tNuBtnkX0NFvxcR/WpL0YvHHqaOp09BbcYgkPqRU1oP334VGgxCwqWzH71vpUlIhfl2+tX9DXN/u/uqTWefvH61d0pitwwHdaDKt8DOiDBgSDxS1R3kIEHTv71aiXy4vm+tI8mxJViwOLjHqKzzc88LxV/TGEkpZewqo7lQWpeuV320q+qmuZcFbdB2YnNdX1OD0NcxMzW88sDKGTdnBroNpIr0/wCR4TDNkDOQR1BoMp/hVV+lJGu+QBjx1NIgja0jji8x5/l7DHJqoevHSpJ5jNKW7DhR6UsqeSgVv9Y3J9hUjIqKKKQwooooAnLGK0AXgyHk+1QoTG4ZCVI7igtuCj0pKYizc3jSkrGPLQ9ccFj71XjQM4GKSrMUexcnqaEBeKiW3jM0gUjv3IqN7ddheGTzAOo7ioTzToWZZl29ScY9aoRZ0y7+yTknJRhyKnnvppyRu2r6CqEwCTOF6A1MXRIjK/I7D1oC7DHryaWoUvULYeLCnuOoqxsJbC/NnkYoE9BtX9LuMSGJ+jdKpbDk5+XHUnjFHMZV1YMByCKATsb88oghaQ9hxXPvIMSTSfN3x61oanNvt4QP4uTWZKyrEwfo3FDKk7siS+JcB4l2H06iorxt90xzkDgfSoSCpx6UrtubdSHYvaYP3U5JwvcmlN1aqduHYd2qkZT5AiXhc5PvTKBcpqFVKCSNtyHv6Ve0q4wxgY8HlaytPJEU2fu/1qZGMbq69VOaaEnZnR1WvdzIEU4X7zHtU8biSJXHQiqeqylYfLTqetUjSWxg3Enmyk9hwKjBwQR2qSeLyiq55xk1FQZmqjCSMMOhrb0+6P2QK4JKnFc9pUimQwSfdbp7VvxJsUA9e5HegqCLX2n0Wka6YAkJmoc8470hO1Sx7Cg0exlXIbz2LnLnk+1RU5n3uznuc1XtpPMMh96Zzs17AGIrNH0YYYVofaW9BWdp5IjKn6irdJm8diwLn1WnidD3xVSikUWpAj/OxBSMbseprnZZDLK8h6sc1fvpNkO0HlqzCdqknoKZjN6i1b02UwXIY/cf5SaqDkAjoav6WFkaWFxlWGRTJjubBqhrZxpcvvirygqoBOcd6zfEDY03Hq1RV+FnRDc5zpEB6mm1KsZcqvQAZNWlRFHyivOubynYor94U5vuj61cMat1Wq00ZRR3GaLhGakU5RmRFrWxgAelZY+a7Qe9ap60SM6u4AnpmqLKC54HWrveqsgxI1ETNEe1f7opdq/3RRRVlCbV/uipbdFLk4HFMqaHCoWapYmS7V/uilwv90VA07E/LwKkifeue9S7iK2oR+YI40QFiaINOiTBlAZvTsKtsypyTimGdcHGc1fM7WFYY7onyxoox7U0SnuFP4UykoLLSFHXIUe4pfKj3Bti7h3xUEDYk9jVmoehLE2j+6KNikY2jFJJIqD1PpVdpHbvgU0mCTEkiCNjaMdqZtX0FOye5pKsoTav90UbV/uilooATav90Uu1fQUUtACbR6D8qNik42iip4I/4z+FJuwNkiIqqFwKqwRILtwVBx7VcqCPi8k+lEW7MgvWF9daY+61bfF3gY/L+HpXWaZq1tqUf7ptsoHzxNwy1xTuEGTTBKNwmjZo5o+UdeCKuFRrc0jJ9T0iiuW0fxSMJb6phXJwJxwp+vpXUKwZQVOQehFbp3NRaKKKYBRRRQAUUUUAIQCCDyDxXlmtWQstZu4Nigb/ADFAHRW5FeqVxHjuz2XdteIp2uDG7e/G3+tTLYDCQKUBwKnt41ZySowKq27ZXb6VetuEY1NSXuaHFa07CySqpwFBNNEwzygAqInJNJXPY2LgCkZABFOBx04qK3OUx6Ux5znCdKmzEOngE3PRvWpAAqgDoBTIpd/yng02d/4B+NO7ejBIZLJvOB92mUlFUUFdJ4R/5CFx/wBch/SudUZYCui8IuH1K7x0EYH8q0p7lR3Osooorc0Gy/6p/wDdNeYJ/qx9W/8AQjXp8v8Aqn/3TXmCfcH1b/0I0mYV9i7FhYwMjNSVn1Ik7JweRUWOSxaLDaSDnFRJcgthhioN21iVNNosFi87BFyelVXmdz1wKazllVT0FNoBIKN2x1bqB1opH5WqW5SIJbN8l4SHQ8+4quY3XqjD8KsuzIpK5B9qrmeQ9XJrRljKKXDtyFY++KTvjpSGFFFFAE1vcG2DFEBduMntTZLiWQ/PIfoOKjqSGUwtuCqx/wBrmmIt2ivHaStKTh/uA9aIzjg0w6hvP7+EN9OKkcRmNJoidjdj1FG6EOooByM0VkQKBnj14rmbhPLuJF9GNdLWFqqbL1j/AHhmmjpw7s7FWM4lQ+9Wr1f9NJ9s1UXh1+tX7wf6QG/2aGd6Il+41TWf33/3ahX7rVNZ/ef/AHakornqfrVrTTi7HuKqnqfrU9gcXkdBnV+Fm5GwRslcmpZZQ8Q28E1BSUzyWgrb0iHy7YyHq54+lZVrAbidYx06k+1dEqhFCr0AwK0guppBdRaxtdg2ulwo4bhq2aiuYBc27xN3HH1rQ0epy1OiYJICRkdDSMpjdkYYZTg02gzGlY7XMiHzG/hz0FVWYsxZjknvVqRlVfm6elVjgngYFSwEoooqRhRQOemT9OamgtZpcsIJCo9F60DsyGirn9l6lL8y2MuOw4H9aP7H1TvYSj6kf40x8jKYODkVIkrK3JyKe1jeIcNaSj8Ki8tw+1o3U98qaBcrLYwSMnAq3Gq7D9mIaT/a4P4VTBHrUttDLcXMcNuMysePb3qieVtkeGL7NrM/90DJrTi0PUbm3CtBsXORlwDXS2GnRWQLBRJO335CO/tTrjUbK2fbcXSK/pyx/Slc6I0u5w97pt5YH/SYWVf7w5H6UhuGFkgRsMTgn2rvIbm1vEIiljnQ9VP+Brn9Z8NkBrjThkDloT/Si4p0+xg3FwZIY1J5x83vU9qCLQZ6FuKo4Jbbghs4weorU8sqqxgcKMZoMJaaA7s4UH+EYFV7naYiCcGpJmMKFmGPSqHzStkBmJ9ATTCMWxOtFWLewu7mZYooH3McZYYAqfUrCGymW2hna5uVyZQq8JSNeRlCig8cEEfUYooIsW0u4ooljSIkDkk9zU0U0VwSiqUk7A9DWdVzS7K5vbxFt1+6clz0X60C5L7G5pMu63MZ6oaivBiUljlz+grQg0Oa3ZpIr4F26qyfL/Ksm+jntZJFuk2uRkMOVb6VSZUoNIzLh987EdBxUVFFBBLACrrJ2zg+1dPbs5iAkHI7+tc5Z4YvG3QjNdDZPvt1HdeKY47jbiXZcwj86dfPstyB1biqF3OHvmQfwYxUt7JvMYHTbk0A5FC5fZCfVuKhsDy4pl5Jvl2jotFkcT49RQTbQ3dOfKsh6jkVcJwCT0rJt5PKnVu3Q1fvZPLtzjq3SguL0JwcgEdDRUVo2+2Q+gxTp5PKhZ++OKCr6XM+9l8ycgdF4FVZf9S/0p5OTk96iuDi3f6UzDdkdjLuj2HqvSr9mzLcqVPNYkUhikDjtWoj/ddD7ikPZnQLMR94ZrN8RSq1pEoPV/8AGrUUgliVx361l66cvAn41lWfunVDcgiXCj1NMll2navWpCdqZ9BVQnJJPWuFIW7HCR853VMjiVSGHPeq1KrFWBFNoCPyzFqCDsTkVoGo3QS+XIOqnNSd6l6ik7hUFwMMD60sk3O1PzqEknqc00gSEoopaoYlOZt2B/CKbRQAVLG4jjJ7npUdJQApJY5JyaSiigApaKSgB0fEi/WrEsmwcdarA4YH0oJLEk0rCsBJJyetJRRTGFFLRQAUlFFAC0UlPjjLn2obAWKPecnoKs4x2xTW+SM44wOK1l0A/Z43humDMoYq4yMketJRchxg5q6MuoV/4/W9MVbuLae1bbOm0dnHKmounPSlqtCHFp2ZWnOZPpUdKzAsTmkzVFAeRgjIrR0jVbzTWKwnzrfOTCx5H+6f8azqnidFXBPNPmcdgvY7zTtUttSj3W7/ADD7yHhl/Crted5KOJYpDFKOQ6dfx9fxroNK8URSyi31ArFJjCyA/K/+BreE1I0jK50lFNBDAEHIPIIp1WUFFFFABWL4ttPtegT4BLxfvFA7kf8A662qa6h0KkZBGKTA8straZtr8BTV6KMxhgTnNMkElpNLak5MDlPrj/8AXUck7su0ce9czvsYSV5XGkgEim7qbRRYZIspVSoHWkDCmUUWAlVsNuFBOTnvUdKG9aLAPpKAaKQC5roPBn/IQu/9wf0rnq6HwZ/yELv/AHB/StKe5UTr6KKK3NBsv+qf/dNeYJ9wfVv/AEI16fL/AKp/9015gn+rH1b/ANCNSzCvsLRRRSOUKKKKACiiigAooooAiIwTUtnBFLPiRQcDIHrTJB3ojDmQeWCX7YrZO6L6DJNRnEhVAsSqcbQKUSxXw2TKsc38LrwCfeprmCOcFpHSKfuc8Gs1lKtgnkdxSBAylGKsMMODSU+WTzdrH72MH3plBQUUUUgJ4CW4dAye/WrDvuwoUKq9FFUhIwXaDgURh3kAXJPtVIRdVsJTkUuCzPsRerGkaGVRlo2A+lR3J/0BAOhc5/SiyEWYxHNkQzb2HYjFY+tpiSN/bFT25K3MRXruFJr4B6dnqGjSlpMxR1H1rRvPvIfas7uK0Ls8x/7tQz0URJ/F9Kmsvvt9Khj6n6GpbI/vT9KRRAfvH61Lanbcxn3qN+Hb60sZxKh9DQRPZm8etFHpRTPJZes76O0jIWIs56mrcWrwMcSKyVjUE8c1SkxqTR08ciSrujYMPahpI0PzOqn3Ncss0iE+W5TPpTDljliSfetUzTmNbWLUP/pUOGHR8VkU+OV4idjEA9R2NCcyr2BNMlkVx5cJG4b5cfd7CqzvuPOB9KuxafdahqUsFumWB+Zj0Ue9dZpnh6zsAruouLgfxuOB9BUGkabZy+n6DqF/hkiEUJ/5aScflXQWvhKxiwbmSS4f/vkVvEk9TQKRsoJFeCws7cfubWFPcKM1ZDEdOPpxSUUFi72P8Ro3N6mkooAdvbH3jTHVHGJERh/tLmlpQCSB60AZepWOmJbPNPaoCOF2fKWY9APxpdE0tdOtyzD/AEiXls8lR2WlhI1K/NwRm1tTtiHZ37t+uPwq5dTNGmEGZXOEHv60wsVb2WaeX7FaNsJGZph/yzHoPeltrG1tU2wwL7uwyzfU1Pb2wt4tgO5idzt/eb1qQimdUIpIoT6ZbSuJETyJhyJYvlYfXHWn299LA4h1HCtnCTr91/r6GrZFMdFdCjKCrdQe9ASgmVdR0a3vZBcJiK5HSQDIb6iuV1LTdStXBuUZw7bUMZyGJrrUimtT/o7boR1ic9Poaj08nUJ/7TcERD5bZD2Hdvx4/Kkcs6dnqUdN8NgQq2pu0jdRCDwv1NbkMEFuoWGGOMD+6oFSZooEklsLuY9TxWaumyjUlujOm1Wz8sYVnHox71oEhVLMQqjuelDuka7ndUX1Y4FIZDc2NpdKRPbRv77cH8657U/C+xDLpzlgOTE/X8DXUEYo+lMTSZxOlaDcaiomZligyQSfvZHBGK6uKOy0ax27hDAOrN1Y1Wvi+mXBvbdN0M5CzJnAVuz/AOfWnrYtJci5vmEsyf6tQPlj+g9aC4U77Eltq9hdSiKKbEh6K4wT9KsXdrDeW7W9wuUPT1U+oqK5tobuIx3KB17eo9xUdrLNbOLW7beD/qpj3HofegqdOxyOo2Eum3Rhm5U8o/Zh/jVWu+v7KHULVreYe6N3VvWuKnsJ7a5e3lA8xPT+IeoqkzjnC2qGW2VcSDkDhq27GUIsuemMisqCCWKTcRlcc1O0uI2CdcdKq5hezKjTn7a0nvzV5iWGVOSRxWV0fn15rTyscRYfdxmgGUJ1CSFQc46n3p1vGzfOnJU8ioiSzFj1NWrE/fFBT2LXWpJZmlChuijFR0UyC/pz5VkP1FSXi7oyWOEXn6mq+nkeaVPXHFWrtd8RBOFHJpGq1iZVV75sQgdyas9+Kz7yTfNgdFpma3IKu2peP924+U8qapVbtZ8RFGPI6VLdlcpq5p212ltkSH5T0xVO+uBd3CyKMBRjBqDOTk9arvK24heBXHKbmaxui20mYyuOaiwRUKzMD83IqdWDDIrO1hjaWlIpKBk1u3Vfyp077VwOpqBDtcH0pZW3OT27UraisMopaSmMKKKWgApKKKAAnFMLGlbrUbSBTgcmqAfk0oY1CJT3FPVgw4osBKDmlqMHBp9IBaSiikAUUUUAFFFFABRS0lACjGfm6VJ55Awi4FR0yQlY2ZeoGaLBa7HyyuUOW44NdzbnNtCfWNT+lcEjrPBlf4hj6Guw0K7F3pURJG+P92w9McD9BWkTpo6aFq5KbNkiB1Y4Kt0Irmdf06TS5V2sWtJPuE9VPoa6Jg5uVXgkHjd3qfxBAk+iThx91N4+oqmrq5pVim0jgQQRxS5xUJBikIqUHIyKzONqzsSA5oJABLHAHU0wHFa/h3Tl1K/3SjMEGGK/3j2/lQldjjG4um6LJeKJLlmiiIyqD7zD+las+mafa6fOfs0bAIeXG41eZ1F4wDAjG0Advas/xNceTpRjH3p2Cj8Of6VdrHU4qMTH0fXrrTBGjlri1wMoxyy/Q9/pXa6fqNtqVuJraQMp6juD6GvN+nSn2801pcC4tpDFMP4h0PsR3FOM+5zKXc9QorndG8Tw3Wy3vsQXLHaDn5XPsfX2roq1WpYUUUUAcN4stTb6yJwMR3CYGP7wyT/MViV2fjO283SlnVcvA4bPov8AF+grjOvNYTVmZy3FopKiMpzx0qbEktFIrhvrS0AFFFFACg4p4OajpaQD66HwZ/yELv8A3B/SueBzXQeC/wDkIXn+4P6VdPcqJ2FFFFbmg2X/AFT/AO6a8wT7g+rf+hGvT5f9U/8AumvME/1Y/wB5v/QjSZhX2FoooqTlCiiigAooooAKWkooACMjFLErm2nWP/W449cUlIcg7kOCPSqixozyjg4KPn3BpTG6ruZCo9xitOKaaWVELDk9cCqV9cNcXDc/IvCitCkV6KKUqVxkYzUlCUUUUAFW4GZdPl8niQNlj321Up0cjROGQ/X3piHJcTI25JG/Gp57pLi12ldsobJx0NVpCjHcg256j0ptADon8uVXxnac4pup3L3Fu2VVRnPFFR3ABt3z6UFw+JGZV+6PMPutUKu3R4t/92s2eihIvv8A4Gn2hxOKZD/rPwNLAcTr9akobKMSt9abnBFSXAxOwqI0CZ0CnKKfalpkB3W8Z9qfTPIlowpjnnFPqKTjNVHcERvMqHHU1H9ob0qLkn1Jp7RSqMtGwFaXKJo5Q/HQ1f03TptSuPLi+WNeXk7D6e9Z+n2cuoXsdvD1Y8t2UetehWlrFZ2628Awq9T3Y+pouawhfVi28EVrCIoVwo6nufrUtHSipOgKKKKACiiigAooooAKpanLIIktYDie6OwHuq/xN+Rq8Bk4rOsB9qvLjUD93/Uw/wC6O/45/SgC7FElvAkKcJGMD+tJEheQzMOvC+wqTbv47d6l2gDA6UGkF1I8UhFSYpMUza5ERSEVIRSHABLHAHJNMdzO1Ri8cdnE2Jbltv0Xuf5VoIiRosca7UQbVHoKoaePtd3LqLDC/wCqgB/u9z+OBWhSOecrsKKKKRBUms/tN8ss53W8a/u4unzepqzLGkyFJUDo3VT3pWKopd2CqoySe1RpcwPbm4SUGEDJfpigBlnbfZI2iWRmi3ZjDdUHpVio7e4huovNgcOmcehB+lSUANljSaJ4pBlHGDVDTGdY5LSY5ltjsJP8S/wn9K0az9QBtbuLUAP3QHlzgf3T0b8MfrTLhKzLuM02SJZUKOMqf0qQYZQykMp5BHQ0uKZ0XuRQll/dycsOjeoqrq+mrqNthDsuEH7t/wChq+VBHP4UEEdaRzTiedKJ4roRMWSVWwVParrywtOV8wBj6dM1ueJdKNxEb62X/SIx84HV1/xrlLdokffICcdAPWmcc4WLcsQbI6GmySt5CxN1pyXEEjY3FSfWkuYyvPemjNblerVkvJcH2IqrU9m+2bB6NVIb2L1FLSUzMkt38udW7Z5q7qD7YQo/iNZ1Oup2eLc38C4oKT0sNIyCOlULpEiIReT1JNXlYeWHPTGazpdzkysMAnApAiOpoGG0qRz1BqGlQ4cGomvdLRaqrIu1zVqo5k3LkdRXEjUrU5HKHIptLVgWWkAj3DmovPbPOCKjycY7UlKwFpGDDIp9VY22Nnt3q19KloBtJT8UmBSC42inYpCMDNAxKKbupQ1OwDW61Xb7xqy471BKMN9apAhlKh2sDSUUxlinoeKiVgQOeaeDg1Ih5IFJuFMNJvXPWiwEoOaKYDTwcikwCiiikAtFJS0AFRzHED/TFSVHMu6M0F01eSK1pmJsH7rVpWF/JptyZYxvik4kT+tRpb/uiOvcUxQVXB6+9CZ11I+zfMdUmo21+gMU3luOdr8fr0qzqs0jaA4cfOfkb3rjR8pyOK0rO/kMElrKxeNx8uTnaabnoOMlNqxj3ePtBA7DFNibBx2rUXR1mmMkkpEbfwjqatHQbR1whdG9Qc1PtFsZzw022zGrrvDJS102eZuBvI/KuduNLuLaVQ3zxn/loOn41ptqUdhaR2saCSQfO5boGq4yV7jhTaWptQkSM0x+UdeegHua5PXNRF/elozmCH5I/wDaPc/zpl7qV3eL5bykR/3V4H6VnyYGFHQVV7kVp30Q0sSc5qZDlQagqaL7lJnMOIBGCMitjR/EN1pw8ufdc22e/wB5B7eorIpQ2BQpNDTselWV7b38AltpVdT6dR7EdqsV5jbXVxZz+daSmJ+4H3W+orsdG8S2+oN5NwBb3IHQn5W9wf8AGtlJM0Tua17brd2c1u3CyoUJ+teZbSmVbqpKn8DXqlefeIrY2muzg/dnAlGO3b+lTUWlxSM2q7DaxFWKa67h71kjMgBwanRtw96gPBwaVTtOapgT0U1m+TK0qHKgmpsAtFNaQDpzTVkycEUWAlHFdH4L51C7P+wP6VzldF4K/wCP+7/3B/SrhuVHc7GiiitjQbL/AKp/9015gn+rH1b/ANCNeny/6p/9015gn3B9W/8AQjSZhX2FoooqTlFopKKACiims2OBTSuNIcSB1ppf0FJHG8rhEGWNO8uMvsW4Qyf3a05UOw3efSlDHGSpxSxxET7JBjbyRTYr2aW8VQcRE4CdsUWQDopBFMsg5APSknsopHMkE6gNyVbtTZMCRgvTPFN4NVYY5YLe3G5m85x0A6VTkkaVy7Hk/pVokYIzzVM8E0mMKKKKkYUUUUAFFFFABTJRmF/pT6cIZJo5Ni5Crkn0pjjuY3ard2cR25/2ap9qtXf+ot/92s2eith8P3yfY01DiRT70sJ+Rm9sU0cYqSya8GJ8+oqGrF3z5beq1XoEzXsw5s0ccjp9KmD+tU9KZvNRVzzwR6irriKJj50mDn7q8mtUk0eZUXvMcOeRTJB3oGxlLwPuUdQeCKCwIxRazMxkmLJBtGZ3Gcn+EVX+0zA58xm9icg1eliW9UMfkkQYLH7pp+h6YbvV40Yq8UXzuQcjjp+tMuCu7HS+G9O+xWPnOm24uPmb2HYVr9BSjk57dqaTk0jrStoFFFFAwooooAKKKKACiiigCpqkzwafKYv9a/7uP/ePSp7eBba2jgT7sa4qrckzavaQdVhBmce/G3+tXup9zQBMigRj1NKRTsYAFBFBstBmKTFPxSEUDuMxmsq5lbUp2s7V8W6H/SJR/wCgj3/+vU2ozPPONOtX2uw3TSD+BPT6npViCGK2gWCBQkadB/WmRKQ5VVEVEXaijaoHYUtFFIzCiiigDm/FMk+nlb9pfMtHYI9seAeP/rVbsN2qaBczpD5ZutzrEOmf8mtG+gtLizZL9UNuDkl+ADVeHVNPSNI7Qs8cY2qIE3KAPSmBgaHdza9rbuzNZi3ALxR/dkI7n34rsDyay0vdKtZpJvL+zSS/fd49u76mtGGWO4jEsEiyx/3kORQA6ggMCGAZSMEHkGiikBnbJNIBaPdLYZyydWh9x6itKN0lRZI23IwyCO9AOORWcpGlXar0sbhsAdonP9D/ADNM0jI1MUYO0r607GDilxmgt6kIJU+9cb4j0oWVyLmEYt5jz6I1ds6ZGR1qrc28d3bSW8y5SQYPsexoRhOPQ4JLIuNxkXb7c1Zlwy7R0UYFVLmCbTb2SBjtdDxjuO1WYpPPhL4wy8NVHFJNMqigZyMdaD1NAJUgjtTGacUgkjDd+9OpsYUgOoxuHNOqjMKr3r7YdndqsVSu0fPmOevCigaJrRxJBtPJXjFRXzgsqDtUEMrQvuX8qazFmLHqTSHbUSkpaKTKLKHcgNOzjk8CooeBikuM7R6d64Hua2sMlQZ3Kcg1HRS1QCUUUUwCrED5Xae1V6Wk0BaZtqkjmq/mOTnNNBIzjpSUJAWIpd3DdaWQ/Nj0quDggipC26Qn1pWAGYKMmm+aPSiboKfDatJhn+Vf1oBtIFcMMA0NE7rwpq2kMcf3V59afmpuZOoZhhlHVDTDx14rWyaZJGkgw6596fMCqdzMqaNsrz2ont2hOeq+tRDPQd6rc1TuK7ljgdKTa3pUyqF+tLn3oGNjztwalTpTaASKQD6WkBzRUgFFFB4oAKDTdxpQx9KdhptO6L1ttkQAfeHUUl7BtUSgexqC0glu5AIQcj+Idq6OKygmtvsyGR5NvzvJ2rO1md/M6kLSRyxbFPgYmZQo5Jq9Lozi68tJNkWeXb+H/GrltpYEMggyxxzIR1+lOUrqyM6VFxldk3QAelSS29w0IYTeSnchck0yzxPJEPU8j6VpXeoaZDJ9juLyJJjgFC3TPSohBvU7KlRRaRWB/dhHO8Ywc9653UrKWGV5kXNvngg5I+tbkqtBK0ZPTp9KZcRSS6TfFF3fuzx+dEG72IrxThc5mq7HLGn+b6Dio66EeUFToMIKg71IZAOAKGBJTGkwcCk8046VHRYCwp3DNI+0rh+n6imRHqKa53N7UIDf0fxTNZMsF6WmtQMCTq6/X1+tXPFrQ3mn2mp2rLJGjYZh/dPA/U1yVOWSSOKSKN9scn30/hP4etac11Zl30syemSMVHFETZXHpSPIOg5rMgjLFutJRRTGKDgEdjRuO3HakooAKfGMnJ6CmfWlJzx2oEPaX+7XSeBSTe3uf7o/pXL11HgT/j9vP90f0q4FxO0ooorQsbL/AKp/9015gn3B9W/9CNeny/6p/wDdNeYJ9wfVv/QjSZhX2FoooqTlCiiigBGOBTVjyhkZgiD+I0khycUzUCcQgf6vbx6ZrWOiKRZtXi3OiTDLrt54rLZSjFW4INFBJY8nJoKsXoboSWzpKf3ir8jeoqPTo8yNISFVB1PSqtLubZsz8vUigLFt7yNPlhjDerv3qU+W0KTOwi3DlazqVmLEFjmi4WJnSOUsYpCSOcEYqDrTkbZk98YFNoGFFFFIAooooAKKKOtMB0aF2x271cBC200W0lWXt1piLsXH51LHIqLLk4yhAPpTBbnMVZuf+Pe3/wB2q1Wbn/j2t/pWZ6S2EjP7oL780UyHuKkqWUTy/NbRt6cVBUy/NaMP7pzUNIC5YTGFXKcOeAfSnHk5JyTVe2PzEVYBwc1pHY4KqtMt2w8qJy33pBgD0FLVZZG3ZzVqtEYiaiWTyowcR7c+xNdN4Ps/I01rlh89w3H+6P8A69c40uYfKdBIDwoPUGu9s4VgtYIVGFRBx+tSzakupMeFxTBTmOW+lJSNwooooAKKKKACiiigAoHJoozgE+gJoApWX73Ub+c/wsIl/wCA5zWhEN0g/Os/R/m08S/89pGk/OtO1GWY0xolxQRT8UhFIu4zFRXE6WttJPJ9yJSx/CpsVna4N9nFD2mmRD9CeaAbItMgaK3M03M9wfMkP8h+QFW6MY4HQcUGgzCio3kVT8zqvGeTiiCVJ4llibcjdD60ynGyJKKKKRJWksIJrr7RODKQMKjH5V+gqyMDhQAPYUVUudRggfylDTz/APPKLk/iegoAtnBHIB+oqlPpsLv5tsxtZ+zx9D9R6UCTVJRlYLe3H/TQkt+lLt1VORJaSf7JDCmAlreSef8AY79Vjueqsv3ZR7e/tV2sm8nWaPyNTtntm6xzp8yq3sRkj8at6dcvcQskzKbiE7ZCvRvRh7GkMtZpk8CXVvJA/IcYHsex/OqeoXstjKjPCZbeTCqU+8H/AM4q5C7PErshjJGdjdRTKaSQmkXDXFkBLxLCTE478cA/iBmr2KzbP91rV1EB8s0Yl/EYFamKRSY3FRSpj5h071PikYAKd3SgT1Oa8T2Pn2ovEQM8PDj1WuU+0HAWIbF9PWvRWRXVkblXBU157c2U0F1NEkbMsblQfbNPmS3OWpHqNopvlTj/AJZv+VSLFMRkwyD/AIDR7SPcysyzZS8GM9eoq1VS1gZgdyOrKcg4q5g9wfyqlOPczaCs66k82QkfdXir7DcCDkCqV46KREmAByad0CK9FJketGaG9CyZIhjLVJ5aelKpyoNLXDKTbNEMKdxQ7hF+bnPan1HMhdcjqKlFN3IG2k5X8qbS0laCClpKkijMr7RwO5pXE3Yjoq+ttEo6Z+tKbeI/w4pcxHtEZ9FW2sx/A2PrVeSJ4z8y8etO5SkmMpRnIx1pKuW0G0b3HPYUN2CUrIdFCAAzjJ9KmoorMwbuIzKgyxwKRHV/unNV7rLSKqgsfRRk1YtdH1OfDw2rqP7zED9KtQuilBsdRWrH4dv2UF3hU++arT+HNWiO9DHN7Icfzo9mx+ykUiAwKkcGqLQmKYjt1FaXkXCyrDLC0crHbhumfrU2qaTPZIDIyOPVe1CTQ4KSMaRto461DU/lPM2FHA71HLE8R+cfjTTNU0LG/Y1LVap1O5QaGMcDg0+otwzjPNP3cVIDqvadpU+oqZF+S3U/M57+wqpaW7Xc4T+AcufQV08Uz+UlrAmEHQCpcknY6aVFyXMyOHQ9KwGkSbB4UN1b9KSTRNMSY743VAM4z1rWWznl2tLLjHQKOBUyWEIOXy7epNPVmloIzLdIbFw1t84Ix5ac4pUsppnMiQiNi2d5PT8K2UjRPuIo+gp9PkXUftH0M+LS1zuuHMjfpV5URV2qoAokljiGZHCj3NZd7rcUBMcauz+gX/Ip6RJ96Rl3duqXk1vIuUc71xwR9Kqajo0d9HZxwMxhgyWQMAzHk5ye+ap3muTXN2rPGI1Q9P4vxq/a3QkBLPk9VIrO8oPQ6I8tVa7l2UFY4FZSriJQwPUEAVj+IgWtrUCR49pYjaercdavSXLMeuT0yetY+sTK7QqZFLDPy557UU0+a4q9lTsZ4ooorY80KKKKACiiigBQcHNJRRQAUUUUAGcUUUUAFFFFABRRRQAUUUUAFdR4E/4/b3/dH9K5euo8Cf8AH7e/7o/pVw3KjudpRRRWhY2X/VP/ALprzBPuD6t/6Ea9Ol/1L/7przaKBmiU5HJb/wBCNRJpbmNbYZSVN9mf1FH2d/UVHPE5bENFOnjkiiLqu4+grPNzLnlsVcWnsOw64JS4JFS+fG0flSjKHnI6qarSSNIQW6im1qih8kflnhgynoRTKKKQwooooAKKKKACijv70HjqCKLoAopM0oBP3QTRdAFJVmOxuJBnbtHvTXtLhOsZP0qeePcCGnwDdIPamlGHVSPwp8TbGJYECqTQBK7FyM4AqJyRG3PapZdrHcpzmoZTiJ/pTY47mV2qxPzZwfj/AEqvViTmxh9if6VB6K2Iojh6mqupwwqxUsaJoDlZF9RUA6VLbnEo9+KjIwxHpSGS22fNwOSRVzyn/u1St22To3vWibgZ4FaR2OKuveIijD+GpJXOxMcUouF7jFJMyugKnpVnOWNHRrnVrSI8gSBj7gYr0VeCx9K4XwjHv1wMRkJGx+hruc/uz7mkdNPYZRRS0jQKKKKACiiigAooooAKjuG2WszeiGpKiuwWs5wOpQ0AQ6SuzSLNf+mK5/KtS0+43rms3TGD6XaMvQwr/KrQZlOVODTAv4pMVDDPuO1+D2NWMUh3GYrN1riO0Y9Bcpn861MVn61A02lzBBmRBvTH94cigYp6mkpkEizQRyqch1B/pT6CShq2nR31pJlCZlX5GBxViyljnsYJYlVI2QYVRgL7VP3rNZxpNyzPxp87bie0Ln+h/pTHe5pUUdgQcgjIPrRSEFRwQRW4YQoELnLHux9zUlFABRRTJ5obZN9xKkS+rnFADyAyFGUMrcFTyDWLLZtpGpRX1u3+hP8Au54yf9WD0I9h+lXDrOm5/wCPtD7jpUyyWup28sEU0cqyKVYKckUAQTut3qsFvGdyW372Vh0yfuj9Kv8AU1Q0NFj0wRhcSI5WY9y4xkn9Kv8AtQBBFzr6/wDXqf8A0IVqYrL09fO1m7mB4iQRD8cE1rUFIaflUn0qm7F2yausuVIPpWTe3BtbZpEXc5IVR7k4pN2VxMsjjk8Ac5NZEEEV1LcXJzteQhewOMjNSG1eX/j6uZZc9UzhPyqwo2qqqAFUYAHQCvOr4hTVkTYEijT7qCn59h+VJ2pM1x3Y7IXA/ur+VIUQ9UX8qM0ZNPmYtBDDEesSflUTWNo5y1vGT9KmzSM4RSzdBTUpdw0Kkum6eiFpIFArJns7ORyY4di/WrdzO1w+T90dBUVbxlJdTmlK70M+6gS3UMnCe9VvNT1rQnAlyrcr0rJmiMLlT07GuiLvuOLLAZT0OartK+84OKjzjpxSlsnOatIoVm3ckc02jIoqgCrVl1cVVqW3fZKPQ8GkyZK6L9FFFZnOFHXg8j3oJA6nFB4BPtQCITbxCQNnHtU1Z7EsSx5NWLITz3C28CGR26D096vlbL5WywMkgAZY9AOprZsfD8koEl43lqeQi/eP1qe2jsdGTzJnD3JH3vT2FV7rxHKci2jCj1brWsadtzohSS1Zu21lbWijyYUUj+IjJ/OnyXKITulRVX7zMeBXD3Go3txnzLl8einArF1ZJ5LU7JHKZ3OmeD6GtbWN7HqclxFBD58kqGAdZB0FQx6vp0pAjvIiT74rzHSry8/s6W1aZvszEYQnj3pXjQ/winYD1C/ubOGye4unjaFBnPU/h71z2r6HLeQxarps05corGCRidy46fWuVs4bu4uY4bRPNMR83bJzGmP4iK6/QvGFvekQXxWKbO1ZB916mwmjno513ALG2xjjPdW9DT7lN8DDuOa2fFmh4Z9Us4WeQqfMRDgE9m96xbd/OtAxYM235setYShbY5pw5XdGdT42wGqN2VDhmAPvS9KCwqZGyvPUVDRuIBx34pMa1Z0+lWwh0/zCPmk+Y1uaNADG0zDknAqhwtlGB/cFa+ljFklY09ZXPSqe7BJF2kopksqQxl5GCqO9dByjmYKpJOBWNfa3tk8i0jMsvcL2+tV9Tvrq4YJApjiIzuPBNVdJ/clXRcsWJIHU9awlU6I6YUdLs0Vt0u7S4ed5GD/dDcFaYCiW0cRBZtwMjHqQKlVgMS553bmUfwimyPIrzuqbTj+LggH0pNjiuhyWtxompO0X+rkG4fy/pVJJHjOUbHtV7Wj/AKVGvdU5/M1n1rHVHDN8s3YtzaqVtZSw2yhflPbNZFnNLCsjw+XL5owxkQMfzPSrhAIIIyD1BqBbVY3LQyPFu6gVrFpIbqOW5JEWMSlvvd6fSABQAOgpalmQUUUUgCiiigAopCQOtMZyfYUmzanRch5IHU0ZB71FRSub/V4k1FRqxHuKeHU+1Vc550ZRFooooMgooooAKKKKACuo8Cf8ft7/ALo/pXL11HgT/j9vf90f0q4blR3O0ooorQsZN/qX/wB0/wAq4CCJvs6Ec5Lf+hGu/m/1En+6f5Vwlsf9Gj+rf+hGsK+yMquwwqw6ikqxupCAf4a5bmBBzTHhik+/GDVgxqaQxZ701IRQfToG+7uWoW0z+7L+YrU8o+tHlNVqq11AyDpsw6Mpph0+4HYH8a2fKb2o8t/Sq9sxmL9huP7lH2G4/wCedbWxx2pNr+lP2zC5jjT7g/wgfjUqaW5PzuAPatPa3oaNrelJ1pMCCC0ig5UZb1NWBFvGdqmk2t6UoVx04rNyb6iD7Kv/ADzWlEJXogFOHm+tSZNTdjICrdxRgip80lFwIPwprIjqVZRg1ZIB7U0xg9OKfMBiT6fLGSY/nX9apXSOkD7kYcdxXTeU3as/XQyaZJkfeIFbwqt6FQ+JHKVYPNgvs9V6sJzYSD+6wNdB6CK9WAcqKr1PGcoKTGh6HDqfenTDEzfWmVJP/rAfUVIyNThgferxBGMjH1qga6qBUntImdA2V9KTnynLiF1MSithtOgY8Ky/ShNOhQ52lvrR7eJylnwUM6hdN6Rj+tdgfuKKwPDsSRXVwVQKSg/rW8e30rWMuZXOmHwhSCigUyxaKKKACiiigAooooAKPY8g8UUUAZkbyaTuheGSWz3ExPENzIP7pAqQavAxwlvduf8Argw/pV8HHSlyaAK1pew3gcxb1eM4dHXayn6VpR3KbRuyDWPerJb3SahDGZAF2TovVl9fqM/pViK7tpkDx3EZX/aYAj6g0AaDXSj7oJpY51kbaRg/zrJl1Szjbb5pkP8A0yQuPzAqxBNHPEs0D7kPQ0AVYFOn3z2EnEUhL25PT3X69T+NXaS8SO9tjDMvPVXHVG7EVRivnt5FttR+STok/wDBJ9fQ/WgC/SMoZSrqGU8EHoadjgHse/Y0lAGeLa6sGJscT23U27nBX/dP9KdZ6xY3kjRLL5U6nDRS/K2fbPWr3SuV8b6P51sNTthtmh4k28Ej1+tAHVkEHBGKSuG8O+KLm0ljs9WWRoHwEkZTuT/EV3PHBBDA9COQaAaI7hZnhZbeQRSH+MjOB3qC30y1ibeUM8x6yynLGrdVLqG7uZREkv2e2Ayzpy7+w9BQBPJLBBxLJDH7MQKrSW2nX5Gx4jKOVeFxuH0p8Wm2UI+W3DN3ZyWJ/M0TadZzDDW4U9mQlSPyoAp6ZHc2mq3lrcuHEgEsb9C3XOffgVoXdytpbNM3X7qD1Y8AfnWVN52mX1pLdTebarvUTN98ZA4OK0LBGv7pb25Xy4Uz9nib/wBCPvTAvaRZmzsVWQ5lcmRz7nnH4Zqd7lVYqBnFSSSKqE7gaz2dI03SOqD1Y4pATvcO4IHArN1fiw3DqsqHn/eFS/b7T/nuD+BqrPL/AGiVijRlt1cM7sMbiOQAPrWNWpFReoFo+vrRSEk0ZNeMAp5ptLzS0ANop2KMUANqrqLEW4A7nmreKjniE0ZQ8elVF2ZMloY9FOljeJtrjHvTa6EzlaaIWiJJIppiJ4Kg1YpjOF9apNiIPsy/881pjRxICWVQBU5mJ6DFU7uF5sFW6dquL7lIPMtDx8tV7tIQA0R5PUCojbyr1Sm+W4/gb8q1Vu5eglLtbGdp+uKmtY8yEup46Zq5Q5ESnbQitpfMTB+8tS0m1c5xg0tSZPUrXYOVPamRTFODypq1KnmIV/KqBGDg9a0jqUtRyo0kgROpPFa0M62EBhs+ZG/1kx7/AE9qpQReWu4/eNSV0RjY64QsKxLMWclmPc0h6UUVZoRrE80qxRLudzgCun07w1bQKHvB50vUj+EVF4XtU2S3jDLE7E9vWugXr60gMK/8MWd4olsm+zswyAPumsG48L6rE3yxpKPVTiusW8hsZWt55oxHn5G3Dj2NX45o5ADHKjD2akBwun2+o6V9oEmkvcLOu1sdcf4cViX0EqyMz2ElqnACbCAK9YZyi7ifl9uaQiOVcsqSL7gEUXC55xoviq80zEUh+1Wo42E/MPoas+INa0i7ts6daD7ZJgtIVI8v/wCvXT6n4W0zUVJEXkSn+OPj9OlcFrvhjUdLuSY1aeI8h0GT+Io0B2M+Ge8tvM8idk8wYf3FbOlgPp0RdQWGRn1xVCztrq6QK0flgcNI3Bx7CtqNFijWOMYVRgVhVknojlrTT0QhhiPVBVW5tNsbNF2HSrpIX7xAqrPdDaUj5z1NZK5FPmudDFMJbOFl6bP/AK1dBpoxZRiuX0SPzbGCMHBbPP511trGYrdEPUCpprVnsVZXiiWkZVbBYA46ZpaK3OYx9XAEifWsyzYwgOoyVZsfma0NYb/SFHYDNQxadOUGAMHmuRpuWh3wlFQSYqSiGYOSJM8sB0zSySNMXun+VcbUHqanh0sr89y4CDkgd6z9SuhICU+WJfljH9admlqZylHdHL303nXsr5yM4FQVrG3hPWMUhtID/BWqmkeU6l3cyqK0zZQnsRTDp8R6Owp86Fzoz6KunTvSX86adPk7Mpp8yHzIqUVO1nOv8OfpUbRSL1QindDuMooopjGSDoaZWjp1g2oPKgOAibvxrPZWRmRxh1OCPepZ6NF3gJRRmikahRRRQA5Wx9KkqGpEPGPSmmclemviQ6iiiqOQKKKKACuo8Cf8ft7/ALo/pXL11HgT/j9vf90f0q4blR3O0ooorQsZN/qJP90/yrg7f/j2T6t/6Ea7ufiCQ/7J/lXH22nzNZxMuCDuP/jxrmxDSSuZ1E2tCClqZrO4XrHn6VG0Ui9VIrk5kzDlYlFJzS4NO6EFHFIQaOfSgBabuP8AdNLzSHP0pgKOaWmbSf4jRs9zQA+kpMMOho+Y98UAOowabtPdjS7f9o0AOxRik2+jGjke9IBcCjAop8QRnAkbavrSAZgUVpR21qfutu/GpxbxDpGtQ5mipmPz6GoJrQX99b2kynyFBll5wccj/CuhCqOigfhWVcXIh8URRvwk8Pl/1/pV0p3kb0aXvHKeI9AfS7nzIQWtZfmQ+ntWXb8wzp6rmvVWtodR0meymXmPj6HsRXmgt9jmQDAIKsPQ16CkdSje5m1LEflNMRS77RXW3OgxweE0mCYuB+9Y9yM4x+XNNsSRzI5qSX7sZ9Vpic8+1SMrPHHsG4gc4pMdiGuz8OQG60hGDgbCVrjmVlOGGDXWeB5swXMBPRtw/SsK/wAF0Z1I3Wps/wBnH/noKP7O4JMoAHer1Y/ikzrpJMJIj3gS46kf4VwwblKxhGmm7Bb6tptheOHuTJlcFkHArctrq3vIhLazLKnqvavMxJgDHAq74Yu54PEUaQKWWX5ZEHQj1P0r1KbsrHRKmox0PRKKUjk0CtjEKKKKACiiigAooooAKKKKACiiigABxVeSws5W3PbRlj1wuM/WrFFADYo44V2wxJGvoigVRmgmsbh7uyQyRyf663HGf9pfetCjvQBWg1C0nXKTqp7q/BFQ3d/bMpto4xeyvwIlGR9ST0q1Na21w26e3ilb1dcmnwxRQIUgjSJT1CDANMDNtNOvrOLMN7l2OTDJ8yL7Annipftl7Fxcaczf7cBBH6kVfoHFIDLudaWFUZbaYDcBJvX7q+v4Vossc8DLkNFKuM+oNSFiykN8ykYIPQiswJNpTny0eewPO1eWh+nqKAKUsMeYrHUgqyRH/R59uQy9AM/SrumSLBcS6duBVBvgOc/J6fhxVpJ7LUINokhniP8AC3P6Vl6gdO0ySC4tVjW4ikG5YupQ9c+1NvuW5XVmblFHBwR0PNFIgKKKKAKOsKDaRFlDBZ4zgjI61eIyapaynmaZKpJHzLyOCKaiXcaAC++ULnLx5IGPXNZzqxg7MCe9u4rC1aeU9Pur3Y1nWJjvmM90fMuO8bfdUew6H61mtJLdO0s8nmsNwVj2HPQdqZpVxgW0oyCreXj1X/IrmrTco6HMq15WR0oSMdIox/wAUEk04jBNJivObOkbS0YoxSAKKMUmKAFozSUUALmkoooAR0WRcOMiqkmnqeYmx7GrtJVKTRLinuZMltNGfmTI9RUR9xW5mmPFG/30Bq1UZm6XYxcD0FJtX0rTewib7pKmq8ljKvKYYVamiHTaKmxfSmER/wB6nzKwRlwQ1UsYrWKuZNtFkxKw4aq7KVYg0nSlycc1olqTuNY44HWm6vb/AGK9WFWYfulY89z1p1uPMmi/2nFW/EzIutyJInVFIP510uPLE6JQUYmOs0i9G/OpYh50nmMMY/WoWC5+Rs1cRfLjCjr3p049QpRvqKTk0UUVsdIUUUHofpQBPpWvvpkLQmLzF3EjFN1DxNf3aGOPFvGeuz7x/Gscmmk0hjJSWVi7Mx9WOTTIZZ0YCKeVBns5ombAxVixt2mY7OiDnPrUydkRN2Ro2Wr39i37u5aRe6ycg1eXxPdo26KGNfUZ4NZn2OX2pPsc3tWHOc3PI6AeMj5fNkfM9jxWfPrl7fykN+7Q9kOKoC2nXstPC3K9FXFJzuJyk0Tkk9TmmsoYY3FfpUYM46xZp4Z+8RFZmdmiI2aMfmlY/WlFhD3Ymphk9iKCpweKVyoylext+HbcK0ar91QWrpW+6fpWT4fi225kP0FXb6VlQRR/6yTgew9auCtE9OWrsJDfRFMSOAw4PvU0M3nElRhBxk96qC1iihG9QR6nvS6Y+PMhJ+6cj6U09bCaI9XVf3QOBucZP41YfULePCI3mP0CJyTVLxGCYIc9N3NVtB2rcTEADCZqOa0rEylqkWNRnkKhZPlLchB2HvWLd5ZlUdhmrs0hmmeQ85PH0qpJ/r3/ACrFyu7m+IXJRsVCMdaKskA9RmoJF2tgdKadzyRtFFRzyGKIuF3H0qlqBJRWW95Mx+9t+lRGR26ux/Gr5C+U2NwHVgKY1xEv3pBWQeepzRgVSgPkLd1PBIu1Ey397pVSipoLWW4YbUOwnlj0ptqKNqdNydkXNOgiFq80zTI3UGJsMBnGeozVbWIZI7hJXZZElXcky8CQdj9a1rjRpNQsoxbSeUyMFznGV71D4rgW3tdOto8kRqUX3AxSTTSZ6CTi7Emg6FBPard3il9/KJnAA9aztfsI9P1AJBxHIu4L1xXZWkXk2kMQ/hQCuV8WPv1RAP4Y8fqalPUpGLRRRVDCpIVZ3wi5OKjq1YSpBMzvnpgYo9DCu7QY0xyDqhpuCOoIrXiuI5shGyfQ08gHqAaXPbc8zmMWitZreFusY/ComsIz91itNTQ1Mzq6jwJ/x+3n+6P6VgSWUqcr8w9q3/AnF9eg8HaP6VrB3NIO52lFFFamhHc/8e8v+4f5VhWB/wBAg+jf+hGt24/495f9w/yrBsf+PCD6N/6Ea4sZ8KAsZoPNNpc15wCGKNvvIp/Co2s7dv4MfSpgc0U7isio2nRn7rMKhbTXH3XB+taORRmmpMXJFmS1lOv8GfpULRsv3kI/CtzNIeeoBqlUZDpIwuKMVsPbwv8AeQD6VWk0/vE34GrVS5DptGfijBp7KUYq3BHWkqzIbiinUlMY2lzS4puKaGhcmjNJS0hCg/hT1nkX7rsKipaVkFyyt7OP48/WqGsW0l21teO/lseEwPQ//WqUg7TXSXGmx3emQxr8rooZD6HFaU4Xu0deEnad5GHDrEkRBMeWKbZD/ePrWA9nsiYSSfeyd2zgVo6nbTQbopFaKQchh0P0NVJZ5rW6SND9ptJOVl28gHs3pVJTsezemnp1Mo6PLbxvKrJIuOqmu11iZYvDw97ZRj64rFLKqkngelRXlxLc6eYyGCodxDDk8U41W9xVMOuhzSYXO7oKnjnVhhT07VEbeZgT5T4PtUOGjfOCCOxrfRnLZxLczb4znqK1fB04i1gxscCVCOfbmsdFac4B49atxQpF90c/3u9RJXi0Jx5jv5L2ziJD3UIPpvGahfUNMlRopLiN0YYZT0NcYpUcn9eaZbXYlkKlNq4+VqwjQS1I9kkOvdPEEMc1tMswkzmIfej+tbfgWMpcXpddsjKAPXFZZceoqpPJJFcpPDO0bJyCDXVF2ZUoe7Y9MoFY+ga4upqIZyq3IHB7Sf8A162K3TucrVtBaKKKBBRRRQAUUUUAFFFFABRRRQAUUUUAFFFFABRRRQAUUUUAFGcdKKKAK81jZzsXnto2PUkism006C4aaVEWKCdiFVe69jWlqUrCFbeI4mnO0ew7mlRFiRY4xhEGFHtXFiqtrJCeoumOX0+IMcsnyN9RVqqWnttuLyH0fePoeP6Vdrrg7xTGFFFFUBT1YhdOkJOBkZJ7c1lXd690oSIFIMDcejSf/WrR11gumEN0eRV/M1z93c/ZQFj+aU8KvpXLWV5I5a82vdQl9MEhMcf+sYAcfwirNlAge3giUhc5IPUeuarRWscRErs0rnlt3rW7p1qYkaaUfvZO390VzVJJKyMqUOZlsnJzSU7AoxXGd42inYFGBQA07tp29ccVWtL6O4G0nZKOCpqzIrMhCNsbsfSsR9OvZ7kllVPVweK0ik1qRJtM2ycck4FAORkGq1vp8cGC7vK3+0eKt4HpUMoTNHWlopDDAo20tZV3NO0hVgyKOgFVFXJlKxol416uo/GmmeEf8tVrGznvRitPZoy9ozY+0Q/89BTTdwD+PP0rJwKKfIhe0ZZvbhJiNi9O/rWaeetXIk82VIwcbzjNW5dDl58uRGPp0NbQi7aCUHPUxioprp8jc9quTWcsDbZVKn36fnURhYggdxVp2aI5bPUqW77PKf8AukGuo1/SBq0CT2pH2hRlM9HB7VykXClD1U4xXR6Dq4jVbO4yccRsOTiu96o7Gro5v7JPb3AW5iaMjswxmpScmuo1rT5tRuoisqRwxr1I5JNYmqWC6fLHGsxkZ13HPalG2yBQ5UUqKAKCDVjCkbhWPtSFsH5hioLyUBDGpyT1oAqE0wmjPyimk0DIJm/eD61oaaJmEohbAzzWdN979a0NJuEiaRXz844rKom1oZ1FdaF8RXXeXFTRK6jDvvNPjZJR8jqfqcVS1a8+yWzCNgZX+UEHpXMouTsc8YNuxsWtqJI2Zp4gQu4pnLAe9Qh4z/DiqcGjrYQ2knmyfaZP9ZzwRxkVdEKjqc1NVJOyKqR5XYdsQ9qTylp1LWNzIjMQ9aa0PHWpTU1lCbi9ij7Zyfwpq7ZcFeSOjsYxbWEYbjC5NRW581nu5eF6KPan6iT5SQrx5hA/Cs3VbsxBbeLjAx9K6JSsdspcquw1HUSWKp97t6CodIuDHqI3NnzOD9azqVXMbq46qQaxUnzXOVVG5HQeIEJsdw/gYGsnSpwl2QQQJEKj+ddFcxfarFlPV0yPrXKANE/PyuhxVVNHc2lLlkpFkdKgdW81yFOM0NdNyQgyeakt3MkQZjk55rDY758mIhZEGaCFbg03eNxB45pfxqjxWrOw0wjsaaYmHvUnmKO+fpR5i+/5U7sRWeBG+/GD+FRNZwH+DFXw6nvS4B9DT5mO7Mw2EJ6FhTTp6dnNahRfSmmJarnY+ZmWdOHaX9KvxSJbWg8xwAg5NSeSPWoLyzae2aNGG4njNJtS3OnD13TkX7TxBpiQ7N8i7Rk5Q8/SsDWdUOo3qTKpWGL7inr7mmXtiLOJC8oaRj9wdqp9a1SXQ9GL5tT0KV5WhSS3IKsuf/1VyXiON47+PeMFo8/qavaDr0UNutneMVCcJJ1GPQ1B4ukgkmtLmGdJAR5bBTnHf+tCWoXsYdFFBwBk8CmULgkgAZJ6CtSHT0WNfMJLdTioNJgaRjclfkXhOOp9a1NrehqJS1PMxFbmdkRRQRxf6tcH1qwjqBhlpmxv7tOETHrxUNnKP8tGGRTTCexzUqqFGBS1FxFYqw6itbwqANTuuMfux/SqVaPhzjVbj/rkP6V0UX7xrS3OmooorrOgjuP+PeX/AHD/ACrAsjiwg+jf+hGt+4/495f9w/yrAshmwg+h/wDQjXFjNkBMWo5NKForzhABiopbiOE4fOfYVLQVB6gH60wsVTqEXo1J/aMX91qsGGI9Y1/Kmm2gP/LMVV0RaRD/AGjF/caj+0Y/7jVIbOA/wUn2GD0P507xC0iI6iO0ZqN7+VhhQFqx9gg/2qPsEPq1O8SeWRmkkkknJNIc1pf2fF/eaj+z4v7zVXOifZszMGjBrS/s+L++1H9nx/32o9og9mzOxRtrR/s6P++1H9nR/wB9qPaIXs2ZrIGGKiAmBx1HrWx/Z0f99qabO3X702PqaftC1Rm9kZyrtHJyadVz7PZ/8/C/nTvs1p/z3H50cw/q9TsUCMgium0W6F3psT91yp/A4rn7qSyhQiFvNlPAAPA+tWfCcxSS4t2Oc/vB/Kt6MtTphhZQg5yOgurWK6haOZAykflXJ3+hXcQItFaWFzuIUgH6GuyPPFZt1NGbOa0lnNvIylVcdfqK6XFPcunUlDY4gzxylUimj81Tgqe1TLLJPHKrRlWXgDrn6Vl2/hvUZLpoEgdm3Y84fdKnvmuyv5NP8PWaAIsl4UAQHk5x1+lZuiujOpYqT3RyskkiNskVo2A6Gsy7UTSliMY/WpZ7q4uJ2lmJkdzlmJ/QVAQQnzHJ/lQlYuc+ZE1ugjiGO9S0g+6PpS0zMD0NJa2N1drI1tDvSIZdyQAPal71uaIdPm0O9sL24W3aSQsGPUjnBqoWe5FRtbGEORyMHuDVmx2R6hbPMoZN+0gjI54BplwsMcoSCQyqgwZD/EfWljAYeopXs9CrXWotzZXGl37sZULGQyRmM9Oa7jSr4ajYR3GMP92QejVw5tlILB8fXmtLQtUi0v7SbmRRCwB255JHpWkG2zGrFJWOxoqnpWqW2r2huLUsFDbWVuoNXK1OYKKKKACiiigAooooAKKKKACiiigAooooAKKKKACiiigApsjrFG0khwiDJNOGSazXc6hP6WkR4/6asP6D+lZ1aihG4C22+aRryVcNIMRr/dTt+fBqelJyaSvHlJyd2BHANmrOO0kI/ME1eqix26laPn7wdf0q9XrYd3poAooorYDH8UTNDp8WzG9n4zzzxWNb2iQ4lJMkuMszVs68c3FouAdgZsfUD/CqMMXn3McWCNzZP0HNcleVmcVX3qnKXNOsw5F1MvvGh/ma0ifWgj06DgCkxXmyd2dcYqKsgzRmkoqRi5ozSUUDFzRk0lFAENzcSwDcsJkXvt6iqf8Aa0jHbFauW960s4oHtxVJk2YyAzFN0+A5/hHQVJk0lFSMXNIQG+8AfrRRQMia2hbqg/Co2sIT0yKs0U+Zk8qZSOnL/DJTTpz9pAfrV+iq52LkRnfYZ0YMhBKnIrazuCuONwzVapoWyDGfqK3o1NbM1pWi7ErBJkMcqhgfWsC6tHtrhkCll6qfat2m3ByqNW9X4blVqaepx1xbyreqsUZLTH5R6nvXU6fpsWnRjIElwfvOe30qa3RWbeyglenHQ1ITk59a0hNygrjpxstRCyoGkkOFQbmJ9K5G8uWu7uSdv4j8o9BWjr+pDeLCFs95SP0FZFdMFZCk7sRiFBJOAKqyXDNwvyj9afdNyq/iarE1RAF2P8R/OoHyuSOQetSE03a75CLk9/QZ4pjI0bK47igmr97ZWcG2K3nRrhpI0+9nGVy361Tu4vs93NBu3eU5TPrg0gKsx6GlgfYyn14plwcJmm/eTA/CmBe838KW5gintLRxJm4aYqY/bPWs0XB6Ec0sE5i1GG5ZSwQgkAVLaQtEdvd5bUgP4Y4+Pqf/ANVJmo47lbySS5iRlibCpuGCcd/1p9efUd5M5Ju8hc0c0Dil3VmSJk1teHo0KyykfPnbn2rELVs6JmK2uJn+7zxWlPc3oxd7lyWTz9QhC8hCf5Vi6mf+JhLnnmtETLZ25nkOJJOgrFkkaWRpH5ZjTmyq8lsNzSE8GloxWZzJ2dzrLCYTWqYOSBiuavpFe+mZemcflVrRbkw3axFvkfgCqt9H5V/On+1n8+a0k7q5vUd4pkW72p9qcNIvbOaiqS3P79v92smbYOWrQ04OQeab5aen60U5EeQ4RSx9qDkkm5OwAAdAKWm8gkdCOKM0EikA9QKaUXtx9KXNGTQIPmHvS9qN1GaADNNdn8p/LHz7Ttz607IqG7lENnNIOqr/AD4px3Lpq8kc35jy5eUkyZIOaKRB8g9xmlroPaWiA80sdt9pkWBAAznA4pK2tAs2+a7dT/djH8zRewzAmE9lK0E6YZTjnvTrO3l1C5WPOF6sewFdff2sc8Ki5hDDOAT1/Oq9vbxW0ZjgTYpOT3JqXUOGvWcbxRIipFGscYwiDAFOzSYNGKwOAXNGaTbRigQuRS03FKBSAWtLw5/yFbj/AK5D+lZtaXhz/kK3H/XIf0roofEa0tzpaKKK7DoI7j/j3l/3D/KsGw/48IPo3/oRreuP+PaX/cP8qwbH/jwg+jf+hGuLGbICxRSZozXnALRSZpc0AFFGaaWFADqKbuo3UAOopjOFRnbIVQWJ9hWNbeJrWSykuJhsIk2Rxr95xzg4+g61rClKWqQI3KMVzdv4j8y5M15OlraRkgRoN7OffGeK3oLmO5gSeFt0UgypIxkUVKUoasbJsUhApu6jd3PSshb6IVmVVLMdqjqTVCbUCflgGB/eb/Cq13dG5f5TiIdB6+9Qg1aR6lDCpK8iSSV5OXdm+p4qEhf7q/lTiajaRR71SR2qCWyEKr6CoyE9BmlLE02rSKsgFX9Cl8vV4h/z0BX+tUKktnaG6hlXqjD/AA/rVxdmiKsbwaO9qjNHPFITGymNj0IyQauI4dAwNYnibUn062V4AWklG1WxlV9812vVHhxWtivqmuLpELQwhXun525+77muJuZ5bmd5pnMkjnLMe9E0jOzM7FnblmPU1FUHUopBTZf9WT6c06lwOh6UDJEOY1PtT161Wt22MYm+oPrVjpQND2AxUZAPUZpSSaTOBmgBaVWKnIODSA5GRRQMr6leTpsCNsUjt61mv5k2Gdy3ua15olmjKN+FUFhMRYbgEHU4zitqcuhzVIO9zc8F6nFpclylyGEMu0GQdEIz1/Ou/BDKGU7lIyCOhrza1ubWGMIitID1yPvV1/hGaWfR2L8RrIVjBOSBxwa1MGbdFFFIQGmhu1OqBm+Y4oAnoqEOaeHHegB9FN3D1pQRQAtFFFABRRRQAUUVR1K8eIpaWw3XU3Q9o17saALccscpcRuGMZ2tjsfSn1DaW0dpbJDHyByzHqx7k1NQAq/eH1rLsFCQOnpI38zWoOo+tZlmcvdKP4ZcfpmuTF/ABYopcUYrywK12dslpJ3WYD8yBWmeprM1E7bTf12yIf1rSzkA+oBr1cI7wAKKKK6gMHWGZtW2g8LCv6k1BbyPDdxOAGPI/Sn6kwbWbjbyyoqn8CagO4YZT8yncK4aurZ58pWq3NuObfwylW96kqOGVbiFZVPXr7HvT8e9cD3O9O4uaMijYaTbUgLkUmRRto20AGRRmjApcCgBN1KDkdKz7y5nspt20SQt+lCaxbkfOrKfzq+RvVCuaOaM1Vgvo7htsKOfcjAqzUtWGLmjNJSYPrSGLmjcPUUm0elLtHpQAnmL60eYtOxRigBvmClEgzkHBpdopcD0prQCVJFl4zh/51MEG3DDNRWyDJbHPSpgQSQCCR1welelSu46m8XdahtUAgDGahdvL4U5ft7VP16VDcDADfhSrXUdBSemhzup6NDFbyXNsG8xTucE5BHesqN9wA711+e2Mg9feua1XT2spfNjybdzkEfwH0NGGr392RkZd0f3x+lQE1JdPiUbu461CTxXcAhNQXV3JDbNbRcG4IDHuQOg/MVKTVO/O3ypB/C1DGdJpvhe3+yo1zueVxuyDjGaxbuBrW9nt3JJRuCepHauxtrgy2UDI3ylF5H0rB1yyluNat/IGXnjxz7Y/wAalX6lScehhzDdGahR8Da3BHepGdG6tUtvBNfzpBbR+bI3AA/rVXRIQSmF1kj2Bl7kZB+tdxpEYv8ATVuZLX7O544GA49R7U2w8NWNpZRi9hhmuhyzDOPp1rVIyAM/KOg7CuKvVitGiXqUZNPbqjg/Wq0kLxffXHvWxTJ2RYm8zGMdK4VNtmMoKxjYFGKKfBby3EojjXk9/StkrkRg5bD7S1a5mCoOnU9hWpeMlhYLGBne/r1xUFzN9ijFhZHNw52tIOxNQ6yxFzFbj7sSc/U1qlZaHS5csLRKcsjzvvkbJ7DsKZijFFZ6nI79QxRiiigQqMY5EkB5Vga0dbT/AEiK4HSVB+dZp5Bra8r7doCkcyRcj8OKuOqsaw1i0Y1Oi/1jH/YpgwQDUkI+aU/7OKzNsInzMav3RWhpRH70Af8AAqz+1PikkgcMhx6j1oTMaU1Gd2Xr2zLEyxDLfxL61Wso47hpIXGHx8p7itC3u45wM/K3oelSiNA/mBQG6Zq7dTs9hGT5kYLKVZlbqpwaKualAUl85R8rdfY1TqTgnFxdmFFFKMUiRtRXcJns5oV6svH4c1PS0J2Y4vld0ckpxhG+V14IPWnZ5x39K6eW2gnP76FHPqetY2p3Vna5t7OJRJ/E45x7Ct4y5tj0aVdz0sS2GlBys+oyLb2vXDnBetmXxHplsnlwlpdowAg4/OuLabf94s31NJ5i+lacp03N++8TS3IVYbdY1Bz853E1Y06+F5G2V2yJ1A6GuY8welXNKvo7W83SgiN12k+nvUShdHNXpqUbrc6fNGaQYZQysGU8gjoaSuc80dmjIpKKLCFyKMikoosAuRWn4c/5Ctx/1yH9Kyq1PDf/ACFLj/rmP6VvQ+I1pbnTUUUV2HQR3P8Ax7S/7h/lWFYj/QIPo3/oRrduf+PaX/cP8qwrH/jwg+jf+hGuLF7ICbFGKWivOATFGDS0UAJSbc9qeBk4Fc3rWuNIz2OnsVCnbNOO3sta06bmxpXNDUNYs9PIR2M03/PKLk/ielY02v6jMP3SRWo9vmb9c1ljbCQkaM0khwFXlnNbNj4X1C7UNdyrZxMMhUG5x9f/ANdd8aUII0UUihcXt/dQPFNduVfhvlAyPwqqIUWQuFw20KPYCuqTwdZiPa93cs/97cR+maxtZ0WXQ445vtJuLV32kuMMpPT8K0i1silp0MtoSFVYBGgHXcM5rZg8RXkARJrOGWJeMxHaQPYcCsqV1hRmfoOOO5rWg8NarPGJWkgg3DIQ8kfXiiSTWopJGtYaxZagAIpPLl/55S8H/Cn6ncpDCYd371+MDqBWBd+G9YiTe8MN3g8eU2HH04qpBdusxW4aRtp2kyfeU9MH2965pYeO8S6MYqa5jU8wDoKQyt24phorC1j2lsSRRvcTpErDc5wM9K2E8MykfvLkA/7I4rFUEFXHVSGH4c13dvJ5tvHIerKDXRRjGW5w4upODXKznm8My/wXOT7imL4augQXmjxnnGeldDd3tvZQmW5lWNB3Jrj9V8XzTEx2C+VH/wA9H+8fwrZwgjmjWrPqV3XZK6EY2nHNOjIVHPcDI/CqFhcNLHJ5jF5A3LHqasM/yN9DXK4+8emneBC2u6m7bhdbP9kKMCqUtxLJnzJncE52FiRn6VWHSlxXT0OBpXDrRRRQAUUUtADXXePQjoafFJv4bhh+tIBniklTGGHFAE1FQrKRw4z70/zY/wC9QFxN+zhwfYjoaY1xj7qn6mn+enRTuJ4AHetjT/DtxcyJNf8A7mEEEJ/E1TKSirsiU0jPTTdRuLFrtYSsI554JHtUbKi2nkxQyNLJ1UrzXd3bKLGVBwoQKPYcUsNkdkRdgxEYwxHI4q8PPnTZzSm2cBAkY6ttPoRiuo8ITBJrqzDqQ2JUGfwP8q0pdNDnL28Eh9WUZNSWOnw205kFrHHIBw6DFdRBfoopR1FIRRv7x4JYLeBQ00pySeiqOp/Wk3VjXjXE2s3dxDcGIxnyVG3IwM0Le6jH9+GGYeqttP5YpjNoPTw1Y66q6/62xmX/AHeRUkOrwyyGNIbkuoyV2DOPzpNpK7Ea26pEBIyax7nVPKtZJI7e43qPl3IMZ9+a20yEXd97AzikpKWwC0UUUwCiiigBssnlQSy4zsQtj1wM1laREX/0iVt00/zu3t2H0xitK75sbkf9Mn/kap6T/wAe0B/2BTA0aKKKQCjqKy7L/j4vv+u4/wDQRWoPvD61m2S4a6f+/Ln9MVy4t+4BZooorygIrxN9lOvrG38qs27b7aJvVB/hUZUOrIejAg/jTdMbdp8Q7plT+Zr0cG9GgLVHeilHWu4Dkr65ji1q/wB6t9/BYcjFPGWAIPB5GKS+gEmp3jo2yUSEZ7H2NU7ecW+6G4zHzlAOQR7VxzV2ebVV5OxdXURprk4Mm8ZMfr9PerKa0bqMG3VEJ67vvD8KphoLiM4w6g/iDVWSylUu1uVYP1D/AHgfY1lyxe441HblNEz3Gcm4cH6CrdrqDbxHckEHgSDjn3rAe5ntkUTK0gHB3jB+uRUsd7BJuVVkOOu0ZFDp3QRnKLudUaKqabeR3VmjCVSy/KeeeKuAZGQcj2rjlFpnepJiUUuKSpGI6q6lXUMp7Gqw020DbvL/AAzVqimm0FhFVUXaihR6CncUlI7pGMyOFB9aNWF7D6KieaJIxI8ihD0OetLFLHMu6Jw49qfKw5lsSUU0nFNyfWpGSZpM03JFGfanZgOzRk0qxuf4cfWniD1atY0ZspRbJoOIlqtcL9j8ya3jy0rZkJJPbFWU+QBR0p+4V6CWljdaFHy21OzKT74huBBQkE4q5ON0TZokkWKNnIJCjOF61Qj1D7ZxHFIqf7QxWdaajGxE2h9IxXaVfaVPUN0NRXbyJFmIZP8AKstmZj85Yn3rhjHqcsp2G6jotjcAmC4EDdcHla525028tWPyeYv99OQa6LilBx0OK64VpR6ke1ZyLSMv30IPuMVDMyyxMnc9K7J1Rx+8RG/3hmrVn4YtL9PMuLfy0P3dnyk/lXVTqufQuNTmOb8L6qgj/s+4bawJ8snv7VuajE6WovI8Ca2+dPcdx+NaA8C6HuBMc2f+upq43hfTmtzAzXJjPUGdvyrV6mqaMCK30OeOO4WwH7wbuWP+NXIJrK2JNtarGTxletbUGh6fb2yQRxfInTJyfzofR7D0YfRjXI6Er7mTUjKOoL18sk+9NOot/DGBU97pASJmsmeRx0TGQfxrLO9SVddrj7y+hrKdFx3M5OSLL30zdML+FQM7OcuxJqPcar3d21umIxulPT0HvUwhd2RKvJl+0WOe4KGaNAn39zAYrSe/tLS2dLJ1km+7kcgfjXnh06a8nyQzMxyzdq6i0gWKOK1gAAHy5PAz3NbSio6R3N3OyUEamhWzTXhlflY+cnu1VtTO7Upz/tYrbSey0i1SN503N0APLmuemlMs7yEY3HNKXuqwpvlVhmMUZpM0Vkc97i5ozSUUALW94dbNrIjf3uBWDzSm7uLKGSe1OZEG4IejVcHqaU5JPUt6naG0vWUD92/zL/UVWidBC+HUuSRtzz+VZ8njR9ReKO4slhiDAmRWyR+lYc2+LWJLmP5isu4ehFauhe50Qbhex1NLkihJFljWRD8rDNLkVzvQ42KrHqOKt214yEK5yvvVPIpUuobRxcXKl4U+8AMmnHc2o1JRdkbrxGaNkxww71k39mLHZufcGGTWZf8AjG5kJSwhWBOzty2Pp2rGg1Cc38c9xM8pzg7zkYNbyhG2h11aTmuZnRKyMMq6kfWjIPQ5qBrO3LlgpGeeDxUoVUQhFxXPY892H5oyRVfBZNjhvYjrT40ESl2dmCjPzU7XGo3dipq9+beMQRcSuOT/AHRXPlQeozUtxM1xcPKxyWPH07VHW8VZaHrU4KEbDDH6GmFGFaWmac+oTFQdka/fb0roI9DsEUAxFz6lqzniIwdmbKnc43afSlEfqcV2EujWgUtHCMjqM1V+wWn/ADwFJYhS2H7IoaNe+TILaRv3Tn5Sf4TW7g1R+wWn/PEVaDtjGazlNPVHLVwTk7xJMGjBqPzG9f0o8xvWp5jP6hLuSYNGKj8xvWgSN9aOYl4GaWjJMGtPw2P+Jpcf9ch/Ss1WDDIrT8Of8hW4/wCuQ/pXRQ+I5oRcZWZ0tFFFdpsRzjNvIP8AZP8AKuRg1u2gtIowrOy7gcf7xrsJf9U/+6a8vj/1f/Am/wDQjWFaCktSZNo6eDW7SVgrkxH/AGulaG4EAqcg9CK4qrun6lLZOFYl4T1Hp9K450FvEhT7nUZoyabC6zxiSI7lPcVW1G6S2tZCs0QlAwFLjI/CudQbdrGhT8Sai1naJbQnFxdfKCDgqvc/piuXO23hCouQvCj+8aSSWSbVZfNbeY4xtOc9cH+tWtMXzNf06Mn5d5Yj1xXpwhyRsbQ2udT4e0NdNT7Tc4e+kHzN2jH90VsSSRwxtJK6oijJZjgCnL90VBc2kV15YnBZEO7Z2J7ZrNu71LsNsb+31CFpbV96K20nHeqXim1e70KdIlLSL84Uck4rVCqowqhR6AUvXrSTs7geXRSrdwL5TgSrg7T1BFd/o+swaomxVaO4jUeZG3b8abeeHdNvXMktuFkPV04Jq3Y6fa6fD5VpEI1PJPdvrWkppoVmWGJVGKjcwBIHqa5nVbca5Zyyi2a11O2GTG/V1+vcV09IUVmyy8kbc98VMXYGefaZcedbAH+HgfTtVyqVnZMNU1O3twcW8jYHXIB6VbRwyBs1lVjaWh6mHqKUCygHln6GtK58SQ6fYRxQss02wDapyBx3rHMoWGTnoprn87ufxoopozxKTauWb2+uL+fzbmQu/b0X6VWPNFLW5zk1k/l3GOzjFXXkxG59qzBwysOxq1NJ+6b3qJLU6KcvdZVHQUUUtWYCUtFFABS0oUmnAYoAFGPrQRkEUtFAFcjGRSFQe1SSDDmm4oEbXhTTkluZLyRAVh4jz/e9fw4rqzyc1i+EyDpEgHUTHP5CtoDNcFZtzOKp8RXvz/oUg7kqP/HhWoRt+X04rLvFDNaxd3m4/AE/0rVblia78IvcJEooo7EngDk11AFHcVRTUxPn7HaTXCgkb/urx9RUlvfCac28kEtvMBu2uMgj2PSgDJmTZrF9H2JEn/fWf8KXZU14v/E9f/bgXP4ZpzKERnbhVBJ4z0pjK4THSnWCn+07mQHhY1T88GqsV/JPh4YYfLJ4V5Qrn8KvWhMN9LEwwJlEi+uRgEfrXPib8jsIl1JidOnGc/LWoPur9BWZfLvsLhep2Gr8D+ZbxOO6g1lhHeIElFFFdgBRRRQAki74pE/vIw/MVmaKc2UOeqllP4EitQHBzWZYIba+urTqqt5qH1B6/qaYGnRQKKAFBxyeg5rKsNwtdx6s7H/x41c1GTytPnbOPkK59M8VRspxOiLAp8pFALt3PtXDjHokK5b3GjcaNtG2vNAUOQQcVHpZ2tdxf3Jcj8QD/Wn7aZBiLVSvaeLP4g/4CuzCStOwy9QOtFFemBymozLBrd1E4wJXyGp8sYaPZKmU9DUutwLLqUyOFKyRKRnscnmstbW7tl3RuJQOducZFcdRLmPOqr3iT7PNDMJoGEgIw0bnBI+tJ9udGxND5fsTz/8AXp6X8bH5opEx1B5I/Cp/kmXJ2yIelRtuZt9x6H5A6HcrDIYd6ie1jc5liXPY45FQPYRMf3bvGB0XPy0wQ3UDZiCyL/EqnAI/HvRZdBadBz6dC7bkZgc5+b5hn6ULHeW8ga2cZHUKdoP4Urago+X7PKp/2/lH5mpIbuJzt+43oTkH8aNSryTHxaxf2+Bctu9pI8frmr0PiSyl+VlkWQdQBkfnVNpI4/8AWSKG7jOTSBI5hv2o6npipcYvdFxrTibEWq2Uo5nWI/3ZflJ+lPF/Zk4F1EPq2KwWsbeRubdePrUH2O3uGIVMRKcE92P+FR7KJqsQ+p0Mmq2aMUSUTSgfcTn86zJWaaUyzYZz+QHoKbHEqLtijCqPSl6GmopbGVSpKXoQCEeQJH5DtgSA8A+30FSWN4BcM1s/nGL5XZfuyD61XjtPs13JNAu4SDAQn5U9adDYpEHG8gOdzKnCk1pLlasHOlsdHHNDMm9HAHcHgj2NRzNbyRtG9xGAeMh8EVjJBFH9yMDP608Kv92uf2aNPrL7EomeANGdSVzn5WPOB+dbOnmNospcLO/dgelc7FCsZZzy7cs3tQhLuchcYyNp5H1reNlqaLFdUjpJNRs4pfLedQw4PPA+tWew9K5F28uQc4U9ExkN6/jXQaMzNp4U8hHKr9Bitou500azm9S9RRRVnUNc4RvpVX5iOtWZTiM+9QVwYh+8YVNxvNI0aP8AfRTT8UYNcxnYhNpbt1QCmmwgPTIqxinKMkCqTbdhNKxSjs7YXiRsxJA3svt2rcFyAMJGcDp2rn9OLT3k9yP4mwPpWyu4V70KShFI5oTb2J/PmPSMf99U0y3H91R+NNDt6UvmHuuaqxpcBJcHshpwlmHVVpokP92jex/hoAmWY/xL+XNYeuwj7RFOhADnY+fXsa1/n9KzNbhaWxkBPIGR9amVNTTQpy0KB0+4BwVWkNhPj7gNXrK4NzZQzHq6An61Nk14kpSi7GipxZlGyuP7nFYmrQ3tx/o8dtMsWefl5Y12GTRuPrVQrOLuNQSdzjdI8PXUFyLmeBl2/cVuufWtk203/PNvyrZyaKUq0pO7FKHM7mJ5Eo/5Zt+VJ5Tj+A/lW3RS9oxeyRhlGH8JpMH0rd49BSbV/uij2jF7Iw6Stwxof4BSGCI9YxT9oHsjlJdGgZy0TbMnO3GRT4tKiQfOxb6cV0xtYD/yzphsYD2I/GtPrEth8su5jQwLAmxCduc81Jg1pHT4uzMKYdO/uyfnU+0TM3TkUMGkaMSI0b/dcbTV1tPlHRlNRtaTr1TP0pqaBRlF3OLmiaGZ4m4KHFMPNa/iC1aOaO42lQ/ytx3rIrri01c9aD5onR6XP9osUJPzJ8p/pVr8aw9Dn8u8MLfdlGPxrfwoBJwAOpPAFYyVnY8ytTcZ2RGWABLMAoGST0FYWo6obpjDb5WAfebu/wD9amatqRvJDBAcQKf++qpKNowK1jFROuhQ5dWLRRSHoao6zrPD8fl6ShxguxatKobOPybKGP8AuoKmryJu8mzrjogFZsoxM4HTNaXSsxjudm9TV0wYlFFFakhRRRQAUUUUAPiOCa1vDhzqlx/1yH9KyYxwTWt4b/5Clx/1yH9K68PueNVd6zOlzS5phortAWX/AFT/AO6a8vj/ANX/AMCb/wBCNeoS/wCqf/dNeXx/c/4E3/oRrOpsRPYdSOyxoXc4VeppadZ2g1PWbWxfmIZllXoSB/8ArrJIiKu7GhpGlXmo2yzXVzJaWJO5YUOGb3JrWbQdBY/Pblj6mRyf51pOoeTGPkThUHSlMeBygx9Khyd9DtjBJHM3fhSOBZbnTJmc45hc9vb/AOvWHDKLa9tbwqSbeTJXpx3rvXj2nfF8rDnA71yfiC3SG/MigBJ13MD0z3/nVxnfRlWsdupVlDIQVIyCOhpawPCV+bixNo2W+z8I+OCvYV0AODUNWYjnb/xHIty0GnxxsEba8sh4z6CtGC+nAQ3MUZRuC8ROEP8AtZ/pXHanp9/YagGi2BonZk3rlXDE/Nj2zj8K6Pw/HLHZztcku85AAP8AEe+Pb0ra0bEam90qvf3kdhaNPICQOAo6knoKo6pr1nopSK5WeRtvJjXP51l6hqEHibSWSyE0Tb9qtJgAtxxwazjB7jcjQhur+9Mdxbzwo+04tm+7J+Pr+NaOmXov7YS7PLdWKSIf4WBwf5Vyuj/bk1ONr05kgG1Y402jgfzrptNtWtLeaSXAmmZpGx0HXA/DNXPl6CVzndP03UZdX1S6gultLd7llLkAs2Cc460mo6VNpkLXEVz9rtR98MAHT1PA6VuabBm3G4Z3MXI7EnkmrptUdXRlGx0KuB0IrNyuzSN4ao8/vLhfL8tGyzdcdhVGpRGqZAHUn8skU1kxyOlNJI6ZSctWNo+tFMkfa4zjbjnNMlDiQcAc81I7biB6c1DvxwoyfapFVsc9TQW3ZWQUU/Z6mlwB2oIGAE04Lj3p1FABRRRQAUUUUDI35ak6Kad/Fn3pk3Cgj1xQI2vCFx5d7JbN92Zcrn1FddivPreRraSGZPvREMPwrv4ZUuIUmQ5VxkVx1463OWrGzuQsu/VLReoQGT8eR/Wr9U7cbtVnb+5EF/Mg1cr0KCtBGItKBk47HikorYDn7azkvDK0LQQEOwMXmuCvJ5xnv1rStClgsNnNcfaLh2OMclR9fT61Lcafa3MnmSRkSd3jbaT9SOtOtrO3tCTDHhm6ux3MfxNAFKYeZrsnfy4FB/HP+FSvGWjdVO1mUgH0NMCmHXJlfkXSBoz/ALucj9RVzZTGc0mmhditpckl0jZ8zzAEJz161qXKsJ7KR8CTzMHHToc1pbTUN1ai5gMZ4Ycow7GomuaLQEVw2y3lb+6pNWrIYsoB/sCqcbtdWUgkUCXBSQDsw61bsGDWEBH9yuXCrlumInoorO1j7SY4o4UZrdz+/KHDY9B+ldgFxbq2Z9i3EZf0BqWsdrq3tIleXSo4oY8fMApZfetg0AFUj82vMF7W2G/76FXetULD59S1GU/31QfTaKYDLu8kN61rFOlskYBklYZY56BafbNcCYBL1L2A/fyAHT34xUGr2hlu4rh4Hnt1Uq6RcODxg+4qOyjEEkg0mxkSSQAPNcnCgDp60DNO+g+02M0Q5LKSB6kdqr2jI9pE0ahVxggdiODV2Lesa+YwaQfeI4BNUXUWd+VBxFdcqOwfuPyGa5MVT5o37CJ8UYoyaM15QBiq95mJ7e4Bx5UmG+h4/rVjNRzx+dBJGedw4+vb9a0pS5ZpgXj1NJUFjN9os4n/AIlGxvqvB/lU9e2nfUDH12PE1tKOAwZCf5fzrNCFTkNzW5rMXmaa5HWIiT8uTWJkkAqevNclZWlc4MTG0rkdzF5kZZeJVGVb/GqcF08Cbmt2McnzDb0Bq/I4iiZ3I6YGO5qKzR47UK3BPY1mnZamPQZHdsCPMRNhPJQ5K/WrQGBnpmoHtIZQd6bc8fIdv8qjawfjbdSMAMBX4Ao0YtC2eSdwyOnPNQyWsEhG+IHvwSKijS8twyoscinkZckr+lNzeg7m8zP+ygIoS8wtbqSGwtx9wMpPvn+dJ9h2bjHczR5HIAGKa11cGNR9nkSTPLYBA+lR+ZMnzIZWburjg/4U9e49UwmsmjhLi5cnjqfU1oBQiKg4CgCqk1wJLVv3MqkEHBHuKt5DAMOQwzUvYGX/ADYbS0MkiswAyAozmobxV+RxgbhnjmmRXMkQ2g5HoaqlJEJMLjb/AM836D6HtTck1Y3nWjKHKiSlAJ6VWmlvI490Vokjegc1zd/qupySmJy0J/uoMH9KcKfN1M6dHn6nWcZxkZ+tLg07RRpk2jweacS4/eFyQ27vzVxdP05j8szkenmmspXT2Nng33M55FX/AGmJwFXk1cXSboGNd0MRk+YqMkhfWtGC3ggUiGNQGGCepP41LaiLedkpYoNgUn7o64q6Uk3Zo3pYeK3MufS5YQGkuV8nOGdVyy+mBitTT4Ps9hDDg5Vec9c+9Oe7jjlKvwmQvmfw5PanMJGOVI29tp61vL3VojqhCMfhHlgvU0I24ZqA5B+YYPvT4W+YiuaNWTnZgpO+ospxxUWakmB7VDk1jXXvk1Nx2TRmm80c1gZi0M21Gb0GabzQV3Ar6jFaU9JpilsQ6HHss0PrzWyijbk8CsrSWH2NB0K8GteIBkwehr3ajfLdGFBLYQGMnAdSfSiQxxLukYKvqaw9agaBw8blT2KnBqJrprm2jW4bcByDjqa86WLkovuepHCppNPQ2o722eTZvA9M1bTY33SD9K5aSMuRtTPoPWmWTanHeK1vDIYwcMCeKWHxE5aMqphoJXTOv2j0qlqag2zj2q6pPlgsMHHIrP1SUJbOSe1enDc8ytpExtDb/iWBf7sjL/Kr+6qOiIRpisf43Zh9Dir22vCrW53YuHwhuoyaMUbayKDcaN1G2jaKADdRmjaKNtAEkcZkUFT7Yp/2WX0qOBjHNt7P0+taKSMBkHI969OnRpzjcZS+yy+lH2aX0rSWVT14NSVp9XgBk/ZpfSj7LL6VrUUfV4AYzxMg+amVp3ke5d34Gs0jBIPauLEUuR3WwCUUUVyiKmrWYv8ATZoMfNjcv1HNefYIyCMEHBr00HBBrhfENl9i1WTaMRy/On9f1rsw8r6HTRl0M1WKOrKcFTkVb1XVnvAIowY4/wCId2NUXbaPemxr/Efwrqt1NXFN3HIu0e9OoooLCpLePzbmKP8AvMBULNtHv2q9oCGXVIP9klz+FRN2i2OOrOxPHHpRRRXjnWNkO2Nj6CswdKv3TYt29+Ko10U1oJhRRRVkhRRRQAUUUUA9iWLhPrWp4d41S4/65D+lZqjCCtLw6P8AiaXH/XIf0rrw+54V71Gzo8GjFPortNBsv+qf/dNeXx/c/wCBN/6Ea9Ql/wBU/wDumvLh/qv+BN/6EazqbETBpPSrfh6dYfFUDyEATQtEv14qjTJBJ8kkDbZ4mDo1QiYOzPSwoGcUVR0bVYNYsxNEcSLxJET8yn/Cr1ZOLR2ppkUi4b2NZ02kWuo3aPdqXSDkJ/Cc+vrV29uYLUKbiVY8nADHlifQVLCODng5parUd7odHGkMSxxIqRqMBVGAKdRVO51SztVRmk83zM7FhG8nHsKEmxXsWZYo5k2TIsi+jDIojhiix5capxj5Rio7S8hvYfMgY4BwysNrKfQjtU7HCk+nNGoDZY454WhmRZI2GGRhkGsPSfC1ppWrS3sTlgR+6Q/wZ6/WtW2voLhR83lSH/lnJ8rD8DU8jpCpd2AAHrVJySFoP3H1prKroyOMqwwR7UIwdA69DyKUdalbjMvRA1v9q09gf9EcCMk5JjOdv6CrOrXYstKubgsFKxnbn+9jisYa7DaazqE0lvO9u5WMSohK5TIPb3qcW9z4mKtKrW2mLyqH78rdifYVrya3Iucar7ooznJXr+Jz/WngUy9t5LC9lhkGCjbWAqAzZcAsQuOo7UrHarSRM0fOVppiV0570+FmbcrkMR3FIfkfB+63T2NAmJFGIlwOvrT6KKACiikDBs46+hoELRRRQAUUUoFADT0P0oHKg0/FRJxuQ9VNABmmffkC9hyac3Ck0kAwhz170AS1ueHNSELfYp3wjHMRPQH0rDoK/geo9qiUVJWYpR5lY7+zGb+7B6/L/IVi33iZob9o0TEcDOrD++wOAP51Sh8RPBbzAqTdSRhFbtxgZ/KsWON7iRIVb95K23d7nvW0JWSSOdUrXueiWEry2cZlkWSZRtlKdA/cVYqGztI7C1jtYc7IxjJ6k+pqatzAKKUAnoM0h4yW+UDkk8UAUdXVhZi6jXMto3mr6kDqKvptkjWReVcZBqgNWsmOGEzQngy+UdmPr0x71BpEeoS2bLDeQpHC5SPC5BHXnnnrQBriPPamTtHbRmS4kWJB/E5wKoRNeandS207GzW34kER+aU+o/2eaZPZrYahBczPJc2v3MSnPlE/xfT/ABoAdC8T6lP5MivHMquGU5BPOf51LpBzpsY/uErS31pHZ3cd7CgTe3lygdCD3/Cm6OMaf/20b+lYQjyzYF2qOrWTXsUWwI5hff5T/dk4Iwfzq9RW4GMlpEWVT4fjVs8sfuj8cVs0Z96KAAcEGqNgDHqV/A3Ussi+4wB/M1eqjdObfVbK4HCy5gf9SP5CgC9yD70pJbqc0y5uLe3m8ua4ijY/ws4BolljhiMsrqkQGS5PFADqq6lH5lk7DhoyHU9xjr+lQyazaRpuZZxnhMxEByegBp002oJbSSTWAMRQ5VHBZQR+tKSurASIwljSRejqGH40uKhsGDWFuV+7sGKnrw5KzsAYoxiiipAhtSLe/lt+iTDzE+vcfmavVQu42eJZIuJYTvT+v6VchnS4hSaP7rjIHp7V62Gqc0LdgH7A4KMMq42kexrlR+5kkt5GAkhcqR+o/Q1008ZmhaPzGj3DG5OCPpUMWm2UA+S2QserNyW+tbThzrUzqU1NanMpbHzjMkysRyFKZA96vQTrK6w3KKjtwjL91v8AA1rzaXZTDmERt2dOCK56aGZL+XTXYvISGiYdcetctWlZXMfZOJdm0+XcWim2f7LLkVWe2u1PKRvj0bBraAuE4WRJVH98fN+dIXYfftT9VcGuRTZboxZigTAgNbuvv1FICFmMQU5xuPoK1mkiPWOZf+2ZNZdztGoPgPslUYLIQMjtVxlfcwqUbK6GMspYlJ9o9NuRSb7lQVKrJ/tBtv6U9V2980taHNci8yRVImibaRglTuFQW06RL5bvuiz8knYexq7yOaqvEk5MiBkdTiRBwWH+e9NPuXHXRlrBxnt60VastK09oBJA05V/7zcqfTpU/wDZVt/em/76H+FYuokzb6s+jM7B9KZLEskiSOP3qfcfutao0u0HVHP1NOGn2YGPs6n60KtbYqOHad0zPe8uDEUmgWQkY3odp/KleaxWYhLOQwMMhWi5Ru/4VdbS7Q/cDxn/AGDUZ0pc/LdSge/P9K1WKfU3TqrqVGngCkW9vcRkjGVOykmuJ5kgxEImiG1j5mQ6+4x1q6NKT+K4mP0IH9KkTTLRSCYzIf8AbOal4kH7ST1ZjxRyXMD2ceyaNn3sqJtUH/aPpzXQ2q/ZbSK3QgrEoUGhQqLtRQqjsKWsZVpSLinHqOZi/wB6kBIOR1pKWsru9yrjmlLDGMH1plFFDk3uF2woopaQCUZxRRQBSMpsr8q3EU53Kf8Aa7j+VbdrKGAOazLq2W7gMT8d1b+6fWqVnezWM32e7BUj7rdm+le3hqyqw5Xucck6UrrY37mwW7kzKfk9B3pW06JsKQPLUYVAOBTYb5HA+ap/PB703hoq6sdUcTdaMpwWkwvQ7KoiUED1rT4HSq5nHrUUl0qjk06dDkVkKddPcsSyADrXN65ctO6WcPMkpwKl1DVgpEceXkbhVXkmm6fYvCzXNz81y/8A44PSlXqqjG3Uws6j8i1HEkMSRR/cQbRTqdto214ju9TpEpKdto2+1KwDaKdt9qMU7BoNop2KKLBdDWUkccHqKuW0nmRg+v8AOquaWB9sxHZuR9e9d2FnZ8rC6L9KGZehpByAaK7yiZZQfvcVGbyIHG7P0ptUSMMR6GsqknHY1pwUtzSE8UoKhgc9qoXEZVvpxVeaQRRM+M46VR1+/l03Qw6sTPOdgb+7nn+VZP8AexsxypWeho7G/u0bW9K83FzJ/E7se53daPtL+rf99Vz/AFdFewXc9I2N6Vn63pA1O0A+5NHzG56fQ1w/2l/7zf8AfVH2l/7zf99U40eV3Q1RtqmQz2s1vctFcptdTyPWintIGB+Tk96ZXTdmyVgpCQBk0oBLBVGWJwAO9WtUshZQWyscyuNze3tQiJTSdjPYljk1u+FI83Esv9xcfn/+qsGup8Kx7bCWT+++PyzWOJdqbNKXxG3RRRXlHWVr0/Ig9TVSrF6f3iD0FV66Y7EsKKKKoQUUUUAFFFKo+YU0RVdoNk3atPw5/wAhW4/65D+lY7zIpxnJ9q1fDDq+p3BU8eWP6V2UFZnhU3eR0560tFFdZuNl/wBU/wDumvLlx5XP95v/AEI16jL/AKp/9015YfuD/eb/ANCNZz2ImJRRUcsgjAAXfI33U9f/AK1ZpXISbJE3xzCeCR4Jh/HH3+o6VaTVtcfgaquPUICf5VmyIOHuZseiqSB+nWkjjtmJERdW74Yg1djdQe1y1NGJWZ7iWSeZjkO55U+w6V2Hh/VUvbYQyuFuowFZTwW9x9a4tGYsY35KjIf1FOIyQwZkdeVdTgioavoyFJwdmdlr14iiCwDsHuJVWTb2Q9cntmm21pDYeIiqRbI5oAIz1G4ZJ+nGKyNJv1ub+eHWJlkW8RY0kwEIxnA46HnrXWRQkRIsjCYp918DNJ6LQ2i76laeO6guHnsooXRxmSM5DM3TIPTp61PaXSXcZZAysp2ujDDKfQ1MSByTj68VlXksdrrENyJMByIJ19CRlWP4D9alK5WxdvbKG+geKUY3jG9eGH0NZmk+HRp94LmS5eYqm1VJJBPPJzW2QQM8Y+tU7vVLOyXNxOinHCL8zH2GKFzbD0LnQegrH1DVUlxZ2khSSc7BOR8qnuAfXg0ML/WUKFWsLIkZJ/1si/0H41Hq9oq2wTycxwp+4iU4AI/jY/5zmqSSFe5t2FrbxWMVuihkjGPmHJPqferiqFACjAHQCuM8O+JlmZILtgk2Nof+GT/69djFIsigqa0TJlFo5DxtYqssN2BxIPLfj8Qa5OBpLV5Y1iVxINuT2r0bxVB5+hzjHK4YfgQa4ENkA+oqZHRSbsRwxNHne244AH0pzqGUqelOJppqTQrpIUYo/boamqG4XJVvwNNjmbyyjKS3IGKaQr2LAOenNQy/LIG6ZpIhLHblBGzuuegobm1Xefmx+tFguSo27g9adVZDkD1FWFbcM96Q0OFOApop4oAMVDPlGEqjPZhVgU0gEEHoaAKV3MFVPL53cmnRkyAMnA9agngYXAXqG6GrqqEUIvQU3sJbj0GB1yfWnEcU0GlLUhkM4+UN6Gr/AIbiWfXbfcwVYjv57kdv1qkyGZliXAZ22jPSuq0axstIc/bEIuunnMMp/wAB/wD1U4uKeplVlZWNq9u/soQCNpZpTtjiXqx/wqKa5u7NVkvrePyCcM8OSY/r/wDWo09kutZurhWDrCixpjsec/0rUeNZonhcZSRSrD2PFdNzlMi3gfV/9Ind47TJEcSHG8D+InrUGo2k9p5MKzs+nTyBZd33oxz0Pp9a0tGYtpqKesbMn4AkD9Kmv4Vn0+4jfhSnP4UATbEVfLEa+WONmOMVmaTbpp97eWES4jY+fHznAPGP0qay1KCTTLe4nnRWeMFvWqMu3UdQ+1J5qRRpsRwxUuec/hWU6sYK7EXJ2WPXrchgHeEqwz2yT/On6xJEumTrI65K8KDkk5HQVQFhbBixEjuf42kJYfQ1JHbQxNuVMt6uSxH51zPGLogEN1LqFtFAYXjXCmR3/lUulACzZR/DKw/lTsknk5qPTSVe8jPUTFh9Dj/Cnh6rnJ3Au0UfoB3ql/aW8sba0nuIkOGkQDHvjJrtAu0VTk1GI2iz2/753bZHEOCW9DTvs2qiPzBcwtN18jYAn03YzQFi114qpq0Dy6XOIztkQbkb+6QR/TNQR3cmpzfZLZjbsgzctjLIf7o/z0NTS6S8ETSWFxL5gU7o5XLLIO45zj8KAJtMtLY2EUjRrK06B3eQZLEjJ+n4VR/s5bbWreJ336fJuaOFuQsgx1/pS6Bq1u2nCOcmB4mZNjjoAelS6hqEEstoIN0wSUO7IOFA9c1LnFbsZqTQxzxGKVFZGGMY6fSqmkyShZrSZt8lq+zcf4lPI/QgUNrFlj5Hd2PRQvJqlG1811PcoyW6zYwrAFhjHJ/Ks5VoRW4EsUa29zdQJ9xXDD23cmpaigiWFSAzOznc7t1Y1JmvKqSUpXQhaKTNLmswCq8T/Y7vyzxb3Byp7I/p+P8ASrGaZLHHPE0UoyjDB7VtRqOnK4E11P8AZoTIY2kIIAROpJquJNUdd4itIh/dckkfXBqTTpna0O875YCUb1JFcuUv5dA1C4cT7ppwAuSGIBHI9K9lO6uM6CG+v3nmia1gzFgbwx2knn1ot7Qx3EtzM/mXEuAWxwo9BUemI0SyRyZ3gRk56/dFXa8rEVJOTixBgUmKWiuUBOfWmTwpcQmKVcqfzB9akopp2CxmHSW5AvH9sgfrxVORJYf9fCyY4LDkVv0cEFWGVIwQehFaKo1uYyoxkc0+6KVXjUsr8MoPtnIqWC3N3eAxS7SsZJPUHkYzWjbaZ5FysjSh40zsXHPOev51bht4oFKwoEDHJx3q5VexEKFtWQWFs9tHIJGUs7bsL0FWaXFJWDdzoSsFFFLSASlopKBhS0lFAC0lLSUAFQfbYQep/KrGPlP0Nc6Z5dzfL3Pau/CUqc0+c5MROcX7ptfbYPU/lR9tg9W/KsXz5f7v6UefL/d/Suz6thzm9tWNr7db+rflS/brf1P5ViefL/d/Sj7RL6f+O0fVsOHtqxt/boPU/lR9ug9T+VYn2iX+7+lH2iT0x+FNYWgw9vWRt/boPVvypGuLG4Hl3HKe4rE+0Sf7NH2iT/ZrSOFpxd0S8RUe5rHTE62V+FX+656U9bLUV6XduR+NY3nv6LR9ol/vfrXRquolU8jaNpqRH/H1bD86hbTJ3P8ApWpIi9/L6/rWX9ol/vH86POfuAfqKnmXcfO+xeKQWT/6E/mMfvO4yaDd3J/5aVR+0Seg/Kj7RJ6D8qxlRpSd2T7WoXftNwf+WlJ59x/z0NVPtEnoPypPtEnoPyqfq9EPaVS550//AD0NJ5s3/PRqqfaJPQflR9ok9B+VH1egHtKhb8yb/no1J5kv/PRqq/aJPb8qPtEnt+VP6vRD2lUtb5f77fnSbpP75/Oq32iT0/Sj7RJ6D8qPq9EPaVSzmT+8fzp0UkkcqvuJ2nNVftEnoPypPtEnoPypqjRTugVSqjd/tfH8FH9sf7FYX2iT0H5Uv2iT0H5VramX7eqbv9sf7FN/tCJyWb5Se2Kw/tEn+zR9ok/2aHShIccVWibM11BNEyFyM+1VNR8nU9KNnP8ALIvMb9s1S+0Sf7NJ9ok/2aSowRTxlZmL/Yl7/dT/AL6o/sS+/uJ/30K2vtD/AOzR9of1X9KPZ0y1i8QYv9iX39xP++hR/Yl9/cT/AL6FbX2h/VP0o+0P6p+Yo9nTD63iDF/sS+/uJ/30KP7Evv7i/wDfQra+0P6p+lH2h/VP0pezgH1vEEGj6aLOQz3ShpeiKOQvvTNesZ9Qmha2QbUXDZOOcmrX2h/Vf0o+0P6r+lP2dMj6zXbucte2U9i6pcKAWGRg5rrNBi8rSIR/ey351g+IGM11ADj7uOPrXU20fk2sMX9xAK8nHNLRH0OEblFN7ktFFArzDtKF0c3De3FRU5zmRj702utbEhRRRQIKKKKACobuVYLZ5GPA9KmrN11sWsSf3mNa0VeRz4p2psq2+sSwuS6K6k9D1Fdb4NuI7q/upYlKjYAQfXiuBALEAdTxXc+BkEV3dRjqsa5+pxXoKKTPHp7nZ0UUVZuNl/1T/wC6a8sx+7B/2m/9CNepyf6p/oa8o81whHkswDNyP941E1ciewrMERnb7qjJqFW8tPOZd88vAXv9PpSG4SX9y6MA/B7GkEkEEzcuzjjc3OPpUpWFGaiWBatE3mSjfL3fsPpTJstNA3VskZ9sU+K7jz9/I7g0Shftq7TkKmfzzSV7hTbc9RFXfckj+FP61N5YGSWwByabbr8jP3c/y4pt5vMYQELG5wxzyfYUt2OXvTKgAuf3so3KfuIegHrVqC8vLdQlveXEajookOPyqNVz0GFFSAADGKo7FFJWLE2uatdx/YrmSMqCH34wWA5H15FQ3t9f3EdzJcXC/vgPMVBgNjgfpVdoWWWN1kJVD909qkmAMTr1DYH6imTYT7ZO9soe/uDGRjBlO36Vb8O3Vrp19M88MbSuYxCZPvctgnPtXdDT7VbOO1eCMxIANhHFYXja0Q2EF2FVfJkCtx1U4FQpJuwmTXviqxFrL9ln/wBJU7VUruyf8K5/UdS1O+tgJ5wUIy0Ua7QR7+tU0UBeABkUsEjeUFJyykgn+VDVtiKl42aKcW1lKvyrHr71sadr2oaZhVb7RCP4HPI/GsyeMhywXKt1wOhqMMy8K34GpOiM4zWp2sniuwv9PmglDwzPGwCsOM49a5FDhVB6gVGJT/Ev5U4SKe+PrQ2XGKjsSZpCaSigojn/ANUfrWloEbQTJfNB5ltGcSPjO33rPcbkI9qm07Ubm0gkigcbH4ZWGR9acXZiZ0kWraZa6leyo6bZUUhl6MccgVh3ulPDawX8u1fObIiHVc9KpBQBjtRdTSyxxrJKzheFyegqnO4WKzDy5D6U9Wx8y80hBPVicUwhlORUAW1YEZHSniqivzwdrVMso78fyoHcmzTWYk7V69z6UdR7H0quP3Bbap8ocknrmhITdiztUDpk+p60w9eKYJkYZ39s89aaS0pwnCevrRYZL06nFMaVF75qvLFIgLZ3r7dag3IeoP51SVyHKxp6aTc6lAoZFVX3EscCvQCofcUOVJzx0NeWbYz0Yip4ri6tlzHO4T1U9KyqUefqYyXMehiyMMhktG+zu3LbBw31FPaXUCNrXYX1IiwfzzXnp1C+zlbyUfjxVm28R6pbEbpfNX0cZpeymlpIjkO1t7e4tI9lrdsiZJw43cnk06WK5uF23N20id0UbQfrWdpPiO01AiKT9xP6MeD9K2iuOtc05VI6NkNNFZLaGI5S1hU/7K4qYyZPzZH1p2KMVg2xDN4P3QTRl/QCn4oxSAZh/wC8PyqKIm31VWdvkuE2D/eGT/WrGDTJYEnjMcq7l6+4PtWtKp7OVwE1UuYI7ZCVa4kCE/7PU/pmtWNFgjWKIbUQbVHpisGa0vPMgkhu94gfcElGSeMYzWiurR4/fW9xG/cBCw/OvTjiIS6gVZ7KO28R216q4WdWjYdt5xg/XrWx0+tZF5dy3Mtsba2YxwyiRmf5ScZ4AP1qx/ao25NncZ9Nv/1qr20O4wVFg19iowLmLLY7sM8/kBWgOCKxZTe3F4l0hjt/LBCI435z3PT1qRn1Fxta6hQHqUjIP86zeJggGoqi4u4x8yCTOO2TnNSqdowvA9BxTIoVhTamTk5JPJY+pp+K8ypLmk2IXe39402lxSVAgpaSl7UDEooooAiuEkePMLbZF5Hoappe3zN5Ztfn9e1aNLk1SlYVirGz2Nw083MMw/e7RwjDv/n0q99tt9nnG6j2f3t1RVF9lt/M8zyE3/3sc11U8U4qzGJA5nnnudpWOQgJnqQBjP6VNRRXLOXM7sQUuTSUVIxc0tIBS5oAKKM0maAFopKSgBc0lFFABRRRQIKKKKBhRS0UAFFJRQA6j8BRRTTYB+ApfwFQXF1Fb4D8sewqYcgEDrVNSQaB+FL+ApKWpuwsg/AVieJLrbFHaL1f5n+natrgcnoOTXG39z9svZZ/4WOF+navQwNNylzPoc2IkkrEHPrRk+poor1zhD8asWMZkuAT91OTVetSyiMVuCwwz/Nz6dq5cTU5Y2LhG7uWCaaTmlIpteZc3sHNHNLRTuFhtFLRRdhYSjqacAuRnp3q0ZLUR4WPJql5lJIWOyGAZT+AqdYIk6IKopcSoMBsj3qQXsn90VqqkUWpRRd2oRgquPpWXIAJWC9M1K93KwxwB7VBUTnzbEzaYc0c0Uvas7siwnNHNFFF2BQv4ysgkHRuv1qrk+p/OtW5j823Ze45FZQr1MPPmgYTVmGT6mj8aKK6CCtfRkoJATleD9KzhnLcn862WUOpU9CMVjlSjSK3UHFc1RWdz0sNNSjZkZz6n86Tn+8fzoorM67Bz6n86eoIGST+dIoy2KvEx2qhdgebHJPQUzmrS6IqZPqaa2c9T+dWxLDLxLHsJ6MtV54zHKVyG9CO9JsMMveH2MRmvoI+TucV3zcsa43w5D5urxtjiMFj/L+tdjXl4yV5JHs0VoFIxwrH0BpajuG2wOfwrlitTYz6KKK6SAooooAKKKKACsbXX/fRJ6Lmtmuf1h92oSDsvFdOGV5HFjXaFiO3CwqZ5Ov8A9TXVfDxme6vmY5JAJ/SuKeYk+uK7L4cHdNek+g/pXfY82mrHeUUlLQbDZP9W30NeNPI6zybXI+dv5mvZX+430NeLy/66T/fb+ZoM6mxaiukkZRcrkg8OOoqG8ULcvg5VjkGrmjaJc6y7iBkRI/vO5ro08EWwUebfTM3+yoxSsZKDZxNX7cny5HfsP0Arr08G6SFAYzMe53Yz+tc1e2i2eoXlijEqh2qW64IH+NKSsdFGFmXdP0LV50RjFFHC43KWbPH51U1myex1OK2kcORFuyvTJxXXeG79L7SYVMimeEeW6ZwRjp+lYnjFUXWbNwctJEynHOMYxQ4q1yoq0jGAwMCkdio+Rd7HoKdRUHQRbrkf8sY2/3Tik2Sz4E6qkYOdqnk1NRQFjqfCt61xaPZzOzyWxBUsRllPT8sVF4yuSdPhsUCu8z7iD2A55rBsL06bfxXoyVT5ZFHUoev8qju72TUL+S7m438Iv8AcXsKXLrcVtbFdY5wAPPAx2xxTrYMUcNzJu+YenpTw2XZe45oDJFOsrthR8sgHUrT3IqRuh2COtNZVb7yg1qalpy2YieO4SeCYZjYdSPWs0jBxUHJqiFrYYyj4/2TULKVOGUirlHbB5pG0K0olIcfdOKcJGHUBqnMCMeMqfao57doY2feGUfnQdEa8XuMaU7TheaiifY3PQ1JGssoykTAe9I1rMMkpwOeKCvax7m5DoFxc6el1bSpIWGfL6fhmqV7pd7bWvnXEGxM4HIPNQ6Xrtxp2VhcFD1jftU2o+IZ9RVY5NqqDnavrWllYvmT6masilQWYA+lIZ4x/Fn6c1WhtJLu4YLwoPLelbFvZQW4+VAzerc1LsjnlX5dEZ43SNhInI9cYFKkVwI3ZkOc/KK18/hRk0uYx9vIx/Okj+8jLS/a9wwy5FazKrDDKCPeqF3YAAyQfitCaNI176MYs0DMWIwx9alDoejCs2iq5ToUzT3KBksAKznIaRygO3PFNyenUUoYjvTSsKTuJTo32Hn7p6ijKtw3B9aRlKnBpkikFGwOR296UMPUr/KiP5x5Z69qaqszhFUlicACkMf83UEE9j0NdP4e8RlcWeosfSOU/wAjWPFoN46hm2pnsTzTZ9IvYFzsEij061lLkmrMTVzvvtkP979KUXcB/j/SuM0/W/LQQ3atleM961ob62n/ANVMpPoeDXK6FieRG+LiE/8ALQU4Sxno6/nWJn2o3e1R7MXIjdDKejA/jRWIGPYkfjTxI46Ow/Gp9mLkNilyayVupl6Pn61It9MOqhvwpcguQ0cmlyfWq0N00rBTEw9+1WKhqxIUZoNNpCHZpM0lFAC5pKKKACiiigQUtJRQMKKXFGKACkpeKM0AJRRRQAtGaSigQUUUjMqjLHAp2uBHcTfZ4/MK5UH5sdhT4pI5kDRsGBpQUlUjIZTwRWZJpUqSFrabap7Z6VSS6i1NXFJVW3tp0wZ7gv7CrVS/IYm0HrRsWlpaQxu3HQ0ooooAKKKCce9Agpabluy0Zf0FAxaKQFu4paAFpQaSkoAiazhafzmBLenaodTaVFRoyQO+Kt0uc8EZq4zs7gVLC7acmORTuH8WOtXKQbR0UD6Uo5pN8z0Ap6rN5VkyZ+aX5RXOi2iA6Vo6rP514VU5WMbR9e9U69/DU/Z00jya03KZH9ni9KPs8XpUlFdBjcW1sY57qOIKcE5P0rpnjjcbSgKjgD2rP0WHEbzkct8q/StKvCxdXnqadD1aEOWGpTk0+NuUYqf0qtJYzJ/CGHtWrRXMptGjppmEyFeGBH1FNxW8yq4wyg/hUEljA/QFT7VaqdzN0uxjlTSYNaD6c4+44b61Xe3mj+8hxVqaIcGivRUn1FJgVVyRmaXNO2ik2ii4Dd4zjODQWUdSKHhVxhqhNkufvnFUrAOa4QHC/M3tUiZxlutNjgWP7o59afg0roAzRSYNGKAI5JTGfmGVPeqwghblRkVdI3DBGRUPk+XkqePSurDTUZWMqquiH7PF6UjQQqpZvlUDJJPSpaxvENwwKW6nC43N716MnZXMqMPaSsOl1WyRtscUknv61Tui88pkhs51DDkFSea3/D+jxW9sl1OgeaQZG4ZCitzOOBXk1cdaVkj6CjglFXPPfIuP+fab/vg0eRcf8+03/fBr0PJpMmsfrvkdH1ZdzgYI5o5FLWs5APZDSSLcvKzfZZvmOfuGu/yaXcaPrz7GbwUWzz3y7j/n0m/74NSx2d3cOFS3l3H1XFd7k0mT60njW1sXDCRg9DN0XS/7OhZpCGnk+9joo9K0qKQnFcbcqkr9Tp0ghagvDiED1NSebGP+Wi/nVa8lRtgDqe/WtIUZ32IdaHcr0Um5f7w/Ojcv94fnXR7OfYXtYdxaKTev94fnSb1/vD86PZz7B7WHcdRSb1/vD86Ny+o/Oj2cuwe1h3HIMsBXI3svnXcrdi1dW7+XE8n91S1caTkk+prrw0bJs4cbK7SErt/ht/rr36D+lcRXb/Db/XXv0H9K6mccDvaSlopGg2T/AFbfSvGJf9dJ/vt/M17O/wDq2+leLzMVmkYdRIxH/fRoM6mxf0hNXSUz6VFMSOCVHyn610o1nWbTi+fTQ2PuvJtP/oNchJrWpyxGKS+mMZGNueKoY/H607CTSPR7XV9TvQVs4tOuHTl9k5OP/Ha5vxBNfLqvnX9qsMhXG1Odw9feug8EWVrDpIngdJLqUZkx1X0Uis/WPDGuXd3JcyPHcE9OduB6AUmXdrVGEtxDvEyzGKT+8jbWqSE/aLjbCs1zM/cfMx/Guk8NeG4xA9xqdqZJ87VSVeEHqPWumjjWBBHFGsajoqjFJRNPaHnBVlZldSjqdrK3BU+hppbBIYV2Gr+GbXU3eZJHt53+8y8q31HrVP8A4QtGaM/2hMdow3HU+3pS5ClUOb3j3pkcu6Vo26j7pHT6fWuph8GWyu/2y6nmUn5FU7SPr1p/iDTETS7Kz06NISblQnpna3WjlsP2lzlJpUiU7ucg4X1qxpWly3O1rl3tLNwPJnMYZTnsTmr+h6be/wBssWZA1pIEmjYfeQ9SD+FdktvClv8AZkiVYMbfLA4xWbkojd5HD63pNtYPapY3nmSuQkzM2ep447dRWnBpOh2115N5eRTS/KdjnkNjBGe4q/N4V0qZifLljBOdsb4H8qdcRWlvZTWNhZwTYXMkYcBh7kd6XPcmzW5jappb2d6sFvHNJAEzGT82PUZrJm+R8SK0Z9GGK7exEVzosCQ3chCRhTIh2sCB39K5248QJc6dCJk+0TxzFJI1GVkUYy3sfSkjOUVuZAORkdKKfJIZXLtFHGSekfTHakUbjQYsEIByak4YeopCgpgyjUhEpPqaaJBmmM2402iwFTVrQNH9ojXBH3sd6zrRC86qo5NbwAdGjbowqhpNuUnlY/wfKKtS0NYzsjRjjSCLagwO/uaaXOetOkPQVHUGRIjZ4NPqEHBFTUCCijI9aKQGVqMAilDqMK/86qVtXkfm2rjuORVDSESXUoVkHy5zirUtDrpSuiS30a8nUPsCKem6pz4fuccSRk/WukIyaQg9hmsPas1OSuNLvLcbni3L6rzVVWBG1un8q7Ybu2B+tULrR7e6k8w/I3fbxmqjV7gcuco3uKu6fKINVicjhjj86vzeHmK4im+mami0CMFHkmJZfSqdSLQGsetIDjpShWGMnPal2j1rmuBn6lpcd6hdAEnHRh3+tcxIjRuQwKSoee1dv+NRSW0ExzLErH1NawqNaMClol6bq22zf6xOA3qK0+KjgsY4+YIdo9qkYFThhg1Ek3rYlMWr8FvbMoIbefes7NKD6cVm43G1c2BBEvSNacEUdFA/CsgTSL0dhTxdzD+Os+RkcrNakrNF9MPQ/hThqEndAaXIxcjNCjFUhqHrH+tOGoRnqpFLkYuVlrFJUS3kDfx4+tTjBGRyKlqwmrDaWjFJSEFLilFFABiiiigAPFNp1JigBKKXFJigBaKSigBaSiigQVFLAJmBdvlHapaKadgIlto0OUJBqWlpKL3AKKWkpDFo70lFAgpaSigAooooAKWkooAKKKKACil7UlAxaSiigAqO5mEFu8h7DA+tSVl6zNlkgU9PmaurC0+eojCvPlgZnJyT1PJooor3jyQpVUuyovVjikq/pEPmXDSn7sY4+tY4ip7ODZrShzSSNeJBDEka9FGPxp2TTSD60YP96vnm7u566VkOzRmmfN/e/SjLemaQyTNFMLf7JoDH+7QA+lzTN5/u0u7NADXijk++gNQPp8LfdJWrOTRk002hNJmc+nSj7jBqgeCWP70ZFbGaMmqU2Q6aMKlrYeGJ/vIDUD2ETfcJU1aqIzdIzqKsvYSr90hhUDxyR/fQiqUkyHBobRTTzSVQh2KMA8Gm0uapaO4misw2sR6Vz3iA41AH0UV0s46N+Fc14g/4/wAf7or1oyU4EYdctQ7KzdZLG3dPumNf5VNXF6LrzaavkTL5lueQO6mtz/hJ9L/56SD/AIBXi1cHUUnZH0VPEQcdTYoqna6na3kfmQMxXOPmXHNPkvreON5GY7U68Vi6E07ND+tUn1LNFZB8TaWDjzZP+/dH/CT6V/z1k/791X1Wr2K+sQ7mvRWR/wAJPpX/AD1k/wC/dSf2/p//AD0f/vik8NUXQTxNNdTTrDv715ZCqNhB096sNrtg6siSPuYYHyd6y2+8a7sNRdOLk1qebja/O0ovQNx9aTJ9aSium7POFyfWjJ9aSpZYJYQhljZA43LkYyKd2PUjyfWjJ9aSildiFyfWl3H1ptFO7AfLLI1nPGvJZCBWJa2z3Mm1eAOp9K2l+8KoXJ+yWpjQ4aRs59q06XNozbVmNaCwQ7WmYt6gcV1vw/iWK5vBG4dSoIP5VwVdv8Nv9be/Qf0osawO9ooopGg2Q4jY+xryaTRdRd5Ctq5BZiPzNer3H+ok/wB0/wAqoR/6ta8/G4qWHScSlBT3PL/7C1PP/Ho9H9han/z6PXqEsqQxmSRtqjqaBKhd0DfNGAWHpnpXAszrSV1Er2MTzKPR9XiOYoJkP+ycVdSLxGFI3XPPuK7NNasJSBHMzZOARG2D+lX896dTMa8PiiP2UWedyWevS43/AGhtvI+arSTeKo0CrJOAOnA/wru6Kz/tSrvyh7FHDfafFn/PWf8AJf8AClafxRJHsZ5yzHrgDH6V29LR/alXawvYo5vSbvUdMtjDe2s90SdwYEZX2qbU7qa/slEVlcwyxuJI3yDtYZH9a2ILmK5DmFt2xtp+tS05ZjXjo0NUl3Mi312VQv8AaOmzQSEfNJEm4E/QZNadpeW96m+3kDY6r0ZfqOoqTmqN3pkc8nnwO1tccfvY+/1HQ/jVU8w5pWnEvltsWL1rmOJpbdkyoJ2OMg45Nc9e6mNSa1n0iBpL2NvnOwqq8EFSeh5/lV2c6vKwsJLu1R3XJdVO8r0PGMZrUtLaOzt0hhUAKACQMFj6mt6+MjSj7urYrXOO/sq8dQZLRvMJLOysRvJ9Rmmf2VfA4W0ZR2Art5ZRDE8j52qMnHNFvMLiBJUDBXGRkYNcf9oVmr2J9ijiRpN//wA+zfnSppd+pP8AozfnXcfnS1KzGq9kL2ETif7Mvv8An2b86a+l3xX/AI9Wz9a7iiksxqXtYPYROD/su/8A+fVvzo/su/8A+fVvzrvKKr+0KvYPYROEXTL8MP8ARW/Oli0i9j34tm+Zs9a7qmuwRCzdAM0LMKr6B7FHEPpl+Txat+dM/su//wCfVvzrt7eZbiBJUDBWGQDwakzQ8wqp2sHsInCf2Xf/APPq351I2m3/AEFq3513FJSeY1OwewicJ/Zd/wD8+r/nT002/wChtW/Ousm1axgmaKWfDrw3yMcfjirasHUMpypGQa0njK0FdoPYxZxY02+yP9Gb860k0+QBSLUK38q6Pmo4biOcyCJ9xjba3sayeNqyV7FxpqOxhfZLn/ni1KLS5/54mtxplSeOIhi0gJB7DFQ2l/HeTSpCHKxHG8jAb6U/rNbl5raFGV9kuP8Anifzo+y3H/PE1v0tZfXanYdjA+y3P/PE0n2S5/55GugopvGVF0CxgCyuT/yyP50v2C5yP3f61u1F9oX7X9mw2/buzjjH+TQsXUlsKxlf2bc91A/GnR6dKrAuuR6CtiiiONqX2BxKAhkAwEwKa9q8q7WTHv6Vce5jS4SBmxI4yoqWtpY6tazRKpoyhpbd3pf7LP8AeNalHNc/1ur2K5TL/swf3mp39mL6tWlRSWLqPYOUzv7NX/ao/s1PRq0apXeq29pOsL72bgvtGdgPQmrhXq1PhQnFDBp0f91vzpwsIx/yzJq8DkAjkHkVFHcRyTywo2ZIsbh6Z5pKvVd7IOVEAtI16Q1IEYDAXirFRG5iW5W3LfvWUsB7Ckq9SWiQuRDdjf3aQo392rNFT9ZmugezRVCP/dp2xv7tTk4Uk9hmq8d7FJbxTEsqysFUMOcnoKqNapJXSFyIXY392jY392p6WpeJmug/Zor7G/u0bG9KsVDLcxwyRxu2GlO1R6mqVao9Eg9mhuxv7po2N/dqeqh1KBd+8sgWQR5I6k46fnTjVqydkg5ESbG/u0bG/u0xNRgeGWYlkSJtrFgRznFWqJ1asN0CgiDY392k8tv7tWajeZI5Yo2bDy5CD1wMmpjXqSdkg5EReW392jy29Ks0UniZroHs0VvLb0o8tvSrFBOASegoWIm+gezRX8tvSjy29DTI9St5ZYY4yzGbO0hTjgkH+VXOauVWrF2aFyIreW392jy29Ks1DHcxSzyQo2ZI/vD0pKtVfQfs0M8tvQ0eW3pVilqPrM9rB7NFby29KPLb0qzRT+sTvawezRW8t/Sjy39KlgmS4hWWJtyN0P6VJTdeonawciK3lt6UhUjqKs0daFiZ32B00VcUYqd4weV4NV/MT+8M1106iqLQxkuXcXFGKTcD0YUta2JugJCKXY/Koya5qWQzTPI3JY1ravN5dsIgfmkP6VjV7OCp8sOZ9TzcTPmlYKKKK7zlA8DNb9jAILRF/ib5mrIsIfPu0U/dX5j+FdAa8jHVbvkR6GFhZczExRRRXmnYFFFFAwoopaBCUUMQg3OwUepOKoXGt6bbZD3KsR2XmtI05S2Qm0i/RWBJ4us1PyQSv+X+NRf8JjBnm0kx9f8A69afVqnYXOjpKKxIPFenynEiyRe56Vq297a3a5t7hH9s4NRKjOO6GpJk1FLRWQxKOvUZoooAie2hk6pg+oqtJp3/ADzf8DV6iqUmhOKZjyW0sf3kOPUc1Fit2opbWKXquD6irVTuZun2MZl3KRXLeIP+P/8A4CK7SezkiG5PnX9a47xMMan9VFelhKl/dM4walcxZOgplPk7Uyu1nStjqtB40z/tof5Crd1j+zZ1/i61U0H/AJBn/bQ/yFX5EVoJSRkqucetZ1Y3SZ56laq0cQ/3z9abT5SGlYgYBJ49KZVo9AXvWzJGJbZJ4x0GHFYw6itW0nMDDPKMMMKiRlUGRf61P94VrN941WktAXSaA5TIJHpVlvvGpl8JzyEoorpPDWhrchb25w0QPyJ1yfU1mlccI8zF8O6B5xW7vVxH1SM/xe59q6TUdOg1G1MMq4x91h1U+1Ovr2DT7ZppmAUcAdyfQVi6T4mW6u2hu1WIO37s9h7H/Gr0Wh03jH3TmdR0+fTrkwzD/dYdGFVK9J1LT4NRtjDOPdWHVT615/f2UlhdvbykEr3HcdqlqxhOHKVqKKKRmOX7wrGvJfNMZz0XFbK/eFc+TWy+FGkBK7f4bf669+g/pXEV2/w2/wBbe/Qf0oZvA7tqSnY9qMe1SaDLj/j3k/3T/KqEf+rX6VfuP+PeT/dP8qoR/wCrX6V4ubfCjWkMuYFurd4ZM7WxnHsc/wBKZ9mSOWecFt0iANk+g4qxSMNykeoxXiQqSi0r6GtjF0OXUxplqEtrYw7RhjKc4+mKsC9ktJ7yO5Ibavmxc9R02/XINJZ2Oo2kMUCX0JijGADDzj65qxfadDfyW7zZzC24Y7mvQqV6bnd6olJ2M65vbmC3s4Cz+dcks7IMlVOTgfyotJ54LpUgF1LC/DicZ2f7Wc/pWlqFl9rEbpIYp4m3RydcH3Hcc0yK0u2lEl3d79oIVY12D6nk5pxxFPl1CzM+0F/d2E12twxuFLCFB93jpkd6tNfNefYo7V9rSnfIe6ge3vgirmn2n2K3EO/fgk5xVLRLVFlurxUKCZ8Rg9kHt9c1KrQd5PpsFitp1nLdtdbrl4oRKdixnBz6k/0qU39xZ291DKRLLblVR/724ZGfoKlj0y5tpJZLO7VDK25w6bh+HNSjTEe0niuJGkkn5kk6HI6Y+lN16e7d0FmVruC406CS/S7kmkjBaRH+649AO1SyySX961osjQxJGsjMh5bOeM9ulJ/Z17NGILu+WWD+IKmGcehOamubCRrlbmzn8mYJsbcu5WXtkfjR7WntfXuFmU0tpYdZERuGkzbERsw5Xk9T3pf7SlfTljXi9MnkAdeQep+oBNWrewlS++1z3Hmy7NhAXA6549Kht7ZJ9dubsL8qAKM9GbHUfTkU3Vg0762QWZeuC0NlIVb5lThjWKJriWC1mu7mSGAxgrKg43/7Xt0renj86F4843DGfSs19LujaLaR3irB5flspjyT6kc8daxw9WCT5htGkXCQeYW3BU3EjvgVl20M+pQ/a2upImJPlqnAUA8ZHetSKMRQrEOVVdtZ0em3dqXSzvFS3Zi2x03Fc8nBzSozgr62BkujSzy2khuX3ypM6FgMZwcVHO0l9qEtksrQxQqrOyHDOTnjPbpVnTrP7DbtF5jSZdn3N15Oeao6lILfUfNWY2jsgBndcxsPQ9OR/WrpOM60uXrsD0QgluLC+eKSczQR25kUMOeM8E9+lUkuLmeL7S8l4LhvmjCL8gHYYzzVnTk+16pLO8huE8ry3l24R+vCj05q2bK+RfKgvUSDsGjywHpnNdEqkIPlb1JtcqSXl/NJp8ak20kwIlDL+ZFWV82wv0tlleWKaNnHmHJUjHf8asSWAa6tphIf3ClcHkt9TT57TzryG4348tGXGOucf4VgsRDmV9h2M3Tb24mnsRJJkSRMzDHUjNXbiacalJFDzi0Lqv8AtbsVGultFbWy28wS4twQshXIIPXIzT7awnjlmnnuvMuJF2KwXAQegGfWm6lJ3lcLMi0RzJG7NPKZP+WsMvVG749q1Ko21jOs7XF1cLJPsMaFE2gD3GeTxVq3SSOBEmk8x1GC+MZrnryhKfNFjVzBk+3PPqkVpBFIjlgxZyDnHYY5q1aXQ8vSUtywjdnVw3XgH+oqV9OvFuJ5LW8SJZzkgx5IPsc0r6Qos4YbeZopYG3JL1OT1z9cmux16Tik2TZjrueVdWtYFciORTuHrVfQ7fy7m9bzpHxKRtY8detW7aymF19pvJkmlVdqbU2gD6ZPNSWlp9medt+7zXL9Olc06sIwcIsqw25lddSsoVOElWTcPXAGKp+G4THZMxld8uQAx4XntWhLb+ZeW8+7Hkhxj13AD+lN0+0+xW/lb9/zE5xjrSlWj7BQW4JakM9w9rqcQkY/Z51Kj/Zfr+WAaqPf3LQTTQkAzTCCDPQYz8344qxryLNYC3Cs0szhY8Doep+nANWJLCGSxS0YHYgAU55Ujoa0jUhGEW1qwsyhdW9zpkH22O7klMfzTJJ0de+B2qxYXMk+oXKsxMYClR6ZpP7PupyqX11HNAOSix7S31OTxUk9jKLjz7GZIHZQrhk3AgdOMiqdWnL3W/mKz3HWUzyXt/G5ysUihR6DaDVXUbqeLUDFG+F+zM+PcEf41bsLM2kb75TLNI26SQ9z/wDqqq4S58QYUb0S3ZJCOikkYH6VNOUHVcuiQ+gsl1MvhhroP++Fvu3e+KJnmvbxbJJTDGsKyyOn3mzxgenSmnSLhoBZm8H2EcbAnzlfQtn+lWbiyczLPaTCGZV2Esu4MvYEVaqUoqyer69hWZQaOSx1aHzJmmhSJmXcPmHXgnvUlrb3WoQC7ku3jd8mJUOFUdsjvxU8Wmym8W6ubgTSBSu0Lhceg5rNWYWbSwRX4tE3E+RMmX5/unI4PatoSVTSL1E9CWPUbuLTysz77lrtod6rnAz1ApbaaWC4T7P9rlDsFdZhxjPLA54xUlppbSaU0TPLE5naaJ2Pzr6E+9WY7O9eaNrq9DpGchYk2bj78nNROrSXMh2ZavbgWlpJMRnaOB79qzjZ3L2v2wX0gnKb8Y+QcZxt6fjWpLGk8TxSDKuCprNXTb5YPsv28fZ8FR8nzhew3ZrmoVIKOrsNlzTJXm022lkOXeMFj74rGkV7e+1m4jmcukO5Qeg61uWcH2Wzht927y1C59cVVl0zzGvj5uPtUezp93r/AI06NaEJyb2f+YNOxTuZpftsH2meS3idFMTp90t3DfWiOCe51u+jExjgwu8pwzHA6HsKtXen3Vwiwi6VbfADKUyePQ54qe0sRa3M0qvlZAoC+mAB/Stp4iCjeL1EkR6bLIXuLaVt5t2ADnqQc4z+VVr+KSfW7dIpTFmJtzAZOOOlaFva+Rc3E2/PnFTjHTGahvLB7i7iuYp/KkiUheMjn19RWEKsPaN33Q7OxCBJp93Db+fJLDc7gN5yyEDrmoxqUsWnzRyfNeRP5WDxnJ4I/AirNvYz/a1uby5EzoCI1RdqrnqcZPNQfZkufEJnCsBbJgnGAXP8+DW3tKbv1stxWZoqHitMM251TlvU4rCmSS/0rSZpJ5FdpUDFTjJPeuhddyMvTcCKoxab5djZ23mZ+zOr7sfe21jQrwgtdxtFS5aSPVES5uZIIyQIGHKtzyD7mta4l8i2lmI3bFLY9apX1hc3j7DdKLYsGKbPm47A5q+Y1aExH7hXafp0pVakHysEZaWtzPbi+N7Ik7p5igfcUYzjb0NUjJcXdrpj+aFuHcZfbnHrxV9NOvY4jbpfD7NggAplwPTOaQ6N/oltAs5X7OQVYDnI6V0qvTXUVhJUl0p4pUuJJo5JFjkSRs9TjI9Kp308krzpI2RFeoq+wwp/rWktjdTSxtfXSyxxtuVETbk9ieTmmSaRveZvOx5k6zdOmABj9KI16UdG7vuFmZ928t7ol4ZZW/dzYGOON2K0XeWwvLVWlZ7aRfLJbk7+3P4GgaVixuLbzf8AXPvzjp82adrqeZprQqpaSRgkeOzetJVoTlyrbULDrCaS6muJ937jd5cYHQ4/i/HNV9VtjNq2nETSJkuPlOOgzWja26WttHBH9yNcCmz23m3VtNux5BY4x1yMVzQrRVVy6DtoUcSanczxefJDDbsFAQ4ZzjOSansJpFuJ7OZzI0AXbIRgsCO9NmsLhbuS4srkQmXHmK6bgSO/UelS2Nm1r5ryymaaU5dzxnHQAelaValNw0fyBJkV7M8t5HYROYt6lnkA5AHYU6CyltpCUupJICp3JJ8xzjsTTr6ya4eKaGYw3ERO18ZGD1BHfpSW9teCYyXV2JBtwqIu1fx5OaSqQ5FZ28gsZNjczRRWkaPhGEpIx6FqVDfSaSdRku2E8ZJRAMLjOOR3q9Fo/liH99nyg4+713E/41Oun7dLay8zORjdj3zW88VTvoKxnu11BDb6k87GSRlDxZ+QKewH9aWK3kutYvFEzRQ4UsE4Yn69hV+4sPPsYrbzMeWVO7HXFQtpk6Xkt3a3IjlkAUhkyMD2zUxxEGnrZhYfZPNb3zWMsnmoI/Mjc/eAzjB9aXUbiQTQWkD7HmPL4ztXnp71JZ2bxSvPcTedO42lgMAD0A7UahYi8RCkhimibdHIOx96w9pT9tfoOzsUpoLjT5rXyruR4ZJ1R1k+Y8571rTR+bG8YYpuGNw6is86fdzSwyXd4HMMgdVRNqnHqM1p55pVqkeaNnewJM5e2NzaaNZraztvnlZSW5wNxBxVy7meCZdPWS4KCMySSINznnpnPHWrQ0vFtaxeb/x7uWzj72Tn+tSXtjJNcx3NtP5M6DaSRkMvoRXV9ZpuYrOxU0+5likePbO9sEZ98w5QjtnJzn+lVIrqS7SO7aS8jlcBlEa5RR6YzzWtbWc6yvLd3Jmdl2hVG1APp61XTTb2CE29tfBLfkKGTLIPQHNCr0rtXCzL9lLLNaRyTR+XIw+ZT2rN1eARSrMgwH4b6+tXHt7hVtoYJmEaHMrscsR1H60uqqGsJD3GCPzrnoyUaqcXuRWV4GGHI6E/nThK4/jb86jpHO1Ce9e3ThzSSPNlKyuRzStLJuZi2OBmo6KK9mK5VZHA3d3CiilAyQB3ok+VNgld2Lunzi2Vm2ZL9/aro1FO6EVm9MClrxJ2nK7PQi3FWNMX8J6hhTxewH+IisnNGaz9mi/aM2BdQH/loKcJoj0kWsXNH4UvZoftGbgZT0YGsjWtfi07MMAEtx6dlqlqF19ktHkH3jwv1rlSzMxZjlick100aC3YOo2WLzUbu+YtcTMwP8IOB+VVcAUtFdiSRFwopVRnOEUsfanPDLGMvGyj3FO4hlKjNGwaNijDupwaSpIreWb/AFaFgO/ak7dQN3SvFE0LLFf/ALyPpv8A4hXWxSxzxLLC4dG6EV5rNBJDjzFIz0q/omsSaXNhsvbt95P8K5a2HUtYmsZ9zvabJJHEMyyKg9zXIah4qupyVtB5Efr1asOaaW4bdNI0h9WNZwwt/iZTqdjvZdd0yHIa6Vj6LzVV/FWmr90St+H/ANeuIwKWt1hoIj2jOyPi2x/54y/lSr4ssD1jlH4f/XrjKKf1en2D2jO5TxPpjdXkX6r/APXrlfFVzbXWqiW0cMhQZI9aoVBP9/8ACtaNGMJXRUZNkEnQUynydqbXSzRHU6D/AMgz/tof5CtHqCPUEVnaD/yDP+2h/kK0R1q7XR5c3+9OIuF2XEi+jEVHU97/AMfk3++f51BWZ6q2FHWr4+6PpVAdavj7o+lRIyqFi2uGgcDPyE8itJvvGsar1vdqVCSnBHANK11YxcWyzWno2sS6XMRy8DfeT+o96zNyf89E/MUbk/vp+YqeSQJSWxd1TUptSuTJKcKOEQdFFU6aZI16yxj6sKQSxEgCaMk9two5GLlkdBZ+Jri309oGHmSAYjc9h7+tYkkjyyNJIxZ2OST1NMdkjba8iKfQnBpvmxf89o/++hRySB8z3HUU3zYv+e0f/fQo82H/AJ7R/wDfQo5GKzJFODk9BWEEzCz+hxV28vVKGOE5zwWqOxTzoLiPvtyPwq9lY1irIpV3Hw2/1t79B/SuI6cV23w2/wBde/Qf0oZrA72iiipNCO4/495P90/yqjH/AKtfpV64/wCPeT/dP8qoR/6tfpXi5t8KNaRFeXQtY1cxSSbmC4RScU5bmNrqS3Gd8YBbjjmqetyyQ2sbROUJkAyKgt7SMeJbqTc+QqnG445FebTpQlS5nuaX1NiiqOqvJbxxXUbMFhfMgHQoep/Cqo1ZjqXmbgLHPlFj0DYyGz6HIFTTwrqR5kx81jRu7oWojJjkfe235FJx7mo01GBwpGfmnMA4/iGf8Ky5Lm5ZY7nzCiz3OFQdlAI/XGabb/6uD/sJt/Nq644WCg79CeY27u5js7dppc7F64FNtrpZ5pYlidBH3K4DfSq3iD/kEy1SR7mVb8RytmBldB7AA7fxrGlRjOk2xt6m9RWWt2b67thCwEaR+dLjuem386zhJJqBknmgunw7JH5ThQoBx689O9EcF/Mw5jparG8VZZ0aN1WFdxcqcH6U3TXuJLXN0pDhiAWxlh2Jxxms+7LT3Gpwu7eWtuGABxg81FGhHnlF9Ab0NeCVbiFZY87XGRkVIBjoMVz8dq8ei2oj814CS04VvmI9j7H0rYsPLNmnlTNMnOGbrj0/ClWoRiuaLBMsUtYst9LZC9t8hpwwMGf4t2SB+GKYt5cTWsNjvP2wyeXKwxnAwWI/A01g21e4cxrwXCTyTomcwvsb64B/rUtYNpp5utQ1ISzP5KzAbFOMttHORTRfXQsltFlAlecwLM38I5OfyGK1nhIN2ixKR0GKrxXENzLNCF3NEcNuHGazLyzbSYVvba4kJi/1qu2fNH9D9Kgmu5rV797cZlkmWNcdQTnkUQwkWtHuHMdCFCjCqAPQDFDsI42duigk/hXNeXdweVJZwXYnDDzDI4IcZ54zx+FdBcEmxmJGCYmJHpxWVTDxhJa3uO9xkd6krxbUfZJF5ofHAHHH15pthfLfo0kcTrFn5Hb+MeorOt3Y/YICx8trAsQO5+WoNPZ7Hw5atbF2luGVM5yVz6Z4rqlhYcmm7J5jo+abI4jjeRvuoCx/CsCJbi3mja0trpXLASea4KuM89+PwrbvP+PG44/5ZN/KuOpQjTmkne5Sd0PhkWaCOVPuuoYfQ0+sOx0pptLhllupDOYlMbqcBBjgY6H8arTald3FrbWi7zK7MkskWMsFwDjPrmt3g4yk+V7C5jpcHNU4tRjm8oxRyMruUzj7uPWsuzW6t9QiNrb3K27cSpK4IH+0DnNJpsrobFFYhXnlDD1wCatYSCTs7hzHQ0VzfmyagzzzW90+HZIzE4VVw2PXnp3q2816umrdSqwkt5MkHGZEH07mspYNR66jUjXlfy4mcgttGcDqaZbTfaLdJgjJvGdrDBFZ7XT3V5K0D4gt4j8y87mI5H4YH51TgkubprCL7S6rIjGUjqwyaawsVGzeoXOhI6ZHSjFZK50y8mhiZ3h+zmZUY52kEDrSQWJurVL17iUXMiBw6nheM4A6VH1WK3egcxr1ELiM3TW2f3ioHI9icVW0SV5dJgklYu5HzE96rRWaDxRNLucnyA2Nxxkkipp0Y88oy6A2aVrcJdQCaLO0kjn2OP6VIFAJwACetc9Zaf52lSXDXEodWkaIKcBMMT+P41Obi4v1sbTzfL86HzJXHVsYBA+ua1lhYuXuvQXMbdQR3Ucl1JbLu8yMAtkcc1l3FtLYX1kLa5cW0koDwsckn2J5pdPtUj8RXrhnJCg4LHvUvDwjByv0HdmpPceS8K+W7+Y23KjO3jvQrwzXE0e1Wkh2hsr6jIqtqMrx3mnqjEB5WDD1G01Bp1nHDrWoyBnJBTqx7rmlGlH2XM97CvqX57oQzwxGORjKcblUkL9anrO1GWRL6yRHKhnwR69Kr6YvlX2y6klW9OS4J+WUeo7Cj2EZUuZDvqbNR3M6WsDTS5CLjOPc4qprEc0lqPL3mNWzKqHDMvtWdfxW9z4bLRTySIjggkkEfNjB+lKjh4ySkwbOhIxSVmKXh1uG2V28oQHCnnPSob+4lS41QK5AjtFZfY/Nz+lUsHd6PQOY2cGq8t0IruK38t2Mn8YU4H1NZ0WlSzWKTS3shvCu5ZQcKvtjpioY9RnkezlZuiuHA6MVyM/pVxwsNbO4cxv1FbXEdyrtHnCOUOfUVl2di9/bC9uLl/PlG+Mo2BEOwx3/ABqbw+si2k6zOJJBcOGYdGPHNZ1KEIQbWrTC5O+pQJvzu+SYQnj+I4/xq5jHaojbQnOYwdz7z/vetS1zTlF/CikFFLRWICUUtFACUUtFACUUtFACUYzS0UAFJS0UAJRS0UAJRS0UAJRS0UAJRS0UAJS0UUAJRS0UAJRS0UAJRS0UAFVNTONPlP0/mKtVV1T/AJB0v4fzFb4f+IjOr8LMEMT0WoZmJbBGMVLyoye1VycnJ619bhIr4meJWfQSiiivQujnsFSwLklvSoqsqjKoG7FceKqJR5TajG7uOxRtpNrf36Nrf3q8251WFxRikw396l5oEJijBpaWi4GJ4iY/uU7daxa2vEa8wN2xisWu+m/dQwqe0gWZyXOI0GWqq744HWpYJD9lnUHng1oVylmS+YfJbqI0H5mmx38yH5zvXuDVISetPHI4osJqxdmgSYpLBwjnBH900t7NsIt4TtRBzjuajsJvJnAb7h61BKd0rn1NJCsWbWTzUeCQ5BGVz2NMiSOGLzrgZ5wqetV7aTZdox6A80Xk5uLhm/hBwo9qdi1EtLfxMcNbps9B1pt3Cke2SI5jfpntWfWg+820EAUs/wB447ZodkJxsV6KsLZPjMjKg9zS/Z4Rx9pXP0NK4rDrdIo4DcTDdzhV9aP7QbdzEmz+7invButI0R1chu1TxW8cIwBk9yazlNROmhh3U1ZRuoQkgaMHY4yPaqUytv4RunpW/wDhR+A/KpVdo61g0upzTo5x8jflTfLf+435V0/4D8qPwH5U/rDK+rLuGhAjTPm4/eHrx2FaIK5+8v51jzE78A4GOg4FR8+p/OtPrDtscjwEXK9zJvFY3cxCnG89veo44WcnPygetbX4D8qpzsGlOOg4qoVHI1nTUEVhbIO5qbPGKkhiWUkFiCO1CQl2PZR1Jp86vYyn7u5HRTnxn5RxTDnHHWqTQk9LhgUYFREk9aAcUXJ5yajvnvTUJIyaHyBkUXLb0HyO8uPMYtjoTTNg96s2Kw3LGOVcN1BHei7tjbSALyjdCaLolNMqMmBkU2piODUJouTJWEq5pcgjvAD0YYqnSqxVgw6g5pMgsX8BguWH8Lciuu+G3+uvfoP6Vg3CC+slkT76jP8A9at/4bf669zwcD+lK5cDvKKKKDQjuP8Aj3k/3T/KqEf+qWtGRd6Mucbhiq62m1Qu/p7V5uPw066SgaQkluUL2zW9iVHcqFYNxQlqqX0t1vJaRQpX0xWj9l/2/wBKT7L/ALX6V5qy/FJWL54lV0WWNo3GVYYI9RVQ6VanTPsBU+T/APXzWr9l/wBr9KX7L/t/pRHL8VHb8w54mXPYRzRW8e4qsBBXHfAxTE0tECASE7bg3HTuc8frWt9l/wBv9KX7L/tfpVLBYtK1w54mffWq3ts0DsVDdxTLSyW1mmlVyxlIJB7f5xWkbbH8X6UfZc/xfpUrAYpLlWwc8TNsbCCw87yAR5r72ye9QDTJYZJTZ3rwRyncybAwz3Iz0rZ+y/7X6Uv2X/b/AEqlgsWne4c8TPs7ZbS3ESu745LO2STUbaejT3Mpc5uI/LIx06/41qfZf9v9KT7L/tfpUrAYpNvqw54mWbKRLeCK3umhMX8W0Hd9RUtnbJaQCJCT8xYk9yTkn86v/Zf9v9KPsv8AtfpTlgcVJcr2DniZ09jBPeQXUi5khB2fj/8AqpVsoEv3vAo811Ck/TP+NaH2X/b/AEo+y/7f6UvqGKta/wCIc8ShbWy28txIGJM8m8jHTgD+lVxpUHkzROSwlffnoVPqK1/sv+3+lH2X/b/SmsDi073DniY402SR4zeXhuY4+RGYwoJ98daf/ZkJa4LksJzk9ip9jWr9l/2v0o+y/wC3+lU8Hi31DniZA0+d3j+0X8kkSHIQIFzjpkirsqeZE8ZOA6lfpmrf2X/b/Sk+y/7f6VMsDipO7DniZUenJG8DCQnyYDAOOoOOf0pE0yJdMSxLsVQDa44II6EVrfZf9r9KPsv+1+lN4PFvqHPEx/7Omkkia5vpJUjO4IqhMntkjrV6VBLE8ZOA6lc+matfZf8Ab/Sl+y/7X6UpYHFSabDniYSaRLDbC2g1CRINoBUoGPvyTkVYbTYBaxwwfuTD/q3HJU/1rU+y/wC3+lH2X/b/AEqnhMY92HPEy4LOZLgTXN405UYUbQgH4DrUcGlRwtARKx8mRnHHXIx/Wtj7L/t/pS/Zf9v9KHg8W+oc8TF/sySJ5fsl48Ecp3MmwMAe+M9KtWlqlraiAM8g7s5ySTV/7L/tfpR9l/2/0pSwWLkrMOeJmWunwWdk1rACqNkn6mmW+mJbyQOsjHyFKjI65J/xrW+y/wC3+lL9l/2/0pfUcXr5+Yc8TOltgbhrn7zeSYtnrzmsKOQJbm3NxcQg8Gz2Zb6Bs9K677L/ALX6UfZT/f8A0relhcTBWauJyiZWk27Wul28Mgw6IAR6VMLYC+e63Hc0Yj29uCTn9av/AGX/AG/0pPsv+1+lYPAYpycu4+eJnW9msFk1qHJU7vmxz8xJ/rUX9mILaGOOQpLAP3coHI/+t7Vr/Zf9v9KPsv8At/pT+pYu9w54mL/ZTSXUNxc3bTSwtlPlCj8hViKzWK9mug5LSgAj0xWl9l/2/wBKT7L/ALX6USwWLluHPEz7m1W4mt5GcgwOWAA65GKdFbiK5uJwxJnKkj0wMVe+y/7f6UfZf9r9Kn6hirWDniZ9xaLcTwSliDCcgDvUMFhJHcRSz3TT+UGEYKAbc9ee9a32X/a/Sj7L/t/pTWBxaXL0DniUbmGWYL5M5gZTncF3Z/CqqaTGunyWhlY+Y29nxyTnPStj7L/tfpR9l/2/0oWBxaVkHPEzLyx+0zR3EUxguIwQsgG7g9QR+VVJ9OMGn6hIZGuLmeMgsRjPHAA/Gt77L/tfpS/Zf9v9KuOExcbdhc0TBg0ycWaQpfSRwFRmMoCcdxu61ZOmwCaB0G1YAVCAcH61q/Zf9v8ASj7L/tfpRLCYuTuPniY39mSRF0tbxoIGOfLCA49cHtSR6V5Fg1rbXMkW6QuH6ke1bX2X/b/Sj7L/ALf6UvqeMfUOeJVUYUAnOB1pasfZf9v9KPsv+1+lYf2XiB+0iV6Ks/ZT/e/Sj7Kf736Uf2XXD2iK1FWfsp/vfpR9lP8Ae/Sj+y64e0RWoqz9lP8Ae/Sj7Kf736Uf2XXD2iK1FWfsp/vfpR9lP979KP7Lrh7RFairP2U/3v0o+yn+9+lH9l1w9oitRVn7Kf736UfZT/e/Sj+y64e0RWoqz9lP979KPsp/vfpR/ZdcPaIrUVZ+yn+9+lH2U/3v0o/suuHtEVqKs/ZT/e/Sj7Kf736Uf2XXD2iK1FWfsp/vfpR9lP8Ae/Sj+y64e0RWoqz9lP8Ae/Sj7Kf736Uf2XXD2iK1FWfsp/vfpR9lP979KP7Lrh7RFairP2U/3v0o+yn+9+lH9l1w9oitRVg22P4v0o+y/wC3+lH9l1w9oivUc8SzwtE5IDdcVc+y/wC1+lL9l/2v0prLMQndCc4sxW0a3Zcb3x9ab/YVt/fk/Otz7L/tfpR9l/2v0rojhsbFWTM3Gk+hh/2Fbf35Pzo/sK2/vyfnW59l/wBr9KPsv+1+lV7DHfzfiLkpdjDGh2wIO9/zqT+yLf8AvP8AnWx9l/2v0pPsv+1+lRLCYyW7GlTWyMj+yLf++/50f2Rb/wB9/wA62Psv+1+lH2X/AGv0qfqWL7j/AHfYxv7It/7z/nR/ZFv/AH3/ADrZ+y/7X6UfZf8Aa/Sj6li+4fu+xjf2Pb/33/Oj+x7f++/51s/Zf9r9KPsv+1+lH1LF9w/d9jnrzw5aXcapI8g2nIOaqf8ACGWH/PWX8/8A69dZ9l/2v0o+y/7X6Vaw2NSsmP3OxyJ8FWBP+tl/z+NKvguwXOJZeRj/ADzXW/Zf9r9KPsv+1+lV7DHfzfiF4HIf8ITYf89Zf8/jTh4LsB/y1l/z+Ndb9l/2v0o+y/7X6Uewx/8AMF4HJ/8ACGWH/PWX8/8A69H/AAhth/z1l/P/AOvXWfZf9r9KPsv+1+lL6vjv5vxF7nY5H/hCtP8A+esv+fxo/wCEJ0//AJ6y/wCfxrrvsv8AtfpR9l/2v0p+wx/8w7wOSXwXp6sCZJSB2/yamk8K2rElZpUz6Hn+ddP9l/2v0o+y/wC1+lL6vjn1D3OxyTeDbJvvTzH6n/69J/whVh/z1l/z+Ndd9l/2v0o+y/7X6U/YY/8AmC8Oxy0PhGxhbcJZSenWpv8AhGbT/npJ+ddH9l/2v0o+y/7X6VLwuNe7/EtVEtEc5/wjNp/z0k/Oj/hGbT/npJ+ddH9l/wBr9KPsv+1+lL6pje/4j9qjnP8AhGbT+/J+dH/CM2n9+T866P7L/tfpR9l/2v0o+qY3v+Ie1RzLeFbJjkySfnSf8InZf89Jfzrp/sv+1+lH2X/b/Sn9WxvcXtUcx/widl/z0l/Oof8AhC7D/nrL+f8A9eut+y/7X6UfZf8Aa/SmsPjl9r8ROcXucong6xjORLL+f/16WTwjZONvnShfQf8A666r7L/tfpSfZf8Aa/Sj6vjr35vxE3B7nJ/8IZYd5pfz/wDr0f8ACF6f/wA9Zfz/APr11v2X/a/Sj7L/ALX6U/YY/wDm/EOaByJ8Faf/AM9Zf8/jR/whOn/89Zf8/jXXfZf9r9KPsv8AtfpR7DH/AM34ivA5IeC7D/nrL+f/ANeg+C7DH+tl/P8A+vXW/Zf9r9KPsv8AtfpR7DH/AM34j5oHJJ4MsY3DLNKCP8+tT3HhSynVQ0kowc9a6b7L/tfpR9l/2v0pfV8d3FeByX/CF2H/AD1l/P8A+vSf8IVp+f8AWy/5/Guu+y/7X6UfZf8Aa/Sn7DH/AM34jvA5D/hCdP8A+esv+fxo/wCEJ0//AJ6y/wCfxrr/ALL/ALX6UfZf9r9KPYY/+b8RXgcxbeE7O3BCyykHtn/69XtC02DS9VmS33Yli3MD6gj/ABrZ+y/7X6U2OzEd59o35+Qptx7j/CurC0sTGd6r0JfL0LVFFFemQFFFFABRRRQAUUUUAFFFFACGgdKDQtAC0UUUAFFJRQAuaM0w0q0AOopKWgAFFFFABRRRQAUUUUAFFFFABRRRQAUUUUAFFFFABRRRQAUUUUAFFFFABRRRQAUUUUAFFFFABRRRQAUUUUAFFFFABRRRQAUUUUAFFFFABRRRQAUUUUAFFFFABRRRQAUUUUAFFFFABRRRQAUUUUAFFFFABRRRQAUUUUAFFFFABRRRQAUUUUAIaB0oNC9KAFoopO9AC0UlFAC5ophpVoAdRR3ooABRQKKACiiigAooooAKKKKACiiigAooooAKKKKACiiigAooooAKKKKACiiigAooooAKKKKACiiigAooooAKKKKACiiigAooooAKKKKACiiigAooooAKKKKACiiigAooooA//9k=">
            <a:extLst>
              <a:ext uri="{FF2B5EF4-FFF2-40B4-BE49-F238E27FC236}">
                <a16:creationId xmlns:a16="http://schemas.microsoft.com/office/drawing/2014/main" id="{FF396781-4B49-461E-943F-14C499B1C225}"/>
              </a:ext>
            </a:extLst>
          </p:cNvPr>
          <p:cNvSpPr>
            <a:spLocks noChangeAspect="1" noChangeArrowheads="1"/>
          </p:cNvSpPr>
          <p:nvPr/>
        </p:nvSpPr>
        <p:spPr bwMode="auto">
          <a:xfrm>
            <a:off x="2005013" y="122238"/>
            <a:ext cx="6216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sz="2400"/>
          </a:p>
        </p:txBody>
      </p:sp>
      <p:sp>
        <p:nvSpPr>
          <p:cNvPr id="5" name="Rectangle 4">
            <a:extLst>
              <a:ext uri="{FF2B5EF4-FFF2-40B4-BE49-F238E27FC236}">
                <a16:creationId xmlns:a16="http://schemas.microsoft.com/office/drawing/2014/main" id="{9434446E-7092-49DE-8FEF-11B6A87798C6}"/>
              </a:ext>
            </a:extLst>
          </p:cNvPr>
          <p:cNvSpPr/>
          <p:nvPr/>
        </p:nvSpPr>
        <p:spPr>
          <a:xfrm>
            <a:off x="2108201" y="1447800"/>
            <a:ext cx="8101013" cy="2482667"/>
          </a:xfrm>
          <a:prstGeom prst="rect">
            <a:avLst/>
          </a:prstGeom>
        </p:spPr>
        <p:txBody>
          <a:bodyPr wrap="square" anchor="t">
            <a:spAutoFit/>
          </a:bodyPr>
          <a:lstStyle/>
          <a:p>
            <a:pPr algn="ctr">
              <a:lnSpc>
                <a:spcPct val="150000"/>
              </a:lnSpc>
              <a:spcBef>
                <a:spcPts val="0"/>
              </a:spcBef>
              <a:spcAft>
                <a:spcPts val="0"/>
              </a:spcAft>
              <a:buClr>
                <a:schemeClr val="dk1"/>
              </a:buClr>
              <a:buSzPct val="25000"/>
              <a:defRPr/>
            </a:pPr>
            <a:r>
              <a:rPr lang="en-US" sz="3600">
                <a:solidFill>
                  <a:schemeClr val="dk1"/>
                </a:solidFill>
                <a:latin typeface="+mj-lt"/>
              </a:rPr>
              <a:t>Take a moment to talk to a peer...</a:t>
            </a:r>
          </a:p>
          <a:p>
            <a:pPr marL="342900" indent="-342900" algn="ctr">
              <a:lnSpc>
                <a:spcPct val="150000"/>
              </a:lnSpc>
              <a:spcBef>
                <a:spcPts val="0"/>
              </a:spcBef>
              <a:spcAft>
                <a:spcPts val="0"/>
              </a:spcAft>
              <a:buClr>
                <a:schemeClr val="dk1"/>
              </a:buClr>
              <a:buSzPct val="25000"/>
              <a:defRPr/>
            </a:pPr>
            <a:endParaRPr lang="en-US" sz="3600">
              <a:solidFill>
                <a:schemeClr val="dk1"/>
              </a:solidFill>
              <a:latin typeface="+mj-lt"/>
            </a:endParaRPr>
          </a:p>
          <a:p>
            <a:pPr algn="ctr">
              <a:lnSpc>
                <a:spcPct val="150000"/>
              </a:lnSpc>
              <a:buClr>
                <a:schemeClr val="dk1"/>
              </a:buClr>
              <a:buSzPct val="25000"/>
              <a:defRPr/>
            </a:pPr>
            <a:r>
              <a:rPr lang="en-US" sz="3600" b="1" i="1">
                <a:solidFill>
                  <a:schemeClr val="dk1"/>
                </a:solidFill>
                <a:latin typeface="+mj-lt"/>
                <a:ea typeface="Times New Roman"/>
                <a:cs typeface="Times New Roman"/>
                <a:sym typeface="Times New Roman"/>
              </a:rPr>
              <a:t>How do you know HOW to teach?</a:t>
            </a:r>
            <a:endParaRPr lang="en-US" sz="3600" b="1" i="1">
              <a:solidFill>
                <a:schemeClr val="dk1"/>
              </a:solidFill>
              <a:latin typeface="+mj-lt"/>
              <a:ea typeface="Times New Roman"/>
              <a:cs typeface="Calibri Light"/>
            </a:endParaRPr>
          </a:p>
        </p:txBody>
      </p:sp>
    </p:spTree>
    <p:extLst>
      <p:ext uri="{BB962C8B-B14F-4D97-AF65-F5344CB8AC3E}">
        <p14:creationId xmlns:p14="http://schemas.microsoft.com/office/powerpoint/2010/main" val="42408210"/>
      </p:ext>
    </p:extLst>
  </p:cSld>
  <p:clrMapOvr>
    <a:masterClrMapping/>
  </p:clrMapOvr>
  <p:transition spd="slow"/>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2575</Words>
  <Application>Microsoft Office PowerPoint</Application>
  <PresentationFormat>Widescreen</PresentationFormat>
  <Paragraphs>628</Paragraphs>
  <Slides>88</Slides>
  <Notes>88</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88</vt:i4>
      </vt:variant>
    </vt:vector>
  </HeadingPairs>
  <TitlesOfParts>
    <vt:vector size="97" baseType="lpstr">
      <vt:lpstr>MS PGothic</vt:lpstr>
      <vt:lpstr>Arial</vt:lpstr>
      <vt:lpstr>Calibri</vt:lpstr>
      <vt:lpstr>Calibri Light</vt:lpstr>
      <vt:lpstr>Noto Symbol</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POND</dc:creator>
  <cp:lastModifiedBy>Jay Whalen</cp:lastModifiedBy>
  <cp:revision>9</cp:revision>
  <dcterms:created xsi:type="dcterms:W3CDTF">2018-07-13T13:27:06Z</dcterms:created>
  <dcterms:modified xsi:type="dcterms:W3CDTF">2018-07-13T13:57:45Z</dcterms:modified>
</cp:coreProperties>
</file>