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102475" cy="9388475"/>
  <p:embeddedFontLs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estrial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77738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4" y="0"/>
            <a:ext cx="3077738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917422"/>
            <a:ext cx="3077738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38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estrial"/>
              <a:buNone/>
            </a:pPr>
            <a:endParaRPr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4023091" y="8917421"/>
            <a:ext cx="3077738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5210e13d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5210e13df_0_30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5210e13df_0_30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Google Shape;143;p12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210e13d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45210e13df_0_64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Google Shape;176;g45210e13df_0_64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Google Shape;184;p13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5210e13d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45210e13df_0_72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g45210e13df_0_72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210e13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45210e13df_0_0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g45210e13df_0_0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Turn and talk on this item </a:t>
            </a: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6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Google Shape;118;p8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210e13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5210e13df_0_22:notes"/>
          <p:cNvSpPr txBox="1">
            <a:spLocks noGrp="1"/>
          </p:cNvSpPr>
          <p:nvPr>
            <p:ph type="body" idx="1"/>
          </p:nvPr>
        </p:nvSpPr>
        <p:spPr>
          <a:xfrm>
            <a:off x="710249" y="4459527"/>
            <a:ext cx="5682000" cy="4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5210e13df_0_22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00" cy="469500"/>
          </a:xfrm>
          <a:prstGeom prst="rect">
            <a:avLst/>
          </a:prstGeom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5971031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9144" y="6053329"/>
            <a:ext cx="2249424" cy="713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59152" y="6044183"/>
            <a:ext cx="6784847" cy="713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6200" y="6068697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est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085392" y="236539"/>
            <a:ext cx="58674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001001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title"/>
          </p:nvPr>
        </p:nvSpPr>
        <p:spPr>
          <a:xfrm>
            <a:off x="2362201" y="3124201"/>
            <a:ext cx="6476999" cy="271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  <a:defRPr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096001" y="6248401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609601" y="6248207"/>
            <a:ext cx="5421083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399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1150" y="113650"/>
            <a:ext cx="845577" cy="84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SA_Master_PPT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 descr="Bellwether PPT Graphic_Title Slide.bmp"/>
          <p:cNvSpPr/>
          <p:nvPr/>
        </p:nvSpPr>
        <p:spPr>
          <a:xfrm>
            <a:off x="0" y="4242816"/>
            <a:ext cx="9144000" cy="261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685800" y="47625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0" y="4529077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4"/>
          <p:cNvCxnSpPr/>
          <p:nvPr/>
        </p:nvCxnSpPr>
        <p:spPr>
          <a:xfrm>
            <a:off x="0" y="4529077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563650" y="459200"/>
            <a:ext cx="7086600" cy="1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Text">
  <p:cSld name="Bullet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603635"/>
            <a:ext cx="8229600" cy="4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estrial"/>
              <a:buChar char="8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">
  <p:cSld name="Two Pane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10928" y="1591325"/>
            <a:ext cx="4114800" cy="395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11144" y="1591325"/>
            <a:ext cx="4114800" cy="395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E09"/>
              </a:buClr>
              <a:buSzPts val="2400"/>
              <a:buFont typeface="Questrial"/>
              <a:buNone/>
              <a:defRPr sz="2400" b="0" i="0" u="none" strike="noStrike" cap="none">
                <a:solidFill>
                  <a:srgbClr val="8A1E0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endix">
  <p:cSld name="Appendix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 descr="Bellwether PPT Graphic_Title Slide.bmp"/>
          <p:cNvSpPr/>
          <p:nvPr/>
        </p:nvSpPr>
        <p:spPr>
          <a:xfrm>
            <a:off x="0" y="4242816"/>
            <a:ext cx="9144000" cy="261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7"/>
          <p:cNvCxnSpPr/>
          <p:nvPr/>
        </p:nvCxnSpPr>
        <p:spPr>
          <a:xfrm>
            <a:off x="0" y="4529077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7"/>
          <p:cNvCxnSpPr/>
          <p:nvPr/>
        </p:nvCxnSpPr>
        <p:spPr>
          <a:xfrm>
            <a:off x="0" y="4529077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7"/>
          <p:cNvSpPr/>
          <p:nvPr/>
        </p:nvSpPr>
        <p:spPr>
          <a:xfrm>
            <a:off x="684213" y="1744663"/>
            <a:ext cx="7086600" cy="198424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Appendix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E09"/>
              </a:buClr>
              <a:buSzPts val="2400"/>
              <a:buFont typeface="Questrial"/>
              <a:buNone/>
              <a:defRPr sz="2400" b="0" i="0" u="none" strike="noStrike" cap="none">
                <a:solidFill>
                  <a:srgbClr val="8A1E0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0" y="1056785"/>
            <a:ext cx="9144000" cy="1588"/>
          </a:xfrm>
          <a:prstGeom prst="straightConnector1">
            <a:avLst/>
          </a:prstGeom>
          <a:noFill/>
          <a:ln w="635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01150" y="113650"/>
            <a:ext cx="845577" cy="8455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r>
              <a:rPr lang="en-US" sz="2400"/>
              <a:t>Charter Leadership Session</a:t>
            </a:r>
            <a:endParaRPr sz="24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362201" y="3124201"/>
            <a:ext cx="6476999" cy="271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Quest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Healthy Start Academy</a:t>
            </a:r>
            <a:endParaRPr sz="42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001001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fld>
            <a:endParaRPr sz="14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Considerations 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533400" y="1398750"/>
            <a:ext cx="8456400" cy="4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2400"/>
              <a:t>Teams of more than 8 people are not effective - think School Leadership Team with like 10 people on it. That’s not really a true management team - it’s a communication dissemination vehicle.</a:t>
            </a:r>
            <a:br>
              <a:rPr lang="en-US" sz="2400"/>
            </a:br>
            <a:endParaRPr sz="2400"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2400"/>
              <a:t>If people don’t want to meet then you have to ask yourself if the meeting is really necessary or ask yourself if you have the right people.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2400"/>
              <a:t>Frequency at a school can be tricky - school days are like Dog Years - 1 day = 5 days in a normal workplace…</a:t>
            </a:r>
            <a:br>
              <a:rPr lang="en-US" sz="2400"/>
            </a:br>
            <a:endParaRPr sz="2400"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Work Burst – </a:t>
            </a:r>
            <a:r>
              <a:rPr lang="en-US"/>
              <a:t>7</a:t>
            </a: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min</a:t>
            </a:r>
            <a:r>
              <a:rPr lang="en-US"/>
              <a:t>ute</a:t>
            </a: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Silent Solo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62000" y="1160275"/>
            <a:ext cx="7747200" cy="2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 chart by filling out each secondary leader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Don’t think too much about it – just get as much done as you can in 5 minutes</a:t>
            </a:r>
            <a:b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375" y="3252425"/>
            <a:ext cx="7107248" cy="35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Managing Individuals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399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Part of ensuring high quality teams is managing each team member as individuals. </a:t>
            </a:r>
            <a:endParaRPr/>
          </a:p>
          <a:p>
            <a: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 parts to individual management</a:t>
            </a:r>
            <a:endParaRPr/>
          </a:p>
          <a:p>
            <a:pPr marL="1089662" marR="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Goals</a:t>
            </a:r>
            <a:endParaRPr/>
          </a:p>
          <a:p>
            <a:pPr marL="1089662" marR="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Weekly or Bi-Weekly 1on1s</a:t>
            </a:r>
            <a:endParaRPr/>
          </a:p>
          <a:p>
            <a:pPr marL="1089662" marR="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Bigger Rock Reviews (Mid-Year, Annual, 2x2)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000" y="4542650"/>
            <a:ext cx="5415652" cy="23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13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5" y="0"/>
            <a:ext cx="9144000" cy="680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Everyone needs to be managed.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Everyone needs to be on a team.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Everyone needs goals.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Yes, even high performers.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Especially high performers.</a:t>
            </a: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3072483" y="401510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1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Key Idea #2</a:t>
            </a:r>
            <a:endParaRPr sz="4200" b="1" i="0" u="sng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Let’s talk about Goals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399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160279"/>
            <a:ext cx="5756413" cy="31135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1229139" y="4273812"/>
            <a:ext cx="6185451" cy="236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Teachers aren’t the only ones with goals</a:t>
            </a:r>
            <a:endParaRPr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Role Specific </a:t>
            </a:r>
            <a:endParaRPr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Measurable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Work Burst – </a:t>
            </a:r>
            <a:r>
              <a:rPr lang="en-US"/>
              <a:t>5 minute Silent Solo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762000" y="1160275"/>
            <a:ext cx="7747200" cy="2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 chart by filling out </a:t>
            </a:r>
            <a:r>
              <a:rPr lang="en-US" sz="2400"/>
              <a:t>for directs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Don’t think too much about it – just get as much done as you can in 5 minutes</a:t>
            </a:r>
            <a:b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16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25" y="0"/>
            <a:ext cx="9144000" cy="680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What gets managed gets done.</a:t>
            </a: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072483" y="401510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1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Key Idea #3</a:t>
            </a:r>
            <a:endParaRPr sz="4200" b="1" i="0" u="sng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/>
              <a:t>Systems! 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17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762000" y="1160275"/>
            <a:ext cx="7747200" cy="2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2400"/>
              <a:t>You need strong systems to manage all of the tasks and outcomes from meetings and check-ins</a:t>
            </a:r>
            <a:br>
              <a:rPr lang="en-US" sz="2400"/>
            </a:br>
            <a:endParaRPr sz="2400"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◻"/>
            </a:pPr>
            <a:r>
              <a:rPr lang="en-US" sz="2100"/>
              <a:t>Use technology! </a:t>
            </a:r>
            <a:endParaRPr sz="2100"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75" y="3910375"/>
            <a:ext cx="26479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775" y="5316250"/>
            <a:ext cx="2857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750" y="3719875"/>
            <a:ext cx="45910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18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25" y="0"/>
            <a:ext cx="9144000" cy="680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800" b="1">
                <a:solidFill>
                  <a:srgbClr val="444444"/>
                </a:solidFill>
                <a:latin typeface="Garamond"/>
                <a:ea typeface="Garamond"/>
                <a:cs typeface="Garamond"/>
                <a:sym typeface="Garamond"/>
              </a:rPr>
              <a:t>https://goo.gl/QYPKq2</a:t>
            </a:r>
            <a:endParaRPr sz="48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3072483" y="401510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b="1" u="sng">
                <a:latin typeface="Garamond"/>
                <a:ea typeface="Garamond"/>
                <a:cs typeface="Garamond"/>
                <a:sym typeface="Garamond"/>
              </a:rPr>
              <a:t>Materials</a:t>
            </a:r>
            <a:endParaRPr sz="4200" b="1" i="0" u="sng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 Now 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Quest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Think about the best team that you have been on. 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made it effective?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Why? 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125" y="2246300"/>
            <a:ext cx="6109974" cy="43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Objectives 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Provide you with some basic strategies you can implement this year to improve the functioning of your leadership team.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Share some exemplars and resources that you can easily modify.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Leadership Teams – 2 Key Steps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Build a Cohesive Leadership Team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Organizational Clarity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750" y="2648000"/>
            <a:ext cx="5539300" cy="41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Leadership Teams – 2 Steps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01" y="1369525"/>
            <a:ext cx="3721100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373216" y="1369525"/>
            <a:ext cx="4488883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”We we wear a lot of hats.”</a:t>
            </a:r>
            <a:endParaRPr/>
          </a:p>
          <a:p>
            <a: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“Everyone picks up the slack”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5" y="0"/>
            <a:ext cx="9144000" cy="680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If roles are not clearly defined, the work will be unnecessarily confusing, imbalanced, and often, undone.</a:t>
            </a: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072483" y="401510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1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Key Idea #1</a:t>
            </a:r>
            <a:endParaRPr sz="4200" b="1" i="0" u="sng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to Build a Leadership Team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7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21500" y="1369525"/>
            <a:ext cx="8040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Clarify everyone’s role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Determine what teams they are on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Determine what their (the team’s) purpose is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Decide on the frequency that the team needs to meet to accomplish that purpose</a:t>
            </a:r>
            <a:endParaRPr/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Work Burst – </a:t>
            </a:r>
            <a:r>
              <a:rPr lang="en-US"/>
              <a:t> 5 </a:t>
            </a:r>
            <a:r>
              <a:rPr lang="en-US" sz="4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min Silent Solo</a:t>
            </a:r>
            <a:endParaRPr sz="4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fld>
            <a:endParaRPr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87600" y="1399275"/>
            <a:ext cx="3879600" cy="4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Define your secondary leaders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/>
              <a:t>Write down their role and primary responsibilities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Who is in your lineup?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425" y="1264425"/>
            <a:ext cx="1791275" cy="53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30501" y="-180721"/>
            <a:ext cx="8153400" cy="13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 Teams and Objectives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" y="1498010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87600" y="1414150"/>
            <a:ext cx="8456400" cy="4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7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/>
              <a:t>What is the absolute smallest number of people that need to be on a team?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/>
              <a:t>How frequently do these teams need to meet? </a:t>
            </a:r>
            <a:br>
              <a:rPr lang="en-US" sz="2400"/>
            </a:br>
            <a:endParaRPr sz="2400"/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/>
              <a:t>What is the purpose and goals? </a:t>
            </a:r>
            <a:endParaRPr sz="2400"/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533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W PPT 2014 template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(4:3)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Noto Sans Symbols</vt:lpstr>
      <vt:lpstr>Garamond</vt:lpstr>
      <vt:lpstr>Arial</vt:lpstr>
      <vt:lpstr>Calibri</vt:lpstr>
      <vt:lpstr>Questrial</vt:lpstr>
      <vt:lpstr>BW PPT 2014 template</vt:lpstr>
      <vt:lpstr>Healthy Start Academy</vt:lpstr>
      <vt:lpstr>Do Now </vt:lpstr>
      <vt:lpstr>Objectives </vt:lpstr>
      <vt:lpstr>Leadership Teams – 2 Key Steps</vt:lpstr>
      <vt:lpstr>Leadership Teams – 2 Steps</vt:lpstr>
      <vt:lpstr>Key Idea #1</vt:lpstr>
      <vt:lpstr>How to Build a Leadership Team</vt:lpstr>
      <vt:lpstr>Work Burst –  5 min Silent Solo</vt:lpstr>
      <vt:lpstr>Establish Teams and Objectives</vt:lpstr>
      <vt:lpstr>Key Considerations </vt:lpstr>
      <vt:lpstr>Work Burst – 7 minute Silent Solo</vt:lpstr>
      <vt:lpstr>Managing Individuals</vt:lpstr>
      <vt:lpstr>Key Idea #2</vt:lpstr>
      <vt:lpstr>Let’s talk about Goals</vt:lpstr>
      <vt:lpstr>Work Burst – 5 minute Silent Solo</vt:lpstr>
      <vt:lpstr>Key Idea #3</vt:lpstr>
      <vt:lpstr>Systems! </vt:lpstr>
      <vt:lpstr>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Start Academy</dc:title>
  <dc:creator>Patricia Nnadi-Purvis</dc:creator>
  <cp:lastModifiedBy>Patricia Nnadi-Purvis</cp:lastModifiedBy>
  <cp:revision>1</cp:revision>
  <dcterms:modified xsi:type="dcterms:W3CDTF">2018-11-06T19:33:59Z</dcterms:modified>
</cp:coreProperties>
</file>