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79"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Oswald"/>
      <p:regular r:id="rId23"/>
      <p:bold r:id="rId24"/>
    </p:embeddedFont>
    <p:embeddedFont>
      <p:font typeface="Permanent Marker"/>
      <p:regular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696"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4f439b3c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4f439b3c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4f397450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4f397450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4f397450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4f397450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4f397450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4f397450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4f397450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4f397450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4f397450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4f397450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4f439b3c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4f439b3c3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g44f439b3c3_0_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4f439b3c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4f439b3c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320a4f0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320a4f0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b5beef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6b5beef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3522639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352263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4f439b3c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4f439b3c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4f439b3c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4f439b3c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4f439b3c3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4f439b3c3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4f439b3c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4f439b3c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4f39745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4f39745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4f39745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4f39745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descr="DPI_HomeBase_PPT_Title1.jpg"/>
          <p:cNvPicPr preferRelativeResize="0"/>
          <p:nvPr/>
        </p:nvPicPr>
        <p:blipFill rotWithShape="1">
          <a:blip r:embed="rId2">
            <a:alphaModFix/>
          </a:blip>
          <a:srcRect t="5015"/>
          <a:stretch/>
        </p:blipFill>
        <p:spPr>
          <a:xfrm>
            <a:off x="0" y="4775"/>
            <a:ext cx="9144000" cy="5143500"/>
          </a:xfrm>
          <a:prstGeom prst="rect">
            <a:avLst/>
          </a:prstGeom>
          <a:noFill/>
          <a:ln>
            <a:noFill/>
          </a:ln>
        </p:spPr>
      </p:pic>
      <p:pic>
        <p:nvPicPr>
          <p:cNvPr id="10" name="Google Shape;10;p2"/>
          <p:cNvPicPr preferRelativeResize="0"/>
          <p:nvPr/>
        </p:nvPicPr>
        <p:blipFill rotWithShape="1">
          <a:blip r:embed="rId3">
            <a:alphaModFix/>
          </a:blip>
          <a:srcRect/>
          <a:stretch/>
        </p:blipFill>
        <p:spPr>
          <a:xfrm>
            <a:off x="641350" y="4827985"/>
            <a:ext cx="4355310" cy="185737"/>
          </a:xfrm>
          <a:prstGeom prst="rect">
            <a:avLst/>
          </a:prstGeom>
          <a:noFill/>
          <a:ln>
            <a:noFill/>
          </a:ln>
        </p:spPr>
      </p:pic>
      <p:sp>
        <p:nvSpPr>
          <p:cNvPr id="11" name="Google Shape;11;p2"/>
          <p:cNvSpPr txBox="1">
            <a:spLocks noGrp="1"/>
          </p:cNvSpPr>
          <p:nvPr>
            <p:ph type="ctrTitle"/>
          </p:nvPr>
        </p:nvSpPr>
        <p:spPr>
          <a:xfrm>
            <a:off x="2265094" y="1797404"/>
            <a:ext cx="5841300" cy="975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800" b="1" i="0" u="none" strike="noStrike" cap="none">
                <a:solidFill>
                  <a:srgbClr val="5482AB"/>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9pPr>
          </a:lstStyle>
          <a:p>
            <a:endParaRPr/>
          </a:p>
        </p:txBody>
      </p:sp>
      <p:sp>
        <p:nvSpPr>
          <p:cNvPr id="12" name="Google Shape;12;p2"/>
          <p:cNvSpPr txBox="1">
            <a:spLocks noGrp="1"/>
          </p:cNvSpPr>
          <p:nvPr>
            <p:ph type="subTitle" idx="1"/>
          </p:nvPr>
        </p:nvSpPr>
        <p:spPr>
          <a:xfrm>
            <a:off x="2265094" y="2896677"/>
            <a:ext cx="5841300" cy="990000"/>
          </a:xfrm>
          <a:prstGeom prst="rect">
            <a:avLst/>
          </a:prstGeom>
          <a:noFill/>
          <a:ln>
            <a:noFill/>
          </a:ln>
        </p:spPr>
        <p:txBody>
          <a:bodyPr spcFirstLastPara="1" wrap="square" lIns="91425" tIns="91425" rIns="91425" bIns="91425" anchor="t" anchorCtr="0"/>
          <a:lstStyle>
            <a:lvl1pPr marL="0" marR="0" lvl="0" indent="0" algn="l" rtl="0">
              <a:spcBef>
                <a:spcPts val="520"/>
              </a:spcBef>
              <a:spcAft>
                <a:spcPts val="0"/>
              </a:spcAft>
              <a:buClr>
                <a:srgbClr val="888888"/>
              </a:buClr>
              <a:buSzPts val="2600"/>
              <a:buFont typeface="Arial"/>
              <a:buNone/>
              <a:defRPr sz="26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1"/>
        <p:cNvGrpSpPr/>
        <p:nvPr/>
      </p:nvGrpSpPr>
      <p:grpSpPr>
        <a:xfrm>
          <a:off x="0" y="0"/>
          <a:ext cx="0" cy="0"/>
          <a:chOff x="0" y="0"/>
          <a:chExt cx="0" cy="0"/>
        </a:xfrm>
      </p:grpSpPr>
      <p:cxnSp>
        <p:nvCxnSpPr>
          <p:cNvPr id="62" name="Google Shape;62;p11"/>
          <p:cNvCxnSpPr/>
          <p:nvPr/>
        </p:nvCxnSpPr>
        <p:spPr>
          <a:xfrm>
            <a:off x="533400" y="4707731"/>
            <a:ext cx="8086800" cy="0"/>
          </a:xfrm>
          <a:prstGeom prst="straightConnector1">
            <a:avLst/>
          </a:prstGeom>
          <a:noFill/>
          <a:ln w="9525" cap="flat" cmpd="sng">
            <a:solidFill>
              <a:schemeClr val="dk2"/>
            </a:solidFill>
            <a:prstDash val="solid"/>
            <a:round/>
            <a:headEnd type="none" w="sm" len="sm"/>
            <a:tailEnd type="none" w="sm" len="sm"/>
          </a:ln>
        </p:spPr>
      </p:cxnSp>
      <p:sp>
        <p:nvSpPr>
          <p:cNvPr id="63" name="Google Shape;63;p11"/>
          <p:cNvSpPr txBox="1"/>
          <p:nvPr/>
        </p:nvSpPr>
        <p:spPr>
          <a:xfrm>
            <a:off x="1456275" y="4768631"/>
            <a:ext cx="5731800" cy="2461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Pearson Proprietary and Confidential - DO NOT DISTRIBUTE</a:t>
            </a:r>
            <a:endParaRPr sz="1000" b="0" i="0" u="none" strike="noStrike" cap="none">
              <a:solidFill>
                <a:srgbClr val="000000"/>
              </a:solidFill>
              <a:latin typeface="Arial"/>
              <a:ea typeface="Arial"/>
              <a:cs typeface="Arial"/>
              <a:sym typeface="Arial"/>
            </a:endParaRPr>
          </a:p>
        </p:txBody>
      </p:sp>
      <p:pic>
        <p:nvPicPr>
          <p:cNvPr id="64" name="Google Shape;64;p11" descr="Schoolnet logo.png"/>
          <p:cNvPicPr preferRelativeResize="0"/>
          <p:nvPr/>
        </p:nvPicPr>
        <p:blipFill rotWithShape="1">
          <a:blip r:embed="rId2">
            <a:alphaModFix/>
          </a:blip>
          <a:srcRect/>
          <a:stretch/>
        </p:blipFill>
        <p:spPr>
          <a:xfrm>
            <a:off x="7290801" y="4806727"/>
            <a:ext cx="981450" cy="171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ed">
  <p:cSld name="Numbere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541337" y="313199"/>
            <a:ext cx="5081700" cy="8370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7" name="Google Shape;67;p12"/>
          <p:cNvSpPr txBox="1">
            <a:spLocks noGrp="1"/>
          </p:cNvSpPr>
          <p:nvPr>
            <p:ph type="body" idx="1"/>
          </p:nvPr>
        </p:nvSpPr>
        <p:spPr>
          <a:xfrm>
            <a:off x="542925" y="1357313"/>
            <a:ext cx="6495900" cy="2836125"/>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1"/>
              </a:buClr>
              <a:buSzPts val="1600"/>
              <a:buFont typeface="Times New Roman"/>
              <a:buAutoNum type="arabicPeriod"/>
              <a:defRPr sz="1600" b="1"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8" name="Google Shape;68;p12"/>
          <p:cNvCxnSpPr/>
          <p:nvPr/>
        </p:nvCxnSpPr>
        <p:spPr>
          <a:xfrm>
            <a:off x="533400" y="4707731"/>
            <a:ext cx="8086800" cy="0"/>
          </a:xfrm>
          <a:prstGeom prst="straightConnector1">
            <a:avLst/>
          </a:prstGeom>
          <a:noFill/>
          <a:ln w="9525" cap="flat" cmpd="sng">
            <a:solidFill>
              <a:schemeClr val="dk2"/>
            </a:solidFill>
            <a:prstDash val="solid"/>
            <a:round/>
            <a:headEnd type="none" w="sm" len="sm"/>
            <a:tailEnd type="none" w="sm" len="sm"/>
          </a:ln>
        </p:spPr>
      </p:cxnSp>
      <p:sp>
        <p:nvSpPr>
          <p:cNvPr id="69" name="Google Shape;69;p12"/>
          <p:cNvSpPr txBox="1"/>
          <p:nvPr/>
        </p:nvSpPr>
        <p:spPr>
          <a:xfrm>
            <a:off x="1456275" y="4768631"/>
            <a:ext cx="5731800" cy="2461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Pearson Proprietary and Confidential - DO NOT DISTRIBUTE</a:t>
            </a:r>
            <a:endParaRPr sz="1000" b="0" i="0" u="none" strike="noStrike" cap="none">
              <a:solidFill>
                <a:srgbClr val="000000"/>
              </a:solidFill>
              <a:latin typeface="Arial"/>
              <a:ea typeface="Arial"/>
              <a:cs typeface="Arial"/>
              <a:sym typeface="Arial"/>
            </a:endParaRPr>
          </a:p>
        </p:txBody>
      </p:sp>
      <p:pic>
        <p:nvPicPr>
          <p:cNvPr id="70" name="Google Shape;70;p12" descr="Schoolnet logo.png"/>
          <p:cNvPicPr preferRelativeResize="0"/>
          <p:nvPr/>
        </p:nvPicPr>
        <p:blipFill rotWithShape="1">
          <a:blip r:embed="rId2">
            <a:alphaModFix/>
          </a:blip>
          <a:srcRect/>
          <a:stretch/>
        </p:blipFill>
        <p:spPr>
          <a:xfrm>
            <a:off x="7290801" y="4806727"/>
            <a:ext cx="981450" cy="171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ed">
  <p:cSld name="Numbered_1">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541338" y="313199"/>
            <a:ext cx="5081700" cy="83700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3" name="Google Shape;73;p13"/>
          <p:cNvSpPr txBox="1">
            <a:spLocks noGrp="1"/>
          </p:cNvSpPr>
          <p:nvPr>
            <p:ph type="body" idx="1"/>
          </p:nvPr>
        </p:nvSpPr>
        <p:spPr>
          <a:xfrm>
            <a:off x="542925" y="1357313"/>
            <a:ext cx="6495900" cy="2836125"/>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1"/>
              </a:buClr>
              <a:buSzPts val="1600"/>
              <a:buFont typeface="Times New Roman"/>
              <a:buAutoNum type="arabicPeriod"/>
              <a:defRPr sz="1600" b="1"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4" name="Google Shape;74;p13"/>
          <p:cNvCxnSpPr/>
          <p:nvPr/>
        </p:nvCxnSpPr>
        <p:spPr>
          <a:xfrm>
            <a:off x="533400" y="4707731"/>
            <a:ext cx="8086800" cy="0"/>
          </a:xfrm>
          <a:prstGeom prst="straightConnector1">
            <a:avLst/>
          </a:prstGeom>
          <a:noFill/>
          <a:ln w="9525" cap="flat" cmpd="sng">
            <a:solidFill>
              <a:schemeClr val="dk2"/>
            </a:solidFill>
            <a:prstDash val="solid"/>
            <a:round/>
            <a:headEnd type="none" w="sm" len="sm"/>
            <a:tailEnd type="none" w="sm" len="sm"/>
          </a:ln>
        </p:spPr>
      </p:cxnSp>
      <p:sp>
        <p:nvSpPr>
          <p:cNvPr id="75" name="Google Shape;75;p13"/>
          <p:cNvSpPr txBox="1"/>
          <p:nvPr/>
        </p:nvSpPr>
        <p:spPr>
          <a:xfrm>
            <a:off x="1456275" y="4768631"/>
            <a:ext cx="5731800" cy="2461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Pearson Proprietary and Confidential - DO NOT DISTRIBUTE</a:t>
            </a:r>
            <a:endParaRPr sz="1000" b="0" i="0" u="none" strike="noStrike" cap="none">
              <a:solidFill>
                <a:srgbClr val="000000"/>
              </a:solidFill>
              <a:latin typeface="Arial"/>
              <a:ea typeface="Arial"/>
              <a:cs typeface="Arial"/>
              <a:sym typeface="Arial"/>
            </a:endParaRPr>
          </a:p>
        </p:txBody>
      </p:sp>
      <p:pic>
        <p:nvPicPr>
          <p:cNvPr id="76" name="Google Shape;76;p13" descr="Schoolnet logo.png"/>
          <p:cNvPicPr preferRelativeResize="0"/>
          <p:nvPr/>
        </p:nvPicPr>
        <p:blipFill rotWithShape="1">
          <a:blip r:embed="rId2">
            <a:alphaModFix/>
          </a:blip>
          <a:srcRect/>
          <a:stretch/>
        </p:blipFill>
        <p:spPr>
          <a:xfrm>
            <a:off x="7290801" y="4806727"/>
            <a:ext cx="981450" cy="171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sp>
        <p:nvSpPr>
          <p:cNvPr id="82" name="Google Shape;82;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3" name="Google Shape;83;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5" descr="HomeBase orange stripe for PPT v2.jpg"/>
          <p:cNvPicPr preferRelativeResize="0"/>
          <p:nvPr/>
        </p:nvPicPr>
        <p:blipFill rotWithShape="1">
          <a:blip r:embed="rId2">
            <a:alphaModFix/>
          </a:blip>
          <a:srcRect/>
          <a:stretch/>
        </p:blipFill>
        <p:spPr>
          <a:xfrm>
            <a:off x="0" y="0"/>
            <a:ext cx="9144000" cy="548700"/>
          </a:xfrm>
          <a:prstGeom prst="rect">
            <a:avLst/>
          </a:prstGeom>
          <a:noFill/>
          <a:ln>
            <a:noFill/>
          </a:ln>
        </p:spPr>
      </p:pic>
      <p:sp>
        <p:nvSpPr>
          <p:cNvPr id="86" name="Google Shape;86;p15"/>
          <p:cNvSpPr txBox="1"/>
          <p:nvPr/>
        </p:nvSpPr>
        <p:spPr>
          <a:xfrm>
            <a:off x="337350" y="4621600"/>
            <a:ext cx="8670900" cy="38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900">
                <a:solidFill>
                  <a:srgbClr val="898989"/>
                </a:solidFill>
                <a:latin typeface="Calibri"/>
                <a:ea typeface="Calibri"/>
                <a:cs typeface="Calibri"/>
                <a:sym typeface="Calibri"/>
              </a:rPr>
              <a:t>Document Use: This curriculum is intended for LEAs to use and/or customize for re-delivery based on specific LEA needs. If modifications and additions are made to this curriculum, </a:t>
            </a:r>
            <a:br>
              <a:rPr lang="en" sz="900">
                <a:solidFill>
                  <a:srgbClr val="898989"/>
                </a:solidFill>
                <a:latin typeface="Calibri"/>
                <a:ea typeface="Calibri"/>
                <a:cs typeface="Calibri"/>
                <a:sym typeface="Calibri"/>
              </a:rPr>
            </a:br>
            <a:r>
              <a:rPr lang="en" sz="900">
                <a:solidFill>
                  <a:srgbClr val="898989"/>
                </a:solidFill>
                <a:latin typeface="Calibri"/>
                <a:ea typeface="Calibri"/>
                <a:cs typeface="Calibri"/>
                <a:sym typeface="Calibri"/>
              </a:rPr>
              <a:t>LEAs are responsible for the content. This document is the property of the NC DPI and may not be copied in whole or in part without the express written permission of the NC DPI.</a:t>
            </a:r>
            <a:endParaRPr sz="900">
              <a:solidFill>
                <a:srgbClr val="898989"/>
              </a:solidFill>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7" descr="HomeBase orange stripe for PPT bottom v1.jpg"/>
          <p:cNvPicPr preferRelativeResize="0"/>
          <p:nvPr/>
        </p:nvPicPr>
        <p:blipFill rotWithShape="1">
          <a:blip r:embed="rId2">
            <a:alphaModFix/>
          </a:blip>
          <a:srcRect/>
          <a:stretch/>
        </p:blipFill>
        <p:spPr>
          <a:xfrm>
            <a:off x="0" y="4820770"/>
            <a:ext cx="9144000" cy="322800"/>
          </a:xfrm>
          <a:prstGeom prst="rect">
            <a:avLst/>
          </a:prstGeom>
          <a:noFill/>
          <a:ln>
            <a:noFill/>
          </a:ln>
        </p:spPr>
      </p:pic>
      <p:sp>
        <p:nvSpPr>
          <p:cNvPr id="95" name="Google Shape;95;p17"/>
          <p:cNvSpPr txBox="1"/>
          <p:nvPr/>
        </p:nvSpPr>
        <p:spPr>
          <a:xfrm>
            <a:off x="381000" y="4767263"/>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96" name="Google Shape;96;p17"/>
          <p:cNvSpPr/>
          <p:nvPr/>
        </p:nvSpPr>
        <p:spPr>
          <a:xfrm>
            <a:off x="304801" y="114300"/>
            <a:ext cx="45600" cy="459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856684" y="91218"/>
                </a:lnTo>
              </a:path>
            </a:pathLst>
          </a:custGeom>
          <a:solidFill>
            <a:srgbClr val="FF9900"/>
          </a:solidFill>
          <a:ln w="254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0" name="Google Shape;100;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8" name="Google Shape;10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1" name="Google Shape;11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pic>
        <p:nvPicPr>
          <p:cNvPr id="14" name="Google Shape;14;p3" descr="DPI_HomeBase_PPT_Title2.jpg"/>
          <p:cNvPicPr preferRelativeResize="0"/>
          <p:nvPr/>
        </p:nvPicPr>
        <p:blipFill rotWithShape="1">
          <a:blip r:embed="rId2">
            <a:alphaModFix/>
          </a:blip>
          <a:srcRect t="5802"/>
          <a:stretch/>
        </p:blipFill>
        <p:spPr>
          <a:xfrm>
            <a:off x="-23825" y="8325"/>
            <a:ext cx="9167824" cy="5143500"/>
          </a:xfrm>
          <a:prstGeom prst="rect">
            <a:avLst/>
          </a:prstGeom>
          <a:noFill/>
          <a:ln>
            <a:noFill/>
          </a:ln>
        </p:spPr>
      </p:pic>
      <p:pic>
        <p:nvPicPr>
          <p:cNvPr id="15" name="Google Shape;15;p3"/>
          <p:cNvPicPr preferRelativeResize="0"/>
          <p:nvPr/>
        </p:nvPicPr>
        <p:blipFill rotWithShape="1">
          <a:blip r:embed="rId3">
            <a:alphaModFix/>
          </a:blip>
          <a:srcRect/>
          <a:stretch/>
        </p:blipFill>
        <p:spPr>
          <a:xfrm>
            <a:off x="641350" y="4827985"/>
            <a:ext cx="4355310" cy="185737"/>
          </a:xfrm>
          <a:prstGeom prst="rect">
            <a:avLst/>
          </a:prstGeom>
          <a:noFill/>
          <a:ln>
            <a:noFill/>
          </a:ln>
        </p:spPr>
      </p:pic>
      <p:sp>
        <p:nvSpPr>
          <p:cNvPr id="16" name="Google Shape;16;p3"/>
          <p:cNvSpPr txBox="1">
            <a:spLocks noGrp="1"/>
          </p:cNvSpPr>
          <p:nvPr>
            <p:ph type="title"/>
          </p:nvPr>
        </p:nvSpPr>
        <p:spPr>
          <a:xfrm>
            <a:off x="3640882" y="1296486"/>
            <a:ext cx="4890300" cy="8574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800" b="1" i="0" u="none" strike="noStrike" cap="none">
                <a:solidFill>
                  <a:srgbClr val="5482AB"/>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9pPr>
          </a:lstStyle>
          <a:p>
            <a:endParaRPr/>
          </a:p>
        </p:txBody>
      </p:sp>
      <p:sp>
        <p:nvSpPr>
          <p:cNvPr id="17" name="Google Shape;17;p3"/>
          <p:cNvSpPr txBox="1">
            <a:spLocks noGrp="1"/>
          </p:cNvSpPr>
          <p:nvPr>
            <p:ph type="subTitle" idx="1"/>
          </p:nvPr>
        </p:nvSpPr>
        <p:spPr>
          <a:xfrm>
            <a:off x="3640883" y="2313541"/>
            <a:ext cx="4890300" cy="990000"/>
          </a:xfrm>
          <a:prstGeom prst="rect">
            <a:avLst/>
          </a:prstGeom>
          <a:noFill/>
          <a:ln>
            <a:noFill/>
          </a:ln>
        </p:spPr>
        <p:txBody>
          <a:bodyPr spcFirstLastPara="1" wrap="square" lIns="91425" tIns="91425" rIns="91425" bIns="91425" anchor="t" anchorCtr="0"/>
          <a:lstStyle>
            <a:lvl1pPr marL="0" marR="0" lvl="0" indent="0" algn="l" rtl="0">
              <a:spcBef>
                <a:spcPts val="520"/>
              </a:spcBef>
              <a:spcAft>
                <a:spcPts val="0"/>
              </a:spcAft>
              <a:buClr>
                <a:srgbClr val="888888"/>
              </a:buClr>
              <a:buSzPts val="2600"/>
              <a:buFont typeface="Arial"/>
              <a:buNone/>
              <a:defRPr sz="26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 name="Google Shape;115;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20" name="Google Shape;12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pic>
        <p:nvPicPr>
          <p:cNvPr id="131" name="Google Shape;131;p27" descr="DPI_HomeBase_PPT_Title1.jpg"/>
          <p:cNvPicPr preferRelativeResize="0"/>
          <p:nvPr/>
        </p:nvPicPr>
        <p:blipFill rotWithShape="1">
          <a:blip r:embed="rId2">
            <a:alphaModFix/>
          </a:blip>
          <a:srcRect/>
          <a:stretch/>
        </p:blipFill>
        <p:spPr>
          <a:xfrm>
            <a:off x="0" y="0"/>
            <a:ext cx="9161400" cy="5153400"/>
          </a:xfrm>
          <a:prstGeom prst="rect">
            <a:avLst/>
          </a:prstGeom>
          <a:noFill/>
          <a:ln>
            <a:noFill/>
          </a:ln>
        </p:spPr>
      </p:pic>
      <p:sp>
        <p:nvSpPr>
          <p:cNvPr id="132" name="Google Shape;132;p27"/>
          <p:cNvSpPr txBox="1">
            <a:spLocks noGrp="1"/>
          </p:cNvSpPr>
          <p:nvPr>
            <p:ph type="ctrTitle"/>
          </p:nvPr>
        </p:nvSpPr>
        <p:spPr>
          <a:xfrm>
            <a:off x="2265094" y="1797404"/>
            <a:ext cx="5841300" cy="975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5482AB"/>
              </a:buClr>
              <a:buSzPts val="1400"/>
              <a:buFont typeface="Arial"/>
              <a:buNone/>
              <a:defRPr sz="3800" b="1" i="0" u="none" strike="noStrike" cap="none">
                <a:solidFill>
                  <a:srgbClr val="5482AB"/>
                </a:solidFill>
                <a:latin typeface="Arial"/>
                <a:ea typeface="Arial"/>
                <a:cs typeface="Arial"/>
                <a:sym typeface="Arial"/>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33" name="Google Shape;133;p27"/>
          <p:cNvSpPr txBox="1">
            <a:spLocks noGrp="1"/>
          </p:cNvSpPr>
          <p:nvPr>
            <p:ph type="subTitle" idx="1"/>
          </p:nvPr>
        </p:nvSpPr>
        <p:spPr>
          <a:xfrm>
            <a:off x="2265094" y="2896677"/>
            <a:ext cx="5841300" cy="989700"/>
          </a:xfrm>
          <a:prstGeom prst="rect">
            <a:avLst/>
          </a:prstGeom>
          <a:noFill/>
          <a:ln>
            <a:noFill/>
          </a:ln>
        </p:spPr>
        <p:txBody>
          <a:bodyPr spcFirstLastPara="1" wrap="square" lIns="91425" tIns="91425" rIns="91425" bIns="91425" anchor="t" anchorCtr="0"/>
          <a:lstStyle>
            <a:lvl1pPr marL="0" marR="0" lvl="0" indent="0" algn="l" rtl="0">
              <a:spcBef>
                <a:spcPts val="520"/>
              </a:spcBef>
              <a:spcAft>
                <a:spcPts val="0"/>
              </a:spcAft>
              <a:buClr>
                <a:srgbClr val="888888"/>
              </a:buClr>
              <a:buSzPts val="1400"/>
              <a:buFont typeface="Arial"/>
              <a:buNone/>
              <a:defRPr sz="26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SzPts val="1400"/>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34" name="Google Shape;134;p27"/>
          <p:cNvPicPr preferRelativeResize="0"/>
          <p:nvPr/>
        </p:nvPicPr>
        <p:blipFill rotWithShape="1">
          <a:blip r:embed="rId3">
            <a:alphaModFix/>
          </a:blip>
          <a:srcRect/>
          <a:stretch/>
        </p:blipFill>
        <p:spPr>
          <a:xfrm>
            <a:off x="641350" y="4828409"/>
            <a:ext cx="5806800" cy="1851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pic>
        <p:nvPicPr>
          <p:cNvPr id="136" name="Google Shape;136;p28" descr="DPI_HomeBase_PPT_Title1.jpg"/>
          <p:cNvPicPr preferRelativeResize="0"/>
          <p:nvPr/>
        </p:nvPicPr>
        <p:blipFill rotWithShape="1">
          <a:blip r:embed="rId2">
            <a:alphaModFix/>
          </a:blip>
          <a:srcRect/>
          <a:stretch/>
        </p:blipFill>
        <p:spPr>
          <a:xfrm>
            <a:off x="0" y="0"/>
            <a:ext cx="9161400" cy="5153400"/>
          </a:xfrm>
          <a:prstGeom prst="rect">
            <a:avLst/>
          </a:prstGeom>
          <a:noFill/>
          <a:ln>
            <a:noFill/>
          </a:ln>
        </p:spPr>
      </p:pic>
      <p:sp>
        <p:nvSpPr>
          <p:cNvPr id="137" name="Google Shape;137;p28"/>
          <p:cNvSpPr txBox="1">
            <a:spLocks noGrp="1"/>
          </p:cNvSpPr>
          <p:nvPr>
            <p:ph type="title"/>
          </p:nvPr>
        </p:nvSpPr>
        <p:spPr>
          <a:xfrm>
            <a:off x="641350" y="165234"/>
            <a:ext cx="6381600" cy="6900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sz="3000" b="1">
                <a:solidFill>
                  <a:srgbClr val="EC7A08"/>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8" name="Google Shape;138;p28"/>
          <p:cNvSpPr txBox="1">
            <a:spLocks noGrp="1"/>
          </p:cNvSpPr>
          <p:nvPr>
            <p:ph type="body" idx="1"/>
          </p:nvPr>
        </p:nvSpPr>
        <p:spPr>
          <a:xfrm>
            <a:off x="641350" y="1200150"/>
            <a:ext cx="8125800" cy="33945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rgbClr val="776F65"/>
              </a:buClr>
              <a:buSzPts val="1400"/>
              <a:buFont typeface="Arial"/>
              <a:buChar char="•"/>
              <a:defRPr sz="3200">
                <a:solidFill>
                  <a:srgbClr val="776F65"/>
                </a:solidFill>
                <a:latin typeface="Arial"/>
                <a:ea typeface="Arial"/>
                <a:cs typeface="Arial"/>
                <a:sym typeface="Arial"/>
              </a:defRPr>
            </a:lvl1pPr>
            <a:lvl2pPr marL="914400" lvl="1" indent="-317500" algn="l" rtl="0">
              <a:spcBef>
                <a:spcPts val="560"/>
              </a:spcBef>
              <a:spcAft>
                <a:spcPts val="0"/>
              </a:spcAft>
              <a:buClr>
                <a:srgbClr val="776F65"/>
              </a:buClr>
              <a:buSzPts val="1400"/>
              <a:buFont typeface="Arial"/>
              <a:buChar char="–"/>
              <a:defRPr sz="2800">
                <a:solidFill>
                  <a:srgbClr val="776F65"/>
                </a:solidFill>
                <a:latin typeface="Arial"/>
                <a:ea typeface="Arial"/>
                <a:cs typeface="Arial"/>
                <a:sym typeface="Arial"/>
              </a:defRPr>
            </a:lvl2pPr>
            <a:lvl3pPr marL="1371600" lvl="2" indent="-317500" algn="l" rtl="0">
              <a:spcBef>
                <a:spcPts val="480"/>
              </a:spcBef>
              <a:spcAft>
                <a:spcPts val="0"/>
              </a:spcAft>
              <a:buClr>
                <a:srgbClr val="776F65"/>
              </a:buClr>
              <a:buSzPts val="1400"/>
              <a:buFont typeface="Arial"/>
              <a:buChar char="•"/>
              <a:defRPr sz="2400">
                <a:solidFill>
                  <a:srgbClr val="776F65"/>
                </a:solidFill>
                <a:latin typeface="Arial"/>
                <a:ea typeface="Arial"/>
                <a:cs typeface="Arial"/>
                <a:sym typeface="Arial"/>
              </a:defRPr>
            </a:lvl3pPr>
            <a:lvl4pPr marL="1828800" lvl="3" indent="-317500" algn="l" rtl="0">
              <a:spcBef>
                <a:spcPts val="400"/>
              </a:spcBef>
              <a:spcAft>
                <a:spcPts val="0"/>
              </a:spcAft>
              <a:buClr>
                <a:srgbClr val="776F65"/>
              </a:buClr>
              <a:buSzPts val="1400"/>
              <a:buFont typeface="Arial"/>
              <a:buChar char="–"/>
              <a:defRPr sz="2000">
                <a:solidFill>
                  <a:srgbClr val="776F65"/>
                </a:solidFill>
                <a:latin typeface="Arial"/>
                <a:ea typeface="Arial"/>
                <a:cs typeface="Arial"/>
                <a:sym typeface="Arial"/>
              </a:defRPr>
            </a:lvl4pPr>
            <a:lvl5pPr marL="2286000" lvl="4" indent="-317500" algn="l" rtl="0">
              <a:spcBef>
                <a:spcPts val="400"/>
              </a:spcBef>
              <a:spcAft>
                <a:spcPts val="0"/>
              </a:spcAft>
              <a:buClr>
                <a:srgbClr val="776F65"/>
              </a:buClr>
              <a:buSzPts val="1400"/>
              <a:buFont typeface="Arial"/>
              <a:buChar char="»"/>
              <a:defRPr sz="2000">
                <a:solidFill>
                  <a:srgbClr val="776F65"/>
                </a:solidFill>
                <a:latin typeface="Arial"/>
                <a:ea typeface="Arial"/>
                <a:cs typeface="Arial"/>
                <a:sym typeface="Arial"/>
              </a:defRPr>
            </a:lvl5pPr>
            <a:lvl6pPr marL="2743200" lvl="5"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6pPr>
            <a:lvl7pPr marL="3200400" lvl="6"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7pPr>
            <a:lvl8pPr marL="3657600" lvl="7"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8pPr>
            <a:lvl9pPr marL="4114800" lvl="8" indent="-317500" algn="l" rtl="0">
              <a:spcBef>
                <a:spcPts val="400"/>
              </a:spcBef>
              <a:spcAft>
                <a:spcPts val="0"/>
              </a:spcAft>
              <a:buClr>
                <a:schemeClr val="dk1"/>
              </a:buClr>
              <a:buSzPts val="1400"/>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9"/>
        <p:cNvGrpSpPr/>
        <p:nvPr/>
      </p:nvGrpSpPr>
      <p:grpSpPr>
        <a:xfrm>
          <a:off x="0" y="0"/>
          <a:ext cx="0" cy="0"/>
          <a:chOff x="0" y="0"/>
          <a:chExt cx="0" cy="0"/>
        </a:xfrm>
      </p:grpSpPr>
      <p:pic>
        <p:nvPicPr>
          <p:cNvPr id="140" name="Google Shape;140;p29" descr="DPI_HomeBase_PPT_Title1.jpg"/>
          <p:cNvPicPr preferRelativeResize="0"/>
          <p:nvPr/>
        </p:nvPicPr>
        <p:blipFill rotWithShape="1">
          <a:blip r:embed="rId2">
            <a:alphaModFix/>
          </a:blip>
          <a:srcRect/>
          <a:stretch/>
        </p:blipFill>
        <p:spPr>
          <a:xfrm>
            <a:off x="0" y="0"/>
            <a:ext cx="9161400" cy="5153400"/>
          </a:xfrm>
          <a:prstGeom prst="rect">
            <a:avLst/>
          </a:prstGeom>
          <a:noFill/>
          <a:ln>
            <a:noFill/>
          </a:ln>
        </p:spPr>
      </p:pic>
      <p:sp>
        <p:nvSpPr>
          <p:cNvPr id="141" name="Google Shape;141;p29"/>
          <p:cNvSpPr txBox="1">
            <a:spLocks noGrp="1"/>
          </p:cNvSpPr>
          <p:nvPr>
            <p:ph type="title"/>
          </p:nvPr>
        </p:nvSpPr>
        <p:spPr>
          <a:xfrm>
            <a:off x="1791837" y="2121121"/>
            <a:ext cx="5716200" cy="8574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sz="4000" b="1">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142" name="Google Shape;142;p29"/>
          <p:cNvPicPr preferRelativeResize="0"/>
          <p:nvPr/>
        </p:nvPicPr>
        <p:blipFill rotWithShape="1">
          <a:blip r:embed="rId3">
            <a:alphaModFix/>
          </a:blip>
          <a:srcRect/>
          <a:stretch/>
        </p:blipFill>
        <p:spPr>
          <a:xfrm>
            <a:off x="641350" y="4819351"/>
            <a:ext cx="5747100" cy="1833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pic>
        <p:nvPicPr>
          <p:cNvPr id="144" name="Google Shape;144;p30" descr="DPI_HomeBase_PPT_Title2.jpg"/>
          <p:cNvPicPr preferRelativeResize="0"/>
          <p:nvPr/>
        </p:nvPicPr>
        <p:blipFill rotWithShape="1">
          <a:blip r:embed="rId2">
            <a:alphaModFix/>
          </a:blip>
          <a:srcRect/>
          <a:stretch/>
        </p:blipFill>
        <p:spPr>
          <a:xfrm>
            <a:off x="-23517" y="-33347"/>
            <a:ext cx="9219000" cy="5185500"/>
          </a:xfrm>
          <a:prstGeom prst="rect">
            <a:avLst/>
          </a:prstGeom>
          <a:noFill/>
          <a:ln>
            <a:noFill/>
          </a:ln>
        </p:spPr>
      </p:pic>
      <p:sp>
        <p:nvSpPr>
          <p:cNvPr id="145" name="Google Shape;145;p30"/>
          <p:cNvSpPr txBox="1">
            <a:spLocks noGrp="1"/>
          </p:cNvSpPr>
          <p:nvPr>
            <p:ph type="title"/>
          </p:nvPr>
        </p:nvSpPr>
        <p:spPr>
          <a:xfrm>
            <a:off x="3640882" y="1296486"/>
            <a:ext cx="4890300" cy="8574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sz="38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46" name="Google Shape;146;p30"/>
          <p:cNvSpPr txBox="1">
            <a:spLocks noGrp="1"/>
          </p:cNvSpPr>
          <p:nvPr>
            <p:ph type="subTitle" idx="1"/>
          </p:nvPr>
        </p:nvSpPr>
        <p:spPr>
          <a:xfrm>
            <a:off x="3640883" y="2313541"/>
            <a:ext cx="4890300" cy="989700"/>
          </a:xfrm>
          <a:prstGeom prst="rect">
            <a:avLst/>
          </a:prstGeom>
          <a:noFill/>
          <a:ln>
            <a:noFill/>
          </a:ln>
        </p:spPr>
        <p:txBody>
          <a:bodyPr spcFirstLastPara="1" wrap="square" lIns="91425" tIns="91425" rIns="91425" bIns="91425" anchor="t" anchorCtr="0"/>
          <a:lstStyle>
            <a:lvl1pPr marL="0" marR="0" lvl="0" indent="0" algn="l" rtl="0">
              <a:spcBef>
                <a:spcPts val="520"/>
              </a:spcBef>
              <a:spcAft>
                <a:spcPts val="0"/>
              </a:spcAft>
              <a:buClr>
                <a:srgbClr val="888888"/>
              </a:buClr>
              <a:buSzPts val="1400"/>
              <a:buFont typeface="Arial"/>
              <a:buNone/>
              <a:defRPr sz="26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SzPts val="1400"/>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47" name="Google Shape;147;p30"/>
          <p:cNvPicPr preferRelativeResize="0"/>
          <p:nvPr/>
        </p:nvPicPr>
        <p:blipFill rotWithShape="1">
          <a:blip r:embed="rId3">
            <a:alphaModFix/>
          </a:blip>
          <a:srcRect/>
          <a:stretch/>
        </p:blipFill>
        <p:spPr>
          <a:xfrm>
            <a:off x="641350" y="4828409"/>
            <a:ext cx="5806800" cy="185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48"/>
        <p:cNvGrpSpPr/>
        <p:nvPr/>
      </p:nvGrpSpPr>
      <p:grpSpPr>
        <a:xfrm>
          <a:off x="0" y="0"/>
          <a:ext cx="0" cy="0"/>
          <a:chOff x="0" y="0"/>
          <a:chExt cx="0" cy="0"/>
        </a:xfrm>
      </p:grpSpPr>
      <p:pic>
        <p:nvPicPr>
          <p:cNvPr id="149" name="Google Shape;149;p31" descr="DPI_HomeBase_PPT_Title1.jpg"/>
          <p:cNvPicPr preferRelativeResize="0"/>
          <p:nvPr/>
        </p:nvPicPr>
        <p:blipFill rotWithShape="1">
          <a:blip r:embed="rId2">
            <a:alphaModFix/>
          </a:blip>
          <a:srcRect/>
          <a:stretch/>
        </p:blipFill>
        <p:spPr>
          <a:xfrm>
            <a:off x="0" y="0"/>
            <a:ext cx="9161400" cy="5153400"/>
          </a:xfrm>
          <a:prstGeom prst="rect">
            <a:avLst/>
          </a:prstGeom>
          <a:noFill/>
          <a:ln>
            <a:noFill/>
          </a:ln>
        </p:spPr>
      </p:pic>
      <p:sp>
        <p:nvSpPr>
          <p:cNvPr id="150" name="Google Shape;150;p31"/>
          <p:cNvSpPr txBox="1">
            <a:spLocks noGrp="1"/>
          </p:cNvSpPr>
          <p:nvPr>
            <p:ph type="title"/>
          </p:nvPr>
        </p:nvSpPr>
        <p:spPr>
          <a:xfrm>
            <a:off x="560870" y="165234"/>
            <a:ext cx="6381600" cy="6900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None/>
              <a:defRPr sz="3000" b="1">
                <a:solidFill>
                  <a:srgbClr val="EC7A08"/>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51" name="Google Shape;151;p31"/>
          <p:cNvSpPr txBox="1">
            <a:spLocks noGrp="1"/>
          </p:cNvSpPr>
          <p:nvPr>
            <p:ph type="body" idx="1"/>
          </p:nvPr>
        </p:nvSpPr>
        <p:spPr>
          <a:xfrm>
            <a:off x="560870" y="1200150"/>
            <a:ext cx="8125800" cy="33945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solidFill>
                  <a:schemeClr val="lt1"/>
                </a:solidFill>
              </a:defRPr>
            </a:lvl1pPr>
            <a:lvl2pPr marL="914400" lvl="1" indent="-317500" rtl="0">
              <a:spcBef>
                <a:spcPts val="560"/>
              </a:spcBef>
              <a:spcAft>
                <a:spcPts val="0"/>
              </a:spcAft>
              <a:buSzPts val="1400"/>
              <a:buChar char="–"/>
              <a:defRPr>
                <a:solidFill>
                  <a:schemeClr val="lt1"/>
                </a:solidFill>
              </a:defRPr>
            </a:lvl2pPr>
            <a:lvl3pPr marL="1371600" lvl="2" indent="-317500" rtl="0">
              <a:spcBef>
                <a:spcPts val="480"/>
              </a:spcBef>
              <a:spcAft>
                <a:spcPts val="0"/>
              </a:spcAft>
              <a:buSzPts val="1400"/>
              <a:buChar char="•"/>
              <a:defRPr>
                <a:solidFill>
                  <a:schemeClr val="lt1"/>
                </a:solidFill>
              </a:defRPr>
            </a:lvl3pPr>
            <a:lvl4pPr marL="1828800" lvl="3" indent="-317500" rtl="0">
              <a:spcBef>
                <a:spcPts val="400"/>
              </a:spcBef>
              <a:spcAft>
                <a:spcPts val="0"/>
              </a:spcAft>
              <a:buSzPts val="1400"/>
              <a:buChar char="–"/>
              <a:defRPr>
                <a:solidFill>
                  <a:schemeClr val="lt1"/>
                </a:solidFill>
              </a:defRPr>
            </a:lvl4pPr>
            <a:lvl5pPr marL="2286000" lvl="4" indent="-317500" rtl="0">
              <a:spcBef>
                <a:spcPts val="400"/>
              </a:spcBef>
              <a:spcAft>
                <a:spcPts val="0"/>
              </a:spcAft>
              <a:buSzPts val="1400"/>
              <a:buChar char="»"/>
              <a:defRPr>
                <a:solidFill>
                  <a:schemeClr val="lt1"/>
                </a:solidFill>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2"/>
        <p:cNvGrpSpPr/>
        <p:nvPr/>
      </p:nvGrpSpPr>
      <p:grpSpPr>
        <a:xfrm>
          <a:off x="0" y="0"/>
          <a:ext cx="0" cy="0"/>
          <a:chOff x="0" y="0"/>
          <a:chExt cx="0" cy="0"/>
        </a:xfrm>
      </p:grpSpPr>
      <p:sp>
        <p:nvSpPr>
          <p:cNvPr id="153" name="Google Shape;153;p32"/>
          <p:cNvSpPr txBox="1">
            <a:spLocks noGrp="1"/>
          </p:cNvSpPr>
          <p:nvPr>
            <p:ph type="body" idx="1"/>
          </p:nvPr>
        </p:nvSpPr>
        <p:spPr>
          <a:xfrm>
            <a:off x="641350" y="771525"/>
            <a:ext cx="4260900" cy="4800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Clr>
                <a:schemeClr val="lt1"/>
              </a:buClr>
              <a:buSzPts val="1400"/>
              <a:buFont typeface="Arial"/>
              <a:buNone/>
              <a:defRPr sz="2600" b="1">
                <a:solidFill>
                  <a:schemeClr val="lt1"/>
                </a:solidFill>
              </a:defRPr>
            </a:lvl1pPr>
            <a:lvl2pPr marL="914400" lvl="1" indent="-228600" rtl="0">
              <a:spcBef>
                <a:spcPts val="560"/>
              </a:spcBef>
              <a:spcAft>
                <a:spcPts val="0"/>
              </a:spcAft>
              <a:buSzPts val="1400"/>
              <a:buFont typeface="Arial"/>
              <a:buNone/>
              <a:defRPr sz="2000" b="1"/>
            </a:lvl2pPr>
            <a:lvl3pPr marL="1371600" lvl="2" indent="-228600" rtl="0">
              <a:spcBef>
                <a:spcPts val="480"/>
              </a:spcBef>
              <a:spcAft>
                <a:spcPts val="0"/>
              </a:spcAft>
              <a:buSzPts val="1400"/>
              <a:buFont typeface="Arial"/>
              <a:buNone/>
              <a:defRPr sz="1800" b="1"/>
            </a:lvl3pPr>
            <a:lvl4pPr marL="1828800" lvl="3" indent="-228600" rtl="0">
              <a:spcBef>
                <a:spcPts val="400"/>
              </a:spcBef>
              <a:spcAft>
                <a:spcPts val="0"/>
              </a:spcAft>
              <a:buSzPts val="1400"/>
              <a:buFont typeface="Arial"/>
              <a:buNone/>
              <a:defRPr sz="1600" b="1"/>
            </a:lvl4pPr>
            <a:lvl5pPr marL="2286000" lvl="4" indent="-228600" rtl="0">
              <a:spcBef>
                <a:spcPts val="400"/>
              </a:spcBef>
              <a:spcAft>
                <a:spcPts val="0"/>
              </a:spcAft>
              <a:buSzPts val="1400"/>
              <a:buFont typeface="Arial"/>
              <a:buNone/>
              <a:defRPr sz="1600" b="1"/>
            </a:lvl5pPr>
            <a:lvl6pPr marL="2743200" lvl="5" indent="-228600" rtl="0">
              <a:spcBef>
                <a:spcPts val="400"/>
              </a:spcBef>
              <a:spcAft>
                <a:spcPts val="0"/>
              </a:spcAft>
              <a:buSzPts val="1400"/>
              <a:buFont typeface="Calibri"/>
              <a:buNone/>
              <a:defRPr sz="1600" b="1"/>
            </a:lvl6pPr>
            <a:lvl7pPr marL="3200400" lvl="6" indent="-228600" rtl="0">
              <a:spcBef>
                <a:spcPts val="400"/>
              </a:spcBef>
              <a:spcAft>
                <a:spcPts val="0"/>
              </a:spcAft>
              <a:buSzPts val="1400"/>
              <a:buFont typeface="Calibri"/>
              <a:buNone/>
              <a:defRPr sz="1600" b="1"/>
            </a:lvl7pPr>
            <a:lvl8pPr marL="3657600" lvl="7" indent="-228600" rtl="0">
              <a:spcBef>
                <a:spcPts val="400"/>
              </a:spcBef>
              <a:spcAft>
                <a:spcPts val="0"/>
              </a:spcAft>
              <a:buSzPts val="1400"/>
              <a:buFont typeface="Calibri"/>
              <a:buNone/>
              <a:defRPr sz="1600" b="1"/>
            </a:lvl8pPr>
            <a:lvl9pPr marL="4114800" lvl="8" indent="-228600" rtl="0">
              <a:spcBef>
                <a:spcPts val="400"/>
              </a:spcBef>
              <a:spcAft>
                <a:spcPts val="0"/>
              </a:spcAft>
              <a:buSzPts val="1400"/>
              <a:buFont typeface="Calibri"/>
              <a:buNone/>
              <a:defRPr sz="1600" b="1"/>
            </a:lvl9pPr>
          </a:lstStyle>
          <a:p>
            <a:endParaRPr/>
          </a:p>
        </p:txBody>
      </p:sp>
      <p:sp>
        <p:nvSpPr>
          <p:cNvPr id="154" name="Google Shape;154;p32"/>
          <p:cNvSpPr txBox="1">
            <a:spLocks noGrp="1"/>
          </p:cNvSpPr>
          <p:nvPr>
            <p:ph type="body" idx="2"/>
          </p:nvPr>
        </p:nvSpPr>
        <p:spPr>
          <a:xfrm>
            <a:off x="5918200" y="935236"/>
            <a:ext cx="3022500" cy="480000"/>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sz="2400" b="1"/>
            </a:lvl1pPr>
            <a:lvl2pPr marL="914400" lvl="1" indent="-228600" rtl="0">
              <a:spcBef>
                <a:spcPts val="560"/>
              </a:spcBef>
              <a:spcAft>
                <a:spcPts val="0"/>
              </a:spcAft>
              <a:buSzPts val="1400"/>
              <a:buFont typeface="Arial"/>
              <a:buNone/>
              <a:defRPr sz="2000" b="1"/>
            </a:lvl2pPr>
            <a:lvl3pPr marL="1371600" lvl="2" indent="-228600" rtl="0">
              <a:spcBef>
                <a:spcPts val="480"/>
              </a:spcBef>
              <a:spcAft>
                <a:spcPts val="0"/>
              </a:spcAft>
              <a:buSzPts val="1400"/>
              <a:buFont typeface="Arial"/>
              <a:buNone/>
              <a:defRPr sz="1800" b="1"/>
            </a:lvl3pPr>
            <a:lvl4pPr marL="1828800" lvl="3" indent="-228600" rtl="0">
              <a:spcBef>
                <a:spcPts val="400"/>
              </a:spcBef>
              <a:spcAft>
                <a:spcPts val="0"/>
              </a:spcAft>
              <a:buSzPts val="1400"/>
              <a:buFont typeface="Arial"/>
              <a:buNone/>
              <a:defRPr sz="1600" b="1"/>
            </a:lvl4pPr>
            <a:lvl5pPr marL="2286000" lvl="4" indent="-228600" rtl="0">
              <a:spcBef>
                <a:spcPts val="400"/>
              </a:spcBef>
              <a:spcAft>
                <a:spcPts val="0"/>
              </a:spcAft>
              <a:buSzPts val="1400"/>
              <a:buFont typeface="Arial"/>
              <a:buNone/>
              <a:defRPr sz="1600" b="1"/>
            </a:lvl5pPr>
            <a:lvl6pPr marL="2743200" lvl="5" indent="-228600" rtl="0">
              <a:spcBef>
                <a:spcPts val="400"/>
              </a:spcBef>
              <a:spcAft>
                <a:spcPts val="0"/>
              </a:spcAft>
              <a:buSzPts val="1400"/>
              <a:buFont typeface="Calibri"/>
              <a:buNone/>
              <a:defRPr sz="1600" b="1"/>
            </a:lvl6pPr>
            <a:lvl7pPr marL="3200400" lvl="6" indent="-228600" rtl="0">
              <a:spcBef>
                <a:spcPts val="400"/>
              </a:spcBef>
              <a:spcAft>
                <a:spcPts val="0"/>
              </a:spcAft>
              <a:buSzPts val="1400"/>
              <a:buFont typeface="Calibri"/>
              <a:buNone/>
              <a:defRPr sz="1600" b="1"/>
            </a:lvl7pPr>
            <a:lvl8pPr marL="3657600" lvl="7" indent="-228600" rtl="0">
              <a:spcBef>
                <a:spcPts val="400"/>
              </a:spcBef>
              <a:spcAft>
                <a:spcPts val="0"/>
              </a:spcAft>
              <a:buSzPts val="1400"/>
              <a:buFont typeface="Calibri"/>
              <a:buNone/>
              <a:defRPr sz="1600" b="1"/>
            </a:lvl8pPr>
            <a:lvl9pPr marL="4114800" lvl="8" indent="-228600" rtl="0">
              <a:spcBef>
                <a:spcPts val="400"/>
              </a:spcBef>
              <a:spcAft>
                <a:spcPts val="0"/>
              </a:spcAft>
              <a:buSzPts val="1400"/>
              <a:buFont typeface="Calibri"/>
              <a:buNone/>
              <a:defRPr sz="1600" b="1"/>
            </a:lvl9pPr>
          </a:lstStyle>
          <a:p>
            <a:endParaRPr/>
          </a:p>
        </p:txBody>
      </p:sp>
      <p:sp>
        <p:nvSpPr>
          <p:cNvPr id="155" name="Google Shape;155;p32"/>
          <p:cNvSpPr txBox="1">
            <a:spLocks noGrp="1"/>
          </p:cNvSpPr>
          <p:nvPr>
            <p:ph type="body" idx="3"/>
          </p:nvPr>
        </p:nvSpPr>
        <p:spPr>
          <a:xfrm>
            <a:off x="5918200" y="1415057"/>
            <a:ext cx="3022500" cy="29634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156" name="Google Shape;156;p32"/>
          <p:cNvSpPr>
            <a:spLocks noGrp="1"/>
          </p:cNvSpPr>
          <p:nvPr>
            <p:ph type="pic" idx="4"/>
          </p:nvPr>
        </p:nvSpPr>
        <p:spPr>
          <a:xfrm>
            <a:off x="641350" y="1291232"/>
            <a:ext cx="4260900" cy="2823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1"/>
              </a:buClr>
              <a:buSzPts val="1400"/>
              <a:buFont typeface="Calibri"/>
              <a:buNone/>
              <a:defRPr sz="3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Clr>
                <a:schemeClr val="dk1"/>
              </a:buClr>
              <a:buSzPts val="1400"/>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grpSp>
        <p:nvGrpSpPr>
          <p:cNvPr id="157" name="Google Shape;157;p32"/>
          <p:cNvGrpSpPr/>
          <p:nvPr/>
        </p:nvGrpSpPr>
        <p:grpSpPr>
          <a:xfrm>
            <a:off x="0" y="-1"/>
            <a:ext cx="9161433" cy="5143500"/>
            <a:chOff x="0" y="-1"/>
            <a:chExt cx="9161433" cy="6858000"/>
          </a:xfrm>
        </p:grpSpPr>
        <p:pic>
          <p:nvPicPr>
            <p:cNvPr id="158" name="Google Shape;158;p32" descr="DPI_HomeBase_PPT_Title1.jpg"/>
            <p:cNvPicPr preferRelativeResize="0"/>
            <p:nvPr/>
          </p:nvPicPr>
          <p:blipFill rotWithShape="1">
            <a:blip r:embed="rId2">
              <a:alphaModFix/>
            </a:blip>
            <a:srcRect b="7175"/>
            <a:stretch/>
          </p:blipFill>
          <p:spPr>
            <a:xfrm>
              <a:off x="0" y="-1"/>
              <a:ext cx="9161400" cy="6858000"/>
            </a:xfrm>
            <a:prstGeom prst="rect">
              <a:avLst/>
            </a:prstGeom>
            <a:noFill/>
            <a:ln>
              <a:noFill/>
            </a:ln>
          </p:spPr>
        </p:pic>
        <p:pic>
          <p:nvPicPr>
            <p:cNvPr id="159" name="Google Shape;159;p32" descr="DPI_HomeBase_PPT_Title1.jpg"/>
            <p:cNvPicPr preferRelativeResize="0"/>
            <p:nvPr/>
          </p:nvPicPr>
          <p:blipFill rotWithShape="1">
            <a:blip r:embed="rId2">
              <a:alphaModFix/>
            </a:blip>
            <a:srcRect l="76150" b="86075"/>
            <a:stretch/>
          </p:blipFill>
          <p:spPr>
            <a:xfrm>
              <a:off x="6976533" y="11376"/>
              <a:ext cx="2184900" cy="9567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pic>
        <p:nvPicPr>
          <p:cNvPr id="19" name="Google Shape;19;p4" descr="DPI_HomeBase_PPT_Title1.jpg"/>
          <p:cNvPicPr preferRelativeResize="0"/>
          <p:nvPr/>
        </p:nvPicPr>
        <p:blipFill rotWithShape="1">
          <a:blip r:embed="rId2">
            <a:alphaModFix/>
          </a:blip>
          <a:srcRect t="-1677"/>
          <a:stretch/>
        </p:blipFill>
        <p:spPr>
          <a:xfrm>
            <a:off x="0" y="-77000"/>
            <a:ext cx="9144000" cy="5230024"/>
          </a:xfrm>
          <a:prstGeom prst="rect">
            <a:avLst/>
          </a:prstGeom>
          <a:noFill/>
          <a:ln>
            <a:noFill/>
          </a:ln>
        </p:spPr>
      </p:pic>
      <p:pic>
        <p:nvPicPr>
          <p:cNvPr id="20" name="Google Shape;20;p4"/>
          <p:cNvPicPr preferRelativeResize="0"/>
          <p:nvPr/>
        </p:nvPicPr>
        <p:blipFill rotWithShape="1">
          <a:blip r:embed="rId3">
            <a:alphaModFix/>
          </a:blip>
          <a:srcRect/>
          <a:stretch/>
        </p:blipFill>
        <p:spPr>
          <a:xfrm>
            <a:off x="641350" y="4819650"/>
            <a:ext cx="4310065" cy="183356"/>
          </a:xfrm>
          <a:prstGeom prst="rect">
            <a:avLst/>
          </a:prstGeom>
          <a:noFill/>
          <a:ln>
            <a:noFill/>
          </a:ln>
        </p:spPr>
      </p:pic>
      <p:sp>
        <p:nvSpPr>
          <p:cNvPr id="21" name="Google Shape;21;p4"/>
          <p:cNvSpPr txBox="1">
            <a:spLocks noGrp="1"/>
          </p:cNvSpPr>
          <p:nvPr>
            <p:ph type="title"/>
          </p:nvPr>
        </p:nvSpPr>
        <p:spPr>
          <a:xfrm>
            <a:off x="1791826" y="2121125"/>
            <a:ext cx="51447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000" b="1"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5" descr="DPI_HomeBase_PPT_Title1.jpg"/>
          <p:cNvPicPr preferRelativeResize="0"/>
          <p:nvPr/>
        </p:nvPicPr>
        <p:blipFill rotWithShape="1">
          <a:blip r:embed="rId2">
            <a:alphaModFix/>
          </a:blip>
          <a:srcRect/>
          <a:stretch/>
        </p:blipFill>
        <p:spPr>
          <a:xfrm>
            <a:off x="0" y="-67775"/>
            <a:ext cx="9144000" cy="5669151"/>
          </a:xfrm>
          <a:prstGeom prst="rect">
            <a:avLst/>
          </a:prstGeom>
          <a:noFill/>
          <a:ln>
            <a:noFill/>
          </a:ln>
        </p:spPr>
      </p:pic>
      <p:sp>
        <p:nvSpPr>
          <p:cNvPr id="24" name="Google Shape;24;p5"/>
          <p:cNvSpPr txBox="1">
            <a:spLocks noGrp="1"/>
          </p:cNvSpPr>
          <p:nvPr>
            <p:ph type="title"/>
          </p:nvPr>
        </p:nvSpPr>
        <p:spPr>
          <a:xfrm>
            <a:off x="641350" y="165234"/>
            <a:ext cx="6381600" cy="690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000" b="1" i="0" u="none" strike="noStrike" cap="none">
                <a:solidFill>
                  <a:srgbClr val="EC7A08"/>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550775" y="1179175"/>
            <a:ext cx="81258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776F65"/>
              </a:buClr>
              <a:buSzPts val="3200"/>
              <a:buFont typeface="Arial"/>
              <a:buChar char="•"/>
              <a:defRPr sz="3200" b="0" i="0" u="none" strike="noStrike" cap="none">
                <a:solidFill>
                  <a:srgbClr val="776F65"/>
                </a:solidFill>
                <a:latin typeface="Arial"/>
                <a:ea typeface="Arial"/>
                <a:cs typeface="Arial"/>
                <a:sym typeface="Arial"/>
              </a:defRPr>
            </a:lvl1pPr>
            <a:lvl2pPr marL="914400" marR="0" lvl="1" indent="-406400" algn="l" rtl="0">
              <a:spcBef>
                <a:spcPts val="560"/>
              </a:spcBef>
              <a:spcAft>
                <a:spcPts val="0"/>
              </a:spcAft>
              <a:buClr>
                <a:srgbClr val="776F65"/>
              </a:buClr>
              <a:buSzPts val="2800"/>
              <a:buFont typeface="Arial"/>
              <a:buChar char="–"/>
              <a:defRPr sz="2800" b="0" i="0" u="none" strike="noStrike" cap="none">
                <a:solidFill>
                  <a:srgbClr val="776F65"/>
                </a:solidFill>
                <a:latin typeface="Arial"/>
                <a:ea typeface="Arial"/>
                <a:cs typeface="Arial"/>
                <a:sym typeface="Arial"/>
              </a:defRPr>
            </a:lvl2pPr>
            <a:lvl3pPr marL="1371600" marR="0" lvl="2" indent="-381000" algn="l" rtl="0">
              <a:spcBef>
                <a:spcPts val="480"/>
              </a:spcBef>
              <a:spcAft>
                <a:spcPts val="0"/>
              </a:spcAft>
              <a:buClr>
                <a:srgbClr val="776F65"/>
              </a:buClr>
              <a:buSzPts val="2400"/>
              <a:buFont typeface="Arial"/>
              <a:buChar char="•"/>
              <a:defRPr sz="2400" b="0" i="0" u="none" strike="noStrike" cap="none">
                <a:solidFill>
                  <a:srgbClr val="776F65"/>
                </a:solidFill>
                <a:latin typeface="Arial"/>
                <a:ea typeface="Arial"/>
                <a:cs typeface="Arial"/>
                <a:sym typeface="Arial"/>
              </a:defRPr>
            </a:lvl3pPr>
            <a:lvl4pPr marL="1828800" marR="0" lvl="3" indent="-355600" algn="l" rtl="0">
              <a:spcBef>
                <a:spcPts val="400"/>
              </a:spcBef>
              <a:spcAft>
                <a:spcPts val="0"/>
              </a:spcAft>
              <a:buClr>
                <a:srgbClr val="776F65"/>
              </a:buClr>
              <a:buSzPts val="2000"/>
              <a:buFont typeface="Arial"/>
              <a:buChar char="–"/>
              <a:defRPr sz="2000" b="0" i="0" u="none" strike="noStrike" cap="none">
                <a:solidFill>
                  <a:srgbClr val="776F65"/>
                </a:solidFill>
                <a:latin typeface="Arial"/>
                <a:ea typeface="Arial"/>
                <a:cs typeface="Arial"/>
                <a:sym typeface="Arial"/>
              </a:defRPr>
            </a:lvl4pPr>
            <a:lvl5pPr marL="2286000" marR="0" lvl="4" indent="-355600" algn="l" rtl="0">
              <a:spcBef>
                <a:spcPts val="400"/>
              </a:spcBef>
              <a:spcAft>
                <a:spcPts val="0"/>
              </a:spcAft>
              <a:buClr>
                <a:srgbClr val="776F65"/>
              </a:buClr>
              <a:buSzPts val="2000"/>
              <a:buFont typeface="Arial"/>
              <a:buChar char="»"/>
              <a:defRPr sz="2000" b="0" i="0" u="none" strike="noStrike" cap="none">
                <a:solidFill>
                  <a:srgbClr val="776F6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pic>
        <p:nvPicPr>
          <p:cNvPr id="27" name="Google Shape;27;p6" descr="DPI_HomeBase_PPT_Title1.jpg"/>
          <p:cNvPicPr preferRelativeResize="0"/>
          <p:nvPr/>
        </p:nvPicPr>
        <p:blipFill rotWithShape="1">
          <a:blip r:embed="rId2">
            <a:alphaModFix/>
          </a:blip>
          <a:srcRect b="7175"/>
          <a:stretch/>
        </p:blipFill>
        <p:spPr>
          <a:xfrm>
            <a:off x="0" y="2"/>
            <a:ext cx="8272796" cy="5143500"/>
          </a:xfrm>
          <a:prstGeom prst="rect">
            <a:avLst/>
          </a:prstGeom>
          <a:noFill/>
          <a:ln>
            <a:noFill/>
          </a:ln>
        </p:spPr>
      </p:pic>
      <p:sp>
        <p:nvSpPr>
          <p:cNvPr id="28" name="Google Shape;28;p6"/>
          <p:cNvSpPr txBox="1">
            <a:spLocks noGrp="1"/>
          </p:cNvSpPr>
          <p:nvPr>
            <p:ph type="body" idx="1"/>
          </p:nvPr>
        </p:nvSpPr>
        <p:spPr>
          <a:xfrm>
            <a:off x="5270375" y="754025"/>
            <a:ext cx="45849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776F65"/>
              </a:buClr>
              <a:buSzPts val="2400"/>
              <a:buFont typeface="Arial"/>
              <a:buChar char="•"/>
              <a:defRPr sz="2400" b="0" i="0" u="none" strike="noStrike" cap="none">
                <a:solidFill>
                  <a:srgbClr val="776F65"/>
                </a:solidFill>
                <a:latin typeface="Arial"/>
                <a:ea typeface="Arial"/>
                <a:cs typeface="Arial"/>
                <a:sym typeface="Arial"/>
              </a:defRPr>
            </a:lvl1pPr>
            <a:lvl2pPr marL="914400" marR="0" lvl="1" indent="-355600" algn="l" rtl="0">
              <a:spcBef>
                <a:spcPts val="400"/>
              </a:spcBef>
              <a:spcAft>
                <a:spcPts val="0"/>
              </a:spcAft>
              <a:buClr>
                <a:srgbClr val="776F65"/>
              </a:buClr>
              <a:buSzPts val="2000"/>
              <a:buFont typeface="Arial"/>
              <a:buChar char="–"/>
              <a:defRPr sz="2000" b="0" i="0" u="none" strike="noStrike" cap="none">
                <a:solidFill>
                  <a:srgbClr val="776F65"/>
                </a:solidFill>
                <a:latin typeface="Arial"/>
                <a:ea typeface="Arial"/>
                <a:cs typeface="Arial"/>
                <a:sym typeface="Arial"/>
              </a:defRPr>
            </a:lvl2pPr>
            <a:lvl3pPr marL="1371600" marR="0" lvl="2" indent="-342900" algn="l" rtl="0">
              <a:spcBef>
                <a:spcPts val="360"/>
              </a:spcBef>
              <a:spcAft>
                <a:spcPts val="0"/>
              </a:spcAft>
              <a:buClr>
                <a:srgbClr val="776F65"/>
              </a:buClr>
              <a:buSzPts val="1800"/>
              <a:buFont typeface="Arial"/>
              <a:buChar char="•"/>
              <a:defRPr sz="1800" b="0" i="0" u="none" strike="noStrike" cap="none">
                <a:solidFill>
                  <a:srgbClr val="776F65"/>
                </a:solidFill>
                <a:latin typeface="Arial"/>
                <a:ea typeface="Arial"/>
                <a:cs typeface="Arial"/>
                <a:sym typeface="Arial"/>
              </a:defRPr>
            </a:lvl3pPr>
            <a:lvl4pPr marL="1828800" marR="0" lvl="3" indent="-330200" algn="l" rtl="0">
              <a:spcBef>
                <a:spcPts val="320"/>
              </a:spcBef>
              <a:spcAft>
                <a:spcPts val="0"/>
              </a:spcAft>
              <a:buClr>
                <a:srgbClr val="776F65"/>
              </a:buClr>
              <a:buSzPts val="1600"/>
              <a:buFont typeface="Arial"/>
              <a:buChar char="–"/>
              <a:defRPr sz="1600" b="0" i="0" u="none" strike="noStrike" cap="none">
                <a:solidFill>
                  <a:srgbClr val="776F65"/>
                </a:solidFill>
                <a:latin typeface="Arial"/>
                <a:ea typeface="Arial"/>
                <a:cs typeface="Arial"/>
                <a:sym typeface="Arial"/>
              </a:defRPr>
            </a:lvl4pPr>
            <a:lvl5pPr marL="2286000" marR="0" lvl="4" indent="-330200" algn="l" rtl="0">
              <a:spcBef>
                <a:spcPts val="320"/>
              </a:spcBef>
              <a:spcAft>
                <a:spcPts val="0"/>
              </a:spcAft>
              <a:buClr>
                <a:srgbClr val="776F65"/>
              </a:buClr>
              <a:buSzPts val="1600"/>
              <a:buFont typeface="Arial"/>
              <a:buChar char="»"/>
              <a:defRPr sz="1600" b="0" i="0" u="none" strike="noStrike" cap="none">
                <a:solidFill>
                  <a:srgbClr val="776F65"/>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body" idx="2"/>
          </p:nvPr>
        </p:nvSpPr>
        <p:spPr>
          <a:xfrm>
            <a:off x="551823" y="983950"/>
            <a:ext cx="44559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6"/>
          <p:cNvSpPr/>
          <p:nvPr/>
        </p:nvSpPr>
        <p:spPr>
          <a:xfrm>
            <a:off x="6352975" y="31675"/>
            <a:ext cx="2245800" cy="801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descr="DPI_HomeBase_PPT_Title1.jpg"/>
          <p:cNvPicPr preferRelativeResize="0"/>
          <p:nvPr/>
        </p:nvPicPr>
        <p:blipFill rotWithShape="1">
          <a:blip r:embed="rId2">
            <a:alphaModFix/>
          </a:blip>
          <a:srcRect l="76151" b="86076"/>
          <a:stretch/>
        </p:blipFill>
        <p:spPr>
          <a:xfrm>
            <a:off x="7245773" y="31677"/>
            <a:ext cx="1898239" cy="801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2"/>
        <p:cNvGrpSpPr/>
        <p:nvPr/>
      </p:nvGrpSpPr>
      <p:grpSpPr>
        <a:xfrm>
          <a:off x="0" y="0"/>
          <a:ext cx="0" cy="0"/>
          <a:chOff x="0" y="0"/>
          <a:chExt cx="0" cy="0"/>
        </a:xfrm>
      </p:grpSpPr>
      <p:pic>
        <p:nvPicPr>
          <p:cNvPr id="33" name="Google Shape;33;p7" descr="DPI_HomeBase_PPT_Title1.jpg"/>
          <p:cNvPicPr preferRelativeResize="0"/>
          <p:nvPr/>
        </p:nvPicPr>
        <p:blipFill rotWithShape="1">
          <a:blip r:embed="rId2">
            <a:alphaModFix/>
          </a:blip>
          <a:srcRect t="1260" b="1755"/>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560870" y="165234"/>
            <a:ext cx="6381600" cy="690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000" b="1" i="0" u="none" strike="noStrike" cap="none">
                <a:solidFill>
                  <a:srgbClr val="EC7A08"/>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9pPr>
          </a:lstStyle>
          <a:p>
            <a:endParaRPr/>
          </a:p>
        </p:txBody>
      </p:sp>
      <p:sp>
        <p:nvSpPr>
          <p:cNvPr id="35" name="Google Shape;35;p7"/>
          <p:cNvSpPr txBox="1">
            <a:spLocks noGrp="1"/>
          </p:cNvSpPr>
          <p:nvPr>
            <p:ph type="body" idx="1"/>
          </p:nvPr>
        </p:nvSpPr>
        <p:spPr>
          <a:xfrm>
            <a:off x="560870" y="895350"/>
            <a:ext cx="81258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541338" y="313199"/>
            <a:ext cx="5081587" cy="822656"/>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8" name="Google Shape;38;p8"/>
          <p:cNvSpPr txBox="1">
            <a:spLocks noGrp="1"/>
          </p:cNvSpPr>
          <p:nvPr>
            <p:ph type="body" idx="1"/>
          </p:nvPr>
        </p:nvSpPr>
        <p:spPr>
          <a:xfrm>
            <a:off x="542926" y="1278731"/>
            <a:ext cx="6059488" cy="2378869"/>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9" name="Google Shape;39;p8"/>
          <p:cNvCxnSpPr/>
          <p:nvPr/>
        </p:nvCxnSpPr>
        <p:spPr>
          <a:xfrm>
            <a:off x="533400" y="4707731"/>
            <a:ext cx="8086800" cy="0"/>
          </a:xfrm>
          <a:prstGeom prst="straightConnector1">
            <a:avLst/>
          </a:prstGeom>
          <a:noFill/>
          <a:ln w="9525" cap="flat" cmpd="sng">
            <a:solidFill>
              <a:schemeClr val="dk2"/>
            </a:solidFill>
            <a:prstDash val="solid"/>
            <a:round/>
            <a:headEnd type="none" w="sm" len="sm"/>
            <a:tailEnd type="none" w="sm" len="sm"/>
          </a:ln>
        </p:spPr>
      </p:cxnSp>
      <p:sp>
        <p:nvSpPr>
          <p:cNvPr id="40" name="Google Shape;40;p8"/>
          <p:cNvSpPr txBox="1"/>
          <p:nvPr/>
        </p:nvSpPr>
        <p:spPr>
          <a:xfrm>
            <a:off x="1456275" y="4768631"/>
            <a:ext cx="5731800" cy="2461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Pearson Proprietary and Confidential - DO NOT DISTRIBUTE</a:t>
            </a:r>
            <a:endParaRPr sz="1000" b="0" i="0" u="none" strike="noStrike" cap="none">
              <a:solidFill>
                <a:srgbClr val="000000"/>
              </a:solidFill>
              <a:latin typeface="Arial"/>
              <a:ea typeface="Arial"/>
              <a:cs typeface="Arial"/>
              <a:sym typeface="Arial"/>
            </a:endParaRPr>
          </a:p>
        </p:txBody>
      </p:sp>
      <p:pic>
        <p:nvPicPr>
          <p:cNvPr id="41" name="Google Shape;41;p8" descr="Schoolnet logo.png"/>
          <p:cNvPicPr preferRelativeResize="0"/>
          <p:nvPr/>
        </p:nvPicPr>
        <p:blipFill rotWithShape="1">
          <a:blip r:embed="rId2">
            <a:alphaModFix/>
          </a:blip>
          <a:srcRect/>
          <a:stretch/>
        </p:blipFill>
        <p:spPr>
          <a:xfrm>
            <a:off x="7290801" y="4806727"/>
            <a:ext cx="981450" cy="171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9"/>
          <p:cNvSpPr/>
          <p:nvPr/>
        </p:nvSpPr>
        <p:spPr>
          <a:xfrm>
            <a:off x="1971675" y="588167"/>
            <a:ext cx="5210175" cy="4066657"/>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9"/>
          <p:cNvSpPr txBox="1">
            <a:spLocks noGrp="1"/>
          </p:cNvSpPr>
          <p:nvPr>
            <p:ph type="ctrTitle"/>
          </p:nvPr>
        </p:nvSpPr>
        <p:spPr>
          <a:xfrm>
            <a:off x="2430000" y="2230200"/>
            <a:ext cx="4284000" cy="783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541337" y="313200"/>
            <a:ext cx="7726500" cy="772650"/>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7" name="Google Shape;47;p10"/>
          <p:cNvSpPr>
            <a:spLocks noGrp="1"/>
          </p:cNvSpPr>
          <p:nvPr>
            <p:ph type="pic" idx="2"/>
          </p:nvPr>
        </p:nvSpPr>
        <p:spPr>
          <a:xfrm>
            <a:off x="836613" y="1885950"/>
            <a:ext cx="1984500" cy="989325"/>
          </a:xfrm>
          <a:prstGeom prst="rect">
            <a:avLst/>
          </a:prstGeom>
          <a:solidFill>
            <a:srgbClr val="BBBBBB"/>
          </a:solidFill>
          <a:ln>
            <a:noFill/>
          </a:ln>
        </p:spPr>
        <p:txBody>
          <a:bodyPr spcFirstLastPara="1" wrap="square" lIns="91425" tIns="91425" rIns="91425" bIns="91425" anchor="ctr" anchorCtr="0"/>
          <a:lstStyle>
            <a:lvl1pPr marR="0" lvl="0" algn="ctr" rtl="0">
              <a:lnSpc>
                <a:spcPct val="114285"/>
              </a:lnSpc>
              <a:spcBef>
                <a:spcPts val="0"/>
              </a:spcBef>
              <a:spcAft>
                <a:spcPts val="0"/>
              </a:spcAft>
              <a:buClr>
                <a:schemeClr val="lt2"/>
              </a:buClr>
              <a:buSzPts val="1400"/>
              <a:buFont typeface="Arial"/>
              <a:buNone/>
              <a:defRPr sz="1050" b="1"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8" name="Google Shape;48;p10"/>
          <p:cNvSpPr txBox="1">
            <a:spLocks noGrp="1"/>
          </p:cNvSpPr>
          <p:nvPr>
            <p:ph type="body" idx="1"/>
          </p:nvPr>
        </p:nvSpPr>
        <p:spPr>
          <a:xfrm>
            <a:off x="830263" y="3319463"/>
            <a:ext cx="1990800" cy="734625"/>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10"/>
          <p:cNvSpPr txBox="1">
            <a:spLocks noGrp="1"/>
          </p:cNvSpPr>
          <p:nvPr>
            <p:ph type="body" idx="3"/>
          </p:nvPr>
        </p:nvSpPr>
        <p:spPr>
          <a:xfrm>
            <a:off x="836613" y="2943695"/>
            <a:ext cx="1984500" cy="313875"/>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4"/>
          </p:nvPr>
        </p:nvSpPr>
        <p:spPr>
          <a:xfrm>
            <a:off x="3563888" y="2943695"/>
            <a:ext cx="1984500" cy="313875"/>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1"/>
              </a:buClr>
              <a:buSzPts val="1400"/>
              <a:buFont typeface="Arial"/>
              <a:buNone/>
              <a:defRPr sz="34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body" idx="5"/>
          </p:nvPr>
        </p:nvSpPr>
        <p:spPr>
          <a:xfrm>
            <a:off x="6300192" y="2943695"/>
            <a:ext cx="1984500" cy="306675"/>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2"/>
              </a:buClr>
              <a:buSzPts val="1400"/>
              <a:buFont typeface="Arial"/>
              <a:buNone/>
              <a:defRPr sz="3400" b="1" i="0" u="none" strike="noStrike" cap="none">
                <a:solidFill>
                  <a:schemeClr val="accen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6"/>
          </p:nvPr>
        </p:nvSpPr>
        <p:spPr>
          <a:xfrm>
            <a:off x="3582988" y="3319463"/>
            <a:ext cx="1990800" cy="734625"/>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7"/>
          </p:nvPr>
        </p:nvSpPr>
        <p:spPr>
          <a:xfrm>
            <a:off x="6307138" y="3319463"/>
            <a:ext cx="1990800" cy="734625"/>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accent2"/>
              </a:buClr>
              <a:buSzPts val="1400"/>
              <a:buFont typeface="Arial"/>
              <a:buNone/>
              <a:defRPr sz="1500" b="1" i="0" u="none" strike="noStrike" cap="none">
                <a:solidFill>
                  <a:schemeClr val="accen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4" name="Google Shape;54;p10"/>
          <p:cNvCxnSpPr/>
          <p:nvPr/>
        </p:nvCxnSpPr>
        <p:spPr>
          <a:xfrm>
            <a:off x="533400" y="4707731"/>
            <a:ext cx="8086800" cy="0"/>
          </a:xfrm>
          <a:prstGeom prst="straightConnector1">
            <a:avLst/>
          </a:prstGeom>
          <a:noFill/>
          <a:ln w="9525" cap="flat" cmpd="sng">
            <a:solidFill>
              <a:schemeClr val="dk2"/>
            </a:solidFill>
            <a:prstDash val="solid"/>
            <a:round/>
            <a:headEnd type="none" w="sm" len="sm"/>
            <a:tailEnd type="none" w="sm" len="sm"/>
          </a:ln>
        </p:spPr>
      </p:cxnSp>
      <p:sp>
        <p:nvSpPr>
          <p:cNvPr id="55" name="Google Shape;55;p10"/>
          <p:cNvSpPr txBox="1">
            <a:spLocks noGrp="1"/>
          </p:cNvSpPr>
          <p:nvPr>
            <p:ph type="body" idx="8"/>
          </p:nvPr>
        </p:nvSpPr>
        <p:spPr>
          <a:xfrm>
            <a:off x="5267325" y="4629150"/>
            <a:ext cx="3343200" cy="192825"/>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10"/>
          <p:cNvSpPr>
            <a:spLocks noGrp="1"/>
          </p:cNvSpPr>
          <p:nvPr>
            <p:ph type="pic" idx="9"/>
          </p:nvPr>
        </p:nvSpPr>
        <p:spPr>
          <a:xfrm>
            <a:off x="3537610" y="1885950"/>
            <a:ext cx="1984500" cy="989325"/>
          </a:xfrm>
          <a:prstGeom prst="rect">
            <a:avLst/>
          </a:prstGeom>
          <a:solidFill>
            <a:srgbClr val="BBBBBB"/>
          </a:solidFill>
          <a:ln>
            <a:noFill/>
          </a:ln>
        </p:spPr>
        <p:txBody>
          <a:bodyPr spcFirstLastPara="1" wrap="square" lIns="91425" tIns="91425" rIns="91425" bIns="91425" anchor="ctr" anchorCtr="0"/>
          <a:lstStyle>
            <a:lvl1pPr marR="0" lvl="0" algn="ctr" rtl="0">
              <a:lnSpc>
                <a:spcPct val="114285"/>
              </a:lnSpc>
              <a:spcBef>
                <a:spcPts val="0"/>
              </a:spcBef>
              <a:spcAft>
                <a:spcPts val="0"/>
              </a:spcAft>
              <a:buClr>
                <a:schemeClr val="lt2"/>
              </a:buClr>
              <a:buSzPts val="1400"/>
              <a:buFont typeface="Arial"/>
              <a:buNone/>
              <a:defRPr sz="1050" b="1"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10"/>
          <p:cNvSpPr>
            <a:spLocks noGrp="1"/>
          </p:cNvSpPr>
          <p:nvPr>
            <p:ph type="pic" idx="13"/>
          </p:nvPr>
        </p:nvSpPr>
        <p:spPr>
          <a:xfrm>
            <a:off x="6280810" y="1885950"/>
            <a:ext cx="1984500" cy="989325"/>
          </a:xfrm>
          <a:prstGeom prst="rect">
            <a:avLst/>
          </a:prstGeom>
          <a:solidFill>
            <a:srgbClr val="BBBBBB"/>
          </a:solidFill>
          <a:ln>
            <a:noFill/>
          </a:ln>
        </p:spPr>
        <p:txBody>
          <a:bodyPr spcFirstLastPara="1" wrap="square" lIns="91425" tIns="91425" rIns="91425" bIns="91425" anchor="ctr" anchorCtr="0"/>
          <a:lstStyle>
            <a:lvl1pPr marR="0" lvl="0" algn="ctr" rtl="0">
              <a:lnSpc>
                <a:spcPct val="114285"/>
              </a:lnSpc>
              <a:spcBef>
                <a:spcPts val="0"/>
              </a:spcBef>
              <a:spcAft>
                <a:spcPts val="0"/>
              </a:spcAft>
              <a:buClr>
                <a:schemeClr val="lt2"/>
              </a:buClr>
              <a:buSzPts val="1400"/>
              <a:buFont typeface="Arial"/>
              <a:buNone/>
              <a:defRPr sz="1050" b="1"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58" name="Google Shape;58;p10"/>
          <p:cNvCxnSpPr/>
          <p:nvPr/>
        </p:nvCxnSpPr>
        <p:spPr>
          <a:xfrm>
            <a:off x="533400" y="4707731"/>
            <a:ext cx="8086800" cy="0"/>
          </a:xfrm>
          <a:prstGeom prst="straightConnector1">
            <a:avLst/>
          </a:prstGeom>
          <a:noFill/>
          <a:ln w="9525" cap="flat" cmpd="sng">
            <a:solidFill>
              <a:schemeClr val="dk2"/>
            </a:solidFill>
            <a:prstDash val="solid"/>
            <a:round/>
            <a:headEnd type="none" w="sm" len="sm"/>
            <a:tailEnd type="none" w="sm" len="sm"/>
          </a:ln>
        </p:spPr>
      </p:cxnSp>
      <p:sp>
        <p:nvSpPr>
          <p:cNvPr id="59" name="Google Shape;59;p10"/>
          <p:cNvSpPr txBox="1"/>
          <p:nvPr/>
        </p:nvSpPr>
        <p:spPr>
          <a:xfrm>
            <a:off x="1456275" y="4768631"/>
            <a:ext cx="5731800" cy="2461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Pearson Proprietary and Confidential - DO NOT DISTRIBUTE</a:t>
            </a:r>
            <a:endParaRPr sz="1000" b="0" i="0" u="none" strike="noStrike" cap="none">
              <a:solidFill>
                <a:srgbClr val="000000"/>
              </a:solidFill>
              <a:latin typeface="Arial"/>
              <a:ea typeface="Arial"/>
              <a:cs typeface="Arial"/>
              <a:sym typeface="Arial"/>
            </a:endParaRPr>
          </a:p>
        </p:txBody>
      </p:sp>
      <p:pic>
        <p:nvPicPr>
          <p:cNvPr id="60" name="Google Shape;60;p10" descr="Schoolnet logo.png"/>
          <p:cNvPicPr preferRelativeResize="0"/>
          <p:nvPr/>
        </p:nvPicPr>
        <p:blipFill rotWithShape="1">
          <a:blip r:embed="rId2">
            <a:alphaModFix/>
          </a:blip>
          <a:srcRect/>
          <a:stretch/>
        </p:blipFill>
        <p:spPr>
          <a:xfrm>
            <a:off x="7290801" y="4806727"/>
            <a:ext cx="981450" cy="171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rgbClr val="5482AB"/>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776F65"/>
              </a:buClr>
              <a:buSzPts val="3200"/>
              <a:buFont typeface="Arial"/>
              <a:buChar char="•"/>
              <a:defRPr sz="3200" b="0" i="0" u="none" strike="noStrike" cap="none">
                <a:solidFill>
                  <a:srgbClr val="776F65"/>
                </a:solidFill>
                <a:latin typeface="Arial"/>
                <a:ea typeface="Arial"/>
                <a:cs typeface="Arial"/>
                <a:sym typeface="Arial"/>
              </a:defRPr>
            </a:lvl1pPr>
            <a:lvl2pPr marL="914400" marR="0" lvl="1" indent="-406400" algn="l" rtl="0">
              <a:spcBef>
                <a:spcPts val="560"/>
              </a:spcBef>
              <a:spcAft>
                <a:spcPts val="0"/>
              </a:spcAft>
              <a:buClr>
                <a:srgbClr val="776F65"/>
              </a:buClr>
              <a:buSzPts val="2800"/>
              <a:buFont typeface="Arial"/>
              <a:buChar char="–"/>
              <a:defRPr sz="2800" b="0" i="0" u="none" strike="noStrike" cap="none">
                <a:solidFill>
                  <a:srgbClr val="776F65"/>
                </a:solidFill>
                <a:latin typeface="Arial"/>
                <a:ea typeface="Arial"/>
                <a:cs typeface="Arial"/>
                <a:sym typeface="Arial"/>
              </a:defRPr>
            </a:lvl2pPr>
            <a:lvl3pPr marL="1371600" marR="0" lvl="2" indent="-381000" algn="l" rtl="0">
              <a:spcBef>
                <a:spcPts val="480"/>
              </a:spcBef>
              <a:spcAft>
                <a:spcPts val="0"/>
              </a:spcAft>
              <a:buClr>
                <a:srgbClr val="776F65"/>
              </a:buClr>
              <a:buSzPts val="2400"/>
              <a:buFont typeface="Arial"/>
              <a:buChar char="•"/>
              <a:defRPr sz="2400" b="0" i="0" u="none" strike="noStrike" cap="none">
                <a:solidFill>
                  <a:srgbClr val="776F65"/>
                </a:solidFill>
                <a:latin typeface="Arial"/>
                <a:ea typeface="Arial"/>
                <a:cs typeface="Arial"/>
                <a:sym typeface="Arial"/>
              </a:defRPr>
            </a:lvl3pPr>
            <a:lvl4pPr marL="1828800" marR="0" lvl="3" indent="-355600" algn="l" rtl="0">
              <a:spcBef>
                <a:spcPts val="400"/>
              </a:spcBef>
              <a:spcAft>
                <a:spcPts val="0"/>
              </a:spcAft>
              <a:buClr>
                <a:srgbClr val="776F65"/>
              </a:buClr>
              <a:buSzPts val="2000"/>
              <a:buFont typeface="Arial"/>
              <a:buChar char="–"/>
              <a:defRPr sz="2000" b="0" i="0" u="none" strike="noStrike" cap="none">
                <a:solidFill>
                  <a:srgbClr val="776F65"/>
                </a:solidFill>
                <a:latin typeface="Arial"/>
                <a:ea typeface="Arial"/>
                <a:cs typeface="Arial"/>
                <a:sym typeface="Arial"/>
              </a:defRPr>
            </a:lvl4pPr>
            <a:lvl5pPr marL="2286000" marR="0" lvl="4" indent="-355600" algn="l" rtl="0">
              <a:spcBef>
                <a:spcPts val="400"/>
              </a:spcBef>
              <a:spcAft>
                <a:spcPts val="0"/>
              </a:spcAft>
              <a:buClr>
                <a:srgbClr val="776F65"/>
              </a:buClr>
              <a:buSzPts val="2000"/>
              <a:buFont typeface="Arial"/>
              <a:buChar char="»"/>
              <a:defRPr sz="2000" b="0" i="0" u="none" strike="noStrike" cap="none">
                <a:solidFill>
                  <a:srgbClr val="776F6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9" name="Google Shape;7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0" name="Google Shape;8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5482AB"/>
              </a:buClr>
              <a:buSzPts val="1400"/>
              <a:buFont typeface="Arial"/>
              <a:buNone/>
              <a:defRPr sz="4400" b="0" i="0" u="none" strike="noStrike" cap="none">
                <a:solidFill>
                  <a:srgbClr val="5482AB"/>
                </a:solidFill>
                <a:latin typeface="Arial"/>
                <a:ea typeface="Arial"/>
                <a:cs typeface="Arial"/>
                <a:sym typeface="Arial"/>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29" name="Google Shape;129;p2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rgbClr val="776F65"/>
              </a:buClr>
              <a:buSzPts val="1400"/>
              <a:buFont typeface="Arial"/>
              <a:buChar char="•"/>
              <a:defRPr sz="3200" b="0" i="0" u="none" strike="noStrike" cap="none">
                <a:solidFill>
                  <a:srgbClr val="776F65"/>
                </a:solidFill>
                <a:latin typeface="Arial"/>
                <a:ea typeface="Arial"/>
                <a:cs typeface="Arial"/>
                <a:sym typeface="Arial"/>
              </a:defRPr>
            </a:lvl1pPr>
            <a:lvl2pPr marL="914400" marR="0" lvl="1" indent="-317500" algn="l" rtl="0">
              <a:spcBef>
                <a:spcPts val="560"/>
              </a:spcBef>
              <a:spcAft>
                <a:spcPts val="0"/>
              </a:spcAft>
              <a:buClr>
                <a:srgbClr val="776F65"/>
              </a:buClr>
              <a:buSzPts val="1400"/>
              <a:buFont typeface="Arial"/>
              <a:buChar char="–"/>
              <a:defRPr sz="2800" b="0" i="0" u="none" strike="noStrike" cap="none">
                <a:solidFill>
                  <a:srgbClr val="776F65"/>
                </a:solidFill>
                <a:latin typeface="Arial"/>
                <a:ea typeface="Arial"/>
                <a:cs typeface="Arial"/>
                <a:sym typeface="Arial"/>
              </a:defRPr>
            </a:lvl2pPr>
            <a:lvl3pPr marL="1371600" marR="0" lvl="2" indent="-317500" algn="l" rtl="0">
              <a:spcBef>
                <a:spcPts val="480"/>
              </a:spcBef>
              <a:spcAft>
                <a:spcPts val="0"/>
              </a:spcAft>
              <a:buClr>
                <a:srgbClr val="776F65"/>
              </a:buClr>
              <a:buSzPts val="1400"/>
              <a:buFont typeface="Arial"/>
              <a:buChar char="•"/>
              <a:defRPr sz="2400" b="0" i="0" u="none" strike="noStrike" cap="none">
                <a:solidFill>
                  <a:srgbClr val="776F65"/>
                </a:solidFill>
                <a:latin typeface="Arial"/>
                <a:ea typeface="Arial"/>
                <a:cs typeface="Arial"/>
                <a:sym typeface="Arial"/>
              </a:defRPr>
            </a:lvl3pPr>
            <a:lvl4pPr marL="1828800" marR="0" lvl="3" indent="-317500" algn="l" rtl="0">
              <a:spcBef>
                <a:spcPts val="400"/>
              </a:spcBef>
              <a:spcAft>
                <a:spcPts val="0"/>
              </a:spcAft>
              <a:buClr>
                <a:srgbClr val="776F65"/>
              </a:buClr>
              <a:buSzPts val="1400"/>
              <a:buFont typeface="Arial"/>
              <a:buChar char="–"/>
              <a:defRPr sz="2000" b="0" i="0" u="none" strike="noStrike" cap="none">
                <a:solidFill>
                  <a:srgbClr val="776F65"/>
                </a:solidFill>
                <a:latin typeface="Arial"/>
                <a:ea typeface="Arial"/>
                <a:cs typeface="Arial"/>
                <a:sym typeface="Arial"/>
              </a:defRPr>
            </a:lvl4pPr>
            <a:lvl5pPr marL="2286000" marR="0" lvl="4" indent="-317500" algn="l" rtl="0">
              <a:spcBef>
                <a:spcPts val="400"/>
              </a:spcBef>
              <a:spcAft>
                <a:spcPts val="0"/>
              </a:spcAft>
              <a:buClr>
                <a:srgbClr val="776F65"/>
              </a:buClr>
              <a:buSzPts val="1400"/>
              <a:buFont typeface="Arial"/>
              <a:buChar char="»"/>
              <a:defRPr sz="2000" b="0" i="0" u="none" strike="noStrike" cap="none">
                <a:solidFill>
                  <a:srgbClr val="776F65"/>
                </a:solidFill>
                <a:latin typeface="Arial"/>
                <a:ea typeface="Arial"/>
                <a:cs typeface="Arial"/>
                <a:sym typeface="Arial"/>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sis.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hyperlink" Target="http://www.nc-sis.org/ptp.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hyperlink" Target="http://www.youtube.com/watch?v=S8t2qPpjLD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hyperlink" Target="http://www.youtube.com/watch?v=9paOHz5CSf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homebase.ncpublicschools.gov/applications/opt-home-bas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hyperlink" Target="https://homebase.ncpublicschools.gov/sites/default/files/attachments/2018-19_Home_Base_Opt-in_Statu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mailto:cami.narron@dpi.nc.gov" TargetMode="External"/><Relationship Id="rId7"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mailto:tiffany.kinney@dpi.nc.gov" TargetMode="External"/><Relationship Id="rId5" Type="http://schemas.openxmlformats.org/officeDocument/2006/relationships/hyperlink" Target="mailto:pamela.batchelor@dpi.nc.gov" TargetMode="External"/><Relationship Id="rId4" Type="http://schemas.openxmlformats.org/officeDocument/2006/relationships/hyperlink" Target="mailto:justin.connor@dpi.n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open?id=1sK_4DrMddRXBZT-IEMAVImfO1bVu-oo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rt3nc.org/"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hyperlink" Target="https://drive.google.com/open?id=14RRKkMPr-5TzS4NeJTtnKuoH2soP9HKO" TargetMode="External"/><Relationship Id="rId3" Type="http://schemas.openxmlformats.org/officeDocument/2006/relationships/image" Target="../media/image21.jp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ctrTitle"/>
          </p:nvPr>
        </p:nvSpPr>
        <p:spPr>
          <a:xfrm>
            <a:off x="2125500" y="2042125"/>
            <a:ext cx="6706800" cy="80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Unlock the Power of Home Base</a:t>
            </a:r>
            <a:endParaRPr>
              <a:latin typeface="Oswald"/>
              <a:ea typeface="Oswald"/>
              <a:cs typeface="Oswald"/>
              <a:sym typeface="Oswald"/>
            </a:endParaRPr>
          </a:p>
        </p:txBody>
      </p:sp>
      <p:sp>
        <p:nvSpPr>
          <p:cNvPr id="165" name="Google Shape;165;p33"/>
          <p:cNvSpPr txBox="1"/>
          <p:nvPr/>
        </p:nvSpPr>
        <p:spPr>
          <a:xfrm>
            <a:off x="1686600" y="2843413"/>
            <a:ext cx="5155500" cy="8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EC7A08"/>
                </a:solidFill>
                <a:latin typeface="Oswald"/>
                <a:ea typeface="Oswald"/>
                <a:cs typeface="Oswald"/>
                <a:sym typeface="Oswald"/>
              </a:rPr>
              <a:t>bit.ly/oct18charter</a:t>
            </a:r>
            <a:endParaRPr sz="4800">
              <a:solidFill>
                <a:srgbClr val="EC7A08"/>
              </a:solidFill>
              <a:latin typeface="Oswald"/>
              <a:ea typeface="Oswald"/>
              <a:cs typeface="Oswald"/>
              <a:sym typeface="Oswald"/>
            </a:endParaRPr>
          </a:p>
        </p:txBody>
      </p:sp>
      <p:pic>
        <p:nvPicPr>
          <p:cNvPr id="166" name="Google Shape;166;p33"/>
          <p:cNvPicPr preferRelativeResize="0"/>
          <p:nvPr/>
        </p:nvPicPr>
        <p:blipFill>
          <a:blip r:embed="rId3">
            <a:alphaModFix/>
          </a:blip>
          <a:stretch>
            <a:fillRect/>
          </a:stretch>
        </p:blipFill>
        <p:spPr>
          <a:xfrm rot="1065443">
            <a:off x="786425" y="814925"/>
            <a:ext cx="1997100" cy="19190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427500" y="80150"/>
            <a:ext cx="84048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73763"/>
                </a:solidFill>
              </a:rPr>
              <a:t>North Carolina Student Information Site (NC SIS)</a:t>
            </a:r>
            <a:endParaRPr b="1">
              <a:solidFill>
                <a:srgbClr val="073763"/>
              </a:solidFill>
            </a:endParaRPr>
          </a:p>
        </p:txBody>
      </p:sp>
      <p:sp>
        <p:nvSpPr>
          <p:cNvPr id="266" name="Google Shape;266;p42"/>
          <p:cNvSpPr txBox="1">
            <a:spLocks noGrp="1"/>
          </p:cNvSpPr>
          <p:nvPr>
            <p:ph type="body" idx="1"/>
          </p:nvPr>
        </p:nvSpPr>
        <p:spPr>
          <a:xfrm>
            <a:off x="146550" y="695350"/>
            <a:ext cx="8836200" cy="189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u="sng">
                <a:solidFill>
                  <a:schemeClr val="hlink"/>
                </a:solidFill>
                <a:latin typeface="Oswald"/>
                <a:ea typeface="Oswald"/>
                <a:cs typeface="Oswald"/>
                <a:sym typeface="Oswald"/>
                <a:hlinkClick r:id="rId3"/>
              </a:rPr>
              <a:t>www.nc-sis.org</a:t>
            </a:r>
            <a:endParaRPr sz="2400">
              <a:latin typeface="Oswald"/>
              <a:ea typeface="Oswald"/>
              <a:cs typeface="Oswald"/>
              <a:sym typeface="Oswald"/>
            </a:endParaRPr>
          </a:p>
          <a:p>
            <a:pPr marL="0" lvl="0" indent="0" algn="ctr" rtl="0">
              <a:spcBef>
                <a:spcPts val="1600"/>
              </a:spcBef>
              <a:spcAft>
                <a:spcPts val="0"/>
              </a:spcAft>
              <a:buNone/>
            </a:pPr>
            <a:r>
              <a:rPr lang="en">
                <a:solidFill>
                  <a:srgbClr val="000000"/>
                </a:solidFill>
                <a:latin typeface="Oswald"/>
                <a:ea typeface="Oswald"/>
                <a:cs typeface="Oswald"/>
                <a:sym typeface="Oswald"/>
              </a:rPr>
              <a:t>PowerTeacher Pro Resources Link:  </a:t>
            </a:r>
            <a:r>
              <a:rPr lang="en" sz="2000" u="sng">
                <a:solidFill>
                  <a:schemeClr val="hlink"/>
                </a:solidFill>
                <a:latin typeface="Oswald"/>
                <a:ea typeface="Oswald"/>
                <a:cs typeface="Oswald"/>
                <a:sym typeface="Oswald"/>
                <a:hlinkClick r:id="rId4"/>
              </a:rPr>
              <a:t>www.nc-sis.org/ptp.html</a:t>
            </a:r>
            <a:endParaRPr sz="2000">
              <a:latin typeface="Oswald"/>
              <a:ea typeface="Oswald"/>
              <a:cs typeface="Oswald"/>
              <a:sym typeface="Oswald"/>
            </a:endParaRPr>
          </a:p>
          <a:p>
            <a:pPr marL="0" lvl="0" indent="0" algn="ctr" rtl="0">
              <a:spcBef>
                <a:spcPts val="1600"/>
              </a:spcBef>
              <a:spcAft>
                <a:spcPts val="1600"/>
              </a:spcAft>
              <a:buNone/>
            </a:pPr>
            <a:r>
              <a:rPr lang="en"/>
              <a:t>   </a:t>
            </a:r>
            <a:r>
              <a:rPr lang="en" b="1">
                <a:solidFill>
                  <a:srgbClr val="073763"/>
                </a:solidFill>
              </a:rPr>
              <a:t>  Presentations       Videos       Documentation</a:t>
            </a:r>
            <a:endParaRPr b="1">
              <a:solidFill>
                <a:srgbClr val="073763"/>
              </a:solidFill>
            </a:endParaRPr>
          </a:p>
        </p:txBody>
      </p:sp>
      <p:pic>
        <p:nvPicPr>
          <p:cNvPr id="267" name="Google Shape;267;p42"/>
          <p:cNvPicPr preferRelativeResize="0"/>
          <p:nvPr/>
        </p:nvPicPr>
        <p:blipFill>
          <a:blip r:embed="rId5">
            <a:alphaModFix/>
          </a:blip>
          <a:stretch>
            <a:fillRect/>
          </a:stretch>
        </p:blipFill>
        <p:spPr>
          <a:xfrm>
            <a:off x="1250150" y="2342200"/>
            <a:ext cx="6950150" cy="2511125"/>
          </a:xfrm>
          <a:prstGeom prst="rect">
            <a:avLst/>
          </a:prstGeom>
          <a:noFill/>
          <a:ln>
            <a:noFill/>
          </a:ln>
        </p:spPr>
      </p:pic>
      <p:sp>
        <p:nvSpPr>
          <p:cNvPr id="268" name="Google Shape;268;p42"/>
          <p:cNvSpPr/>
          <p:nvPr/>
        </p:nvSpPr>
        <p:spPr>
          <a:xfrm>
            <a:off x="2180175" y="1858925"/>
            <a:ext cx="5090100" cy="4143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Schoolnet:</a:t>
            </a:r>
            <a:endParaRPr/>
          </a:p>
        </p:txBody>
      </p:sp>
      <p:sp>
        <p:nvSpPr>
          <p:cNvPr id="274" name="Google Shape;274;p43"/>
          <p:cNvSpPr txBox="1">
            <a:spLocks noGrp="1"/>
          </p:cNvSpPr>
          <p:nvPr>
            <p:ph type="body" idx="1"/>
          </p:nvPr>
        </p:nvSpPr>
        <p:spPr>
          <a:xfrm>
            <a:off x="550775" y="855225"/>
            <a:ext cx="8125800" cy="42405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2400">
                <a:solidFill>
                  <a:srgbClr val="EC7A08"/>
                </a:solidFill>
                <a:latin typeface="Oswald"/>
                <a:ea typeface="Oswald"/>
                <a:cs typeface="Oswald"/>
                <a:sym typeface="Oswald"/>
              </a:rPr>
              <a:t>Instructional Improvement System</a:t>
            </a:r>
            <a:endParaRPr sz="2400">
              <a:solidFill>
                <a:srgbClr val="EC7A08"/>
              </a:solidFill>
              <a:latin typeface="Oswald"/>
              <a:ea typeface="Oswald"/>
              <a:cs typeface="Oswald"/>
              <a:sym typeface="Oswald"/>
            </a:endParaRPr>
          </a:p>
          <a:p>
            <a:pPr marL="457200" lvl="0" indent="-342900" algn="l" rtl="0">
              <a:lnSpc>
                <a:spcPct val="150000"/>
              </a:lnSpc>
              <a:spcBef>
                <a:spcPts val="640"/>
              </a:spcBef>
              <a:spcAft>
                <a:spcPts val="0"/>
              </a:spcAft>
              <a:buSzPts val="1800"/>
              <a:buChar char="•"/>
            </a:pPr>
            <a:r>
              <a:rPr lang="en" sz="1800">
                <a:latin typeface="Oswald"/>
                <a:ea typeface="Oswald"/>
                <a:cs typeface="Oswald"/>
                <a:sym typeface="Oswald"/>
              </a:rPr>
              <a:t>Access to over 60,000 instructional resources aligned to K-12 NC Standards.</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Access to over 100,000 assessment items aligned to K-12 NC Standards.</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Robust assessment creation and delivery- including PowerSchool gradebook integration and accommodations support for students taking online assessments.</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Ability to co-author assessments with educators from around the state.</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Rich data and analytics available immediately after an assessment is completed online, reports available at the classroom and school level.</a:t>
            </a:r>
            <a:endParaRPr sz="1800">
              <a:latin typeface="Oswald"/>
              <a:ea typeface="Oswald"/>
              <a:cs typeface="Oswald"/>
              <a:sym typeface="Oswald"/>
            </a:endParaRPr>
          </a:p>
          <a:p>
            <a:pPr marL="0" lvl="0" indent="0" algn="l" rtl="0">
              <a:lnSpc>
                <a:spcPct val="150000"/>
              </a:lnSpc>
              <a:spcBef>
                <a:spcPts val="640"/>
              </a:spcBef>
              <a:spcAft>
                <a:spcPts val="0"/>
              </a:spcAft>
              <a:buNone/>
            </a:pPr>
            <a:r>
              <a:rPr lang="en" sz="1800">
                <a:solidFill>
                  <a:srgbClr val="EC7A08"/>
                </a:solidFill>
                <a:latin typeface="Oswald"/>
                <a:ea typeface="Oswald"/>
                <a:cs typeface="Oswald"/>
                <a:sym typeface="Oswald"/>
              </a:rPr>
              <a:t>In order to access Schoolnet, you must opt-in to Home Base and pay the $1 per ADM fee to gain access to Schoolnet and TNL.</a:t>
            </a:r>
            <a:endParaRPr sz="1800">
              <a:solidFill>
                <a:srgbClr val="EC7A08"/>
              </a:solidFill>
              <a:latin typeface="Oswald"/>
              <a:ea typeface="Oswald"/>
              <a:cs typeface="Oswald"/>
              <a:sym typeface="Oswald"/>
            </a:endParaRPr>
          </a:p>
        </p:txBody>
      </p:sp>
      <p:sp>
        <p:nvSpPr>
          <p:cNvPr id="275" name="Google Shape;275;p43"/>
          <p:cNvSpPr/>
          <p:nvPr/>
        </p:nvSpPr>
        <p:spPr>
          <a:xfrm>
            <a:off x="6854025" y="-23925"/>
            <a:ext cx="2212800" cy="69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43"/>
          <p:cNvPicPr preferRelativeResize="0"/>
          <p:nvPr/>
        </p:nvPicPr>
        <p:blipFill>
          <a:blip r:embed="rId3">
            <a:alphaModFix/>
          </a:blip>
          <a:stretch>
            <a:fillRect/>
          </a:stretch>
        </p:blipFill>
        <p:spPr>
          <a:xfrm>
            <a:off x="5194125" y="0"/>
            <a:ext cx="3872699" cy="756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Schoolnet:</a:t>
            </a:r>
            <a:endParaRPr/>
          </a:p>
        </p:txBody>
      </p:sp>
      <p:sp>
        <p:nvSpPr>
          <p:cNvPr id="282" name="Google Shape;282;p44"/>
          <p:cNvSpPr/>
          <p:nvPr/>
        </p:nvSpPr>
        <p:spPr>
          <a:xfrm>
            <a:off x="6854025" y="-23925"/>
            <a:ext cx="2212800" cy="69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44"/>
          <p:cNvPicPr preferRelativeResize="0"/>
          <p:nvPr/>
        </p:nvPicPr>
        <p:blipFill>
          <a:blip r:embed="rId3">
            <a:alphaModFix/>
          </a:blip>
          <a:stretch>
            <a:fillRect/>
          </a:stretch>
        </p:blipFill>
        <p:spPr>
          <a:xfrm>
            <a:off x="5194125" y="0"/>
            <a:ext cx="3872699" cy="756625"/>
          </a:xfrm>
          <a:prstGeom prst="rect">
            <a:avLst/>
          </a:prstGeom>
          <a:noFill/>
          <a:ln>
            <a:noFill/>
          </a:ln>
        </p:spPr>
      </p:pic>
      <p:pic>
        <p:nvPicPr>
          <p:cNvPr id="284" name="Google Shape;284;p44" descr="See how Schoolnet can help you spot student trends." title="Trendspotting with Schoolnet">
            <a:hlinkClick r:id="rId4"/>
          </p:cNvPr>
          <p:cNvPicPr preferRelativeResize="0"/>
          <p:nvPr/>
        </p:nvPicPr>
        <p:blipFill>
          <a:blip r:embed="rId5">
            <a:alphaModFix/>
          </a:blip>
          <a:stretch>
            <a:fillRect/>
          </a:stretch>
        </p:blipFill>
        <p:spPr>
          <a:xfrm>
            <a:off x="1598613" y="855222"/>
            <a:ext cx="5946775" cy="446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Canvas:</a:t>
            </a:r>
            <a:endParaRPr/>
          </a:p>
        </p:txBody>
      </p:sp>
      <p:sp>
        <p:nvSpPr>
          <p:cNvPr id="290" name="Google Shape;290;p45"/>
          <p:cNvSpPr txBox="1">
            <a:spLocks noGrp="1"/>
          </p:cNvSpPr>
          <p:nvPr>
            <p:ph type="body" idx="1"/>
          </p:nvPr>
        </p:nvSpPr>
        <p:spPr>
          <a:xfrm>
            <a:off x="509100" y="639925"/>
            <a:ext cx="8125800" cy="47310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2400">
                <a:solidFill>
                  <a:srgbClr val="EC7A08"/>
                </a:solidFill>
                <a:latin typeface="Oswald"/>
                <a:ea typeface="Oswald"/>
                <a:cs typeface="Oswald"/>
                <a:sym typeface="Oswald"/>
              </a:rPr>
              <a:t>Learning Management System</a:t>
            </a:r>
            <a:endParaRPr sz="2400">
              <a:solidFill>
                <a:srgbClr val="EC7A08"/>
              </a:solidFill>
              <a:latin typeface="Oswald"/>
              <a:ea typeface="Oswald"/>
              <a:cs typeface="Oswald"/>
              <a:sym typeface="Oswald"/>
            </a:endParaRPr>
          </a:p>
          <a:p>
            <a:pPr marL="457200" lvl="0" indent="-342900" algn="l" rtl="0">
              <a:lnSpc>
                <a:spcPct val="150000"/>
              </a:lnSpc>
              <a:spcBef>
                <a:spcPts val="640"/>
              </a:spcBef>
              <a:spcAft>
                <a:spcPts val="0"/>
              </a:spcAft>
              <a:buSzPts val="1800"/>
              <a:buChar char="•"/>
            </a:pPr>
            <a:r>
              <a:rPr lang="en" sz="1800">
                <a:latin typeface="Oswald"/>
                <a:ea typeface="Oswald"/>
                <a:cs typeface="Oswald"/>
                <a:sym typeface="Oswald"/>
              </a:rPr>
              <a:t>Students, teachers, and courses populated from PowerSchool</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Ability to create additional courses for professional development, clubs, parent communication, ect.</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Parent and Student apps for on-the-go learning.</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Mastery Paths allow teachers to create personalized learning for each student- great for multiple grades/subjects within a course.</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 sz="1800">
                <a:latin typeface="Oswald"/>
                <a:ea typeface="Oswald"/>
                <a:cs typeface="Oswald"/>
                <a:sym typeface="Oswald"/>
              </a:rPr>
              <a:t>Access to Canvas and NC Commons- course materials and entire courses available to be imported into your instance at no charge.</a:t>
            </a:r>
            <a:endParaRPr sz="1800">
              <a:latin typeface="Oswald"/>
              <a:ea typeface="Oswald"/>
              <a:cs typeface="Oswald"/>
              <a:sym typeface="Oswald"/>
            </a:endParaRPr>
          </a:p>
          <a:p>
            <a:pPr marL="0" lvl="0" indent="0" algn="l" rtl="0">
              <a:lnSpc>
                <a:spcPct val="150000"/>
              </a:lnSpc>
              <a:spcBef>
                <a:spcPts val="640"/>
              </a:spcBef>
              <a:spcAft>
                <a:spcPts val="0"/>
              </a:spcAft>
              <a:buNone/>
            </a:pPr>
            <a:r>
              <a:rPr lang="en" sz="1800">
                <a:solidFill>
                  <a:srgbClr val="EC7A08"/>
                </a:solidFill>
                <a:latin typeface="Oswald"/>
                <a:ea typeface="Oswald"/>
                <a:cs typeface="Oswald"/>
                <a:sym typeface="Oswald"/>
              </a:rPr>
              <a:t>Canvas is available as part of a convenience contract with state of NC, separate contract and fee of $3.74 per user per year required for access.</a:t>
            </a:r>
            <a:endParaRPr sz="1800">
              <a:solidFill>
                <a:srgbClr val="EC7A08"/>
              </a:solidFill>
              <a:latin typeface="Oswald"/>
              <a:ea typeface="Oswald"/>
              <a:cs typeface="Oswald"/>
              <a:sym typeface="Oswald"/>
            </a:endParaRPr>
          </a:p>
        </p:txBody>
      </p:sp>
      <p:sp>
        <p:nvSpPr>
          <p:cNvPr id="291" name="Google Shape;291;p45"/>
          <p:cNvSpPr/>
          <p:nvPr/>
        </p:nvSpPr>
        <p:spPr>
          <a:xfrm>
            <a:off x="6471250" y="23925"/>
            <a:ext cx="2583600" cy="73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45"/>
          <p:cNvPicPr preferRelativeResize="0"/>
          <p:nvPr/>
        </p:nvPicPr>
        <p:blipFill>
          <a:blip r:embed="rId3">
            <a:alphaModFix/>
          </a:blip>
          <a:stretch>
            <a:fillRect/>
          </a:stretch>
        </p:blipFill>
        <p:spPr>
          <a:xfrm>
            <a:off x="6168763" y="23963"/>
            <a:ext cx="2886075" cy="73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Canvas:</a:t>
            </a:r>
            <a:endParaRPr/>
          </a:p>
        </p:txBody>
      </p:sp>
      <p:sp>
        <p:nvSpPr>
          <p:cNvPr id="298" name="Google Shape;298;p46"/>
          <p:cNvSpPr/>
          <p:nvPr/>
        </p:nvSpPr>
        <p:spPr>
          <a:xfrm>
            <a:off x="6471250" y="23925"/>
            <a:ext cx="2583600" cy="73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46"/>
          <p:cNvPicPr preferRelativeResize="0"/>
          <p:nvPr/>
        </p:nvPicPr>
        <p:blipFill>
          <a:blip r:embed="rId3">
            <a:alphaModFix/>
          </a:blip>
          <a:stretch>
            <a:fillRect/>
          </a:stretch>
        </p:blipFill>
        <p:spPr>
          <a:xfrm>
            <a:off x="6168763" y="23963"/>
            <a:ext cx="2886075" cy="733425"/>
          </a:xfrm>
          <a:prstGeom prst="rect">
            <a:avLst/>
          </a:prstGeom>
          <a:noFill/>
          <a:ln>
            <a:noFill/>
          </a:ln>
        </p:spPr>
      </p:pic>
      <p:pic>
        <p:nvPicPr>
          <p:cNvPr id="300" name="Google Shape;300;p46" descr="See how the Canvas LMS makes teaching and learning easier and gives teachers both the tools and the time to impact student success in significant ways." title="Canvas: The Learning, Mastery, &amp; Success Machine">
            <a:hlinkClick r:id="rId4"/>
          </p:cNvPr>
          <p:cNvPicPr preferRelativeResize="0"/>
          <p:nvPr/>
        </p:nvPicPr>
        <p:blipFill>
          <a:blip r:embed="rId5">
            <a:alphaModFix/>
          </a:blip>
          <a:stretch>
            <a:fillRect/>
          </a:stretch>
        </p:blipFill>
        <p:spPr>
          <a:xfrm>
            <a:off x="1496300" y="855222"/>
            <a:ext cx="6151375" cy="461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Do I Opt-In?</a:t>
            </a:r>
            <a:endParaRPr/>
          </a:p>
        </p:txBody>
      </p:sp>
      <p:sp>
        <p:nvSpPr>
          <p:cNvPr id="306" name="Google Shape;306;p47"/>
          <p:cNvSpPr txBox="1">
            <a:spLocks noGrp="1"/>
          </p:cNvSpPr>
          <p:nvPr>
            <p:ph type="body" idx="1"/>
          </p:nvPr>
        </p:nvSpPr>
        <p:spPr>
          <a:xfrm>
            <a:off x="293800" y="1235100"/>
            <a:ext cx="5758800" cy="26733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3600" u="sng">
                <a:solidFill>
                  <a:schemeClr val="hlink"/>
                </a:solidFill>
                <a:latin typeface="Oswald"/>
                <a:ea typeface="Oswald"/>
                <a:cs typeface="Oswald"/>
                <a:sym typeface="Oswald"/>
                <a:hlinkClick r:id="rId3"/>
              </a:rPr>
              <a:t>Home Base Website</a:t>
            </a:r>
            <a:endParaRPr sz="3600">
              <a:solidFill>
                <a:srgbClr val="EC7A08"/>
              </a:solidFill>
              <a:latin typeface="Oswald"/>
              <a:ea typeface="Oswald"/>
              <a:cs typeface="Oswald"/>
              <a:sym typeface="Oswald"/>
            </a:endParaRPr>
          </a:p>
          <a:p>
            <a:pPr marL="457200" lvl="0" indent="0" algn="l" rtl="0">
              <a:spcBef>
                <a:spcPts val="640"/>
              </a:spcBef>
              <a:spcAft>
                <a:spcPts val="0"/>
              </a:spcAft>
              <a:buNone/>
            </a:pPr>
            <a:endParaRPr sz="3600">
              <a:solidFill>
                <a:srgbClr val="EC7A08"/>
              </a:solidFill>
              <a:latin typeface="Oswald"/>
              <a:ea typeface="Oswald"/>
              <a:cs typeface="Oswald"/>
              <a:sym typeface="Oswald"/>
            </a:endParaRPr>
          </a:p>
          <a:p>
            <a:pPr marL="457200" lvl="0" indent="-381000" algn="l" rtl="0">
              <a:lnSpc>
                <a:spcPct val="150000"/>
              </a:lnSpc>
              <a:spcBef>
                <a:spcPts val="640"/>
              </a:spcBef>
              <a:spcAft>
                <a:spcPts val="0"/>
              </a:spcAft>
              <a:buSzPts val="2400"/>
              <a:buChar char="•"/>
            </a:pPr>
            <a:r>
              <a:rPr lang="en" sz="2400">
                <a:latin typeface="Oswald"/>
                <a:ea typeface="Oswald"/>
                <a:cs typeface="Oswald"/>
                <a:sym typeface="Oswald"/>
              </a:rPr>
              <a:t>Charter School Principal or Operator must use the Opt-In tool on the website.</a:t>
            </a:r>
            <a:endParaRPr sz="2400">
              <a:latin typeface="Oswald"/>
              <a:ea typeface="Oswald"/>
              <a:cs typeface="Oswald"/>
              <a:sym typeface="Oswald"/>
            </a:endParaRPr>
          </a:p>
          <a:p>
            <a:pPr marL="457200" lvl="0" indent="-381000" algn="l" rtl="0">
              <a:lnSpc>
                <a:spcPct val="150000"/>
              </a:lnSpc>
              <a:spcBef>
                <a:spcPts val="0"/>
              </a:spcBef>
              <a:spcAft>
                <a:spcPts val="0"/>
              </a:spcAft>
              <a:buSzPts val="2400"/>
              <a:buFont typeface="Oswald"/>
              <a:buChar char="•"/>
            </a:pPr>
            <a:r>
              <a:rPr lang="en" sz="2400" u="sng">
                <a:solidFill>
                  <a:schemeClr val="hlink"/>
                </a:solidFill>
                <a:latin typeface="Oswald"/>
                <a:ea typeface="Oswald"/>
                <a:cs typeface="Oswald"/>
                <a:sym typeface="Oswald"/>
                <a:hlinkClick r:id="rId4"/>
              </a:rPr>
              <a:t>Want to check if your school has opted-in</a:t>
            </a:r>
            <a:r>
              <a:rPr lang="en" sz="2400">
                <a:latin typeface="Oswald"/>
                <a:ea typeface="Oswald"/>
                <a:cs typeface="Oswald"/>
                <a:sym typeface="Oswald"/>
              </a:rPr>
              <a:t>? </a:t>
            </a:r>
            <a:endParaRPr sz="2400">
              <a:latin typeface="Oswald"/>
              <a:ea typeface="Oswald"/>
              <a:cs typeface="Oswald"/>
              <a:sym typeface="Oswald"/>
            </a:endParaRPr>
          </a:p>
        </p:txBody>
      </p:sp>
      <p:pic>
        <p:nvPicPr>
          <p:cNvPr id="307" name="Google Shape;307;p47"/>
          <p:cNvPicPr preferRelativeResize="0"/>
          <p:nvPr/>
        </p:nvPicPr>
        <p:blipFill>
          <a:blip r:embed="rId5">
            <a:alphaModFix/>
          </a:blip>
          <a:stretch>
            <a:fillRect/>
          </a:stretch>
        </p:blipFill>
        <p:spPr>
          <a:xfrm>
            <a:off x="6100450" y="1178459"/>
            <a:ext cx="2786600" cy="278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title"/>
          </p:nvPr>
        </p:nvSpPr>
        <p:spPr>
          <a:xfrm>
            <a:off x="602175" y="166300"/>
            <a:ext cx="6370500" cy="56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a:solidFill>
                  <a:srgbClr val="073763"/>
                </a:solidFill>
              </a:rPr>
              <a:t>Collaboration Opportunities</a:t>
            </a:r>
            <a:endParaRPr/>
          </a:p>
        </p:txBody>
      </p:sp>
      <p:sp>
        <p:nvSpPr>
          <p:cNvPr id="314" name="Google Shape;314;p48"/>
          <p:cNvSpPr txBox="1">
            <a:spLocks noGrp="1"/>
          </p:cNvSpPr>
          <p:nvPr>
            <p:ph type="body" idx="1"/>
          </p:nvPr>
        </p:nvSpPr>
        <p:spPr>
          <a:xfrm>
            <a:off x="137375" y="667969"/>
            <a:ext cx="5286000" cy="21720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Clr>
                <a:srgbClr val="073763"/>
              </a:buClr>
              <a:buSzPts val="2400"/>
              <a:buFont typeface="Times New Roman"/>
              <a:buChar char="•"/>
            </a:pPr>
            <a:r>
              <a:rPr lang="en" sz="2400">
                <a:solidFill>
                  <a:srgbClr val="073763"/>
                </a:solidFill>
              </a:rPr>
              <a:t>real time product demonstrations/updates</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user networking and problem solving</a:t>
            </a:r>
            <a:endParaRPr sz="2400">
              <a:solidFill>
                <a:srgbClr val="073763"/>
              </a:solidFill>
            </a:endParaRPr>
          </a:p>
          <a:p>
            <a:pPr marL="457200" lvl="0" indent="-381000" algn="l" rtl="0">
              <a:spcBef>
                <a:spcPts val="0"/>
              </a:spcBef>
              <a:spcAft>
                <a:spcPts val="0"/>
              </a:spcAft>
              <a:buClr>
                <a:srgbClr val="073763"/>
              </a:buClr>
              <a:buSzPts val="2400"/>
              <a:buChar char="•"/>
            </a:pPr>
            <a:r>
              <a:rPr lang="en" sz="2400" b="1">
                <a:solidFill>
                  <a:srgbClr val="073763"/>
                </a:solidFill>
              </a:rPr>
              <a:t>planning by us for us….</a:t>
            </a:r>
            <a:endParaRPr sz="2400" b="1">
              <a:solidFill>
                <a:srgbClr val="073763"/>
              </a:solidFill>
            </a:endParaRPr>
          </a:p>
        </p:txBody>
      </p:sp>
      <p:grpSp>
        <p:nvGrpSpPr>
          <p:cNvPr id="315" name="Google Shape;315;p48"/>
          <p:cNvGrpSpPr/>
          <p:nvPr/>
        </p:nvGrpSpPr>
        <p:grpSpPr>
          <a:xfrm>
            <a:off x="5469074" y="667978"/>
            <a:ext cx="3326058" cy="1641672"/>
            <a:chOff x="449700" y="3841225"/>
            <a:chExt cx="4210200" cy="2717100"/>
          </a:xfrm>
        </p:grpSpPr>
        <p:sp>
          <p:nvSpPr>
            <p:cNvPr id="316" name="Google Shape;316;p48"/>
            <p:cNvSpPr/>
            <p:nvPr/>
          </p:nvSpPr>
          <p:spPr>
            <a:xfrm>
              <a:off x="449700" y="3841225"/>
              <a:ext cx="4210200" cy="2717100"/>
            </a:xfrm>
            <a:prstGeom prst="roundRect">
              <a:avLst>
                <a:gd name="adj"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8"/>
            <p:cNvSpPr/>
            <p:nvPr/>
          </p:nvSpPr>
          <p:spPr>
            <a:xfrm>
              <a:off x="543400" y="4665700"/>
              <a:ext cx="3991200" cy="1536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Permanent Marker"/>
                  <a:ea typeface="Permanent Marker"/>
                  <a:cs typeface="Permanent Marker"/>
                  <a:sym typeface="Permanent Marker"/>
                </a:rPr>
                <a:t>Meetups</a:t>
              </a:r>
              <a:endParaRPr sz="4800">
                <a:latin typeface="Permanent Marker"/>
                <a:ea typeface="Permanent Marker"/>
                <a:cs typeface="Permanent Marker"/>
                <a:sym typeface="Permanent Marker"/>
              </a:endParaRPr>
            </a:p>
          </p:txBody>
        </p:sp>
        <p:pic>
          <p:nvPicPr>
            <p:cNvPr id="318" name="Google Shape;318;p48"/>
            <p:cNvPicPr preferRelativeResize="0"/>
            <p:nvPr/>
          </p:nvPicPr>
          <p:blipFill rotWithShape="1">
            <a:blip r:embed="rId3">
              <a:alphaModFix/>
            </a:blip>
            <a:srcRect l="4481" t="6205" r="2538" b="7003"/>
            <a:stretch/>
          </p:blipFill>
          <p:spPr>
            <a:xfrm rot="-1065199">
              <a:off x="686675" y="4231662"/>
              <a:ext cx="1810000" cy="580025"/>
            </a:xfrm>
            <a:prstGeom prst="rect">
              <a:avLst/>
            </a:prstGeom>
            <a:noFill/>
            <a:ln>
              <a:noFill/>
            </a:ln>
          </p:spPr>
        </p:pic>
      </p:grpSp>
      <p:sp>
        <p:nvSpPr>
          <p:cNvPr id="319" name="Google Shape;319;p48"/>
          <p:cNvSpPr txBox="1"/>
          <p:nvPr/>
        </p:nvSpPr>
        <p:spPr>
          <a:xfrm>
            <a:off x="4991321" y="2593444"/>
            <a:ext cx="3917400" cy="254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073763"/>
                </a:solidFill>
              </a:rPr>
              <a:t>Digging Deep….</a:t>
            </a:r>
            <a:endParaRPr sz="2400" b="1">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Training Plan</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Product Playtime</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What’s going well?</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Challenges?</a:t>
            </a:r>
            <a:endParaRPr sz="2400">
              <a:solidFill>
                <a:srgbClr val="073763"/>
              </a:solidFill>
            </a:endParaRPr>
          </a:p>
          <a:p>
            <a:pPr marL="0" lvl="0" indent="0" algn="l" rtl="0">
              <a:spcBef>
                <a:spcPts val="0"/>
              </a:spcBef>
              <a:spcAft>
                <a:spcPts val="0"/>
              </a:spcAft>
              <a:buNone/>
            </a:pPr>
            <a:endParaRPr/>
          </a:p>
        </p:txBody>
      </p:sp>
      <p:pic>
        <p:nvPicPr>
          <p:cNvPr id="320" name="Google Shape;320;p48"/>
          <p:cNvPicPr preferRelativeResize="0"/>
          <p:nvPr/>
        </p:nvPicPr>
        <p:blipFill>
          <a:blip r:embed="rId4">
            <a:alphaModFix/>
          </a:blip>
          <a:stretch>
            <a:fillRect/>
          </a:stretch>
        </p:blipFill>
        <p:spPr>
          <a:xfrm>
            <a:off x="369375" y="3006169"/>
            <a:ext cx="3376350" cy="1498256"/>
          </a:xfrm>
          <a:prstGeom prst="rect">
            <a:avLst/>
          </a:prstGeom>
          <a:noFill/>
          <a:ln>
            <a:noFill/>
          </a:ln>
        </p:spPr>
      </p:pic>
      <p:sp>
        <p:nvSpPr>
          <p:cNvPr id="321" name="Google Shape;321;p48"/>
          <p:cNvSpPr txBox="1"/>
          <p:nvPr/>
        </p:nvSpPr>
        <p:spPr>
          <a:xfrm>
            <a:off x="264225" y="4626000"/>
            <a:ext cx="4712100" cy="3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t>Image Credit: https://pixabay.com/en/group-team-feedback-confirming-2822423/</a:t>
            </a:r>
            <a:endParaRPr sz="10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9"/>
          <p:cNvPicPr preferRelativeResize="0"/>
          <p:nvPr/>
        </p:nvPicPr>
        <p:blipFill>
          <a:blip r:embed="rId3">
            <a:alphaModFix/>
          </a:blip>
          <a:stretch>
            <a:fillRect/>
          </a:stretch>
        </p:blipFill>
        <p:spPr>
          <a:xfrm>
            <a:off x="661425" y="503650"/>
            <a:ext cx="6265299" cy="4449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body" idx="1"/>
          </p:nvPr>
        </p:nvSpPr>
        <p:spPr>
          <a:xfrm>
            <a:off x="5270375" y="983950"/>
            <a:ext cx="3818400" cy="619500"/>
          </a:xfrm>
          <a:prstGeom prst="rect">
            <a:avLst/>
          </a:prstGeom>
        </p:spPr>
        <p:txBody>
          <a:bodyPr spcFirstLastPara="1" wrap="square" lIns="91425" tIns="91425" rIns="91425" bIns="91425" anchor="t" anchorCtr="0">
            <a:noAutofit/>
          </a:bodyPr>
          <a:lstStyle/>
          <a:p>
            <a:pPr marL="342900" lvl="0" indent="-190500" algn="ctr" rtl="0">
              <a:spcBef>
                <a:spcPts val="480"/>
              </a:spcBef>
              <a:spcAft>
                <a:spcPts val="0"/>
              </a:spcAft>
              <a:buNone/>
            </a:pPr>
            <a:r>
              <a:rPr lang="en">
                <a:latin typeface="Oswald"/>
                <a:ea typeface="Oswald"/>
                <a:cs typeface="Oswald"/>
                <a:sym typeface="Oswald"/>
              </a:rPr>
              <a:t>Questions???</a:t>
            </a:r>
            <a:endParaRPr>
              <a:latin typeface="Oswald"/>
              <a:ea typeface="Oswald"/>
              <a:cs typeface="Oswald"/>
              <a:sym typeface="Oswald"/>
            </a:endParaRPr>
          </a:p>
        </p:txBody>
      </p:sp>
      <p:sp>
        <p:nvSpPr>
          <p:cNvPr id="332" name="Google Shape;332;p50"/>
          <p:cNvSpPr txBox="1">
            <a:spLocks noGrp="1"/>
          </p:cNvSpPr>
          <p:nvPr>
            <p:ph type="body" idx="2"/>
          </p:nvPr>
        </p:nvSpPr>
        <p:spPr>
          <a:xfrm>
            <a:off x="551825" y="451000"/>
            <a:ext cx="4455900" cy="42846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 sz="1800">
                <a:latin typeface="Oswald"/>
                <a:ea typeface="Oswald"/>
                <a:cs typeface="Oswald"/>
                <a:sym typeface="Oswald"/>
              </a:rPr>
              <a:t>Cami Narron - Truenorthlogic/NCEES</a:t>
            </a:r>
            <a:endParaRPr sz="1800">
              <a:latin typeface="Oswald"/>
              <a:ea typeface="Oswald"/>
              <a:cs typeface="Oswald"/>
              <a:sym typeface="Oswald"/>
            </a:endParaRPr>
          </a:p>
          <a:p>
            <a:pPr marL="342900" lvl="0" indent="-139700" algn="l" rtl="0">
              <a:spcBef>
                <a:spcPts val="640"/>
              </a:spcBef>
              <a:spcAft>
                <a:spcPts val="0"/>
              </a:spcAft>
              <a:buNone/>
            </a:pPr>
            <a:r>
              <a:rPr lang="en" sz="1800" u="sng">
                <a:solidFill>
                  <a:srgbClr val="FF9900"/>
                </a:solidFill>
                <a:latin typeface="Oswald"/>
                <a:ea typeface="Oswald"/>
                <a:cs typeface="Oswald"/>
                <a:sym typeface="Oswald"/>
                <a:hlinkClick r:id="rId3"/>
              </a:rPr>
              <a:t>cami.narron@dpi.nc.gov</a:t>
            </a:r>
            <a:endParaRPr sz="1800">
              <a:solidFill>
                <a:srgbClr val="FF9900"/>
              </a:solidFill>
              <a:latin typeface="Oswald"/>
              <a:ea typeface="Oswald"/>
              <a:cs typeface="Oswald"/>
              <a:sym typeface="Oswald"/>
            </a:endParaRPr>
          </a:p>
          <a:p>
            <a:pPr marL="342900" lvl="0" indent="-139700" algn="l" rtl="0">
              <a:spcBef>
                <a:spcPts val="640"/>
              </a:spcBef>
              <a:spcAft>
                <a:spcPts val="0"/>
              </a:spcAft>
              <a:buNone/>
            </a:pPr>
            <a:endParaRPr sz="1800">
              <a:latin typeface="Oswald"/>
              <a:ea typeface="Oswald"/>
              <a:cs typeface="Oswald"/>
              <a:sym typeface="Oswald"/>
            </a:endParaRPr>
          </a:p>
          <a:p>
            <a:pPr marL="342900" lvl="0" indent="-139700" algn="l" rtl="0">
              <a:spcBef>
                <a:spcPts val="640"/>
              </a:spcBef>
              <a:spcAft>
                <a:spcPts val="0"/>
              </a:spcAft>
              <a:buNone/>
            </a:pPr>
            <a:r>
              <a:rPr lang="en" sz="1800">
                <a:latin typeface="Oswald"/>
                <a:ea typeface="Oswald"/>
                <a:cs typeface="Oswald"/>
                <a:sym typeface="Oswald"/>
              </a:rPr>
              <a:t>Justin Connor - PowerSchool</a:t>
            </a:r>
            <a:endParaRPr sz="1800">
              <a:latin typeface="Oswald"/>
              <a:ea typeface="Oswald"/>
              <a:cs typeface="Oswald"/>
              <a:sym typeface="Oswald"/>
            </a:endParaRPr>
          </a:p>
          <a:p>
            <a:pPr marL="342900" lvl="0" indent="-139700" algn="l" rtl="0">
              <a:spcBef>
                <a:spcPts val="640"/>
              </a:spcBef>
              <a:spcAft>
                <a:spcPts val="0"/>
              </a:spcAft>
              <a:buNone/>
            </a:pPr>
            <a:r>
              <a:rPr lang="en" sz="1800" u="sng">
                <a:solidFill>
                  <a:srgbClr val="FF9900"/>
                </a:solidFill>
                <a:latin typeface="Oswald"/>
                <a:ea typeface="Oswald"/>
                <a:cs typeface="Oswald"/>
                <a:sym typeface="Oswald"/>
                <a:hlinkClick r:id="rId4"/>
              </a:rPr>
              <a:t>justin.connor@dpi.nc.gov</a:t>
            </a:r>
            <a:r>
              <a:rPr lang="en" sz="1800">
                <a:solidFill>
                  <a:srgbClr val="FF9900"/>
                </a:solidFill>
                <a:latin typeface="Oswald"/>
                <a:ea typeface="Oswald"/>
                <a:cs typeface="Oswald"/>
                <a:sym typeface="Oswald"/>
              </a:rPr>
              <a:t> </a:t>
            </a:r>
            <a:endParaRPr sz="1800">
              <a:solidFill>
                <a:srgbClr val="FF9900"/>
              </a:solidFill>
              <a:latin typeface="Oswald"/>
              <a:ea typeface="Oswald"/>
              <a:cs typeface="Oswald"/>
              <a:sym typeface="Oswald"/>
            </a:endParaRPr>
          </a:p>
          <a:p>
            <a:pPr marL="342900" lvl="0" indent="-139700" algn="l" rtl="0">
              <a:spcBef>
                <a:spcPts val="640"/>
              </a:spcBef>
              <a:spcAft>
                <a:spcPts val="0"/>
              </a:spcAft>
              <a:buNone/>
            </a:pPr>
            <a:endParaRPr sz="1800">
              <a:latin typeface="Oswald"/>
              <a:ea typeface="Oswald"/>
              <a:cs typeface="Oswald"/>
              <a:sym typeface="Oswald"/>
            </a:endParaRPr>
          </a:p>
          <a:p>
            <a:pPr marL="342900" lvl="0" indent="-139700" algn="l" rtl="0">
              <a:spcBef>
                <a:spcPts val="640"/>
              </a:spcBef>
              <a:spcAft>
                <a:spcPts val="0"/>
              </a:spcAft>
              <a:buNone/>
            </a:pPr>
            <a:r>
              <a:rPr lang="en" sz="1800">
                <a:latin typeface="Oswald"/>
                <a:ea typeface="Oswald"/>
                <a:cs typeface="Oswald"/>
                <a:sym typeface="Oswald"/>
              </a:rPr>
              <a:t>Pamela Batchelor - Schoolnet &amp; Canvas</a:t>
            </a:r>
            <a:endParaRPr sz="1800">
              <a:latin typeface="Oswald"/>
              <a:ea typeface="Oswald"/>
              <a:cs typeface="Oswald"/>
              <a:sym typeface="Oswald"/>
            </a:endParaRPr>
          </a:p>
          <a:p>
            <a:pPr marL="342900" lvl="0" indent="-139700" algn="l" rtl="0">
              <a:spcBef>
                <a:spcPts val="640"/>
              </a:spcBef>
              <a:spcAft>
                <a:spcPts val="0"/>
              </a:spcAft>
              <a:buNone/>
            </a:pPr>
            <a:r>
              <a:rPr lang="en" sz="1800" u="sng">
                <a:solidFill>
                  <a:schemeClr val="accent6"/>
                </a:solidFill>
                <a:latin typeface="Oswald"/>
                <a:ea typeface="Oswald"/>
                <a:cs typeface="Oswald"/>
                <a:sym typeface="Oswald"/>
                <a:hlinkClick r:id="rId5"/>
              </a:rPr>
              <a:t>pamela.batchelor@dpi.nc.gov</a:t>
            </a:r>
            <a:endParaRPr sz="1800">
              <a:solidFill>
                <a:srgbClr val="FFFFFF"/>
              </a:solidFill>
              <a:latin typeface="Oswald"/>
              <a:ea typeface="Oswald"/>
              <a:cs typeface="Oswald"/>
              <a:sym typeface="Oswald"/>
            </a:endParaRPr>
          </a:p>
          <a:p>
            <a:pPr marL="342900" lvl="0" indent="-139700" algn="l" rtl="0">
              <a:spcBef>
                <a:spcPts val="640"/>
              </a:spcBef>
              <a:spcAft>
                <a:spcPts val="0"/>
              </a:spcAft>
              <a:buNone/>
            </a:pPr>
            <a:endParaRPr sz="1800">
              <a:latin typeface="Oswald"/>
              <a:ea typeface="Oswald"/>
              <a:cs typeface="Oswald"/>
              <a:sym typeface="Oswald"/>
            </a:endParaRPr>
          </a:p>
          <a:p>
            <a:pPr marL="342900" lvl="0" indent="-139700" algn="l" rtl="0">
              <a:spcBef>
                <a:spcPts val="640"/>
              </a:spcBef>
              <a:spcAft>
                <a:spcPts val="0"/>
              </a:spcAft>
              <a:buNone/>
            </a:pPr>
            <a:r>
              <a:rPr lang="en" sz="1800">
                <a:latin typeface="Oswald"/>
                <a:ea typeface="Oswald"/>
                <a:cs typeface="Oswald"/>
                <a:sym typeface="Oswald"/>
              </a:rPr>
              <a:t>Tiffany Kinney - Home Base Trainer</a:t>
            </a:r>
            <a:endParaRPr sz="1800">
              <a:latin typeface="Oswald"/>
              <a:ea typeface="Oswald"/>
              <a:cs typeface="Oswald"/>
              <a:sym typeface="Oswald"/>
            </a:endParaRPr>
          </a:p>
          <a:p>
            <a:pPr marL="342900" lvl="0" indent="-139700" algn="l" rtl="0">
              <a:spcBef>
                <a:spcPts val="640"/>
              </a:spcBef>
              <a:spcAft>
                <a:spcPts val="0"/>
              </a:spcAft>
              <a:buNone/>
            </a:pPr>
            <a:r>
              <a:rPr lang="en" sz="1800" u="sng">
                <a:solidFill>
                  <a:schemeClr val="accent6"/>
                </a:solidFill>
                <a:latin typeface="Oswald"/>
                <a:ea typeface="Oswald"/>
                <a:cs typeface="Oswald"/>
                <a:sym typeface="Oswald"/>
                <a:hlinkClick r:id="rId6"/>
              </a:rPr>
              <a:t>tiffany.kinney@dpi.nc.gov</a:t>
            </a:r>
            <a:r>
              <a:rPr lang="en" sz="1800">
                <a:solidFill>
                  <a:schemeClr val="accent6"/>
                </a:solidFill>
                <a:latin typeface="Oswald"/>
                <a:ea typeface="Oswald"/>
                <a:cs typeface="Oswald"/>
                <a:sym typeface="Oswald"/>
              </a:rPr>
              <a:t> </a:t>
            </a:r>
            <a:endParaRPr sz="1800">
              <a:solidFill>
                <a:schemeClr val="accent6"/>
              </a:solidFill>
              <a:latin typeface="Oswald"/>
              <a:ea typeface="Oswald"/>
              <a:cs typeface="Oswald"/>
              <a:sym typeface="Oswald"/>
            </a:endParaRPr>
          </a:p>
        </p:txBody>
      </p:sp>
      <p:pic>
        <p:nvPicPr>
          <p:cNvPr id="333" name="Google Shape;333;p50"/>
          <p:cNvPicPr preferRelativeResize="0"/>
          <p:nvPr/>
        </p:nvPicPr>
        <p:blipFill>
          <a:blip r:embed="rId7">
            <a:alphaModFix/>
          </a:blip>
          <a:stretch>
            <a:fillRect/>
          </a:stretch>
        </p:blipFill>
        <p:spPr>
          <a:xfrm>
            <a:off x="5718700" y="1603450"/>
            <a:ext cx="2921749" cy="2921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Topics for Today:</a:t>
            </a:r>
            <a:endParaRPr/>
          </a:p>
        </p:txBody>
      </p:sp>
      <p:sp>
        <p:nvSpPr>
          <p:cNvPr id="172" name="Google Shape;172;p34"/>
          <p:cNvSpPr txBox="1">
            <a:spLocks noGrp="1"/>
          </p:cNvSpPr>
          <p:nvPr>
            <p:ph type="body" idx="1"/>
          </p:nvPr>
        </p:nvSpPr>
        <p:spPr>
          <a:xfrm>
            <a:off x="641350" y="809975"/>
            <a:ext cx="4206000" cy="4213200"/>
          </a:xfrm>
          <a:prstGeom prst="rect">
            <a:avLst/>
          </a:prstGeom>
        </p:spPr>
        <p:txBody>
          <a:bodyPr spcFirstLastPara="1" wrap="square" lIns="91425" tIns="91425" rIns="91425" bIns="91425" anchor="t" anchorCtr="0">
            <a:noAutofit/>
          </a:bodyPr>
          <a:lstStyle/>
          <a:p>
            <a:pPr marL="0" lvl="0" indent="0" algn="l" rtl="0">
              <a:lnSpc>
                <a:spcPct val="118750"/>
              </a:lnSpc>
              <a:spcBef>
                <a:spcPts val="0"/>
              </a:spcBef>
              <a:spcAft>
                <a:spcPts val="0"/>
              </a:spcAft>
              <a:buClr>
                <a:schemeClr val="dk1"/>
              </a:buClr>
              <a:buSzPts val="1400"/>
              <a:buFont typeface="Arial"/>
              <a:buNone/>
            </a:pPr>
            <a:endParaRPr sz="1400">
              <a:solidFill>
                <a:schemeClr val="lt2"/>
              </a:solidFill>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What is Home Base?</a:t>
            </a:r>
            <a:endParaRPr sz="2400">
              <a:solidFill>
                <a:schemeClr val="dk1"/>
              </a:solidFill>
              <a:latin typeface="Oswald"/>
              <a:ea typeface="Oswald"/>
              <a:cs typeface="Oswald"/>
              <a:sym typeface="Oswald"/>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Truenorthlogic/NCEES</a:t>
            </a:r>
            <a:endParaRPr sz="2400">
              <a:solidFill>
                <a:schemeClr val="dk1"/>
              </a:solidFill>
              <a:latin typeface="Oswald"/>
              <a:ea typeface="Oswald"/>
              <a:cs typeface="Oswald"/>
              <a:sym typeface="Oswald"/>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PowerSchool</a:t>
            </a:r>
            <a:endParaRPr sz="2400">
              <a:solidFill>
                <a:schemeClr val="dk1"/>
              </a:solidFill>
              <a:latin typeface="Oswald"/>
              <a:ea typeface="Oswald"/>
              <a:cs typeface="Oswald"/>
              <a:sym typeface="Oswald"/>
            </a:endParaRPr>
          </a:p>
          <a:p>
            <a:pPr marL="914400" marR="0" lvl="1"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PowerTeacher Pro</a:t>
            </a:r>
            <a:endParaRPr sz="2400">
              <a:solidFill>
                <a:schemeClr val="dk1"/>
              </a:solidFill>
              <a:latin typeface="Oswald"/>
              <a:ea typeface="Oswald"/>
              <a:cs typeface="Oswald"/>
              <a:sym typeface="Oswald"/>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Schoolnet</a:t>
            </a:r>
            <a:endParaRPr sz="2400">
              <a:solidFill>
                <a:schemeClr val="dk1"/>
              </a:solidFill>
              <a:latin typeface="Oswald"/>
              <a:ea typeface="Oswald"/>
              <a:cs typeface="Oswald"/>
              <a:sym typeface="Oswald"/>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Canvas</a:t>
            </a:r>
            <a:endParaRPr sz="2400">
              <a:solidFill>
                <a:schemeClr val="dk1"/>
              </a:solidFill>
              <a:latin typeface="Oswald"/>
              <a:ea typeface="Oswald"/>
              <a:cs typeface="Oswald"/>
              <a:sym typeface="Oswald"/>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How to Opt-In</a:t>
            </a:r>
            <a:endParaRPr sz="2400">
              <a:solidFill>
                <a:schemeClr val="dk1"/>
              </a:solidFill>
              <a:latin typeface="Oswald"/>
              <a:ea typeface="Oswald"/>
              <a:cs typeface="Oswald"/>
              <a:sym typeface="Oswald"/>
            </a:endParaRPr>
          </a:p>
          <a:p>
            <a:pPr marL="457200" marR="0" lvl="0" indent="-381000" algn="l" rtl="0">
              <a:lnSpc>
                <a:spcPct val="118750"/>
              </a:lnSpc>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Questions?</a:t>
            </a:r>
            <a:endParaRPr sz="2400">
              <a:solidFill>
                <a:schemeClr val="dk1"/>
              </a:solidFill>
              <a:latin typeface="Oswald"/>
              <a:ea typeface="Oswald"/>
              <a:cs typeface="Oswald"/>
              <a:sym typeface="Oswald"/>
            </a:endParaRPr>
          </a:p>
          <a:p>
            <a:pPr marL="457200" lvl="0" indent="0" algn="l" rtl="0">
              <a:lnSpc>
                <a:spcPct val="118750"/>
              </a:lnSpc>
              <a:spcBef>
                <a:spcPts val="0"/>
              </a:spcBef>
              <a:spcAft>
                <a:spcPts val="0"/>
              </a:spcAft>
              <a:buNone/>
            </a:pPr>
            <a:endParaRPr sz="1400">
              <a:solidFill>
                <a:schemeClr val="dk1"/>
              </a:solidFill>
            </a:endParaRPr>
          </a:p>
          <a:p>
            <a:pPr marL="0" marR="0" lvl="0" indent="0" algn="l" rtl="0">
              <a:lnSpc>
                <a:spcPct val="118750"/>
              </a:lnSpc>
              <a:spcBef>
                <a:spcPts val="0"/>
              </a:spcBef>
              <a:spcAft>
                <a:spcPts val="0"/>
              </a:spcAft>
              <a:buNone/>
            </a:pPr>
            <a:endParaRPr sz="1400">
              <a:solidFill>
                <a:schemeClr val="dk1"/>
              </a:solidFill>
            </a:endParaRPr>
          </a:p>
        </p:txBody>
      </p:sp>
      <p:pic>
        <p:nvPicPr>
          <p:cNvPr id="173" name="Google Shape;173;p34"/>
          <p:cNvPicPr preferRelativeResize="0"/>
          <p:nvPr/>
        </p:nvPicPr>
        <p:blipFill>
          <a:blip r:embed="rId3">
            <a:alphaModFix/>
          </a:blip>
          <a:stretch>
            <a:fillRect/>
          </a:stretch>
        </p:blipFill>
        <p:spPr>
          <a:xfrm>
            <a:off x="5113375" y="-39300"/>
            <a:ext cx="3822648" cy="4945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Truenorthlogic/NCEES:</a:t>
            </a:r>
            <a:endParaRPr/>
          </a:p>
        </p:txBody>
      </p:sp>
      <p:sp>
        <p:nvSpPr>
          <p:cNvPr id="179" name="Google Shape;179;p35"/>
          <p:cNvSpPr txBox="1">
            <a:spLocks noGrp="1"/>
          </p:cNvSpPr>
          <p:nvPr>
            <p:ph type="body" idx="1"/>
          </p:nvPr>
        </p:nvSpPr>
        <p:spPr>
          <a:xfrm>
            <a:off x="550775" y="626625"/>
            <a:ext cx="8125800" cy="46152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Clr>
                <a:schemeClr val="dk1"/>
              </a:buClr>
              <a:buSzPts val="1100"/>
              <a:buFont typeface="Arial"/>
              <a:buNone/>
            </a:pPr>
            <a:r>
              <a:rPr lang="en" sz="2400">
                <a:solidFill>
                  <a:srgbClr val="EC7A08"/>
                </a:solidFill>
                <a:latin typeface="Oswald"/>
                <a:ea typeface="Oswald"/>
                <a:cs typeface="Oswald"/>
                <a:sym typeface="Oswald"/>
              </a:rPr>
              <a:t>North Carolina Educator Effectiveness System</a:t>
            </a:r>
            <a:endParaRPr sz="2400">
              <a:solidFill>
                <a:srgbClr val="EC7A08"/>
              </a:solidFill>
              <a:latin typeface="Oswald"/>
              <a:ea typeface="Oswald"/>
              <a:cs typeface="Oswald"/>
              <a:sym typeface="Oswald"/>
            </a:endParaRPr>
          </a:p>
          <a:p>
            <a:pPr marL="457200" lvl="0" indent="-342900" algn="l" rtl="0">
              <a:lnSpc>
                <a:spcPct val="115000"/>
              </a:lnSpc>
              <a:spcBef>
                <a:spcPts val="640"/>
              </a:spcBef>
              <a:spcAft>
                <a:spcPts val="0"/>
              </a:spcAft>
              <a:buSzPts val="1800"/>
              <a:buChar char="•"/>
            </a:pPr>
            <a:r>
              <a:rPr lang="en" sz="1800">
                <a:solidFill>
                  <a:srgbClr val="5482AB"/>
                </a:solidFill>
                <a:latin typeface="Oswald"/>
                <a:ea typeface="Oswald"/>
                <a:cs typeface="Oswald"/>
                <a:sym typeface="Oswald"/>
              </a:rPr>
              <a:t>ENGAGE:</a:t>
            </a:r>
            <a:r>
              <a:rPr lang="en" sz="1800">
                <a:latin typeface="Oswald"/>
                <a:ea typeface="Oswald"/>
                <a:cs typeface="Oswald"/>
                <a:sym typeface="Oswald"/>
              </a:rPr>
              <a:t> TNL/NCEES provides a platform where all the pieces of a professional development plan can connect with one another including evaluations, observations and improvement plans.</a:t>
            </a:r>
            <a:endParaRPr sz="1800">
              <a:latin typeface="Oswald"/>
              <a:ea typeface="Oswald"/>
              <a:cs typeface="Oswald"/>
              <a:sym typeface="Oswald"/>
            </a:endParaRPr>
          </a:p>
          <a:p>
            <a:pPr marL="457200" lvl="0" indent="-342900" algn="l" rtl="0">
              <a:lnSpc>
                <a:spcPct val="115000"/>
              </a:lnSpc>
              <a:spcBef>
                <a:spcPts val="1000"/>
              </a:spcBef>
              <a:spcAft>
                <a:spcPts val="0"/>
              </a:spcAft>
              <a:buSzPts val="1800"/>
              <a:buChar char="•"/>
            </a:pPr>
            <a:r>
              <a:rPr lang="en" sz="1800">
                <a:solidFill>
                  <a:srgbClr val="5482AB"/>
                </a:solidFill>
                <a:latin typeface="Oswald"/>
                <a:ea typeface="Oswald"/>
                <a:cs typeface="Oswald"/>
                <a:sym typeface="Oswald"/>
              </a:rPr>
              <a:t>LEARN:</a:t>
            </a:r>
            <a:r>
              <a:rPr lang="en" sz="1800">
                <a:latin typeface="Oswald"/>
                <a:ea typeface="Oswald"/>
                <a:cs typeface="Oswald"/>
                <a:sym typeface="Oswald"/>
              </a:rPr>
              <a:t> Professional Development in TNL/NCEES helps Charters and LEAs manage professional development for staff through DPI PD or Local PD.</a:t>
            </a:r>
            <a:endParaRPr sz="1800">
              <a:latin typeface="Oswald"/>
              <a:ea typeface="Oswald"/>
              <a:cs typeface="Oswald"/>
              <a:sym typeface="Oswald"/>
            </a:endParaRPr>
          </a:p>
          <a:p>
            <a:pPr marL="457200" lvl="0" indent="-342900" algn="l" rtl="0">
              <a:lnSpc>
                <a:spcPct val="115000"/>
              </a:lnSpc>
              <a:spcBef>
                <a:spcPts val="1000"/>
              </a:spcBef>
              <a:spcAft>
                <a:spcPts val="0"/>
              </a:spcAft>
              <a:buSzPts val="1800"/>
              <a:buChar char="•"/>
            </a:pPr>
            <a:r>
              <a:rPr lang="en" sz="1800">
                <a:solidFill>
                  <a:srgbClr val="5482AB"/>
                </a:solidFill>
                <a:latin typeface="Oswald"/>
                <a:ea typeface="Oswald"/>
                <a:cs typeface="Oswald"/>
                <a:sym typeface="Oswald"/>
              </a:rPr>
              <a:t>SUPPORT:</a:t>
            </a:r>
            <a:r>
              <a:rPr lang="en" sz="1800">
                <a:latin typeface="Oswald"/>
                <a:ea typeface="Oswald"/>
                <a:cs typeface="Oswald"/>
                <a:sym typeface="Oswald"/>
              </a:rPr>
              <a:t> TNL/NCEES centralizes this information in one place to support teacher, support staff and administrators’ professional growth.</a:t>
            </a:r>
            <a:endParaRPr sz="1800">
              <a:latin typeface="Oswald"/>
              <a:ea typeface="Oswald"/>
              <a:cs typeface="Oswald"/>
              <a:sym typeface="Oswald"/>
            </a:endParaRPr>
          </a:p>
          <a:p>
            <a:pPr marL="457200" lvl="0" indent="-342900" algn="l" rtl="0">
              <a:lnSpc>
                <a:spcPct val="115000"/>
              </a:lnSpc>
              <a:spcBef>
                <a:spcPts val="1000"/>
              </a:spcBef>
              <a:spcAft>
                <a:spcPts val="0"/>
              </a:spcAft>
              <a:buSzPts val="1800"/>
              <a:buChar char="•"/>
            </a:pPr>
            <a:r>
              <a:rPr lang="en" sz="1800">
                <a:solidFill>
                  <a:srgbClr val="5482AB"/>
                </a:solidFill>
                <a:latin typeface="Oswald"/>
                <a:ea typeface="Oswald"/>
                <a:cs typeface="Oswald"/>
                <a:sym typeface="Oswald"/>
              </a:rPr>
              <a:t>MEASURE:</a:t>
            </a:r>
            <a:r>
              <a:rPr lang="en" sz="1800">
                <a:latin typeface="Oswald"/>
                <a:ea typeface="Oswald"/>
                <a:cs typeface="Oswald"/>
                <a:sym typeface="Oswald"/>
              </a:rPr>
              <a:t> Charters and LEAs utilize TNL/NCEES to measure competencies through both professional development and staff evaluation.</a:t>
            </a:r>
            <a:endParaRPr sz="1800">
              <a:latin typeface="Oswald"/>
              <a:ea typeface="Oswald"/>
              <a:cs typeface="Oswald"/>
              <a:sym typeface="Oswald"/>
            </a:endParaRPr>
          </a:p>
          <a:p>
            <a:pPr marL="0" lvl="0" indent="0" algn="l" rtl="0">
              <a:lnSpc>
                <a:spcPct val="115000"/>
              </a:lnSpc>
              <a:spcBef>
                <a:spcPts val="1000"/>
              </a:spcBef>
              <a:spcAft>
                <a:spcPts val="0"/>
              </a:spcAft>
              <a:buNone/>
            </a:pPr>
            <a:r>
              <a:rPr lang="en" sz="1800">
                <a:solidFill>
                  <a:srgbClr val="EC7A08"/>
                </a:solidFill>
                <a:latin typeface="Oswald"/>
                <a:ea typeface="Oswald"/>
                <a:cs typeface="Oswald"/>
                <a:sym typeface="Oswald"/>
              </a:rPr>
              <a:t>In order to access Truenorthlogic, you must opt-in to Home Base and pay the $1 per ADM fee to gain access to TNL and Schoolnet.</a:t>
            </a:r>
            <a:br>
              <a:rPr lang="en" sz="1200"/>
            </a:br>
            <a:endParaRPr sz="1200"/>
          </a:p>
        </p:txBody>
      </p:sp>
      <p:pic>
        <p:nvPicPr>
          <p:cNvPr id="180" name="Google Shape;180;p35"/>
          <p:cNvPicPr preferRelativeResize="0"/>
          <p:nvPr/>
        </p:nvPicPr>
        <p:blipFill rotWithShape="1">
          <a:blip r:embed="rId3">
            <a:alphaModFix/>
          </a:blip>
          <a:srcRect r="26475"/>
          <a:stretch/>
        </p:blipFill>
        <p:spPr>
          <a:xfrm>
            <a:off x="5447675" y="165225"/>
            <a:ext cx="3498125" cy="32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Truenorthlogic/NCEES:</a:t>
            </a:r>
            <a:endParaRPr/>
          </a:p>
        </p:txBody>
      </p:sp>
      <p:sp>
        <p:nvSpPr>
          <p:cNvPr id="186" name="Google Shape;186;p36"/>
          <p:cNvSpPr txBox="1">
            <a:spLocks noGrp="1"/>
          </p:cNvSpPr>
          <p:nvPr>
            <p:ph type="body" idx="1"/>
          </p:nvPr>
        </p:nvSpPr>
        <p:spPr>
          <a:xfrm>
            <a:off x="427800" y="626625"/>
            <a:ext cx="8125800" cy="8178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2400">
                <a:solidFill>
                  <a:srgbClr val="EC7A08"/>
                </a:solidFill>
                <a:latin typeface="Oswald"/>
                <a:ea typeface="Oswald"/>
                <a:cs typeface="Oswald"/>
                <a:sym typeface="Oswald"/>
              </a:rPr>
              <a:t>ENGAGE </a:t>
            </a:r>
            <a:r>
              <a:rPr lang="en" sz="1200">
                <a:solidFill>
                  <a:srgbClr val="5482AB"/>
                </a:solidFill>
                <a:latin typeface="Oswald"/>
                <a:ea typeface="Oswald"/>
                <a:cs typeface="Oswald"/>
                <a:sym typeface="Oswald"/>
              </a:rPr>
              <a:t>TNL/NCEES provides a platform where all the pieces of a professional development plan can connect with one another including evaluations, observations and improvement plans.                           </a:t>
            </a:r>
            <a:r>
              <a:rPr lang="en" sz="1200" b="1">
                <a:solidFill>
                  <a:srgbClr val="5482AB"/>
                </a:solidFill>
                <a:latin typeface="Oswald"/>
                <a:ea typeface="Oswald"/>
                <a:cs typeface="Oswald"/>
                <a:sym typeface="Oswald"/>
              </a:rPr>
              <a:t>   (Click here for </a:t>
            </a:r>
            <a:r>
              <a:rPr lang="en" sz="1200" b="1" u="sng">
                <a:solidFill>
                  <a:schemeClr val="hlink"/>
                </a:solidFill>
                <a:latin typeface="Oswald"/>
                <a:ea typeface="Oswald"/>
                <a:cs typeface="Oswald"/>
                <a:sym typeface="Oswald"/>
                <a:hlinkClick r:id="rId3"/>
              </a:rPr>
              <a:t>Charter TNL/NCEES INFORMATION</a:t>
            </a:r>
            <a:r>
              <a:rPr lang="en" sz="1200" b="1">
                <a:solidFill>
                  <a:srgbClr val="5482AB"/>
                </a:solidFill>
                <a:latin typeface="Oswald"/>
                <a:ea typeface="Oswald"/>
                <a:cs typeface="Oswald"/>
                <a:sym typeface="Oswald"/>
              </a:rPr>
              <a:t>)</a:t>
            </a:r>
            <a:endParaRPr sz="1200" b="1">
              <a:solidFill>
                <a:srgbClr val="5482AB"/>
              </a:solidFill>
            </a:endParaRPr>
          </a:p>
        </p:txBody>
      </p:sp>
      <p:pic>
        <p:nvPicPr>
          <p:cNvPr id="187" name="Google Shape;187;p36"/>
          <p:cNvPicPr preferRelativeResize="0"/>
          <p:nvPr/>
        </p:nvPicPr>
        <p:blipFill rotWithShape="1">
          <a:blip r:embed="rId4">
            <a:alphaModFix/>
          </a:blip>
          <a:srcRect r="26475"/>
          <a:stretch/>
        </p:blipFill>
        <p:spPr>
          <a:xfrm>
            <a:off x="5447675" y="165225"/>
            <a:ext cx="3498125" cy="325100"/>
          </a:xfrm>
          <a:prstGeom prst="rect">
            <a:avLst/>
          </a:prstGeom>
          <a:noFill/>
          <a:ln>
            <a:noFill/>
          </a:ln>
        </p:spPr>
      </p:pic>
      <p:pic>
        <p:nvPicPr>
          <p:cNvPr id="188" name="Google Shape;188;p36"/>
          <p:cNvPicPr preferRelativeResize="0"/>
          <p:nvPr/>
        </p:nvPicPr>
        <p:blipFill>
          <a:blip r:embed="rId5">
            <a:alphaModFix/>
          </a:blip>
          <a:stretch>
            <a:fillRect/>
          </a:stretch>
        </p:blipFill>
        <p:spPr>
          <a:xfrm>
            <a:off x="728925" y="1444425"/>
            <a:ext cx="7824674" cy="2306944"/>
          </a:xfrm>
          <a:prstGeom prst="rect">
            <a:avLst/>
          </a:prstGeom>
          <a:noFill/>
          <a:ln>
            <a:noFill/>
          </a:ln>
        </p:spPr>
      </p:pic>
      <p:pic>
        <p:nvPicPr>
          <p:cNvPr id="189" name="Google Shape;189;p36"/>
          <p:cNvPicPr preferRelativeResize="0"/>
          <p:nvPr/>
        </p:nvPicPr>
        <p:blipFill rotWithShape="1">
          <a:blip r:embed="rId6">
            <a:alphaModFix/>
          </a:blip>
          <a:srcRect t="38864"/>
          <a:stretch/>
        </p:blipFill>
        <p:spPr>
          <a:xfrm>
            <a:off x="1475852" y="3434895"/>
            <a:ext cx="5795859" cy="1497595"/>
          </a:xfrm>
          <a:prstGeom prst="rect">
            <a:avLst/>
          </a:prstGeom>
          <a:noFill/>
          <a:ln w="9525" cap="flat" cmpd="sng">
            <a:solidFill>
              <a:srgbClr val="000000"/>
            </a:solidFill>
            <a:prstDash val="solid"/>
            <a:round/>
            <a:headEnd type="none" w="sm" len="sm"/>
            <a:tailEnd type="none" w="sm" len="sm"/>
          </a:ln>
        </p:spPr>
      </p:pic>
      <p:sp>
        <p:nvSpPr>
          <p:cNvPr id="190" name="Google Shape;190;p36"/>
          <p:cNvSpPr/>
          <p:nvPr/>
        </p:nvSpPr>
        <p:spPr>
          <a:xfrm>
            <a:off x="1365528" y="4188249"/>
            <a:ext cx="970200" cy="883200"/>
          </a:xfrm>
          <a:prstGeom prst="ellipse">
            <a:avLst/>
          </a:prstGeom>
          <a:solidFill>
            <a:srgbClr val="FFF2CC"/>
          </a:solidFill>
          <a:ln w="19050" cap="flat" cmpd="sng">
            <a:solidFill>
              <a:srgbClr val="5482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txBox="1"/>
          <p:nvPr/>
        </p:nvSpPr>
        <p:spPr>
          <a:xfrm rot="-521988">
            <a:off x="1315208" y="4264559"/>
            <a:ext cx="1071023" cy="7866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C7A08"/>
                </a:solidFill>
              </a:rPr>
              <a:t>NCEES</a:t>
            </a:r>
            <a:endParaRPr b="1">
              <a:solidFill>
                <a:srgbClr val="EC7A08"/>
              </a:solidFill>
            </a:endParaRPr>
          </a:p>
          <a:p>
            <a:pPr marL="0" lvl="0" indent="0" algn="ctr" rtl="0">
              <a:spcBef>
                <a:spcPts val="0"/>
              </a:spcBef>
              <a:spcAft>
                <a:spcPts val="0"/>
              </a:spcAft>
              <a:buNone/>
            </a:pPr>
            <a:r>
              <a:rPr lang="en" b="1">
                <a:solidFill>
                  <a:srgbClr val="EC7A08"/>
                </a:solidFill>
              </a:rPr>
              <a:t>District Admin</a:t>
            </a:r>
            <a:endParaRPr b="1">
              <a:solidFill>
                <a:srgbClr val="EC7A08"/>
              </a:solidFill>
            </a:endParaRPr>
          </a:p>
        </p:txBody>
      </p:sp>
      <p:sp>
        <p:nvSpPr>
          <p:cNvPr id="192" name="Google Shape;192;p36"/>
          <p:cNvSpPr/>
          <p:nvPr/>
        </p:nvSpPr>
        <p:spPr>
          <a:xfrm>
            <a:off x="2358542" y="4188249"/>
            <a:ext cx="970200" cy="883200"/>
          </a:xfrm>
          <a:prstGeom prst="ellipse">
            <a:avLst/>
          </a:prstGeom>
          <a:solidFill>
            <a:srgbClr val="FFF2CC"/>
          </a:solidFill>
          <a:ln w="19050" cap="flat" cmpd="sng">
            <a:solidFill>
              <a:srgbClr val="5482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6"/>
          <p:cNvSpPr txBox="1"/>
          <p:nvPr/>
        </p:nvSpPr>
        <p:spPr>
          <a:xfrm rot="-521988">
            <a:off x="2308222" y="4264559"/>
            <a:ext cx="1071023" cy="7866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C7A08"/>
                </a:solidFill>
              </a:rPr>
              <a:t>Admin</a:t>
            </a:r>
            <a:endParaRPr b="1">
              <a:solidFill>
                <a:srgbClr val="EC7A08"/>
              </a:solidFill>
            </a:endParaRPr>
          </a:p>
          <a:p>
            <a:pPr marL="0" lvl="0" indent="0" algn="ctr" rtl="0">
              <a:spcBef>
                <a:spcPts val="0"/>
              </a:spcBef>
              <a:spcAft>
                <a:spcPts val="0"/>
              </a:spcAft>
              <a:buNone/>
            </a:pPr>
            <a:r>
              <a:rPr lang="en" b="1">
                <a:solidFill>
                  <a:srgbClr val="EC7A08"/>
                </a:solidFill>
              </a:rPr>
              <a:t>Principal</a:t>
            </a:r>
            <a:endParaRPr b="1">
              <a:solidFill>
                <a:srgbClr val="EC7A08"/>
              </a:solidFill>
            </a:endParaRPr>
          </a:p>
          <a:p>
            <a:pPr marL="0" lvl="0" indent="0" algn="ctr" rtl="0">
              <a:spcBef>
                <a:spcPts val="0"/>
              </a:spcBef>
              <a:spcAft>
                <a:spcPts val="0"/>
              </a:spcAft>
              <a:buNone/>
            </a:pPr>
            <a:r>
              <a:rPr lang="en" b="1">
                <a:solidFill>
                  <a:srgbClr val="EC7A08"/>
                </a:solidFill>
              </a:rPr>
              <a:t>AP</a:t>
            </a:r>
            <a:endParaRPr b="1">
              <a:solidFill>
                <a:srgbClr val="EC7A08"/>
              </a:solidFill>
            </a:endParaRPr>
          </a:p>
        </p:txBody>
      </p:sp>
      <p:sp>
        <p:nvSpPr>
          <p:cNvPr id="194" name="Google Shape;194;p36"/>
          <p:cNvSpPr/>
          <p:nvPr/>
        </p:nvSpPr>
        <p:spPr>
          <a:xfrm>
            <a:off x="3351556" y="4188248"/>
            <a:ext cx="970200" cy="883200"/>
          </a:xfrm>
          <a:prstGeom prst="ellipse">
            <a:avLst/>
          </a:prstGeom>
          <a:solidFill>
            <a:srgbClr val="FFF2CC"/>
          </a:solidFill>
          <a:ln w="19050" cap="flat" cmpd="sng">
            <a:solidFill>
              <a:srgbClr val="5482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6"/>
          <p:cNvSpPr txBox="1"/>
          <p:nvPr/>
        </p:nvSpPr>
        <p:spPr>
          <a:xfrm rot="-521988">
            <a:off x="3310753" y="4390256"/>
            <a:ext cx="1071023" cy="6601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EC7A08"/>
                </a:solidFill>
              </a:rPr>
              <a:t>Instructional</a:t>
            </a:r>
            <a:endParaRPr sz="1100" b="1">
              <a:solidFill>
                <a:srgbClr val="EC7A08"/>
              </a:solidFill>
            </a:endParaRPr>
          </a:p>
          <a:p>
            <a:pPr marL="0" lvl="0" indent="0" algn="ctr" rtl="0">
              <a:spcBef>
                <a:spcPts val="0"/>
              </a:spcBef>
              <a:spcAft>
                <a:spcPts val="0"/>
              </a:spcAft>
              <a:buNone/>
            </a:pPr>
            <a:r>
              <a:rPr lang="en" b="1">
                <a:solidFill>
                  <a:srgbClr val="EC7A08"/>
                </a:solidFill>
              </a:rPr>
              <a:t>Teachers</a:t>
            </a:r>
            <a:endParaRPr b="1">
              <a:solidFill>
                <a:srgbClr val="EC7A08"/>
              </a:solidFill>
            </a:endParaRPr>
          </a:p>
        </p:txBody>
      </p:sp>
      <p:sp>
        <p:nvSpPr>
          <p:cNvPr id="196" name="Google Shape;196;p36"/>
          <p:cNvSpPr/>
          <p:nvPr/>
        </p:nvSpPr>
        <p:spPr>
          <a:xfrm>
            <a:off x="4344570" y="4188248"/>
            <a:ext cx="970200" cy="883200"/>
          </a:xfrm>
          <a:prstGeom prst="ellipse">
            <a:avLst/>
          </a:prstGeom>
          <a:solidFill>
            <a:srgbClr val="FFF2CC"/>
          </a:solidFill>
          <a:ln w="19050" cap="flat" cmpd="sng">
            <a:solidFill>
              <a:srgbClr val="5482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6"/>
          <p:cNvSpPr txBox="1"/>
          <p:nvPr/>
        </p:nvSpPr>
        <p:spPr>
          <a:xfrm rot="-521988">
            <a:off x="4301454" y="4360337"/>
            <a:ext cx="1071023" cy="6901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b="1">
                <a:solidFill>
                  <a:srgbClr val="EC7A08"/>
                </a:solidFill>
              </a:rPr>
              <a:t>Instructional</a:t>
            </a:r>
            <a:endParaRPr sz="1100" b="1">
              <a:solidFill>
                <a:srgbClr val="EC7A08"/>
              </a:solidFill>
            </a:endParaRPr>
          </a:p>
          <a:p>
            <a:pPr marL="0" lvl="0" indent="0" algn="ctr" rtl="0">
              <a:spcBef>
                <a:spcPts val="0"/>
              </a:spcBef>
              <a:spcAft>
                <a:spcPts val="0"/>
              </a:spcAft>
              <a:buClr>
                <a:schemeClr val="dk1"/>
              </a:buClr>
              <a:buSzPts val="1100"/>
              <a:buFont typeface="Arial"/>
              <a:buNone/>
            </a:pPr>
            <a:r>
              <a:rPr lang="en" b="1">
                <a:solidFill>
                  <a:srgbClr val="EC7A08"/>
                </a:solidFill>
              </a:rPr>
              <a:t>Support</a:t>
            </a:r>
            <a:endParaRPr b="1">
              <a:solidFill>
                <a:srgbClr val="EC7A08"/>
              </a:solidFill>
            </a:endParaRPr>
          </a:p>
          <a:p>
            <a:pPr marL="0" lvl="0" indent="0" algn="ctr" rtl="0">
              <a:spcBef>
                <a:spcPts val="0"/>
              </a:spcBef>
              <a:spcAft>
                <a:spcPts val="0"/>
              </a:spcAft>
              <a:buNone/>
            </a:pPr>
            <a:endParaRPr b="1">
              <a:solidFill>
                <a:srgbClr val="EC7A08"/>
              </a:solidFill>
            </a:endParaRPr>
          </a:p>
        </p:txBody>
      </p:sp>
      <p:sp>
        <p:nvSpPr>
          <p:cNvPr id="198" name="Google Shape;198;p36"/>
          <p:cNvSpPr/>
          <p:nvPr/>
        </p:nvSpPr>
        <p:spPr>
          <a:xfrm>
            <a:off x="5337584" y="4188249"/>
            <a:ext cx="970200" cy="883200"/>
          </a:xfrm>
          <a:prstGeom prst="ellipse">
            <a:avLst/>
          </a:prstGeom>
          <a:solidFill>
            <a:srgbClr val="FFF2CC"/>
          </a:solidFill>
          <a:ln w="19050" cap="flat" cmpd="sng">
            <a:solidFill>
              <a:srgbClr val="5482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6"/>
          <p:cNvSpPr txBox="1"/>
          <p:nvPr/>
        </p:nvSpPr>
        <p:spPr>
          <a:xfrm rot="-521988">
            <a:off x="5297230" y="4396420"/>
            <a:ext cx="1071023" cy="6537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C7A08"/>
                </a:solidFill>
              </a:rPr>
              <a:t>Mentors</a:t>
            </a:r>
            <a:endParaRPr b="1">
              <a:solidFill>
                <a:srgbClr val="EC7A08"/>
              </a:solidFill>
            </a:endParaRPr>
          </a:p>
        </p:txBody>
      </p:sp>
      <p:sp>
        <p:nvSpPr>
          <p:cNvPr id="200" name="Google Shape;200;p36"/>
          <p:cNvSpPr/>
          <p:nvPr/>
        </p:nvSpPr>
        <p:spPr>
          <a:xfrm>
            <a:off x="6330598" y="4188249"/>
            <a:ext cx="970200" cy="883200"/>
          </a:xfrm>
          <a:prstGeom prst="ellipse">
            <a:avLst/>
          </a:prstGeom>
          <a:solidFill>
            <a:srgbClr val="FFF2CC"/>
          </a:solidFill>
          <a:ln w="19050" cap="flat" cmpd="sng">
            <a:solidFill>
              <a:srgbClr val="5482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6"/>
          <p:cNvSpPr txBox="1"/>
          <p:nvPr/>
        </p:nvSpPr>
        <p:spPr>
          <a:xfrm rot="-521988">
            <a:off x="6280278" y="4264559"/>
            <a:ext cx="1071023" cy="7866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EC7A08"/>
                </a:solidFill>
              </a:rPr>
              <a:t>Peer</a:t>
            </a:r>
            <a:endParaRPr b="1">
              <a:solidFill>
                <a:srgbClr val="EC7A08"/>
              </a:solidFill>
            </a:endParaRPr>
          </a:p>
          <a:p>
            <a:pPr marL="0" lvl="0" indent="0" algn="ctr" rtl="0">
              <a:spcBef>
                <a:spcPts val="0"/>
              </a:spcBef>
              <a:spcAft>
                <a:spcPts val="0"/>
              </a:spcAft>
              <a:buNone/>
            </a:pPr>
            <a:r>
              <a:rPr lang="en" b="1">
                <a:solidFill>
                  <a:srgbClr val="EC7A08"/>
                </a:solidFill>
              </a:rPr>
              <a:t>Observers</a:t>
            </a:r>
            <a:endParaRPr b="1">
              <a:solidFill>
                <a:srgbClr val="EC7A08"/>
              </a:solidFill>
            </a:endParaRPr>
          </a:p>
        </p:txBody>
      </p:sp>
      <p:sp>
        <p:nvSpPr>
          <p:cNvPr id="202" name="Google Shape;202;p36"/>
          <p:cNvSpPr txBox="1"/>
          <p:nvPr/>
        </p:nvSpPr>
        <p:spPr>
          <a:xfrm>
            <a:off x="79675" y="3653000"/>
            <a:ext cx="1780200" cy="1061400"/>
          </a:xfrm>
          <a:prstGeom prst="rect">
            <a:avLst/>
          </a:prstGeom>
          <a:noFill/>
          <a:ln>
            <a:noFill/>
          </a:ln>
        </p:spPr>
        <p:txBody>
          <a:bodyPr spcFirstLastPara="1" wrap="square" lIns="91425" tIns="91425" rIns="91425" bIns="91425" anchor="ctr" anchorCtr="0">
            <a:noAutofit/>
          </a:bodyPr>
          <a:lstStyle/>
          <a:p>
            <a:pPr marL="457200" lvl="0" indent="0" algn="l" rtl="0">
              <a:spcBef>
                <a:spcPts val="640"/>
              </a:spcBef>
              <a:spcAft>
                <a:spcPts val="0"/>
              </a:spcAft>
              <a:buClr>
                <a:schemeClr val="dk1"/>
              </a:buClr>
              <a:buSzPts val="1100"/>
              <a:buFont typeface="Arial"/>
              <a:buNone/>
            </a:pPr>
            <a:r>
              <a:rPr lang="en" sz="2400">
                <a:solidFill>
                  <a:srgbClr val="EC7A08"/>
                </a:solidFill>
                <a:latin typeface="Oswald"/>
                <a:ea typeface="Oswald"/>
                <a:cs typeface="Oswald"/>
                <a:sym typeface="Oswald"/>
              </a:rPr>
              <a:t>ROLES:</a:t>
            </a:r>
            <a:endParaRPr sz="24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Truenorthlogic/NCEES:</a:t>
            </a:r>
            <a:endParaRPr/>
          </a:p>
        </p:txBody>
      </p:sp>
      <p:sp>
        <p:nvSpPr>
          <p:cNvPr id="208" name="Google Shape;208;p37"/>
          <p:cNvSpPr txBox="1">
            <a:spLocks noGrp="1"/>
          </p:cNvSpPr>
          <p:nvPr>
            <p:ph type="body" idx="1"/>
          </p:nvPr>
        </p:nvSpPr>
        <p:spPr>
          <a:xfrm>
            <a:off x="449500" y="641575"/>
            <a:ext cx="8125800" cy="8040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2400">
                <a:solidFill>
                  <a:srgbClr val="EC7A08"/>
                </a:solidFill>
                <a:latin typeface="Oswald"/>
                <a:ea typeface="Oswald"/>
                <a:cs typeface="Oswald"/>
                <a:sym typeface="Oswald"/>
              </a:rPr>
              <a:t>LEARN</a:t>
            </a:r>
            <a:r>
              <a:rPr lang="en" sz="1200">
                <a:solidFill>
                  <a:srgbClr val="5482AB"/>
                </a:solidFill>
                <a:latin typeface="Oswald"/>
                <a:ea typeface="Oswald"/>
                <a:cs typeface="Oswald"/>
                <a:sym typeface="Oswald"/>
              </a:rPr>
              <a:t>  Professional Development in TNL/NCEES helps Charters and LEAs manage professional development for staff through </a:t>
            </a:r>
            <a:br>
              <a:rPr lang="en" sz="1200">
                <a:solidFill>
                  <a:srgbClr val="5482AB"/>
                </a:solidFill>
                <a:latin typeface="Oswald"/>
                <a:ea typeface="Oswald"/>
                <a:cs typeface="Oswald"/>
                <a:sym typeface="Oswald"/>
              </a:rPr>
            </a:br>
            <a:r>
              <a:rPr lang="en" sz="1200">
                <a:solidFill>
                  <a:srgbClr val="5482AB"/>
                </a:solidFill>
                <a:latin typeface="Oswald"/>
                <a:ea typeface="Oswald"/>
                <a:cs typeface="Oswald"/>
                <a:sym typeface="Oswald"/>
              </a:rPr>
              <a:t>DPI PD or Local PD.</a:t>
            </a:r>
            <a:endParaRPr sz="1200"/>
          </a:p>
        </p:txBody>
      </p:sp>
      <p:pic>
        <p:nvPicPr>
          <p:cNvPr id="209" name="Google Shape;209;p37"/>
          <p:cNvPicPr preferRelativeResize="0"/>
          <p:nvPr/>
        </p:nvPicPr>
        <p:blipFill rotWithShape="1">
          <a:blip r:embed="rId3">
            <a:alphaModFix/>
          </a:blip>
          <a:srcRect r="26475"/>
          <a:stretch/>
        </p:blipFill>
        <p:spPr>
          <a:xfrm>
            <a:off x="5447675" y="165225"/>
            <a:ext cx="3498125" cy="325100"/>
          </a:xfrm>
          <a:prstGeom prst="rect">
            <a:avLst/>
          </a:prstGeom>
          <a:noFill/>
          <a:ln>
            <a:noFill/>
          </a:ln>
        </p:spPr>
      </p:pic>
      <p:pic>
        <p:nvPicPr>
          <p:cNvPr id="210" name="Google Shape;210;p37"/>
          <p:cNvPicPr preferRelativeResize="0"/>
          <p:nvPr/>
        </p:nvPicPr>
        <p:blipFill>
          <a:blip r:embed="rId4">
            <a:alphaModFix/>
          </a:blip>
          <a:stretch>
            <a:fillRect/>
          </a:stretch>
        </p:blipFill>
        <p:spPr>
          <a:xfrm>
            <a:off x="644400" y="1402650"/>
            <a:ext cx="5164438" cy="3133748"/>
          </a:xfrm>
          <a:prstGeom prst="rect">
            <a:avLst/>
          </a:prstGeom>
          <a:noFill/>
          <a:ln w="9525" cap="flat" cmpd="sng">
            <a:solidFill>
              <a:schemeClr val="dk2"/>
            </a:solidFill>
            <a:prstDash val="solid"/>
            <a:round/>
            <a:headEnd type="none" w="sm" len="sm"/>
            <a:tailEnd type="none" w="sm" len="sm"/>
          </a:ln>
        </p:spPr>
      </p:pic>
      <p:pic>
        <p:nvPicPr>
          <p:cNvPr id="211" name="Google Shape;211;p37"/>
          <p:cNvPicPr preferRelativeResize="0"/>
          <p:nvPr/>
        </p:nvPicPr>
        <p:blipFill>
          <a:blip r:embed="rId5">
            <a:alphaModFix/>
          </a:blip>
          <a:stretch>
            <a:fillRect/>
          </a:stretch>
        </p:blipFill>
        <p:spPr>
          <a:xfrm flipH="1">
            <a:off x="5619941" y="3021641"/>
            <a:ext cx="3068859" cy="2037909"/>
          </a:xfrm>
          <a:prstGeom prst="rect">
            <a:avLst/>
          </a:prstGeom>
          <a:noFill/>
          <a:ln w="9525" cap="flat" cmpd="sng">
            <a:solidFill>
              <a:schemeClr val="dk2"/>
            </a:solidFill>
            <a:prstDash val="solid"/>
            <a:round/>
            <a:headEnd type="none" w="sm" len="sm"/>
            <a:tailEnd type="none" w="sm" len="sm"/>
          </a:ln>
        </p:spPr>
      </p:pic>
      <p:sp>
        <p:nvSpPr>
          <p:cNvPr id="212" name="Google Shape;212;p37"/>
          <p:cNvSpPr txBox="1"/>
          <p:nvPr/>
        </p:nvSpPr>
        <p:spPr>
          <a:xfrm>
            <a:off x="5852425" y="1288100"/>
            <a:ext cx="2888400" cy="1519200"/>
          </a:xfrm>
          <a:prstGeom prst="rect">
            <a:avLst/>
          </a:prstGeom>
          <a:noFill/>
          <a:ln>
            <a:noFill/>
          </a:ln>
        </p:spPr>
        <p:txBody>
          <a:bodyPr spcFirstLastPara="1" wrap="square" lIns="91425" tIns="91425" rIns="91425" bIns="91425" anchor="t" anchorCtr="0">
            <a:noAutofit/>
          </a:bodyPr>
          <a:lstStyle/>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Online PD/PD Playlists</a:t>
            </a:r>
            <a:endParaRPr sz="1800">
              <a:solidFill>
                <a:schemeClr val="dk1"/>
              </a:solidFill>
              <a:latin typeface="Oswald"/>
              <a:ea typeface="Oswald"/>
              <a:cs typeface="Oswald"/>
              <a:sym typeface="Oswald"/>
            </a:endParaRPr>
          </a:p>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Local PD Office</a:t>
            </a:r>
            <a:endParaRPr sz="1800">
              <a:solidFill>
                <a:schemeClr val="dk1"/>
              </a:solidFill>
              <a:latin typeface="Oswald"/>
              <a:ea typeface="Oswald"/>
              <a:cs typeface="Oswald"/>
              <a:sym typeface="Oswald"/>
            </a:endParaRPr>
          </a:p>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Self-Paced/Instructor Led</a:t>
            </a:r>
            <a:endParaRPr sz="1800">
              <a:solidFill>
                <a:schemeClr val="dk1"/>
              </a:solidFill>
              <a:latin typeface="Oswald"/>
              <a:ea typeface="Oswald"/>
              <a:cs typeface="Oswald"/>
              <a:sym typeface="Oswald"/>
            </a:endParaRPr>
          </a:p>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Record Attendance and Completion for credit</a:t>
            </a:r>
            <a:endParaRPr sz="1800">
              <a:solidFill>
                <a:schemeClr val="dk1"/>
              </a:solidFill>
              <a:latin typeface="Oswald"/>
              <a:ea typeface="Oswald"/>
              <a:cs typeface="Oswald"/>
              <a:sym typeface="Oswald"/>
            </a:endParaRPr>
          </a:p>
          <a:p>
            <a:pPr marL="0" lvl="0" indent="0" algn="l" rtl="0">
              <a:spcBef>
                <a:spcPts val="0"/>
              </a:spcBef>
              <a:spcAft>
                <a:spcPts val="0"/>
              </a:spcAft>
              <a:buNone/>
            </a:pPr>
            <a:endParaRPr sz="1800">
              <a:latin typeface="Oswald"/>
              <a:ea typeface="Oswald"/>
              <a:cs typeface="Oswald"/>
              <a:sym typeface="Oswald"/>
            </a:endParaRPr>
          </a:p>
        </p:txBody>
      </p:sp>
      <p:sp>
        <p:nvSpPr>
          <p:cNvPr id="213" name="Google Shape;213;p37"/>
          <p:cNvSpPr txBox="1"/>
          <p:nvPr/>
        </p:nvSpPr>
        <p:spPr>
          <a:xfrm>
            <a:off x="336725" y="4567175"/>
            <a:ext cx="5136300" cy="58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t>Click here for a listing of Educator Effectiveness PD Courses: </a:t>
            </a:r>
            <a:endParaRPr sz="1200"/>
          </a:p>
          <a:p>
            <a:pPr marL="0" lvl="0" indent="0" algn="r" rtl="0">
              <a:spcBef>
                <a:spcPts val="0"/>
              </a:spcBef>
              <a:spcAft>
                <a:spcPts val="0"/>
              </a:spcAft>
              <a:buNone/>
            </a:pPr>
            <a:r>
              <a:rPr lang="en" sz="1200" u="sng">
                <a:solidFill>
                  <a:schemeClr val="hlink"/>
                </a:solidFill>
                <a:hlinkClick r:id="rId6"/>
              </a:rPr>
              <a:t>https://rt3nc.org/</a:t>
            </a:r>
            <a:endParaRPr sz="1200"/>
          </a:p>
          <a:p>
            <a:pPr marL="0" lvl="0" indent="0" algn="l" rtl="0">
              <a:spcBef>
                <a:spcPts val="0"/>
              </a:spcBef>
              <a:spcAft>
                <a:spcPts val="0"/>
              </a:spcAft>
              <a:buNone/>
            </a:pPr>
            <a:endParaRPr sz="1200"/>
          </a:p>
        </p:txBody>
      </p:sp>
      <p:cxnSp>
        <p:nvCxnSpPr>
          <p:cNvPr id="214" name="Google Shape;214;p37"/>
          <p:cNvCxnSpPr/>
          <p:nvPr/>
        </p:nvCxnSpPr>
        <p:spPr>
          <a:xfrm flipH="1">
            <a:off x="3026459" y="1415503"/>
            <a:ext cx="20400" cy="239400"/>
          </a:xfrm>
          <a:prstGeom prst="straightConnector1">
            <a:avLst/>
          </a:prstGeom>
          <a:noFill/>
          <a:ln w="28575" cap="flat" cmpd="sng">
            <a:solidFill>
              <a:srgbClr val="FF0000"/>
            </a:solidFill>
            <a:prstDash val="solid"/>
            <a:round/>
            <a:headEnd type="none" w="med" len="med"/>
            <a:tailEnd type="triangle" w="med" len="med"/>
          </a:ln>
        </p:spPr>
      </p:cxnSp>
      <p:cxnSp>
        <p:nvCxnSpPr>
          <p:cNvPr id="215" name="Google Shape;215;p37"/>
          <p:cNvCxnSpPr/>
          <p:nvPr/>
        </p:nvCxnSpPr>
        <p:spPr>
          <a:xfrm flipH="1">
            <a:off x="3566543" y="1415503"/>
            <a:ext cx="7200" cy="2598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8"/>
          <p:cNvPicPr preferRelativeResize="0"/>
          <p:nvPr/>
        </p:nvPicPr>
        <p:blipFill>
          <a:blip r:embed="rId3">
            <a:alphaModFix/>
          </a:blip>
          <a:stretch>
            <a:fillRect/>
          </a:stretch>
        </p:blipFill>
        <p:spPr>
          <a:xfrm>
            <a:off x="7224772" y="634325"/>
            <a:ext cx="1425257" cy="2891083"/>
          </a:xfrm>
          <a:prstGeom prst="rect">
            <a:avLst/>
          </a:prstGeom>
          <a:noFill/>
          <a:ln>
            <a:noFill/>
          </a:ln>
        </p:spPr>
      </p:pic>
      <p:sp>
        <p:nvSpPr>
          <p:cNvPr id="221" name="Google Shape;221;p38"/>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Truenorthlogic/NCEES:</a:t>
            </a:r>
            <a:endParaRPr/>
          </a:p>
        </p:txBody>
      </p:sp>
      <p:sp>
        <p:nvSpPr>
          <p:cNvPr id="222" name="Google Shape;222;p38"/>
          <p:cNvSpPr txBox="1">
            <a:spLocks noGrp="1"/>
          </p:cNvSpPr>
          <p:nvPr>
            <p:ph type="body" idx="1"/>
          </p:nvPr>
        </p:nvSpPr>
        <p:spPr>
          <a:xfrm>
            <a:off x="400575" y="634325"/>
            <a:ext cx="7752300" cy="8178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2400">
                <a:solidFill>
                  <a:srgbClr val="EC7A08"/>
                </a:solidFill>
                <a:latin typeface="Oswald"/>
                <a:ea typeface="Oswald"/>
                <a:cs typeface="Oswald"/>
                <a:sym typeface="Oswald"/>
              </a:rPr>
              <a:t>SUPPORT </a:t>
            </a:r>
            <a:r>
              <a:rPr lang="en" sz="1200">
                <a:solidFill>
                  <a:srgbClr val="5482AB"/>
                </a:solidFill>
                <a:latin typeface="Oswald"/>
                <a:ea typeface="Oswald"/>
                <a:cs typeface="Oswald"/>
                <a:sym typeface="Oswald"/>
              </a:rPr>
              <a:t>TNL/NCEES centralizes this information in one place to support teacher, support staff and </a:t>
            </a:r>
            <a:br>
              <a:rPr lang="en" sz="1200">
                <a:solidFill>
                  <a:srgbClr val="5482AB"/>
                </a:solidFill>
                <a:latin typeface="Oswald"/>
                <a:ea typeface="Oswald"/>
                <a:cs typeface="Oswald"/>
                <a:sym typeface="Oswald"/>
              </a:rPr>
            </a:br>
            <a:r>
              <a:rPr lang="en" sz="1200">
                <a:solidFill>
                  <a:srgbClr val="5482AB"/>
                </a:solidFill>
                <a:latin typeface="Oswald"/>
                <a:ea typeface="Oswald"/>
                <a:cs typeface="Oswald"/>
                <a:sym typeface="Oswald"/>
              </a:rPr>
              <a:t>administrators’ professional growth.</a:t>
            </a:r>
            <a:endParaRPr sz="1200"/>
          </a:p>
        </p:txBody>
      </p:sp>
      <p:pic>
        <p:nvPicPr>
          <p:cNvPr id="223" name="Google Shape;223;p38"/>
          <p:cNvPicPr preferRelativeResize="0"/>
          <p:nvPr/>
        </p:nvPicPr>
        <p:blipFill rotWithShape="1">
          <a:blip r:embed="rId4">
            <a:alphaModFix/>
          </a:blip>
          <a:srcRect r="26475"/>
          <a:stretch/>
        </p:blipFill>
        <p:spPr>
          <a:xfrm>
            <a:off x="5447675" y="165225"/>
            <a:ext cx="3498125" cy="325100"/>
          </a:xfrm>
          <a:prstGeom prst="rect">
            <a:avLst/>
          </a:prstGeom>
          <a:noFill/>
          <a:ln>
            <a:noFill/>
          </a:ln>
        </p:spPr>
      </p:pic>
      <p:pic>
        <p:nvPicPr>
          <p:cNvPr id="224" name="Google Shape;224;p38"/>
          <p:cNvPicPr preferRelativeResize="0"/>
          <p:nvPr/>
        </p:nvPicPr>
        <p:blipFill>
          <a:blip r:embed="rId5">
            <a:alphaModFix/>
          </a:blip>
          <a:stretch>
            <a:fillRect/>
          </a:stretch>
        </p:blipFill>
        <p:spPr>
          <a:xfrm>
            <a:off x="394750" y="1359630"/>
            <a:ext cx="6694407" cy="2000961"/>
          </a:xfrm>
          <a:prstGeom prst="rect">
            <a:avLst/>
          </a:prstGeom>
          <a:noFill/>
          <a:ln>
            <a:noFill/>
          </a:ln>
        </p:spPr>
      </p:pic>
      <p:pic>
        <p:nvPicPr>
          <p:cNvPr id="225" name="Google Shape;225;p38"/>
          <p:cNvPicPr preferRelativeResize="0"/>
          <p:nvPr/>
        </p:nvPicPr>
        <p:blipFill>
          <a:blip r:embed="rId6">
            <a:alphaModFix/>
          </a:blip>
          <a:stretch>
            <a:fillRect/>
          </a:stretch>
        </p:blipFill>
        <p:spPr>
          <a:xfrm>
            <a:off x="2561346" y="3398068"/>
            <a:ext cx="6145455" cy="1914783"/>
          </a:xfrm>
          <a:prstGeom prst="rect">
            <a:avLst/>
          </a:prstGeom>
          <a:noFill/>
          <a:ln>
            <a:noFill/>
          </a:ln>
        </p:spPr>
      </p:pic>
      <p:pic>
        <p:nvPicPr>
          <p:cNvPr id="226" name="Google Shape;226;p38"/>
          <p:cNvPicPr preferRelativeResize="0"/>
          <p:nvPr/>
        </p:nvPicPr>
        <p:blipFill>
          <a:blip r:embed="rId7">
            <a:alphaModFix/>
          </a:blip>
          <a:stretch>
            <a:fillRect/>
          </a:stretch>
        </p:blipFill>
        <p:spPr>
          <a:xfrm>
            <a:off x="0" y="3938350"/>
            <a:ext cx="2561350" cy="1660875"/>
          </a:xfrm>
          <a:prstGeom prst="rect">
            <a:avLst/>
          </a:prstGeom>
          <a:noFill/>
          <a:ln>
            <a:noFill/>
          </a:ln>
        </p:spPr>
      </p:pic>
      <p:sp>
        <p:nvSpPr>
          <p:cNvPr id="227" name="Google Shape;227;p38"/>
          <p:cNvSpPr txBox="1"/>
          <p:nvPr/>
        </p:nvSpPr>
        <p:spPr>
          <a:xfrm>
            <a:off x="267750" y="3391450"/>
            <a:ext cx="2210700" cy="7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Click here for </a:t>
            </a:r>
            <a:r>
              <a:rPr lang="en" u="sng">
                <a:solidFill>
                  <a:schemeClr val="hlink"/>
                </a:solidFill>
                <a:hlinkClick r:id="rId8"/>
              </a:rPr>
              <a:t>TNL/NCEES District Administrator Guide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9"/>
          <p:cNvPicPr preferRelativeResize="0"/>
          <p:nvPr/>
        </p:nvPicPr>
        <p:blipFill rotWithShape="1">
          <a:blip r:embed="rId3">
            <a:alphaModFix/>
          </a:blip>
          <a:srcRect l="18239" r="7432"/>
          <a:stretch/>
        </p:blipFill>
        <p:spPr>
          <a:xfrm>
            <a:off x="3706334" y="1161088"/>
            <a:ext cx="1773643" cy="1829825"/>
          </a:xfrm>
          <a:prstGeom prst="rect">
            <a:avLst/>
          </a:prstGeom>
          <a:noFill/>
          <a:ln w="9525" cap="flat" cmpd="sng">
            <a:solidFill>
              <a:schemeClr val="dk2"/>
            </a:solidFill>
            <a:prstDash val="solid"/>
            <a:round/>
            <a:headEnd type="none" w="sm" len="sm"/>
            <a:tailEnd type="none" w="sm" len="sm"/>
          </a:ln>
        </p:spPr>
      </p:pic>
      <p:sp>
        <p:nvSpPr>
          <p:cNvPr id="233" name="Google Shape;233;p39"/>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Truenorthlogic/NCEES:</a:t>
            </a:r>
            <a:endParaRPr/>
          </a:p>
        </p:txBody>
      </p:sp>
      <p:sp>
        <p:nvSpPr>
          <p:cNvPr id="234" name="Google Shape;234;p39"/>
          <p:cNvSpPr txBox="1">
            <a:spLocks noGrp="1"/>
          </p:cNvSpPr>
          <p:nvPr>
            <p:ph type="body" idx="1"/>
          </p:nvPr>
        </p:nvSpPr>
        <p:spPr>
          <a:xfrm>
            <a:off x="586046" y="634325"/>
            <a:ext cx="8312100" cy="832800"/>
          </a:xfrm>
          <a:prstGeom prst="rect">
            <a:avLst/>
          </a:prstGeom>
        </p:spPr>
        <p:txBody>
          <a:bodyPr spcFirstLastPara="1" wrap="square" lIns="91425" tIns="91425" rIns="91425" bIns="91425" anchor="t" anchorCtr="0">
            <a:noAutofit/>
          </a:bodyPr>
          <a:lstStyle/>
          <a:p>
            <a:pPr marL="457200" lvl="0" indent="0" algn="l" rtl="0">
              <a:spcBef>
                <a:spcPts val="640"/>
              </a:spcBef>
              <a:spcAft>
                <a:spcPts val="0"/>
              </a:spcAft>
              <a:buNone/>
            </a:pPr>
            <a:r>
              <a:rPr lang="en" sz="2400">
                <a:solidFill>
                  <a:srgbClr val="EC7A08"/>
                </a:solidFill>
                <a:latin typeface="Oswald"/>
                <a:ea typeface="Oswald"/>
                <a:cs typeface="Oswald"/>
                <a:sym typeface="Oswald"/>
              </a:rPr>
              <a:t>MEASURE </a:t>
            </a:r>
            <a:r>
              <a:rPr lang="en" sz="1200">
                <a:solidFill>
                  <a:srgbClr val="5482AB"/>
                </a:solidFill>
                <a:latin typeface="Oswald"/>
                <a:ea typeface="Oswald"/>
                <a:cs typeface="Oswald"/>
                <a:sym typeface="Oswald"/>
              </a:rPr>
              <a:t>Charters and LEAs utilize TNL/NCEES to measure competencies through professional development and staff evaluation.</a:t>
            </a:r>
            <a:endParaRPr sz="1200"/>
          </a:p>
        </p:txBody>
      </p:sp>
      <p:pic>
        <p:nvPicPr>
          <p:cNvPr id="235" name="Google Shape;235;p39"/>
          <p:cNvPicPr preferRelativeResize="0"/>
          <p:nvPr/>
        </p:nvPicPr>
        <p:blipFill rotWithShape="1">
          <a:blip r:embed="rId4">
            <a:alphaModFix/>
          </a:blip>
          <a:srcRect r="26475"/>
          <a:stretch/>
        </p:blipFill>
        <p:spPr>
          <a:xfrm>
            <a:off x="5447675" y="165225"/>
            <a:ext cx="3498125" cy="325100"/>
          </a:xfrm>
          <a:prstGeom prst="rect">
            <a:avLst/>
          </a:prstGeom>
          <a:noFill/>
          <a:ln>
            <a:noFill/>
          </a:ln>
        </p:spPr>
      </p:pic>
      <p:pic>
        <p:nvPicPr>
          <p:cNvPr id="236" name="Google Shape;236;p39"/>
          <p:cNvPicPr preferRelativeResize="0"/>
          <p:nvPr/>
        </p:nvPicPr>
        <p:blipFill>
          <a:blip r:embed="rId5">
            <a:alphaModFix/>
          </a:blip>
          <a:stretch>
            <a:fillRect/>
          </a:stretch>
        </p:blipFill>
        <p:spPr>
          <a:xfrm>
            <a:off x="288750" y="1161088"/>
            <a:ext cx="3475769" cy="3820312"/>
          </a:xfrm>
          <a:prstGeom prst="rect">
            <a:avLst/>
          </a:prstGeom>
          <a:noFill/>
          <a:ln w="9525" cap="flat" cmpd="sng">
            <a:solidFill>
              <a:schemeClr val="dk2"/>
            </a:solidFill>
            <a:prstDash val="solid"/>
            <a:round/>
            <a:headEnd type="none" w="sm" len="sm"/>
            <a:tailEnd type="none" w="sm" len="sm"/>
          </a:ln>
        </p:spPr>
      </p:pic>
      <p:pic>
        <p:nvPicPr>
          <p:cNvPr id="237" name="Google Shape;237;p39"/>
          <p:cNvPicPr preferRelativeResize="0"/>
          <p:nvPr/>
        </p:nvPicPr>
        <p:blipFill>
          <a:blip r:embed="rId6">
            <a:alphaModFix/>
          </a:blip>
          <a:stretch>
            <a:fillRect/>
          </a:stretch>
        </p:blipFill>
        <p:spPr>
          <a:xfrm>
            <a:off x="3764519" y="3734836"/>
            <a:ext cx="5133605" cy="1246556"/>
          </a:xfrm>
          <a:prstGeom prst="rect">
            <a:avLst/>
          </a:prstGeom>
          <a:noFill/>
          <a:ln w="9525" cap="flat" cmpd="sng">
            <a:solidFill>
              <a:schemeClr val="dk2"/>
            </a:solidFill>
            <a:prstDash val="solid"/>
            <a:round/>
            <a:headEnd type="none" w="sm" len="sm"/>
            <a:tailEnd type="none" w="sm" len="sm"/>
          </a:ln>
        </p:spPr>
      </p:pic>
      <p:cxnSp>
        <p:nvCxnSpPr>
          <p:cNvPr id="238" name="Google Shape;238;p39"/>
          <p:cNvCxnSpPr/>
          <p:nvPr/>
        </p:nvCxnSpPr>
        <p:spPr>
          <a:xfrm>
            <a:off x="2132419" y="3919059"/>
            <a:ext cx="2331600" cy="7200"/>
          </a:xfrm>
          <a:prstGeom prst="straightConnector1">
            <a:avLst/>
          </a:prstGeom>
          <a:noFill/>
          <a:ln w="28575" cap="flat" cmpd="sng">
            <a:solidFill>
              <a:srgbClr val="FF0000"/>
            </a:solidFill>
            <a:prstDash val="solid"/>
            <a:round/>
            <a:headEnd type="none" w="med" len="med"/>
            <a:tailEnd type="triangle" w="med" len="med"/>
          </a:ln>
        </p:spPr>
      </p:cxnSp>
      <p:pic>
        <p:nvPicPr>
          <p:cNvPr id="239" name="Google Shape;239;p39"/>
          <p:cNvPicPr preferRelativeResize="0"/>
          <p:nvPr/>
        </p:nvPicPr>
        <p:blipFill>
          <a:blip r:embed="rId7">
            <a:alphaModFix/>
          </a:blip>
          <a:stretch>
            <a:fillRect/>
          </a:stretch>
        </p:blipFill>
        <p:spPr>
          <a:xfrm>
            <a:off x="5481637" y="1161088"/>
            <a:ext cx="3416485" cy="1829837"/>
          </a:xfrm>
          <a:prstGeom prst="rect">
            <a:avLst/>
          </a:prstGeom>
          <a:noFill/>
          <a:ln w="9525" cap="flat" cmpd="sng">
            <a:solidFill>
              <a:schemeClr val="dk2"/>
            </a:solidFill>
            <a:prstDash val="solid"/>
            <a:round/>
            <a:headEnd type="none" w="sm" len="sm"/>
            <a:tailEnd type="none" w="sm" len="sm"/>
          </a:ln>
        </p:spPr>
      </p:pic>
      <p:sp>
        <p:nvSpPr>
          <p:cNvPr id="240" name="Google Shape;240;p39"/>
          <p:cNvSpPr txBox="1"/>
          <p:nvPr/>
        </p:nvSpPr>
        <p:spPr>
          <a:xfrm>
            <a:off x="5479977" y="2990912"/>
            <a:ext cx="1560900" cy="614700"/>
          </a:xfrm>
          <a:prstGeom prst="rect">
            <a:avLst/>
          </a:prstGeom>
          <a:noFill/>
          <a:ln>
            <a:noFill/>
          </a:ln>
        </p:spPr>
        <p:txBody>
          <a:bodyPr spcFirstLastPara="1" wrap="square" lIns="91425" tIns="91425" rIns="91425" bIns="91425" anchor="t" anchorCtr="0">
            <a:noAutofit/>
          </a:bodyPr>
          <a:lstStyle/>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Developing</a:t>
            </a:r>
            <a:endParaRPr sz="1800">
              <a:solidFill>
                <a:schemeClr val="dk1"/>
              </a:solidFill>
              <a:latin typeface="Oswald"/>
              <a:ea typeface="Oswald"/>
              <a:cs typeface="Oswald"/>
              <a:sym typeface="Oswald"/>
            </a:endParaRPr>
          </a:p>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Proficient</a:t>
            </a:r>
            <a:endParaRPr/>
          </a:p>
        </p:txBody>
      </p:sp>
      <p:sp>
        <p:nvSpPr>
          <p:cNvPr id="241" name="Google Shape;241;p39"/>
          <p:cNvSpPr txBox="1"/>
          <p:nvPr/>
        </p:nvSpPr>
        <p:spPr>
          <a:xfrm>
            <a:off x="6985355" y="2990912"/>
            <a:ext cx="1857300" cy="614700"/>
          </a:xfrm>
          <a:prstGeom prst="rect">
            <a:avLst/>
          </a:prstGeom>
          <a:noFill/>
          <a:ln>
            <a:noFill/>
          </a:ln>
        </p:spPr>
        <p:txBody>
          <a:bodyPr spcFirstLastPara="1" wrap="square" lIns="91425" tIns="91425" rIns="91425" bIns="91425" anchor="t" anchorCtr="0">
            <a:noAutofit/>
          </a:bodyPr>
          <a:lstStyle/>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Accomplished</a:t>
            </a:r>
            <a:endParaRPr sz="1800">
              <a:solidFill>
                <a:schemeClr val="dk1"/>
              </a:solidFill>
              <a:latin typeface="Oswald"/>
              <a:ea typeface="Oswald"/>
              <a:cs typeface="Oswald"/>
              <a:sym typeface="Oswald"/>
            </a:endParaRPr>
          </a:p>
          <a:p>
            <a:pPr marL="457200" lvl="0" indent="-342900" algn="l" rtl="0">
              <a:lnSpc>
                <a:spcPct val="118750"/>
              </a:lnSpc>
              <a:spcBef>
                <a:spcPts val="0"/>
              </a:spcBef>
              <a:spcAft>
                <a:spcPts val="0"/>
              </a:spcAft>
              <a:buClr>
                <a:schemeClr val="dk1"/>
              </a:buClr>
              <a:buSzPts val="1800"/>
              <a:buFont typeface="Oswald"/>
              <a:buChar char="●"/>
            </a:pPr>
            <a:r>
              <a:rPr lang="en" sz="1800">
                <a:solidFill>
                  <a:schemeClr val="dk1"/>
                </a:solidFill>
                <a:latin typeface="Oswald"/>
                <a:ea typeface="Oswald"/>
                <a:cs typeface="Oswald"/>
                <a:sym typeface="Oswald"/>
              </a:rPr>
              <a:t>Distinguished</a:t>
            </a:r>
            <a:endParaRPr/>
          </a:p>
        </p:txBody>
      </p:sp>
      <p:sp>
        <p:nvSpPr>
          <p:cNvPr id="242" name="Google Shape;242;p39"/>
          <p:cNvSpPr txBox="1"/>
          <p:nvPr/>
        </p:nvSpPr>
        <p:spPr>
          <a:xfrm>
            <a:off x="3679354" y="3055519"/>
            <a:ext cx="1740000" cy="614700"/>
          </a:xfrm>
          <a:prstGeom prst="rect">
            <a:avLst/>
          </a:prstGeom>
          <a:noFill/>
          <a:ln>
            <a:noFill/>
          </a:ln>
        </p:spPr>
        <p:txBody>
          <a:bodyPr spcFirstLastPara="1" wrap="square" lIns="91425" tIns="91425" rIns="91425" bIns="91425" anchor="t" anchorCtr="0">
            <a:noAutofit/>
          </a:bodyPr>
          <a:lstStyle/>
          <a:p>
            <a:pPr marL="457200" lvl="0" indent="-317500" algn="l" rtl="0">
              <a:lnSpc>
                <a:spcPct val="118750"/>
              </a:lnSpc>
              <a:spcBef>
                <a:spcPts val="0"/>
              </a:spcBef>
              <a:spcAft>
                <a:spcPts val="0"/>
              </a:spcAft>
              <a:buClr>
                <a:schemeClr val="dk1"/>
              </a:buClr>
              <a:buSzPts val="1400"/>
              <a:buFont typeface="Oswald"/>
              <a:buChar char="●"/>
            </a:pPr>
            <a:r>
              <a:rPr lang="en">
                <a:solidFill>
                  <a:schemeClr val="dk1"/>
                </a:solidFill>
                <a:latin typeface="Oswald"/>
                <a:ea typeface="Oswald"/>
                <a:cs typeface="Oswald"/>
                <a:sym typeface="Oswald"/>
              </a:rPr>
              <a:t>Quick Reports</a:t>
            </a:r>
            <a:endParaRPr>
              <a:solidFill>
                <a:schemeClr val="dk1"/>
              </a:solidFill>
              <a:latin typeface="Oswald"/>
              <a:ea typeface="Oswald"/>
              <a:cs typeface="Oswald"/>
              <a:sym typeface="Oswald"/>
            </a:endParaRPr>
          </a:p>
          <a:p>
            <a:pPr marL="457200" lvl="0" indent="-317500" algn="l" rtl="0">
              <a:lnSpc>
                <a:spcPct val="118750"/>
              </a:lnSpc>
              <a:spcBef>
                <a:spcPts val="0"/>
              </a:spcBef>
              <a:spcAft>
                <a:spcPts val="0"/>
              </a:spcAft>
              <a:buClr>
                <a:schemeClr val="dk1"/>
              </a:buClr>
              <a:buSzPts val="1400"/>
              <a:buFont typeface="Oswald"/>
              <a:buChar char="●"/>
            </a:pPr>
            <a:r>
              <a:rPr lang="en">
                <a:solidFill>
                  <a:schemeClr val="dk1"/>
                </a:solidFill>
                <a:latin typeface="Oswald"/>
                <a:ea typeface="Oswald"/>
                <a:cs typeface="Oswald"/>
                <a:sym typeface="Oswald"/>
              </a:rPr>
              <a:t>Ad-Hoc Reports</a:t>
            </a:r>
            <a:endParaRPr>
              <a:solidFill>
                <a:schemeClr val="dk1"/>
              </a:solidFill>
              <a:latin typeface="Oswald"/>
              <a:ea typeface="Oswald"/>
              <a:cs typeface="Oswald"/>
              <a:sym typeface="Oswald"/>
            </a:endParaRPr>
          </a:p>
        </p:txBody>
      </p:sp>
      <p:cxnSp>
        <p:nvCxnSpPr>
          <p:cNvPr id="243" name="Google Shape;243;p39"/>
          <p:cNvCxnSpPr/>
          <p:nvPr/>
        </p:nvCxnSpPr>
        <p:spPr>
          <a:xfrm>
            <a:off x="5446062" y="3050000"/>
            <a:ext cx="7200" cy="6222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PowerSchool:</a:t>
            </a:r>
            <a:endParaRPr/>
          </a:p>
        </p:txBody>
      </p:sp>
      <p:sp>
        <p:nvSpPr>
          <p:cNvPr id="249" name="Google Shape;249;p40"/>
          <p:cNvSpPr txBox="1">
            <a:spLocks noGrp="1"/>
          </p:cNvSpPr>
          <p:nvPr>
            <p:ph type="body" idx="1"/>
          </p:nvPr>
        </p:nvSpPr>
        <p:spPr>
          <a:xfrm>
            <a:off x="550775" y="855225"/>
            <a:ext cx="8125800" cy="4240500"/>
          </a:xfrm>
          <a:prstGeom prst="rect">
            <a:avLst/>
          </a:prstGeom>
        </p:spPr>
        <p:txBody>
          <a:bodyPr spcFirstLastPara="1" wrap="square" lIns="91425" tIns="91425" rIns="91425" bIns="91425" anchor="t" anchorCtr="0">
            <a:noAutofit/>
          </a:bodyPr>
          <a:lstStyle/>
          <a:p>
            <a:pPr marL="457200" lvl="0" indent="-304800" algn="l" rtl="0">
              <a:spcBef>
                <a:spcPts val="64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04800" algn="l" rtl="0">
              <a:spcBef>
                <a:spcPts val="0"/>
              </a:spcBef>
              <a:spcAft>
                <a:spcPts val="0"/>
              </a:spcAft>
              <a:buSzPts val="1200"/>
              <a:buChar char="●"/>
            </a:pPr>
            <a:endParaRPr sz="1200"/>
          </a:p>
          <a:p>
            <a:pPr marL="457200" lvl="0" indent="-342900" algn="l" rtl="0">
              <a:lnSpc>
                <a:spcPct val="141666"/>
              </a:lnSpc>
              <a:spcBef>
                <a:spcPts val="0"/>
              </a:spcBef>
              <a:spcAft>
                <a:spcPts val="0"/>
              </a:spcAft>
              <a:buClr>
                <a:srgbClr val="073763"/>
              </a:buClr>
              <a:buSzPts val="1800"/>
              <a:buFont typeface="Oswald"/>
              <a:buChar char="●"/>
            </a:pPr>
            <a:r>
              <a:rPr lang="en" sz="1800">
                <a:solidFill>
                  <a:srgbClr val="073763"/>
                </a:solidFill>
                <a:highlight>
                  <a:schemeClr val="lt1"/>
                </a:highlight>
                <a:latin typeface="Oswald"/>
                <a:ea typeface="Oswald"/>
                <a:cs typeface="Oswald"/>
                <a:sym typeface="Oswald"/>
              </a:rPr>
              <a:t>Beginning in the 2018-19 school year, all NC public and charter schools use PowerTeacher Pro </a:t>
            </a:r>
            <a:endParaRPr sz="1800">
              <a:solidFill>
                <a:srgbClr val="073763"/>
              </a:solidFill>
              <a:highlight>
                <a:schemeClr val="lt1"/>
              </a:highlight>
              <a:latin typeface="Oswald"/>
              <a:ea typeface="Oswald"/>
              <a:cs typeface="Oswald"/>
              <a:sym typeface="Oswald"/>
            </a:endParaRPr>
          </a:p>
          <a:p>
            <a:pPr marL="457200" lvl="0" indent="0" algn="l" rtl="0">
              <a:spcBef>
                <a:spcPts val="640"/>
              </a:spcBef>
              <a:spcAft>
                <a:spcPts val="0"/>
              </a:spcAft>
              <a:buNone/>
            </a:pPr>
            <a:br>
              <a:rPr lang="en" sz="1200"/>
            </a:b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641350" y="165234"/>
            <a:ext cx="6381600" cy="69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PowerTeacher Pro:</a:t>
            </a:r>
            <a:endParaRPr/>
          </a:p>
        </p:txBody>
      </p:sp>
      <p:sp>
        <p:nvSpPr>
          <p:cNvPr id="255" name="Google Shape;255;p41"/>
          <p:cNvSpPr txBox="1">
            <a:spLocks noGrp="1"/>
          </p:cNvSpPr>
          <p:nvPr>
            <p:ph type="body" idx="1"/>
          </p:nvPr>
        </p:nvSpPr>
        <p:spPr>
          <a:xfrm>
            <a:off x="472000" y="1869275"/>
            <a:ext cx="3873900" cy="322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776F65"/>
              </a:buClr>
              <a:buSzPts val="1800"/>
              <a:buFont typeface="Oswald"/>
              <a:buChar char="●"/>
            </a:pPr>
            <a:r>
              <a:rPr lang="en" sz="1800">
                <a:solidFill>
                  <a:srgbClr val="776F65"/>
                </a:solidFill>
                <a:latin typeface="Oswald"/>
                <a:ea typeface="Oswald"/>
                <a:cs typeface="Oswald"/>
                <a:sym typeface="Oswald"/>
              </a:rPr>
              <a:t>User friendly interface</a:t>
            </a:r>
            <a:endParaRPr sz="1800">
              <a:solidFill>
                <a:srgbClr val="776F65"/>
              </a:solidFill>
              <a:latin typeface="Oswald"/>
              <a:ea typeface="Oswald"/>
              <a:cs typeface="Oswald"/>
              <a:sym typeface="Oswald"/>
            </a:endParaRPr>
          </a:p>
          <a:p>
            <a:pPr marL="457200" lvl="0" indent="-342900" algn="l" rtl="0">
              <a:spcBef>
                <a:spcPts val="1000"/>
              </a:spcBef>
              <a:spcAft>
                <a:spcPts val="0"/>
              </a:spcAft>
              <a:buClr>
                <a:srgbClr val="776F65"/>
              </a:buClr>
              <a:buSzPts val="1800"/>
              <a:buFont typeface="Oswald"/>
              <a:buChar char="●"/>
            </a:pPr>
            <a:r>
              <a:rPr lang="en" sz="1800">
                <a:solidFill>
                  <a:srgbClr val="776F65"/>
                </a:solidFill>
                <a:latin typeface="Oswald"/>
                <a:ea typeface="Oswald"/>
                <a:cs typeface="Oswald"/>
                <a:sym typeface="Oswald"/>
              </a:rPr>
              <a:t>Adapts to any computer or tablet, including Mac, Windows, iOS, Android, Chromebooks</a:t>
            </a:r>
            <a:endParaRPr sz="1800">
              <a:solidFill>
                <a:srgbClr val="776F65"/>
              </a:solidFill>
              <a:latin typeface="Oswald"/>
              <a:ea typeface="Oswald"/>
              <a:cs typeface="Oswald"/>
              <a:sym typeface="Oswald"/>
            </a:endParaRPr>
          </a:p>
          <a:p>
            <a:pPr marL="457200" lvl="0" indent="-342900" algn="l" rtl="0">
              <a:spcBef>
                <a:spcPts val="1000"/>
              </a:spcBef>
              <a:spcAft>
                <a:spcPts val="0"/>
              </a:spcAft>
              <a:buClr>
                <a:srgbClr val="776F65"/>
              </a:buClr>
              <a:buSzPts val="1800"/>
              <a:buFont typeface="Oswald"/>
              <a:buChar char="●"/>
            </a:pPr>
            <a:r>
              <a:rPr lang="en" sz="1800">
                <a:solidFill>
                  <a:srgbClr val="776F65"/>
                </a:solidFill>
                <a:latin typeface="Oswald"/>
                <a:ea typeface="Oswald"/>
                <a:cs typeface="Oswald"/>
                <a:sym typeface="Oswald"/>
              </a:rPr>
              <a:t>Anytime, anywhere access</a:t>
            </a:r>
            <a:endParaRPr sz="1800">
              <a:solidFill>
                <a:srgbClr val="776F65"/>
              </a:solidFill>
              <a:latin typeface="Oswald"/>
              <a:ea typeface="Oswald"/>
              <a:cs typeface="Oswald"/>
              <a:sym typeface="Oswald"/>
            </a:endParaRPr>
          </a:p>
          <a:p>
            <a:pPr marL="457200" lvl="0" indent="-342900" algn="l" rtl="0">
              <a:spcBef>
                <a:spcPts val="1000"/>
              </a:spcBef>
              <a:spcAft>
                <a:spcPts val="0"/>
              </a:spcAft>
              <a:buClr>
                <a:srgbClr val="776F65"/>
              </a:buClr>
              <a:buSzPts val="1800"/>
              <a:buFont typeface="Oswald"/>
              <a:buChar char="●"/>
            </a:pPr>
            <a:r>
              <a:rPr lang="en" sz="1800">
                <a:solidFill>
                  <a:srgbClr val="776F65"/>
                </a:solidFill>
                <a:latin typeface="Oswald"/>
                <a:ea typeface="Oswald"/>
                <a:cs typeface="Oswald"/>
                <a:sym typeface="Oswald"/>
              </a:rPr>
              <a:t>Flexible data views</a:t>
            </a:r>
            <a:endParaRPr sz="1800">
              <a:solidFill>
                <a:srgbClr val="776F65"/>
              </a:solidFill>
              <a:latin typeface="Oswald"/>
              <a:ea typeface="Oswald"/>
              <a:cs typeface="Oswald"/>
              <a:sym typeface="Oswald"/>
            </a:endParaRPr>
          </a:p>
          <a:p>
            <a:pPr marL="457200" lvl="0" indent="-342900" algn="l" rtl="0">
              <a:spcBef>
                <a:spcPts val="1000"/>
              </a:spcBef>
              <a:spcAft>
                <a:spcPts val="0"/>
              </a:spcAft>
              <a:buClr>
                <a:srgbClr val="776F65"/>
              </a:buClr>
              <a:buSzPts val="1800"/>
              <a:buFont typeface="Oswald"/>
              <a:buChar char="●"/>
            </a:pPr>
            <a:r>
              <a:rPr lang="en" sz="1800">
                <a:solidFill>
                  <a:srgbClr val="776F65"/>
                </a:solidFill>
                <a:latin typeface="Oswald"/>
                <a:ea typeface="Oswald"/>
                <a:cs typeface="Oswald"/>
                <a:sym typeface="Oswald"/>
              </a:rPr>
              <a:t>Advanced features for both standards-based and traditional grading</a:t>
            </a:r>
            <a:endParaRPr sz="1800">
              <a:solidFill>
                <a:srgbClr val="776F65"/>
              </a:solidFill>
              <a:latin typeface="Oswald"/>
              <a:ea typeface="Oswald"/>
              <a:cs typeface="Oswald"/>
              <a:sym typeface="Oswald"/>
            </a:endParaRPr>
          </a:p>
          <a:p>
            <a:pPr marL="457200" lvl="0" indent="-342900" algn="l" rtl="0">
              <a:spcBef>
                <a:spcPts val="1000"/>
              </a:spcBef>
              <a:spcAft>
                <a:spcPts val="1000"/>
              </a:spcAft>
              <a:buClr>
                <a:srgbClr val="776F65"/>
              </a:buClr>
              <a:buSzPts val="1800"/>
              <a:buFont typeface="Oswald"/>
              <a:buChar char="●"/>
            </a:pPr>
            <a:r>
              <a:rPr lang="en" sz="1800">
                <a:solidFill>
                  <a:srgbClr val="776F65"/>
                </a:solidFill>
                <a:latin typeface="Oswald"/>
                <a:ea typeface="Oswald"/>
                <a:cs typeface="Oswald"/>
                <a:sym typeface="Oswald"/>
              </a:rPr>
              <a:t>District level configuration</a:t>
            </a:r>
            <a:endParaRPr>
              <a:solidFill>
                <a:srgbClr val="776F65"/>
              </a:solidFill>
              <a:latin typeface="Oswald"/>
              <a:ea typeface="Oswald"/>
              <a:cs typeface="Oswald"/>
              <a:sym typeface="Oswald"/>
            </a:endParaRPr>
          </a:p>
        </p:txBody>
      </p:sp>
      <p:grpSp>
        <p:nvGrpSpPr>
          <p:cNvPr id="256" name="Google Shape;256;p41"/>
          <p:cNvGrpSpPr/>
          <p:nvPr/>
        </p:nvGrpSpPr>
        <p:grpSpPr>
          <a:xfrm>
            <a:off x="472000" y="846400"/>
            <a:ext cx="7623975" cy="1123500"/>
            <a:chOff x="311700" y="752875"/>
            <a:chExt cx="7623975" cy="1123500"/>
          </a:xfrm>
        </p:grpSpPr>
        <p:pic>
          <p:nvPicPr>
            <p:cNvPr id="257" name="Google Shape;257;p41" descr="powerschool.png"/>
            <p:cNvPicPr preferRelativeResize="0"/>
            <p:nvPr/>
          </p:nvPicPr>
          <p:blipFill>
            <a:blip r:embed="rId3">
              <a:alphaModFix/>
            </a:blip>
            <a:stretch>
              <a:fillRect/>
            </a:stretch>
          </p:blipFill>
          <p:spPr>
            <a:xfrm>
              <a:off x="7030500" y="767150"/>
              <a:ext cx="905175" cy="905175"/>
            </a:xfrm>
            <a:prstGeom prst="rect">
              <a:avLst/>
            </a:prstGeom>
            <a:noFill/>
            <a:ln>
              <a:noFill/>
            </a:ln>
          </p:spPr>
        </p:pic>
        <p:sp>
          <p:nvSpPr>
            <p:cNvPr id="258" name="Google Shape;258;p41"/>
            <p:cNvSpPr/>
            <p:nvPr/>
          </p:nvSpPr>
          <p:spPr>
            <a:xfrm>
              <a:off x="311700" y="752875"/>
              <a:ext cx="7623900" cy="905100"/>
            </a:xfrm>
            <a:prstGeom prst="rect">
              <a:avLst/>
            </a:prstGeom>
            <a:noFill/>
            <a:ln w="38100" cap="flat" cmpd="sng">
              <a:solidFill>
                <a:srgbClr val="0607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1"/>
            <p:cNvSpPr txBox="1"/>
            <p:nvPr/>
          </p:nvSpPr>
          <p:spPr>
            <a:xfrm>
              <a:off x="311700" y="851575"/>
              <a:ext cx="6568500" cy="1024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swald"/>
                <a:buChar char="❖"/>
              </a:pPr>
              <a:r>
                <a:rPr lang="en" sz="1800">
                  <a:latin typeface="Oswald"/>
                  <a:ea typeface="Oswald"/>
                  <a:cs typeface="Oswald"/>
                  <a:sym typeface="Oswald"/>
                </a:rPr>
                <a:t>Teachers navigate to the HTML-based gradebook directly through the teacher portal of PowerSchool.</a:t>
              </a:r>
              <a:endParaRPr sz="1800">
                <a:latin typeface="Oswald"/>
                <a:ea typeface="Oswald"/>
                <a:cs typeface="Oswald"/>
                <a:sym typeface="Oswald"/>
              </a:endParaRPr>
            </a:p>
            <a:p>
              <a:pPr marL="0" lvl="0" indent="0" algn="l" rtl="0">
                <a:spcBef>
                  <a:spcPts val="0"/>
                </a:spcBef>
                <a:spcAft>
                  <a:spcPts val="0"/>
                </a:spcAft>
                <a:buNone/>
              </a:pPr>
              <a:br>
                <a:rPr lang="en" sz="1800">
                  <a:latin typeface="Oswald"/>
                  <a:ea typeface="Oswald"/>
                  <a:cs typeface="Oswald"/>
                  <a:sym typeface="Oswald"/>
                </a:rPr>
              </a:br>
              <a:endParaRPr sz="1800">
                <a:latin typeface="Oswald"/>
                <a:ea typeface="Oswald"/>
                <a:cs typeface="Oswald"/>
                <a:sym typeface="Oswald"/>
              </a:endParaRPr>
            </a:p>
            <a:p>
              <a:pPr marL="0" lvl="0" indent="0" algn="l" rtl="0">
                <a:spcBef>
                  <a:spcPts val="0"/>
                </a:spcBef>
                <a:spcAft>
                  <a:spcPts val="0"/>
                </a:spcAft>
                <a:buNone/>
              </a:pPr>
              <a:br>
                <a:rPr lang="en" sz="1800">
                  <a:solidFill>
                    <a:srgbClr val="073763"/>
                  </a:solidFill>
                </a:rPr>
              </a:br>
              <a:endParaRPr sz="1800">
                <a:solidFill>
                  <a:srgbClr val="073763"/>
                </a:solidFill>
              </a:endParaRPr>
            </a:p>
          </p:txBody>
        </p:sp>
      </p:grpSp>
      <p:pic>
        <p:nvPicPr>
          <p:cNvPr id="260" name="Google Shape;260;p41"/>
          <p:cNvPicPr preferRelativeResize="0"/>
          <p:nvPr/>
        </p:nvPicPr>
        <p:blipFill>
          <a:blip r:embed="rId4">
            <a:alphaModFix/>
          </a:blip>
          <a:stretch>
            <a:fillRect/>
          </a:stretch>
        </p:blipFill>
        <p:spPr>
          <a:xfrm>
            <a:off x="3901375" y="3265325"/>
            <a:ext cx="5173577" cy="206867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DPI_HomeBase-Theme_12101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PI_HomeBase-Theme_12101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On-screen Show (16:9)</PresentationFormat>
  <Paragraphs>125</Paragraphs>
  <Slides>18</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Oswald</vt:lpstr>
      <vt:lpstr>Permanent Marker</vt:lpstr>
      <vt:lpstr>Arial</vt:lpstr>
      <vt:lpstr>Calibri</vt:lpstr>
      <vt:lpstr>Times New Roman</vt:lpstr>
      <vt:lpstr>DPI_HomeBase-Theme_121012</vt:lpstr>
      <vt:lpstr>Simple Light</vt:lpstr>
      <vt:lpstr>DPI_HomeBase-Theme_121012</vt:lpstr>
      <vt:lpstr>Unlock the Power of Home Base</vt:lpstr>
      <vt:lpstr>Topics for Today:</vt:lpstr>
      <vt:lpstr>Truenorthlogic/NCEES:</vt:lpstr>
      <vt:lpstr>Truenorthlogic/NCEES:</vt:lpstr>
      <vt:lpstr>Truenorthlogic/NCEES:</vt:lpstr>
      <vt:lpstr>Truenorthlogic/NCEES:</vt:lpstr>
      <vt:lpstr>Truenorthlogic/NCEES:</vt:lpstr>
      <vt:lpstr>PowerSchool:</vt:lpstr>
      <vt:lpstr>PowerTeacher Pro:</vt:lpstr>
      <vt:lpstr>North Carolina Student Information Site (NC SIS)</vt:lpstr>
      <vt:lpstr>Schoolnet:</vt:lpstr>
      <vt:lpstr>Schoolnet:</vt:lpstr>
      <vt:lpstr>Canvas:</vt:lpstr>
      <vt:lpstr>Canvas:</vt:lpstr>
      <vt:lpstr>How Do I Opt-In?</vt:lpstr>
      <vt:lpstr>Collaboration Opportunities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the Power of Home Base</dc:title>
  <dc:creator>Jay Whalen</dc:creator>
  <cp:lastModifiedBy>Patricia Nnadi-Purvis</cp:lastModifiedBy>
  <cp:revision>1</cp:revision>
  <dcterms:modified xsi:type="dcterms:W3CDTF">2018-11-06T18:56:43Z</dcterms:modified>
</cp:coreProperties>
</file>