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3" r:id="rId6"/>
    <p:sldId id="264" r:id="rId7"/>
    <p:sldId id="259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Resources and Partnerships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Maximize &amp; Enrich Programs and Exceptional Children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7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whoosh.wav"/>
          </p:stSnd>
        </p:sndAc>
      </p:transition>
    </mc:Choice>
    <mc:Fallback xmlns="">
      <p:transition spd="slow">
        <p:sndAc>
          <p:stSnd>
            <p:snd r:embed="rId3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&amp; Regional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Access knowledge of State and Regional EC Consultants</a:t>
            </a:r>
          </a:p>
          <a:p>
            <a:r>
              <a:rPr lang="en-US" b="1" dirty="0" smtClean="0"/>
              <a:t>Attend all regional meetings regarding Exceptional Children</a:t>
            </a:r>
          </a:p>
          <a:p>
            <a:r>
              <a:rPr lang="en-US" b="1" dirty="0" smtClean="0"/>
              <a:t>Smart Start Partnerships for Children</a:t>
            </a:r>
          </a:p>
          <a:p>
            <a:r>
              <a:rPr lang="en-US" b="1" dirty="0" smtClean="0"/>
              <a:t>Encourage staff members to join the Council for Exceptional Children</a:t>
            </a:r>
          </a:p>
          <a:p>
            <a:pPr lvl="1"/>
            <a:r>
              <a:rPr lang="en-US" b="1" dirty="0"/>
              <a:t>http://</a:t>
            </a:r>
            <a:r>
              <a:rPr lang="en-US" b="1" dirty="0" smtClean="0"/>
              <a:t>www.cec.sped.org</a:t>
            </a:r>
          </a:p>
          <a:p>
            <a:r>
              <a:rPr lang="en-US" b="1" dirty="0" smtClean="0"/>
              <a:t>Encourage membership in other Professional Organizations</a:t>
            </a:r>
          </a:p>
          <a:p>
            <a:pPr lvl="1"/>
            <a:r>
              <a:rPr lang="en-US" b="1" dirty="0" smtClean="0"/>
              <a:t>Easter Seals</a:t>
            </a:r>
          </a:p>
          <a:p>
            <a:pPr lvl="1"/>
            <a:r>
              <a:rPr lang="en-US" b="1" dirty="0" smtClean="0"/>
              <a:t>The Autism Society of North Carolina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1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Consultants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40888"/>
              </p:ext>
            </p:extLst>
          </p:nvPr>
        </p:nvGraphicFramePr>
        <p:xfrm>
          <a:off x="2273644" y="2405449"/>
          <a:ext cx="6532605" cy="4217772"/>
        </p:xfrm>
        <a:graphic>
          <a:graphicData uri="http://schemas.openxmlformats.org/drawingml/2006/table">
            <a:tbl>
              <a:tblPr/>
              <a:tblGrid>
                <a:gridCol w="1633152"/>
                <a:gridCol w="1633151"/>
                <a:gridCol w="1633151"/>
                <a:gridCol w="1633151"/>
              </a:tblGrid>
              <a:tr h="861696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Region Educational Consultant (Charter Schools-Region NE,SE,NC,SH)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Allen, Kevin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kevin.allen@dpi.nc.gov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919.807.3995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1696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Region Educational Consultant (Charter Schools-Region PT, SW, NW, W)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McOuat</a:t>
                      </a:r>
                      <a:r>
                        <a:rPr lang="en-US" sz="1100" dirty="0">
                          <a:effectLst/>
                        </a:rPr>
                        <a:t>, Rob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robert.mcouat@dpi.nc.gov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336.416.1695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589581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Region Educational Consultant (Region PT, SW)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 err="1">
                          <a:effectLst/>
                        </a:rPr>
                        <a:t>Bellizzi</a:t>
                      </a:r>
                      <a:r>
                        <a:rPr lang="en-US" sz="1100" dirty="0">
                          <a:effectLst/>
                        </a:rPr>
                        <a:t>, Nance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nbellizz@uncc.edu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704.687.8824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5637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Regional Education Consultant (Region NE and SE)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Bolen, Regi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bolenm14@ecu.edu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252.328.1519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589581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Regional Educational Consultant (Region NC, SH)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Scriven, Barbara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barbara.scriven@dpi.nc.gov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910.703.8350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9581"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Regional Educational Consultant (Region NW, W)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Broome, Karen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>
                          <a:effectLst/>
                        </a:rPr>
                        <a:t>kbroome.dpi@wilkes.net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336.667.6059</a:t>
                      </a:r>
                    </a:p>
                  </a:txBody>
                  <a:tcPr marL="36734" marR="36734" marT="18367" marB="18367">
                    <a:lnL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5C9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34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Based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Mental Health</a:t>
            </a:r>
          </a:p>
          <a:p>
            <a:pPr lvl="1"/>
            <a:r>
              <a:rPr lang="en-US" b="1" dirty="0" smtClean="0"/>
              <a:t>In Home Intensive Services</a:t>
            </a:r>
          </a:p>
          <a:p>
            <a:pPr lvl="1"/>
            <a:r>
              <a:rPr lang="en-US" b="1" dirty="0" smtClean="0"/>
              <a:t>Day Treatment</a:t>
            </a:r>
          </a:p>
          <a:p>
            <a:r>
              <a:rPr lang="en-US" b="1" dirty="0" smtClean="0"/>
              <a:t>Pediatrician’s Offices</a:t>
            </a:r>
          </a:p>
          <a:p>
            <a:r>
              <a:rPr lang="en-US" b="1" dirty="0" smtClean="0"/>
              <a:t>Services Organizations</a:t>
            </a:r>
          </a:p>
          <a:p>
            <a:pPr lvl="1"/>
            <a:r>
              <a:rPr lang="en-US" b="1" dirty="0" smtClean="0"/>
              <a:t>Lions’ Club</a:t>
            </a:r>
          </a:p>
          <a:p>
            <a:pPr lvl="1"/>
            <a:r>
              <a:rPr lang="en-US" b="1" dirty="0" err="1" smtClean="0"/>
              <a:t>Sertoma</a:t>
            </a:r>
            <a:r>
              <a:rPr lang="en-US" b="1" dirty="0" smtClean="0"/>
              <a:t> Club</a:t>
            </a:r>
          </a:p>
          <a:p>
            <a:pPr lvl="1"/>
            <a:r>
              <a:rPr lang="en-US" b="1" dirty="0" smtClean="0"/>
              <a:t>Rotary Club</a:t>
            </a:r>
          </a:p>
          <a:p>
            <a:pPr lvl="1"/>
            <a:r>
              <a:rPr lang="en-US" b="1" dirty="0" smtClean="0"/>
              <a:t>Kiwanis Club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965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of Care Approach</a:t>
            </a:r>
          </a:p>
          <a:p>
            <a:r>
              <a:rPr lang="en-US" dirty="0"/>
              <a:t>The mental health service system is driven by the needs and preferences of the child and family, using a strengths-based perspective.</a:t>
            </a:r>
          </a:p>
          <a:p>
            <a:r>
              <a:rPr lang="en-US" dirty="0"/>
              <a:t>Family involvement is integrated into all aspects of service planning and delivery.</a:t>
            </a:r>
          </a:p>
          <a:p>
            <a:r>
              <a:rPr lang="en-US" dirty="0"/>
              <a:t>Services are built on multi-agency collaboration and grounded in a strong community base.</a:t>
            </a:r>
          </a:p>
          <a:p>
            <a:r>
              <a:rPr lang="en-US" dirty="0"/>
              <a:t>A broad array of services and supports are provided in an individualized, flexible, coordinated manner and emphasize treatment in the least restrictive, most appropriate setting.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16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Lions’ Club</a:t>
            </a:r>
          </a:p>
          <a:p>
            <a:pPr lvl="1"/>
            <a:r>
              <a:rPr lang="en-US" dirty="0" smtClean="0"/>
              <a:t>Lions International serves children in vision, hearing &amp; diabetes</a:t>
            </a:r>
          </a:p>
          <a:p>
            <a:r>
              <a:rPr lang="en-US" dirty="0" err="1" smtClean="0"/>
              <a:t>Sertoma</a:t>
            </a:r>
            <a:r>
              <a:rPr lang="en-US" dirty="0" smtClean="0"/>
              <a:t> Club </a:t>
            </a:r>
          </a:p>
          <a:p>
            <a:pPr lvl="1"/>
            <a:r>
              <a:rPr lang="en-US" dirty="0" smtClean="0"/>
              <a:t>Hearing Assistance</a:t>
            </a:r>
          </a:p>
          <a:p>
            <a:r>
              <a:rPr lang="en-US" dirty="0" smtClean="0"/>
              <a:t>Rotary Club</a:t>
            </a:r>
          </a:p>
          <a:p>
            <a:pPr lvl="1"/>
            <a:r>
              <a:rPr lang="en-US" dirty="0" smtClean="0"/>
              <a:t>Community Service</a:t>
            </a:r>
          </a:p>
          <a:p>
            <a:r>
              <a:rPr lang="en-US" dirty="0" smtClean="0"/>
              <a:t>Kiwanis Club</a:t>
            </a:r>
          </a:p>
          <a:p>
            <a:pPr lvl="1"/>
            <a:r>
              <a:rPr lang="en-US" dirty="0" smtClean="0"/>
              <a:t>Empowers Students through Service and leadership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497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Based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2045" y="2652927"/>
            <a:ext cx="8825659" cy="3416300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 smtClean="0"/>
              <a:t>Personalized Education Plan or Individualized Education Plan</a:t>
            </a:r>
          </a:p>
          <a:p>
            <a:pPr lvl="1"/>
            <a:r>
              <a:rPr lang="en-US" sz="7200" b="1" dirty="0" smtClean="0"/>
              <a:t>PEPs are a part of Tier One Response to Instruction or MTSS </a:t>
            </a:r>
            <a:r>
              <a:rPr lang="en-US" sz="4200" b="1" dirty="0" smtClean="0"/>
              <a:t>(</a:t>
            </a:r>
            <a:r>
              <a:rPr lang="en-US" sz="4200" b="1" u="sng" dirty="0" smtClean="0"/>
              <a:t>Multi-Tiered </a:t>
            </a:r>
            <a:r>
              <a:rPr lang="en-US" sz="4200" b="1" u="sng" dirty="0"/>
              <a:t>System of Support (</a:t>
            </a:r>
            <a:r>
              <a:rPr lang="en-US" sz="4200" b="1" u="sng" dirty="0" smtClean="0"/>
              <a:t>MTSS )</a:t>
            </a:r>
            <a:endParaRPr lang="en-US" sz="4200" b="1" dirty="0" smtClean="0"/>
          </a:p>
          <a:p>
            <a:pPr lvl="1"/>
            <a:r>
              <a:rPr lang="en-US" sz="7200" b="1" dirty="0" smtClean="0"/>
              <a:t>Includes data from teachers, portfolios, NWEA Map, state testing, attendance, and portfolios with work samples</a:t>
            </a:r>
          </a:p>
          <a:p>
            <a:pPr marL="457200" lvl="1" indent="0">
              <a:buNone/>
            </a:pPr>
            <a:endParaRPr lang="en-US" sz="7200" b="1" dirty="0" smtClean="0"/>
          </a:p>
          <a:p>
            <a:r>
              <a:rPr lang="en-US" sz="7200" b="1" dirty="0" smtClean="0"/>
              <a:t>Teachers hold dual licensure in Regular Education Plan and Special Education</a:t>
            </a:r>
          </a:p>
          <a:p>
            <a:pPr marL="0" indent="0">
              <a:buNone/>
            </a:pPr>
            <a:endParaRPr lang="en-US" sz="7200" b="1" dirty="0" smtClean="0"/>
          </a:p>
          <a:p>
            <a:r>
              <a:rPr lang="en-US" sz="7200" b="1" dirty="0" smtClean="0"/>
              <a:t>School Based Decision Making</a:t>
            </a:r>
          </a:p>
          <a:p>
            <a:pPr lvl="1"/>
            <a:r>
              <a:rPr lang="en-US" sz="7200" b="1" dirty="0" smtClean="0"/>
              <a:t>Flexibility using resources</a:t>
            </a:r>
          </a:p>
          <a:p>
            <a:pPr lvl="1"/>
            <a:r>
              <a:rPr lang="en-US" sz="7200" b="1" dirty="0" smtClean="0"/>
              <a:t>Teacher Assistants and Case Manager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endParaRPr lang="en-US" sz="7200" dirty="0" smtClean="0"/>
          </a:p>
          <a:p>
            <a:pPr marL="457200" lvl="1" indent="0">
              <a:buNone/>
            </a:pPr>
            <a:endParaRPr lang="en-US" sz="4800" dirty="0" smtClean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773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School Based 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School Improvement plan surveys indicated that:</a:t>
            </a:r>
            <a:endParaRPr lang="en-US" dirty="0"/>
          </a:p>
          <a:p>
            <a:pPr lvl="1"/>
            <a:r>
              <a:rPr lang="en-US" dirty="0" smtClean="0"/>
              <a:t>Lead Teachers requested full time teacher assistants in their classes to help with accommodations and modification for EC students.</a:t>
            </a:r>
          </a:p>
          <a:p>
            <a:pPr lvl="1"/>
            <a:r>
              <a:rPr lang="en-US" dirty="0" smtClean="0"/>
              <a:t>EC teachers requested less paperwork and more time with  direct instruction.</a:t>
            </a:r>
          </a:p>
          <a:p>
            <a:r>
              <a:rPr lang="en-US" dirty="0" smtClean="0"/>
              <a:t>Lead teachers were willing to teach PE, Art, Music, Technology.  In addition, teachers and teacher assistants clean and sanitized rooms.</a:t>
            </a:r>
          </a:p>
          <a:p>
            <a:r>
              <a:rPr lang="en-US" dirty="0" smtClean="0"/>
              <a:t>This allowed a teacher assistant in each classroom and a case manager for the EC paperwork.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3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181</TotalTime>
  <Words>452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Resources and Partnerships</vt:lpstr>
      <vt:lpstr>State &amp; Regional Partnerships</vt:lpstr>
      <vt:lpstr>Regional Consultants</vt:lpstr>
      <vt:lpstr>Community Based Partnerships</vt:lpstr>
      <vt:lpstr>Mental Health</vt:lpstr>
      <vt:lpstr>Service Organizations</vt:lpstr>
      <vt:lpstr>School Based Resources</vt:lpstr>
      <vt:lpstr>School Based Decision Making</vt:lpstr>
    </vt:vector>
  </TitlesOfParts>
  <Company>Bridges Academy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and Partnerships</dc:title>
  <dc:creator>Merry Lowe</dc:creator>
  <cp:lastModifiedBy>Merry Lowe</cp:lastModifiedBy>
  <cp:revision>18</cp:revision>
  <cp:lastPrinted>2016-12-13T18:10:02Z</cp:lastPrinted>
  <dcterms:created xsi:type="dcterms:W3CDTF">2016-12-13T14:51:07Z</dcterms:created>
  <dcterms:modified xsi:type="dcterms:W3CDTF">2018-12-03T20:05:06Z</dcterms:modified>
</cp:coreProperties>
</file>