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3" r:id="rId1"/>
    <p:sldMasterId id="2147483674" r:id="rId2"/>
  </p:sldMasterIdLst>
  <p:notesMasterIdLst>
    <p:notesMasterId r:id="rId14"/>
  </p:notesMasterIdLst>
  <p:sldIdLst>
    <p:sldId id="256" r:id="rId3"/>
    <p:sldId id="257" r:id="rId4"/>
    <p:sldId id="258" r:id="rId5"/>
    <p:sldId id="259" r:id="rId6"/>
    <p:sldId id="260" r:id="rId7"/>
    <p:sldId id="261" r:id="rId8"/>
    <p:sldId id="262" r:id="rId9"/>
    <p:sldId id="263" r:id="rId10"/>
    <p:sldId id="264" r:id="rId11"/>
    <p:sldId id="265" r:id="rId12"/>
    <p:sldId id="266" r:id="rId13"/>
  </p:sldIdLst>
  <p:sldSz cx="12188825" cy="6858000"/>
  <p:notesSz cx="6858000" cy="9144000"/>
  <p:embeddedFontLst>
    <p:embeddedFont>
      <p:font typeface="Cutive"/>
      <p:regular r:id="rId15"/>
    </p:embeddedFont>
    <p:embeddedFont>
      <p:font typeface="Corbel" panose="020B0503020204020204" pitchFamily="34" charset="0"/>
      <p:regular r:id="rId16"/>
      <p:bold r:id="rId17"/>
      <p:italic r:id="rId18"/>
      <p:boldItalic r:id="rId19"/>
    </p:embeddedFont>
    <p:embeddedFont>
      <p:font typeface="Calibri" panose="020F0502020204030204" pitchFamily="34" charset="0"/>
      <p:regular r:id="rId20"/>
      <p:bold r:id="rId21"/>
      <p:italic r:id="rId22"/>
      <p:boldItalic r:id="rId23"/>
    </p:embeddedFont>
    <p:embeddedFont>
      <p:font typeface="Helvetica Neue"/>
      <p:regular r:id="rId24"/>
      <p:bold r:id="rId25"/>
      <p:italic r:id="rId26"/>
      <p:boldItalic r:id="rId27"/>
    </p:embeddedFont>
    <p:embeddedFont>
      <p:font typeface="Oswald"/>
      <p:regular r:id="rId28"/>
      <p:bold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3839">
          <p15:clr>
            <a:srgbClr val="A4A3A4"/>
          </p15:clr>
        </p15:guide>
        <p15:guide id="2" orient="horz" pos="216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691" y="62"/>
      </p:cViewPr>
      <p:guideLst>
        <p:guide pos="3839"/>
        <p:guide orient="horz" pos="216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1.xml"/><Relationship Id="rId21" Type="http://schemas.openxmlformats.org/officeDocument/2006/relationships/font" Target="fonts/font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5" Type="http://schemas.openxmlformats.org/officeDocument/2006/relationships/font" Target="fonts/font11.fntdata"/><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0.fntdata"/><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10" Type="http://schemas.openxmlformats.org/officeDocument/2006/relationships/slide" Target="slides/slide8.xml"/><Relationship Id="rId19" Type="http://schemas.openxmlformats.org/officeDocument/2006/relationships/font" Target="fonts/font5.fntdata"/><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presProps" Target="pres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5" name="Google Shape;5;n"/>
          <p:cNvSpPr>
            <a:spLocks noGrp="1" noRot="1" noChangeAspect="1"/>
          </p:cNvSpPr>
          <p:nvPr>
            <p:ph type="sldImg" idx="3"/>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orbel"/>
                <a:ea typeface="Corbel"/>
                <a:cs typeface="Corbel"/>
                <a:sym typeface="Corbel"/>
              </a:defRPr>
            </a:lvl1pPr>
            <a:lvl2pPr marL="914400" marR="0" lvl="1" indent="-228600" algn="l" rtl="0">
              <a:spcBef>
                <a:spcPts val="0"/>
              </a:spcBef>
              <a:spcAft>
                <a:spcPts val="0"/>
              </a:spcAft>
              <a:buSzPts val="1400"/>
              <a:buNone/>
              <a:defRPr sz="1200" b="0" i="0" u="none" strike="noStrike" cap="none">
                <a:solidFill>
                  <a:schemeClr val="dk1"/>
                </a:solidFill>
                <a:latin typeface="Corbel"/>
                <a:ea typeface="Corbel"/>
                <a:cs typeface="Corbel"/>
                <a:sym typeface="Corbel"/>
              </a:defRPr>
            </a:lvl2pPr>
            <a:lvl3pPr marL="1371600" marR="0" lvl="2" indent="-228600" algn="l" rtl="0">
              <a:spcBef>
                <a:spcPts val="0"/>
              </a:spcBef>
              <a:spcAft>
                <a:spcPts val="0"/>
              </a:spcAft>
              <a:buSzPts val="1400"/>
              <a:buNone/>
              <a:defRPr sz="1200" b="0" i="0" u="none" strike="noStrike" cap="none">
                <a:solidFill>
                  <a:schemeClr val="dk1"/>
                </a:solidFill>
                <a:latin typeface="Corbel"/>
                <a:ea typeface="Corbel"/>
                <a:cs typeface="Corbel"/>
                <a:sym typeface="Corbel"/>
              </a:defRPr>
            </a:lvl3pPr>
            <a:lvl4pPr marL="1828800" marR="0" lvl="3" indent="-228600" algn="l" rtl="0">
              <a:spcBef>
                <a:spcPts val="0"/>
              </a:spcBef>
              <a:spcAft>
                <a:spcPts val="0"/>
              </a:spcAft>
              <a:buSzPts val="1400"/>
              <a:buNone/>
              <a:defRPr sz="1200" b="0" i="0" u="none" strike="noStrike" cap="none">
                <a:solidFill>
                  <a:schemeClr val="dk1"/>
                </a:solidFill>
                <a:latin typeface="Corbel"/>
                <a:ea typeface="Corbel"/>
                <a:cs typeface="Corbel"/>
                <a:sym typeface="Corbel"/>
              </a:defRPr>
            </a:lvl4pPr>
            <a:lvl5pPr marL="2286000" marR="0" lvl="4" indent="-228600" algn="l" rtl="0">
              <a:spcBef>
                <a:spcPts val="0"/>
              </a:spcBef>
              <a:spcAft>
                <a:spcPts val="0"/>
              </a:spcAft>
              <a:buSzPts val="1400"/>
              <a:buNone/>
              <a:defRPr sz="1200" b="0" i="0" u="none" strike="noStrike" cap="none">
                <a:solidFill>
                  <a:schemeClr val="dk1"/>
                </a:solidFill>
                <a:latin typeface="Corbel"/>
                <a:ea typeface="Corbel"/>
                <a:cs typeface="Corbel"/>
                <a:sym typeface="Corbel"/>
              </a:defRPr>
            </a:lvl5pPr>
            <a:lvl6pPr marL="2743200" marR="0" lvl="5" indent="-228600" algn="l" rtl="0">
              <a:spcBef>
                <a:spcPts val="0"/>
              </a:spcBef>
              <a:spcAft>
                <a:spcPts val="0"/>
              </a:spcAft>
              <a:buSzPts val="1400"/>
              <a:buNone/>
              <a:defRPr sz="1200" b="0" i="0" u="none" strike="noStrike" cap="none">
                <a:solidFill>
                  <a:schemeClr val="dk1"/>
                </a:solidFill>
                <a:latin typeface="Corbel"/>
                <a:ea typeface="Corbel"/>
                <a:cs typeface="Corbel"/>
                <a:sym typeface="Corbel"/>
              </a:defRPr>
            </a:lvl6pPr>
            <a:lvl7pPr marL="3200400" marR="0" lvl="6" indent="-228600" algn="l" rtl="0">
              <a:spcBef>
                <a:spcPts val="0"/>
              </a:spcBef>
              <a:spcAft>
                <a:spcPts val="0"/>
              </a:spcAft>
              <a:buSzPts val="1400"/>
              <a:buNone/>
              <a:defRPr sz="1200" b="0" i="0" u="none" strike="noStrike" cap="none">
                <a:solidFill>
                  <a:schemeClr val="dk1"/>
                </a:solidFill>
                <a:latin typeface="Corbel"/>
                <a:ea typeface="Corbel"/>
                <a:cs typeface="Corbel"/>
                <a:sym typeface="Corbel"/>
              </a:defRPr>
            </a:lvl7pPr>
            <a:lvl8pPr marL="3657600" marR="0" lvl="7" indent="-228600" algn="l" rtl="0">
              <a:spcBef>
                <a:spcPts val="0"/>
              </a:spcBef>
              <a:spcAft>
                <a:spcPts val="0"/>
              </a:spcAft>
              <a:buSzPts val="1400"/>
              <a:buNone/>
              <a:defRPr sz="1200" b="0" i="0" u="none" strike="noStrike" cap="none">
                <a:solidFill>
                  <a:schemeClr val="dk1"/>
                </a:solidFill>
                <a:latin typeface="Corbel"/>
                <a:ea typeface="Corbel"/>
                <a:cs typeface="Corbel"/>
                <a:sym typeface="Corbel"/>
              </a:defRPr>
            </a:lvl8pPr>
            <a:lvl9pPr marL="4114800" marR="0" lvl="8" indent="-228600" algn="l" rtl="0">
              <a:spcBef>
                <a:spcPts val="0"/>
              </a:spcBef>
              <a:spcAft>
                <a:spcPts val="0"/>
              </a:spcAft>
              <a:buSzPts val="1400"/>
              <a:buNone/>
              <a:defRPr sz="1200" b="0" i="0" u="none" strike="noStrike" cap="none">
                <a:solidFill>
                  <a:schemeClr val="dk1"/>
                </a:solidFill>
                <a:latin typeface="Corbel"/>
                <a:ea typeface="Corbel"/>
                <a:cs typeface="Corbel"/>
                <a:sym typeface="Corbel"/>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b="0" i="0" u="none" strike="noStrike" cap="none">
                <a:solidFill>
                  <a:schemeClr val="dk1"/>
                </a:solidFill>
                <a:latin typeface="Corbel"/>
                <a:ea typeface="Corbel"/>
                <a:cs typeface="Corbel"/>
                <a:sym typeface="Corbel"/>
              </a:rPr>
              <a:t>‹#›</a:t>
            </a:fld>
            <a:endParaRPr sz="1200" b="0" i="0" u="none" strike="noStrike" cap="none">
              <a:solidFill>
                <a:schemeClr val="dk1"/>
              </a:solidFill>
              <a:latin typeface="Corbel"/>
              <a:ea typeface="Corbel"/>
              <a:cs typeface="Corbel"/>
              <a:sym typeface="Corbe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495ed9cd90_0_83: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495ed9cd90_0_8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1" name="Google Shape;171;g495ed9cd90_0_83: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495ed9cd90_0_90: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495ed9cd90_0_9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4" name="Google Shape;244;g495ed9cd90_0_9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44fa6d80a4_0_347: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44fa6d80a4_0_34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2" name="Google Shape;252;g44fa6d80a4_0_347: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
              <a:t>11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495ed9cd90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
              <a:t>We want to give you a chance to look at these milestones and make connections. </a:t>
            </a:r>
            <a:endParaRPr/>
          </a:p>
          <a:p>
            <a:pPr marL="0" lvl="0" indent="0" algn="l" rtl="0">
              <a:spcBef>
                <a:spcPts val="0"/>
              </a:spcBef>
              <a:spcAft>
                <a:spcPts val="0"/>
              </a:spcAft>
              <a:buNone/>
            </a:pPr>
            <a:endParaRPr/>
          </a:p>
          <a:p>
            <a:pPr marL="0" lvl="0" indent="0" algn="l" rtl="0">
              <a:spcBef>
                <a:spcPts val="0"/>
              </a:spcBef>
              <a:spcAft>
                <a:spcPts val="0"/>
              </a:spcAft>
              <a:buNone/>
            </a:pPr>
            <a:r>
              <a:rPr lang="en"/>
              <a:t>Consider, Implementation Science, Responsiveness to Intervention/ Response to Instuction, and PBIS and how your work has evolved along with the state support.</a:t>
            </a:r>
            <a:endParaRPr/>
          </a:p>
          <a:p>
            <a:pPr marL="0" lvl="0" indent="0" algn="l" rtl="0">
              <a:spcBef>
                <a:spcPts val="0"/>
              </a:spcBef>
              <a:spcAft>
                <a:spcPts val="0"/>
              </a:spcAft>
              <a:buNone/>
            </a:pPr>
            <a:endParaRPr/>
          </a:p>
          <a:p>
            <a:pPr marL="0" lvl="0" indent="0" algn="l" rtl="0">
              <a:spcBef>
                <a:spcPts val="0"/>
              </a:spcBef>
              <a:spcAft>
                <a:spcPts val="0"/>
              </a:spcAft>
              <a:buNone/>
            </a:pPr>
            <a:r>
              <a:rPr lang="en"/>
              <a:t>Districts engage in the work.  (Skim over the big ideas with the beginning and the end)  state support started with regional training that consisted of about 8 days for teams to attend sessions.  DPI was contracting  with leaders in the field as well as collaborating with other NC DPI Divisions to assist with these sessions. </a:t>
            </a:r>
            <a:endParaRPr/>
          </a:p>
          <a:p>
            <a:pPr marL="0" lvl="0" indent="0" algn="l" rtl="0">
              <a:spcBef>
                <a:spcPts val="0"/>
              </a:spcBef>
              <a:spcAft>
                <a:spcPts val="0"/>
              </a:spcAft>
              <a:buNone/>
            </a:pPr>
            <a:endParaRPr/>
          </a:p>
          <a:p>
            <a:pPr marL="0" lvl="0" indent="0" algn="l" rtl="0">
              <a:spcBef>
                <a:spcPts val="0"/>
              </a:spcBef>
              <a:spcAft>
                <a:spcPts val="0"/>
              </a:spcAft>
              <a:buNone/>
            </a:pPr>
            <a:r>
              <a:rPr lang="en"/>
              <a:t>Through the use of research and evaluation that has led us to refine the supports and integration of state support programs. The work continues to  evolve and grow.</a:t>
            </a:r>
            <a:endParaRPr/>
          </a:p>
          <a:p>
            <a:pPr marL="0" lvl="0" indent="0" algn="l" rtl="0">
              <a:spcBef>
                <a:spcPts val="0"/>
              </a:spcBef>
              <a:spcAft>
                <a:spcPts val="0"/>
              </a:spcAft>
              <a:buNone/>
            </a:pPr>
            <a:endParaRPr/>
          </a:p>
          <a:p>
            <a:pPr marL="0" lvl="0" indent="0" algn="l" rtl="0">
              <a:spcBef>
                <a:spcPts val="0"/>
              </a:spcBef>
              <a:spcAft>
                <a:spcPts val="0"/>
              </a:spcAft>
              <a:buNone/>
            </a:pPr>
            <a:r>
              <a:rPr lang="en"/>
              <a:t> Through these integrated efforts the state has become more effective and efficient at serving school districts and charters.  </a:t>
            </a:r>
            <a:endParaRPr/>
          </a:p>
          <a:p>
            <a:pPr marL="0" lvl="0" indent="0" algn="l" rtl="0">
              <a:spcBef>
                <a:spcPts val="0"/>
              </a:spcBef>
              <a:spcAft>
                <a:spcPts val="0"/>
              </a:spcAft>
              <a:buNone/>
            </a:pPr>
            <a:endParaRPr/>
          </a:p>
          <a:p>
            <a:pPr marL="0" lvl="0" indent="0" algn="l" rtl="0">
              <a:spcBef>
                <a:spcPts val="0"/>
              </a:spcBef>
              <a:spcAft>
                <a:spcPts val="0"/>
              </a:spcAft>
              <a:buNone/>
            </a:pPr>
            <a:r>
              <a:rPr lang="en"/>
              <a:t>2013-2014- four work areas- common language and understanding was the focus.</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a:t>The work is organized around cohorts which was initially based on readiness and was grounded in partnership agreements….</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Clr>
                <a:schemeClr val="dk1"/>
              </a:buClr>
              <a:buFont typeface="Arial"/>
              <a:buNone/>
            </a:pPr>
            <a:r>
              <a:rPr lang="en"/>
              <a:t>NC MTSS is a multi-tiered framework that promotes school improvement through engaging, research-based academic and behavioral practices. NC MTSS employs a systems approach using data-driven problem solving to maximize growth for all.</a:t>
            </a:r>
            <a:endParaRPr/>
          </a:p>
          <a:p>
            <a:pPr marL="0" lvl="0" indent="0" algn="l" rtl="0">
              <a:spcBef>
                <a:spcPts val="0"/>
              </a:spcBef>
              <a:spcAft>
                <a:spcPts val="0"/>
              </a:spcAft>
              <a:buClr>
                <a:schemeClr val="dk1"/>
              </a:buClr>
              <a:buFont typeface="Arial"/>
              <a:buNone/>
            </a:pPr>
            <a:r>
              <a:rPr lang="en"/>
              <a:t>Move from process for some students to framework for all students</a:t>
            </a:r>
            <a:endParaRPr/>
          </a:p>
          <a:p>
            <a:pPr marL="0" lvl="0" indent="0" algn="l" rtl="0">
              <a:spcBef>
                <a:spcPts val="0"/>
              </a:spcBef>
              <a:spcAft>
                <a:spcPts val="0"/>
              </a:spcAft>
              <a:buClr>
                <a:schemeClr val="dk1"/>
              </a:buClr>
              <a:buFont typeface="Arial"/>
              <a:buNone/>
            </a:pPr>
            <a:r>
              <a:rPr lang="en"/>
              <a:t>All students are part of MTSS, it is about analyzing how </a:t>
            </a:r>
            <a:r>
              <a:rPr lang="en" b="1" i="1"/>
              <a:t>all</a:t>
            </a:r>
            <a:r>
              <a:rPr lang="en"/>
              <a:t> students are responding to instruction </a:t>
            </a:r>
            <a:endParaRPr/>
          </a:p>
          <a:p>
            <a:pPr marL="0" lvl="0" indent="0" algn="l" rtl="0">
              <a:spcBef>
                <a:spcPts val="0"/>
              </a:spcBef>
              <a:spcAft>
                <a:spcPts val="0"/>
              </a:spcAft>
              <a:buClr>
                <a:schemeClr val="dk1"/>
              </a:buClr>
              <a:buFont typeface="Arial"/>
              <a:buNone/>
            </a:pPr>
            <a:r>
              <a:rPr lang="en" b="1"/>
              <a:t>Vision</a:t>
            </a:r>
            <a:r>
              <a:rPr lang="en"/>
              <a:t>: Every NC Pre K-12 public education system implements and sustains all components of a Multi-Tiered System of Support to ensure college and career readiness for all students.</a:t>
            </a:r>
            <a:endParaRPr/>
          </a:p>
          <a:p>
            <a:pPr marL="0" lvl="0" indent="0" algn="l" rtl="0">
              <a:spcBef>
                <a:spcPts val="0"/>
              </a:spcBef>
              <a:spcAft>
                <a:spcPts val="0"/>
              </a:spcAft>
              <a:buClr>
                <a:schemeClr val="dk1"/>
              </a:buClr>
              <a:buFont typeface="Arial"/>
              <a:buNone/>
            </a:pPr>
            <a:r>
              <a:rPr lang="en" b="1"/>
              <a:t>Mission</a:t>
            </a:r>
            <a:r>
              <a:rPr lang="en"/>
              <a:t>: NCDPI will prepare and support LEAs to implement a Multi-Tiered System of Support for total school improvement by providing professional development, coaching and technical assistance, research and evaluation, and communication and visibility that results in college and career readiness for all students. </a:t>
            </a:r>
            <a:endParaRPr/>
          </a:p>
          <a:p>
            <a:pPr marL="0" lvl="0" indent="0" algn="l" rtl="0">
              <a:spcBef>
                <a:spcPts val="0"/>
              </a:spcBef>
              <a:spcAft>
                <a:spcPts val="0"/>
              </a:spcAft>
              <a:buClr>
                <a:schemeClr val="dk1"/>
              </a:buClr>
              <a:buFont typeface="Arial"/>
              <a:buNone/>
            </a:pPr>
            <a:endParaRPr/>
          </a:p>
          <a:p>
            <a:pPr marL="0" lvl="0" indent="0" algn="l" rtl="0">
              <a:spcBef>
                <a:spcPts val="0"/>
              </a:spcBef>
              <a:spcAft>
                <a:spcPts val="0"/>
              </a:spcAft>
              <a:buNone/>
            </a:pPr>
            <a:endParaRPr/>
          </a:p>
        </p:txBody>
      </p:sp>
      <p:sp>
        <p:nvSpPr>
          <p:cNvPr id="179" name="Google Shape;179;g495ed9cd90_0_0: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4" name="Google Shape;184;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orbel"/>
              <a:buNone/>
            </a:pPr>
            <a:endParaRPr sz="1200" b="0" i="0" u="none" strike="noStrike" cap="none">
              <a:solidFill>
                <a:schemeClr val="dk1"/>
              </a:solidFill>
              <a:latin typeface="Corbel"/>
              <a:ea typeface="Corbel"/>
              <a:cs typeface="Corbel"/>
              <a:sym typeface="Corbe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 name="Google Shape;189;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200"/>
              <a:buFont typeface="Cutive"/>
              <a:buNone/>
            </a:pPr>
            <a:r>
              <a:rPr lang="en" sz="1200" b="0" i="0" u="none" strike="noStrike" cap="none">
                <a:solidFill>
                  <a:schemeClr val="dk1"/>
                </a:solidFill>
                <a:latin typeface="Cutive"/>
                <a:ea typeface="Cutive"/>
                <a:cs typeface="Cutive"/>
                <a:sym typeface="Cutive"/>
              </a:rPr>
              <a:t>Speaker Notes:</a:t>
            </a:r>
            <a:endParaRPr sz="1200" b="0" i="0" u="none" strike="noStrike" cap="none">
              <a:solidFill>
                <a:schemeClr val="dk1"/>
              </a:solidFill>
              <a:latin typeface="Corbel"/>
              <a:ea typeface="Corbel"/>
              <a:cs typeface="Corbel"/>
              <a:sym typeface="Corbel"/>
            </a:endParaRPr>
          </a:p>
          <a:p>
            <a:pPr marL="0" marR="0" lvl="0" indent="0" algn="l" rtl="0">
              <a:spcBef>
                <a:spcPts val="0"/>
              </a:spcBef>
              <a:spcAft>
                <a:spcPts val="0"/>
              </a:spcAft>
              <a:buClr>
                <a:schemeClr val="dk1"/>
              </a:buClr>
              <a:buSzPts val="1200"/>
              <a:buFont typeface="Cutive"/>
              <a:buNone/>
            </a:pPr>
            <a:r>
              <a:rPr lang="en" sz="1200" b="0" i="0" u="none" strike="noStrike" cap="none">
                <a:solidFill>
                  <a:schemeClr val="dk1"/>
                </a:solidFill>
                <a:latin typeface="Cutive"/>
                <a:ea typeface="Cutive"/>
                <a:cs typeface="Cutive"/>
                <a:sym typeface="Cutive"/>
              </a:rPr>
              <a:t>If you’ve participated in MTSS overviews or initial professional development designed to establish common understanding, you’ve undoubtedly heard these two statements: </a:t>
            </a:r>
            <a:endParaRPr sz="1200" b="0" i="0" u="none" strike="noStrike" cap="none">
              <a:solidFill>
                <a:schemeClr val="dk1"/>
              </a:solidFill>
              <a:latin typeface="Corbel"/>
              <a:ea typeface="Corbel"/>
              <a:cs typeface="Corbel"/>
              <a:sym typeface="Corbel"/>
            </a:endParaRPr>
          </a:p>
          <a:p>
            <a:pPr marL="0" marR="0" lvl="0" indent="0" algn="l" rtl="0">
              <a:spcBef>
                <a:spcPts val="0"/>
              </a:spcBef>
              <a:spcAft>
                <a:spcPts val="0"/>
              </a:spcAft>
              <a:buClr>
                <a:srgbClr val="CC6633"/>
              </a:buClr>
              <a:buSzPts val="1200"/>
              <a:buFont typeface="Cutive"/>
              <a:buNone/>
            </a:pPr>
            <a:r>
              <a:rPr lang="en" sz="1200" b="1" i="0" u="none" strike="noStrike" cap="none">
                <a:solidFill>
                  <a:srgbClr val="CC6633"/>
                </a:solidFill>
                <a:latin typeface="Cutive"/>
                <a:ea typeface="Cutive"/>
                <a:cs typeface="Cutive"/>
                <a:sym typeface="Cutive"/>
              </a:rPr>
              <a:t>This school improvement framework centers around the 2 Big E’s: EFFECTIVE for students EFFICIENT for the adults</a:t>
            </a:r>
            <a:endParaRPr sz="1200" b="0" i="0" u="none" strike="noStrike" cap="none">
              <a:solidFill>
                <a:schemeClr val="dk1"/>
              </a:solidFill>
              <a:latin typeface="Corbel"/>
              <a:ea typeface="Corbel"/>
              <a:cs typeface="Corbel"/>
              <a:sym typeface="Corbel"/>
            </a:endParaRPr>
          </a:p>
          <a:p>
            <a:pPr marL="0" marR="0" lvl="0" indent="0" algn="l" rtl="0">
              <a:lnSpc>
                <a:spcPct val="100000"/>
              </a:lnSpc>
              <a:spcBef>
                <a:spcPts val="0"/>
              </a:spcBef>
              <a:spcAft>
                <a:spcPts val="0"/>
              </a:spcAft>
              <a:buClr>
                <a:schemeClr val="dk1"/>
              </a:buClr>
              <a:buSzPts val="1200"/>
              <a:buFont typeface="Cutive"/>
              <a:buNone/>
            </a:pPr>
            <a:r>
              <a:rPr lang="en" sz="1200" b="1" i="0" u="none" strike="noStrike" cap="none">
                <a:solidFill>
                  <a:schemeClr val="dk1"/>
                </a:solidFill>
                <a:latin typeface="Cutive"/>
                <a:ea typeface="Cutive"/>
                <a:cs typeface="Cutive"/>
                <a:sym typeface="Cutive"/>
              </a:rPr>
              <a:t>In this framework, we think about what we are doing, examine the results and respond rapidly.</a:t>
            </a:r>
            <a:endParaRPr sz="1200" b="0" i="0" u="none" strike="noStrike" cap="none">
              <a:solidFill>
                <a:schemeClr val="dk1"/>
              </a:solidFill>
              <a:latin typeface="Corbel"/>
              <a:ea typeface="Corbel"/>
              <a:cs typeface="Corbel"/>
              <a:sym typeface="Corbel"/>
            </a:endParaRPr>
          </a:p>
          <a:p>
            <a:pPr marL="0" marR="0" lvl="0" indent="0" algn="l" rtl="0">
              <a:spcBef>
                <a:spcPts val="0"/>
              </a:spcBef>
              <a:spcAft>
                <a:spcPts val="0"/>
              </a:spcAft>
              <a:buClr>
                <a:schemeClr val="dk1"/>
              </a:buClr>
              <a:buSzPts val="1200"/>
              <a:buFont typeface="Corbel"/>
              <a:buNone/>
            </a:pPr>
            <a:endParaRPr sz="1200" b="0" i="0" u="none" strike="noStrike" cap="none">
              <a:solidFill>
                <a:schemeClr val="dk1"/>
              </a:solidFill>
              <a:latin typeface="Cutive"/>
              <a:ea typeface="Cutive"/>
              <a:cs typeface="Cutive"/>
              <a:sym typeface="Cutive"/>
            </a:endParaRPr>
          </a:p>
          <a:p>
            <a:pPr marL="0" marR="0" lvl="0" indent="0" algn="l" rtl="0">
              <a:spcBef>
                <a:spcPts val="0"/>
              </a:spcBef>
              <a:spcAft>
                <a:spcPts val="0"/>
              </a:spcAft>
              <a:buClr>
                <a:schemeClr val="dk1"/>
              </a:buClr>
              <a:buSzPts val="1200"/>
              <a:buFont typeface="Cutive"/>
              <a:buNone/>
            </a:pPr>
            <a:r>
              <a:rPr lang="en" sz="1200" b="0" i="0" u="none" strike="noStrike" cap="none">
                <a:solidFill>
                  <a:schemeClr val="dk1"/>
                </a:solidFill>
                <a:latin typeface="Cutive"/>
                <a:ea typeface="Cutive"/>
                <a:cs typeface="Cutive"/>
                <a:sym typeface="Cutive"/>
              </a:rPr>
              <a:t>Take a moment to reflect: Is this true?  Is this how MTSS is currently perceived in your LEA?</a:t>
            </a:r>
            <a:endParaRPr sz="1200" b="0" i="0" u="none" strike="noStrike" cap="none">
              <a:solidFill>
                <a:schemeClr val="dk1"/>
              </a:solidFill>
              <a:latin typeface="Corbel"/>
              <a:ea typeface="Corbel"/>
              <a:cs typeface="Corbel"/>
              <a:sym typeface="Corbel"/>
            </a:endParaRPr>
          </a:p>
          <a:p>
            <a:pPr marL="0" marR="0" lvl="0" indent="0" algn="l" rtl="0">
              <a:lnSpc>
                <a:spcPct val="100000"/>
              </a:lnSpc>
              <a:spcBef>
                <a:spcPts val="0"/>
              </a:spcBef>
              <a:spcAft>
                <a:spcPts val="0"/>
              </a:spcAft>
              <a:buClr>
                <a:schemeClr val="lt1"/>
              </a:buClr>
              <a:buSzPts val="1200"/>
              <a:buFont typeface="Cutive"/>
              <a:buNone/>
            </a:pPr>
            <a:r>
              <a:rPr lang="en" sz="1200" b="1" i="0" u="none" strike="noStrike" cap="none">
                <a:solidFill>
                  <a:schemeClr val="lt1"/>
                </a:solidFill>
                <a:latin typeface="Cutive"/>
                <a:ea typeface="Cutive"/>
                <a:cs typeface="Cutive"/>
                <a:sym typeface="Cutive"/>
              </a:rPr>
              <a:t>We must work to ensure that this is true in both theory and practice.</a:t>
            </a:r>
            <a:endParaRPr sz="1200" b="0" i="0" u="none" strike="noStrike" cap="none">
              <a:solidFill>
                <a:schemeClr val="dk1"/>
              </a:solidFill>
              <a:latin typeface="Corbel"/>
              <a:ea typeface="Corbel"/>
              <a:cs typeface="Corbel"/>
              <a:sym typeface="Corbel"/>
            </a:endParaRPr>
          </a:p>
          <a:p>
            <a:pPr marL="0" marR="0" lvl="0" indent="0" algn="l" rtl="0">
              <a:spcBef>
                <a:spcPts val="0"/>
              </a:spcBef>
              <a:spcAft>
                <a:spcPts val="0"/>
              </a:spcAft>
              <a:buClr>
                <a:schemeClr val="dk1"/>
              </a:buClr>
              <a:buSzPts val="1200"/>
              <a:buFont typeface="Corbel"/>
              <a:buNone/>
            </a:pPr>
            <a:endParaRPr sz="1200" b="0" i="0" u="none" strike="noStrike" cap="none">
              <a:solidFill>
                <a:schemeClr val="dk1"/>
              </a:solidFill>
              <a:latin typeface="Cutive"/>
              <a:ea typeface="Cutive"/>
              <a:cs typeface="Cutive"/>
              <a:sym typeface="Cutive"/>
            </a:endParaRPr>
          </a:p>
        </p:txBody>
      </p:sp>
      <p:sp>
        <p:nvSpPr>
          <p:cNvPr id="190" name="Google Shape;190;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1200"/>
              <a:buFont typeface="Cutive"/>
              <a:buNone/>
            </a:pPr>
            <a:fld id="{00000000-1234-1234-1234-123412341234}" type="slidenum">
              <a:rPr lang="en" sz="1200">
                <a:solidFill>
                  <a:schemeClr val="dk1"/>
                </a:solidFill>
                <a:latin typeface="Cutive"/>
                <a:ea typeface="Cutive"/>
                <a:cs typeface="Cutive"/>
                <a:sym typeface="Cutive"/>
              </a:rPr>
              <a:t>4</a:t>
            </a:fld>
            <a:endParaRPr sz="1200">
              <a:solidFill>
                <a:schemeClr val="dk1"/>
              </a:solidFill>
              <a:latin typeface="Cutive"/>
              <a:ea typeface="Cutive"/>
              <a:cs typeface="Cutive"/>
              <a:sym typeface="Cutive"/>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75"/>
              <a:buFont typeface="Arial"/>
              <a:buNone/>
            </a:pPr>
            <a:r>
              <a:rPr lang="en" sz="1100" b="0" i="0" u="none" strike="noStrike" cap="none">
                <a:solidFill>
                  <a:schemeClr val="dk1"/>
                </a:solidFill>
                <a:latin typeface="Arial"/>
                <a:ea typeface="Arial"/>
                <a:cs typeface="Arial"/>
                <a:sym typeface="Arial"/>
              </a:rPr>
              <a:t>This statement should be in the forefront of everything we do.  If this isn’t true - we need to closely examine our current plans for building this infrastructure.</a:t>
            </a:r>
            <a:endParaRPr/>
          </a:p>
        </p:txBody>
      </p:sp>
      <p:sp>
        <p:nvSpPr>
          <p:cNvPr id="200" name="Google Shape;20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9" name="Google Shape;209;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200"/>
              <a:buFont typeface="Cutive"/>
              <a:buNone/>
            </a:pPr>
            <a:r>
              <a:rPr lang="en" sz="1200" b="0" i="0" u="none" strike="noStrike" cap="none">
                <a:solidFill>
                  <a:schemeClr val="dk1"/>
                </a:solidFill>
                <a:latin typeface="Cutive"/>
                <a:ea typeface="Cutive"/>
                <a:cs typeface="Cutive"/>
                <a:sym typeface="Cutive"/>
              </a:rPr>
              <a:t>Presentation section: Introduction by making connections to current implementation efforts</a:t>
            </a:r>
            <a:endParaRPr sz="1200" b="0" i="0" u="none" strike="noStrike" cap="none">
              <a:solidFill>
                <a:schemeClr val="dk1"/>
              </a:solidFill>
              <a:latin typeface="Corbel"/>
              <a:ea typeface="Corbel"/>
              <a:cs typeface="Corbel"/>
              <a:sym typeface="Corbel"/>
            </a:endParaRPr>
          </a:p>
          <a:p>
            <a:pPr marL="0" marR="0" lvl="0" indent="0" algn="l" rtl="0">
              <a:spcBef>
                <a:spcPts val="0"/>
              </a:spcBef>
              <a:spcAft>
                <a:spcPts val="0"/>
              </a:spcAft>
              <a:buClr>
                <a:schemeClr val="dk1"/>
              </a:buClr>
              <a:buSzPts val="1200"/>
              <a:buFont typeface="Corbel"/>
              <a:buNone/>
            </a:pPr>
            <a:endParaRPr sz="1200" b="0" i="0" u="none" strike="noStrike" cap="none">
              <a:solidFill>
                <a:schemeClr val="dk1"/>
              </a:solidFill>
              <a:latin typeface="Cutive"/>
              <a:ea typeface="Cutive"/>
              <a:cs typeface="Cutive"/>
              <a:sym typeface="Cutive"/>
            </a:endParaRPr>
          </a:p>
          <a:p>
            <a:pPr marL="0" marR="0" lvl="0" indent="0" algn="l" rtl="0">
              <a:spcBef>
                <a:spcPts val="0"/>
              </a:spcBef>
              <a:spcAft>
                <a:spcPts val="0"/>
              </a:spcAft>
              <a:buClr>
                <a:schemeClr val="dk1"/>
              </a:buClr>
              <a:buSzPts val="1200"/>
              <a:buFont typeface="Cutive"/>
              <a:buNone/>
            </a:pPr>
            <a:r>
              <a:rPr lang="en" sz="1200" b="0" i="0" u="none" strike="noStrike" cap="none">
                <a:solidFill>
                  <a:schemeClr val="dk1"/>
                </a:solidFill>
                <a:latin typeface="Cutive"/>
                <a:ea typeface="Cutive"/>
                <a:cs typeface="Cutive"/>
                <a:sym typeface="Cutive"/>
              </a:rPr>
              <a:t>Speaker Notes:</a:t>
            </a:r>
            <a:endParaRPr sz="1200" b="0" i="0" u="none" strike="noStrike" cap="none">
              <a:solidFill>
                <a:schemeClr val="dk1"/>
              </a:solidFill>
              <a:latin typeface="Cutive"/>
              <a:ea typeface="Cutive"/>
              <a:cs typeface="Cutive"/>
              <a:sym typeface="Cutive"/>
            </a:endParaRPr>
          </a:p>
          <a:p>
            <a:pPr marL="0" marR="0" lvl="0" indent="0" algn="l" rtl="0">
              <a:spcBef>
                <a:spcPts val="0"/>
              </a:spcBef>
              <a:spcAft>
                <a:spcPts val="0"/>
              </a:spcAft>
              <a:buClr>
                <a:schemeClr val="dk1"/>
              </a:buClr>
              <a:buSzPts val="1200"/>
              <a:buFont typeface="Cutive"/>
              <a:buNone/>
            </a:pPr>
            <a:r>
              <a:rPr lang="en" sz="1200" b="0" i="0" u="none" strike="noStrike" cap="none">
                <a:solidFill>
                  <a:schemeClr val="dk1"/>
                </a:solidFill>
                <a:latin typeface="Cutive"/>
                <a:ea typeface="Cutive"/>
                <a:cs typeface="Cutive"/>
                <a:sym typeface="Cutive"/>
              </a:rPr>
              <a:t>Let’s begin by checking in to our work of building a multi-tiered system of support.  Here we see the six critical components that support an MTSS.  When we consider these components, we understand that these are the foundational elements to total school improvement.  As we become familiar with ECATS,, you will see that ECATS can and will support and compliment this school improvement framework</a:t>
            </a:r>
            <a:endParaRPr sz="1200" b="0" i="0" u="none" strike="noStrike" cap="none">
              <a:solidFill>
                <a:schemeClr val="dk1"/>
              </a:solidFill>
              <a:latin typeface="Cutive"/>
              <a:ea typeface="Cutive"/>
              <a:cs typeface="Cutive"/>
              <a:sym typeface="Cutive"/>
            </a:endParaRPr>
          </a:p>
          <a:p>
            <a:pPr marL="0" marR="0" lvl="0" indent="0" algn="l" rtl="0">
              <a:spcBef>
                <a:spcPts val="0"/>
              </a:spcBef>
              <a:spcAft>
                <a:spcPts val="0"/>
              </a:spcAft>
              <a:buClr>
                <a:schemeClr val="dk1"/>
              </a:buClr>
              <a:buSzPts val="1200"/>
              <a:buFont typeface="Corbel"/>
              <a:buNone/>
            </a:pPr>
            <a:endParaRPr sz="1200" b="0" i="0" u="none" strike="noStrike" cap="none">
              <a:solidFill>
                <a:schemeClr val="dk1"/>
              </a:solidFill>
              <a:latin typeface="Cutive"/>
              <a:ea typeface="Cutive"/>
              <a:cs typeface="Cutive"/>
              <a:sym typeface="Cutive"/>
            </a:endParaRPr>
          </a:p>
          <a:p>
            <a:pPr marL="0" marR="0" lvl="0" indent="0" algn="l" rtl="0">
              <a:spcBef>
                <a:spcPts val="0"/>
              </a:spcBef>
              <a:spcAft>
                <a:spcPts val="0"/>
              </a:spcAft>
              <a:buClr>
                <a:schemeClr val="dk1"/>
              </a:buClr>
              <a:buSzPts val="1200"/>
              <a:buFont typeface="Cutive"/>
              <a:buNone/>
            </a:pPr>
            <a:r>
              <a:rPr lang="en" sz="1200" b="0" i="0" u="none" strike="noStrike" cap="none">
                <a:solidFill>
                  <a:schemeClr val="dk1"/>
                </a:solidFill>
                <a:latin typeface="Cutive"/>
                <a:ea typeface="Cutive"/>
                <a:cs typeface="Cutive"/>
                <a:sym typeface="Cutive"/>
              </a:rPr>
              <a:t>Also, Explain that these are the components which SAM measured.  If we are doing these things well we will be improving our current systems,  processes and procedures.  Maybe ask audience to reflect which areas they are thinking about in Summer planning?  A share out?  </a:t>
            </a:r>
            <a:endParaRPr sz="1200" b="0" i="0" u="none" strike="noStrike" cap="none">
              <a:solidFill>
                <a:schemeClr val="dk1"/>
              </a:solidFill>
              <a:latin typeface="Cutive"/>
              <a:ea typeface="Cutive"/>
              <a:cs typeface="Cutive"/>
              <a:sym typeface="Cutive"/>
            </a:endParaRPr>
          </a:p>
        </p:txBody>
      </p:sp>
      <p:sp>
        <p:nvSpPr>
          <p:cNvPr id="210" name="Google Shape;210;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1200"/>
              <a:buFont typeface="Cutive"/>
              <a:buNone/>
            </a:pPr>
            <a:fld id="{00000000-1234-1234-1234-123412341234}" type="slidenum">
              <a:rPr lang="en" sz="1200">
                <a:solidFill>
                  <a:schemeClr val="dk1"/>
                </a:solidFill>
                <a:latin typeface="Cutive"/>
                <a:ea typeface="Cutive"/>
                <a:cs typeface="Cutive"/>
                <a:sym typeface="Cutive"/>
              </a:rPr>
              <a:t>6</a:t>
            </a:fld>
            <a:endParaRPr sz="1200">
              <a:solidFill>
                <a:schemeClr val="dk1"/>
              </a:solidFill>
              <a:latin typeface="Cutive"/>
              <a:ea typeface="Cutive"/>
              <a:cs typeface="Cutive"/>
              <a:sym typeface="Cutive"/>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8" name="Google Shape;218;p11: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44fa6d80a4_0_269: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44fa6d80a4_0_26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0" name="Google Shape;230;g44fa6d80a4_0_269: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471ab28c37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471ab28c37_0_0: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you may have seen a triangle previously.</a:t>
            </a:r>
            <a:endParaRPr/>
          </a:p>
          <a:p>
            <a:pPr marL="0" lvl="0" indent="0" algn="l" rtl="0">
              <a:spcBef>
                <a:spcPts val="0"/>
              </a:spcBef>
              <a:spcAft>
                <a:spcPts val="0"/>
              </a:spcAft>
              <a:buNone/>
            </a:pPr>
            <a:r>
              <a:rPr lang="en"/>
              <a:t>one significant change that has been made </a:t>
            </a:r>
            <a:endParaRPr/>
          </a:p>
          <a:p>
            <a:pPr marL="0" lvl="0" indent="0" algn="l" rtl="0">
              <a:spcBef>
                <a:spcPts val="0"/>
              </a:spcBef>
              <a:spcAft>
                <a:spcPts val="0"/>
              </a:spcAft>
              <a:buNone/>
            </a:pPr>
            <a:endParaRPr/>
          </a:p>
          <a:p>
            <a:pPr marL="0" lvl="0" indent="0" algn="l" rtl="0">
              <a:spcBef>
                <a:spcPts val="0"/>
              </a:spcBef>
              <a:spcAft>
                <a:spcPts val="0"/>
              </a:spcAft>
              <a:buNone/>
            </a:pPr>
            <a:r>
              <a:rPr lang="en"/>
              <a:t>is a layered visual that better displays the big ideas that core is the only and best prevention. </a:t>
            </a:r>
            <a:endParaRPr/>
          </a:p>
          <a:p>
            <a:pPr marL="0" lvl="0" indent="0" algn="l" rtl="0">
              <a:spcBef>
                <a:spcPts val="0"/>
              </a:spcBef>
              <a:spcAft>
                <a:spcPts val="0"/>
              </a:spcAft>
              <a:buNone/>
            </a:pPr>
            <a:r>
              <a:rPr lang="en"/>
              <a:t>That supplemental and intensive supports are in addition to…</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36" name="Google Shape;236;g471ab28c37_0_0:notes"/>
          <p:cNvSpPr txBox="1">
            <a:spLocks noGrp="1"/>
          </p:cNvSpPr>
          <p:nvPr>
            <p:ph type="sldNum" idx="12"/>
          </p:nvPr>
        </p:nvSpPr>
        <p:spPr>
          <a:xfrm>
            <a:off x="3884612"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Font typeface="Calibri"/>
              <a:buNone/>
            </a:pPr>
            <a:fld id="{00000000-1234-1234-1234-123412341234}" type="slidenum">
              <a:rPr lang="en"/>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2"/>
          <p:cNvSpPr txBox="1">
            <a:spLocks noGrp="1"/>
          </p:cNvSpPr>
          <p:nvPr>
            <p:ph type="dt" idx="10"/>
          </p:nvPr>
        </p:nvSpPr>
        <p:spPr>
          <a:xfrm>
            <a:off x="609441" y="6356351"/>
            <a:ext cx="2844059"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FF9E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7" name="Google Shape;17;p2"/>
          <p:cNvSpPr txBox="1">
            <a:spLocks noGrp="1"/>
          </p:cNvSpPr>
          <p:nvPr>
            <p:ph type="ftr" idx="11"/>
          </p:nvPr>
        </p:nvSpPr>
        <p:spPr>
          <a:xfrm>
            <a:off x="4164515" y="6356351"/>
            <a:ext cx="3859795"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FF9E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8" name="Google Shape;18;p2"/>
          <p:cNvSpPr txBox="1">
            <a:spLocks noGrp="1"/>
          </p:cNvSpPr>
          <p:nvPr>
            <p:ph type="sldNum" idx="12"/>
          </p:nvPr>
        </p:nvSpPr>
        <p:spPr>
          <a:xfrm>
            <a:off x="8735325" y="6356351"/>
            <a:ext cx="2844059"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FF9E88"/>
                </a:solidFill>
                <a:latin typeface="Calibri"/>
                <a:ea typeface="Calibri"/>
                <a:cs typeface="Calibri"/>
                <a:sym typeface="Calibri"/>
              </a:defRPr>
            </a:lvl1pPr>
            <a:lvl2pPr marL="0" marR="0" lvl="1" indent="0" algn="r" rtl="0">
              <a:spcBef>
                <a:spcPts val="0"/>
              </a:spcBef>
              <a:buNone/>
              <a:defRPr sz="1200" b="0" i="0" u="none" strike="noStrike" cap="none">
                <a:solidFill>
                  <a:srgbClr val="FF9E88"/>
                </a:solidFill>
                <a:latin typeface="Calibri"/>
                <a:ea typeface="Calibri"/>
                <a:cs typeface="Calibri"/>
                <a:sym typeface="Calibri"/>
              </a:defRPr>
            </a:lvl2pPr>
            <a:lvl3pPr marL="0" marR="0" lvl="2" indent="0" algn="r" rtl="0">
              <a:spcBef>
                <a:spcPts val="0"/>
              </a:spcBef>
              <a:buNone/>
              <a:defRPr sz="1200" b="0" i="0" u="none" strike="noStrike" cap="none">
                <a:solidFill>
                  <a:srgbClr val="FF9E88"/>
                </a:solidFill>
                <a:latin typeface="Calibri"/>
                <a:ea typeface="Calibri"/>
                <a:cs typeface="Calibri"/>
                <a:sym typeface="Calibri"/>
              </a:defRPr>
            </a:lvl3pPr>
            <a:lvl4pPr marL="0" marR="0" lvl="3" indent="0" algn="r" rtl="0">
              <a:spcBef>
                <a:spcPts val="0"/>
              </a:spcBef>
              <a:buNone/>
              <a:defRPr sz="1200" b="0" i="0" u="none" strike="noStrike" cap="none">
                <a:solidFill>
                  <a:srgbClr val="FF9E88"/>
                </a:solidFill>
                <a:latin typeface="Calibri"/>
                <a:ea typeface="Calibri"/>
                <a:cs typeface="Calibri"/>
                <a:sym typeface="Calibri"/>
              </a:defRPr>
            </a:lvl4pPr>
            <a:lvl5pPr marL="0" marR="0" lvl="4" indent="0" algn="r" rtl="0">
              <a:spcBef>
                <a:spcPts val="0"/>
              </a:spcBef>
              <a:buNone/>
              <a:defRPr sz="1200" b="0" i="0" u="none" strike="noStrike" cap="none">
                <a:solidFill>
                  <a:srgbClr val="FF9E88"/>
                </a:solidFill>
                <a:latin typeface="Calibri"/>
                <a:ea typeface="Calibri"/>
                <a:cs typeface="Calibri"/>
                <a:sym typeface="Calibri"/>
              </a:defRPr>
            </a:lvl5pPr>
            <a:lvl6pPr marL="0" marR="0" lvl="5" indent="0" algn="r" rtl="0">
              <a:spcBef>
                <a:spcPts val="0"/>
              </a:spcBef>
              <a:buNone/>
              <a:defRPr sz="1200" b="0" i="0" u="none" strike="noStrike" cap="none">
                <a:solidFill>
                  <a:srgbClr val="FF9E88"/>
                </a:solidFill>
                <a:latin typeface="Calibri"/>
                <a:ea typeface="Calibri"/>
                <a:cs typeface="Calibri"/>
                <a:sym typeface="Calibri"/>
              </a:defRPr>
            </a:lvl6pPr>
            <a:lvl7pPr marL="0" marR="0" lvl="6" indent="0" algn="r" rtl="0">
              <a:spcBef>
                <a:spcPts val="0"/>
              </a:spcBef>
              <a:buNone/>
              <a:defRPr sz="1200" b="0" i="0" u="none" strike="noStrike" cap="none">
                <a:solidFill>
                  <a:srgbClr val="FF9E88"/>
                </a:solidFill>
                <a:latin typeface="Calibri"/>
                <a:ea typeface="Calibri"/>
                <a:cs typeface="Calibri"/>
                <a:sym typeface="Calibri"/>
              </a:defRPr>
            </a:lvl7pPr>
            <a:lvl8pPr marL="0" marR="0" lvl="7" indent="0" algn="r" rtl="0">
              <a:spcBef>
                <a:spcPts val="0"/>
              </a:spcBef>
              <a:buNone/>
              <a:defRPr sz="1200" b="0" i="0" u="none" strike="noStrike" cap="none">
                <a:solidFill>
                  <a:srgbClr val="FF9E88"/>
                </a:solidFill>
                <a:latin typeface="Calibri"/>
                <a:ea typeface="Calibri"/>
                <a:cs typeface="Calibri"/>
                <a:sym typeface="Calibri"/>
              </a:defRPr>
            </a:lvl8pPr>
            <a:lvl9pPr marL="0" marR="0" lvl="8" indent="0" algn="r" rtl="0">
              <a:spcBef>
                <a:spcPts val="0"/>
              </a:spcBef>
              <a:buNone/>
              <a:defRPr sz="1200" b="0" i="0" u="none" strike="noStrike" cap="none">
                <a:solidFill>
                  <a:srgbClr val="FF9E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3"/>
        <p:cNvGrpSpPr/>
        <p:nvPr/>
      </p:nvGrpSpPr>
      <p:grpSpPr>
        <a:xfrm>
          <a:off x="0" y="0"/>
          <a:ext cx="0" cy="0"/>
          <a:chOff x="0" y="0"/>
          <a:chExt cx="0" cy="0"/>
        </a:xfrm>
      </p:grpSpPr>
      <p:sp>
        <p:nvSpPr>
          <p:cNvPr id="64" name="Google Shape;64;p11"/>
          <p:cNvSpPr txBox="1">
            <a:spLocks noGrp="1"/>
          </p:cNvSpPr>
          <p:nvPr>
            <p:ph type="title"/>
          </p:nvPr>
        </p:nvSpPr>
        <p:spPr>
          <a:xfrm>
            <a:off x="609442" y="273050"/>
            <a:ext cx="4010039" cy="116205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5" name="Google Shape;65;p11"/>
          <p:cNvSpPr txBox="1">
            <a:spLocks noGrp="1"/>
          </p:cNvSpPr>
          <p:nvPr>
            <p:ph type="body" idx="1"/>
          </p:nvPr>
        </p:nvSpPr>
        <p:spPr>
          <a:xfrm>
            <a:off x="4765492" y="273051"/>
            <a:ext cx="6813892" cy="5853113"/>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6" name="Google Shape;66;p11"/>
          <p:cNvSpPr txBox="1">
            <a:spLocks noGrp="1"/>
          </p:cNvSpPr>
          <p:nvPr>
            <p:ph type="body" idx="2"/>
          </p:nvPr>
        </p:nvSpPr>
        <p:spPr>
          <a:xfrm>
            <a:off x="609442" y="1435101"/>
            <a:ext cx="4010039" cy="4691063"/>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7" name="Google Shape;67;p11"/>
          <p:cNvSpPr txBox="1">
            <a:spLocks noGrp="1"/>
          </p:cNvSpPr>
          <p:nvPr>
            <p:ph type="dt" idx="10"/>
          </p:nvPr>
        </p:nvSpPr>
        <p:spPr>
          <a:xfrm>
            <a:off x="609441" y="6356351"/>
            <a:ext cx="2844059"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FF9E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8" name="Google Shape;68;p11"/>
          <p:cNvSpPr txBox="1">
            <a:spLocks noGrp="1"/>
          </p:cNvSpPr>
          <p:nvPr>
            <p:ph type="ftr" idx="11"/>
          </p:nvPr>
        </p:nvSpPr>
        <p:spPr>
          <a:xfrm>
            <a:off x="4164515" y="6356351"/>
            <a:ext cx="3859795"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FF9E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9" name="Google Shape;69;p11"/>
          <p:cNvSpPr txBox="1">
            <a:spLocks noGrp="1"/>
          </p:cNvSpPr>
          <p:nvPr>
            <p:ph type="sldNum" idx="12"/>
          </p:nvPr>
        </p:nvSpPr>
        <p:spPr>
          <a:xfrm>
            <a:off x="8735325" y="6356351"/>
            <a:ext cx="2844059"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FF9E88"/>
                </a:solidFill>
                <a:latin typeface="Calibri"/>
                <a:ea typeface="Calibri"/>
                <a:cs typeface="Calibri"/>
                <a:sym typeface="Calibri"/>
              </a:defRPr>
            </a:lvl1pPr>
            <a:lvl2pPr marL="0" marR="0" lvl="1" indent="0" algn="r" rtl="0">
              <a:spcBef>
                <a:spcPts val="0"/>
              </a:spcBef>
              <a:buNone/>
              <a:defRPr sz="1200">
                <a:solidFill>
                  <a:srgbClr val="FF9E88"/>
                </a:solidFill>
                <a:latin typeface="Calibri"/>
                <a:ea typeface="Calibri"/>
                <a:cs typeface="Calibri"/>
                <a:sym typeface="Calibri"/>
              </a:defRPr>
            </a:lvl2pPr>
            <a:lvl3pPr marL="0" marR="0" lvl="2" indent="0" algn="r" rtl="0">
              <a:spcBef>
                <a:spcPts val="0"/>
              </a:spcBef>
              <a:buNone/>
              <a:defRPr sz="1200">
                <a:solidFill>
                  <a:srgbClr val="FF9E88"/>
                </a:solidFill>
                <a:latin typeface="Calibri"/>
                <a:ea typeface="Calibri"/>
                <a:cs typeface="Calibri"/>
                <a:sym typeface="Calibri"/>
              </a:defRPr>
            </a:lvl3pPr>
            <a:lvl4pPr marL="0" marR="0" lvl="3" indent="0" algn="r" rtl="0">
              <a:spcBef>
                <a:spcPts val="0"/>
              </a:spcBef>
              <a:buNone/>
              <a:defRPr sz="1200">
                <a:solidFill>
                  <a:srgbClr val="FF9E88"/>
                </a:solidFill>
                <a:latin typeface="Calibri"/>
                <a:ea typeface="Calibri"/>
                <a:cs typeface="Calibri"/>
                <a:sym typeface="Calibri"/>
              </a:defRPr>
            </a:lvl4pPr>
            <a:lvl5pPr marL="0" marR="0" lvl="4" indent="0" algn="r" rtl="0">
              <a:spcBef>
                <a:spcPts val="0"/>
              </a:spcBef>
              <a:buNone/>
              <a:defRPr sz="1200">
                <a:solidFill>
                  <a:srgbClr val="FF9E88"/>
                </a:solidFill>
                <a:latin typeface="Calibri"/>
                <a:ea typeface="Calibri"/>
                <a:cs typeface="Calibri"/>
                <a:sym typeface="Calibri"/>
              </a:defRPr>
            </a:lvl5pPr>
            <a:lvl6pPr marL="0" marR="0" lvl="5" indent="0" algn="r" rtl="0">
              <a:spcBef>
                <a:spcPts val="0"/>
              </a:spcBef>
              <a:buNone/>
              <a:defRPr sz="1200">
                <a:solidFill>
                  <a:srgbClr val="FF9E88"/>
                </a:solidFill>
                <a:latin typeface="Calibri"/>
                <a:ea typeface="Calibri"/>
                <a:cs typeface="Calibri"/>
                <a:sym typeface="Calibri"/>
              </a:defRPr>
            </a:lvl6pPr>
            <a:lvl7pPr marL="0" marR="0" lvl="6" indent="0" algn="r" rtl="0">
              <a:spcBef>
                <a:spcPts val="0"/>
              </a:spcBef>
              <a:buNone/>
              <a:defRPr sz="1200">
                <a:solidFill>
                  <a:srgbClr val="FF9E88"/>
                </a:solidFill>
                <a:latin typeface="Calibri"/>
                <a:ea typeface="Calibri"/>
                <a:cs typeface="Calibri"/>
                <a:sym typeface="Calibri"/>
              </a:defRPr>
            </a:lvl7pPr>
            <a:lvl8pPr marL="0" marR="0" lvl="7" indent="0" algn="r" rtl="0">
              <a:spcBef>
                <a:spcPts val="0"/>
              </a:spcBef>
              <a:buNone/>
              <a:defRPr sz="1200">
                <a:solidFill>
                  <a:srgbClr val="FF9E88"/>
                </a:solidFill>
                <a:latin typeface="Calibri"/>
                <a:ea typeface="Calibri"/>
                <a:cs typeface="Calibri"/>
                <a:sym typeface="Calibri"/>
              </a:defRPr>
            </a:lvl8pPr>
            <a:lvl9pPr marL="0" marR="0" lvl="8" indent="0" algn="r" rtl="0">
              <a:spcBef>
                <a:spcPts val="0"/>
              </a:spcBef>
              <a:buNone/>
              <a:defRPr sz="1200">
                <a:solidFill>
                  <a:srgbClr val="FF9E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0"/>
        <p:cNvGrpSpPr/>
        <p:nvPr/>
      </p:nvGrpSpPr>
      <p:grpSpPr>
        <a:xfrm>
          <a:off x="0" y="0"/>
          <a:ext cx="0" cy="0"/>
          <a:chOff x="0" y="0"/>
          <a:chExt cx="0" cy="0"/>
        </a:xfrm>
      </p:grpSpPr>
      <p:sp>
        <p:nvSpPr>
          <p:cNvPr id="71" name="Google Shape;71;p12"/>
          <p:cNvSpPr txBox="1">
            <a:spLocks noGrp="1"/>
          </p:cNvSpPr>
          <p:nvPr>
            <p:ph type="title"/>
          </p:nvPr>
        </p:nvSpPr>
        <p:spPr>
          <a:xfrm>
            <a:off x="2389095" y="4800600"/>
            <a:ext cx="7313295" cy="566738"/>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2" name="Google Shape;72;p12"/>
          <p:cNvSpPr>
            <a:spLocks noGrp="1"/>
          </p:cNvSpPr>
          <p:nvPr>
            <p:ph type="pic" idx="2"/>
          </p:nvPr>
        </p:nvSpPr>
        <p:spPr>
          <a:xfrm>
            <a:off x="2389095" y="612775"/>
            <a:ext cx="7313295" cy="4114800"/>
          </a:xfrm>
          <a:prstGeom prst="rect">
            <a:avLst/>
          </a:prstGeom>
          <a:noFill/>
          <a:ln>
            <a:noFill/>
          </a:ln>
        </p:spPr>
        <p:txBody>
          <a:bodyPr spcFirstLastPara="1" wrap="square" lIns="91425" tIns="45700" rIns="91425" bIns="45700" anchor="t" anchorCtr="0"/>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3" name="Google Shape;73;p12"/>
          <p:cNvSpPr txBox="1">
            <a:spLocks noGrp="1"/>
          </p:cNvSpPr>
          <p:nvPr>
            <p:ph type="body" idx="1"/>
          </p:nvPr>
        </p:nvSpPr>
        <p:spPr>
          <a:xfrm>
            <a:off x="2389095" y="5367338"/>
            <a:ext cx="7313295" cy="804862"/>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74" name="Google Shape;74;p12"/>
          <p:cNvSpPr txBox="1">
            <a:spLocks noGrp="1"/>
          </p:cNvSpPr>
          <p:nvPr>
            <p:ph type="dt" idx="10"/>
          </p:nvPr>
        </p:nvSpPr>
        <p:spPr>
          <a:xfrm>
            <a:off x="609441" y="6356351"/>
            <a:ext cx="2844059"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FF9E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5" name="Google Shape;75;p12"/>
          <p:cNvSpPr txBox="1">
            <a:spLocks noGrp="1"/>
          </p:cNvSpPr>
          <p:nvPr>
            <p:ph type="ftr" idx="11"/>
          </p:nvPr>
        </p:nvSpPr>
        <p:spPr>
          <a:xfrm>
            <a:off x="4164515" y="6356351"/>
            <a:ext cx="3859795"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FF9E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6" name="Google Shape;76;p12"/>
          <p:cNvSpPr txBox="1">
            <a:spLocks noGrp="1"/>
          </p:cNvSpPr>
          <p:nvPr>
            <p:ph type="sldNum" idx="12"/>
          </p:nvPr>
        </p:nvSpPr>
        <p:spPr>
          <a:xfrm>
            <a:off x="8735325" y="6356351"/>
            <a:ext cx="2844059"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FF9E88"/>
                </a:solidFill>
                <a:latin typeface="Calibri"/>
                <a:ea typeface="Calibri"/>
                <a:cs typeface="Calibri"/>
                <a:sym typeface="Calibri"/>
              </a:defRPr>
            </a:lvl1pPr>
            <a:lvl2pPr marL="0" marR="0" lvl="1" indent="0" algn="r" rtl="0">
              <a:spcBef>
                <a:spcPts val="0"/>
              </a:spcBef>
              <a:buNone/>
              <a:defRPr sz="1200">
                <a:solidFill>
                  <a:srgbClr val="FF9E88"/>
                </a:solidFill>
                <a:latin typeface="Calibri"/>
                <a:ea typeface="Calibri"/>
                <a:cs typeface="Calibri"/>
                <a:sym typeface="Calibri"/>
              </a:defRPr>
            </a:lvl2pPr>
            <a:lvl3pPr marL="0" marR="0" lvl="2" indent="0" algn="r" rtl="0">
              <a:spcBef>
                <a:spcPts val="0"/>
              </a:spcBef>
              <a:buNone/>
              <a:defRPr sz="1200">
                <a:solidFill>
                  <a:srgbClr val="FF9E88"/>
                </a:solidFill>
                <a:latin typeface="Calibri"/>
                <a:ea typeface="Calibri"/>
                <a:cs typeface="Calibri"/>
                <a:sym typeface="Calibri"/>
              </a:defRPr>
            </a:lvl3pPr>
            <a:lvl4pPr marL="0" marR="0" lvl="3" indent="0" algn="r" rtl="0">
              <a:spcBef>
                <a:spcPts val="0"/>
              </a:spcBef>
              <a:buNone/>
              <a:defRPr sz="1200">
                <a:solidFill>
                  <a:srgbClr val="FF9E88"/>
                </a:solidFill>
                <a:latin typeface="Calibri"/>
                <a:ea typeface="Calibri"/>
                <a:cs typeface="Calibri"/>
                <a:sym typeface="Calibri"/>
              </a:defRPr>
            </a:lvl4pPr>
            <a:lvl5pPr marL="0" marR="0" lvl="4" indent="0" algn="r" rtl="0">
              <a:spcBef>
                <a:spcPts val="0"/>
              </a:spcBef>
              <a:buNone/>
              <a:defRPr sz="1200">
                <a:solidFill>
                  <a:srgbClr val="FF9E88"/>
                </a:solidFill>
                <a:latin typeface="Calibri"/>
                <a:ea typeface="Calibri"/>
                <a:cs typeface="Calibri"/>
                <a:sym typeface="Calibri"/>
              </a:defRPr>
            </a:lvl5pPr>
            <a:lvl6pPr marL="0" marR="0" lvl="5" indent="0" algn="r" rtl="0">
              <a:spcBef>
                <a:spcPts val="0"/>
              </a:spcBef>
              <a:buNone/>
              <a:defRPr sz="1200">
                <a:solidFill>
                  <a:srgbClr val="FF9E88"/>
                </a:solidFill>
                <a:latin typeface="Calibri"/>
                <a:ea typeface="Calibri"/>
                <a:cs typeface="Calibri"/>
                <a:sym typeface="Calibri"/>
              </a:defRPr>
            </a:lvl6pPr>
            <a:lvl7pPr marL="0" marR="0" lvl="6" indent="0" algn="r" rtl="0">
              <a:spcBef>
                <a:spcPts val="0"/>
              </a:spcBef>
              <a:buNone/>
              <a:defRPr sz="1200">
                <a:solidFill>
                  <a:srgbClr val="FF9E88"/>
                </a:solidFill>
                <a:latin typeface="Calibri"/>
                <a:ea typeface="Calibri"/>
                <a:cs typeface="Calibri"/>
                <a:sym typeface="Calibri"/>
              </a:defRPr>
            </a:lvl7pPr>
            <a:lvl8pPr marL="0" marR="0" lvl="7" indent="0" algn="r" rtl="0">
              <a:spcBef>
                <a:spcPts val="0"/>
              </a:spcBef>
              <a:buNone/>
              <a:defRPr sz="1200">
                <a:solidFill>
                  <a:srgbClr val="FF9E88"/>
                </a:solidFill>
                <a:latin typeface="Calibri"/>
                <a:ea typeface="Calibri"/>
                <a:cs typeface="Calibri"/>
                <a:sym typeface="Calibri"/>
              </a:defRPr>
            </a:lvl8pPr>
            <a:lvl9pPr marL="0" marR="0" lvl="8" indent="0" algn="r" rtl="0">
              <a:spcBef>
                <a:spcPts val="0"/>
              </a:spcBef>
              <a:buNone/>
              <a:defRPr sz="1200">
                <a:solidFill>
                  <a:srgbClr val="FF9E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7"/>
        <p:cNvGrpSpPr/>
        <p:nvPr/>
      </p:nvGrpSpPr>
      <p:grpSpPr>
        <a:xfrm>
          <a:off x="0" y="0"/>
          <a:ext cx="0" cy="0"/>
          <a:chOff x="0" y="0"/>
          <a:chExt cx="0" cy="0"/>
        </a:xfrm>
      </p:grpSpPr>
      <p:sp>
        <p:nvSpPr>
          <p:cNvPr id="78" name="Google Shape;78;p13"/>
          <p:cNvSpPr txBox="1">
            <a:spLocks noGrp="1"/>
          </p:cNvSpPr>
          <p:nvPr>
            <p:ph type="title"/>
          </p:nvPr>
        </p:nvSpPr>
        <p:spPr>
          <a:xfrm>
            <a:off x="609441" y="274638"/>
            <a:ext cx="10969943"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9" name="Google Shape;79;p13"/>
          <p:cNvSpPr txBox="1">
            <a:spLocks noGrp="1"/>
          </p:cNvSpPr>
          <p:nvPr>
            <p:ph type="body" idx="1"/>
          </p:nvPr>
        </p:nvSpPr>
        <p:spPr>
          <a:xfrm rot="5400000">
            <a:off x="3831431" y="-1621789"/>
            <a:ext cx="4525963" cy="10969943"/>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0" name="Google Shape;80;p13"/>
          <p:cNvSpPr txBox="1">
            <a:spLocks noGrp="1"/>
          </p:cNvSpPr>
          <p:nvPr>
            <p:ph type="dt" idx="10"/>
          </p:nvPr>
        </p:nvSpPr>
        <p:spPr>
          <a:xfrm>
            <a:off x="609441" y="6356351"/>
            <a:ext cx="2844059"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FF9E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1" name="Google Shape;81;p13"/>
          <p:cNvSpPr txBox="1">
            <a:spLocks noGrp="1"/>
          </p:cNvSpPr>
          <p:nvPr>
            <p:ph type="ftr" idx="11"/>
          </p:nvPr>
        </p:nvSpPr>
        <p:spPr>
          <a:xfrm>
            <a:off x="4164515" y="6356351"/>
            <a:ext cx="3859795"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FF9E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2" name="Google Shape;82;p13"/>
          <p:cNvSpPr txBox="1">
            <a:spLocks noGrp="1"/>
          </p:cNvSpPr>
          <p:nvPr>
            <p:ph type="sldNum" idx="12"/>
          </p:nvPr>
        </p:nvSpPr>
        <p:spPr>
          <a:xfrm>
            <a:off x="8735325" y="6356351"/>
            <a:ext cx="2844059"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FF9E88"/>
                </a:solidFill>
                <a:latin typeface="Calibri"/>
                <a:ea typeface="Calibri"/>
                <a:cs typeface="Calibri"/>
                <a:sym typeface="Calibri"/>
              </a:defRPr>
            </a:lvl1pPr>
            <a:lvl2pPr marL="0" marR="0" lvl="1" indent="0" algn="r" rtl="0">
              <a:spcBef>
                <a:spcPts val="0"/>
              </a:spcBef>
              <a:buNone/>
              <a:defRPr sz="1200">
                <a:solidFill>
                  <a:srgbClr val="FF9E88"/>
                </a:solidFill>
                <a:latin typeface="Calibri"/>
                <a:ea typeface="Calibri"/>
                <a:cs typeface="Calibri"/>
                <a:sym typeface="Calibri"/>
              </a:defRPr>
            </a:lvl2pPr>
            <a:lvl3pPr marL="0" marR="0" lvl="2" indent="0" algn="r" rtl="0">
              <a:spcBef>
                <a:spcPts val="0"/>
              </a:spcBef>
              <a:buNone/>
              <a:defRPr sz="1200">
                <a:solidFill>
                  <a:srgbClr val="FF9E88"/>
                </a:solidFill>
                <a:latin typeface="Calibri"/>
                <a:ea typeface="Calibri"/>
                <a:cs typeface="Calibri"/>
                <a:sym typeface="Calibri"/>
              </a:defRPr>
            </a:lvl3pPr>
            <a:lvl4pPr marL="0" marR="0" lvl="3" indent="0" algn="r" rtl="0">
              <a:spcBef>
                <a:spcPts val="0"/>
              </a:spcBef>
              <a:buNone/>
              <a:defRPr sz="1200">
                <a:solidFill>
                  <a:srgbClr val="FF9E88"/>
                </a:solidFill>
                <a:latin typeface="Calibri"/>
                <a:ea typeface="Calibri"/>
                <a:cs typeface="Calibri"/>
                <a:sym typeface="Calibri"/>
              </a:defRPr>
            </a:lvl4pPr>
            <a:lvl5pPr marL="0" marR="0" lvl="4" indent="0" algn="r" rtl="0">
              <a:spcBef>
                <a:spcPts val="0"/>
              </a:spcBef>
              <a:buNone/>
              <a:defRPr sz="1200">
                <a:solidFill>
                  <a:srgbClr val="FF9E88"/>
                </a:solidFill>
                <a:latin typeface="Calibri"/>
                <a:ea typeface="Calibri"/>
                <a:cs typeface="Calibri"/>
                <a:sym typeface="Calibri"/>
              </a:defRPr>
            </a:lvl5pPr>
            <a:lvl6pPr marL="0" marR="0" lvl="5" indent="0" algn="r" rtl="0">
              <a:spcBef>
                <a:spcPts val="0"/>
              </a:spcBef>
              <a:buNone/>
              <a:defRPr sz="1200">
                <a:solidFill>
                  <a:srgbClr val="FF9E88"/>
                </a:solidFill>
                <a:latin typeface="Calibri"/>
                <a:ea typeface="Calibri"/>
                <a:cs typeface="Calibri"/>
                <a:sym typeface="Calibri"/>
              </a:defRPr>
            </a:lvl6pPr>
            <a:lvl7pPr marL="0" marR="0" lvl="6" indent="0" algn="r" rtl="0">
              <a:spcBef>
                <a:spcPts val="0"/>
              </a:spcBef>
              <a:buNone/>
              <a:defRPr sz="1200">
                <a:solidFill>
                  <a:srgbClr val="FF9E88"/>
                </a:solidFill>
                <a:latin typeface="Calibri"/>
                <a:ea typeface="Calibri"/>
                <a:cs typeface="Calibri"/>
                <a:sym typeface="Calibri"/>
              </a:defRPr>
            </a:lvl7pPr>
            <a:lvl8pPr marL="0" marR="0" lvl="7" indent="0" algn="r" rtl="0">
              <a:spcBef>
                <a:spcPts val="0"/>
              </a:spcBef>
              <a:buNone/>
              <a:defRPr sz="1200">
                <a:solidFill>
                  <a:srgbClr val="FF9E88"/>
                </a:solidFill>
                <a:latin typeface="Calibri"/>
                <a:ea typeface="Calibri"/>
                <a:cs typeface="Calibri"/>
                <a:sym typeface="Calibri"/>
              </a:defRPr>
            </a:lvl8pPr>
            <a:lvl9pPr marL="0" marR="0" lvl="8" indent="0" algn="r" rtl="0">
              <a:spcBef>
                <a:spcPts val="0"/>
              </a:spcBef>
              <a:buNone/>
              <a:defRPr sz="1200">
                <a:solidFill>
                  <a:srgbClr val="FF9E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3"/>
        <p:cNvGrpSpPr/>
        <p:nvPr/>
      </p:nvGrpSpPr>
      <p:grpSpPr>
        <a:xfrm>
          <a:off x="0" y="0"/>
          <a:ext cx="0" cy="0"/>
          <a:chOff x="0" y="0"/>
          <a:chExt cx="0" cy="0"/>
        </a:xfrm>
      </p:grpSpPr>
      <p:sp>
        <p:nvSpPr>
          <p:cNvPr id="84" name="Google Shape;84;p14"/>
          <p:cNvSpPr txBox="1">
            <a:spLocks noGrp="1"/>
          </p:cNvSpPr>
          <p:nvPr>
            <p:ph type="title"/>
          </p:nvPr>
        </p:nvSpPr>
        <p:spPr>
          <a:xfrm rot="5400000">
            <a:off x="7282379" y="1829159"/>
            <a:ext cx="5851525" cy="2742486"/>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5" name="Google Shape;85;p14"/>
          <p:cNvSpPr txBox="1">
            <a:spLocks noGrp="1"/>
          </p:cNvSpPr>
          <p:nvPr>
            <p:ph type="body" idx="1"/>
          </p:nvPr>
        </p:nvSpPr>
        <p:spPr>
          <a:xfrm rot="5400000">
            <a:off x="1695833" y="-811754"/>
            <a:ext cx="5851525" cy="802431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6" name="Google Shape;86;p14"/>
          <p:cNvSpPr txBox="1">
            <a:spLocks noGrp="1"/>
          </p:cNvSpPr>
          <p:nvPr>
            <p:ph type="dt" idx="10"/>
          </p:nvPr>
        </p:nvSpPr>
        <p:spPr>
          <a:xfrm>
            <a:off x="609441" y="6356351"/>
            <a:ext cx="2844059"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FF9E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7" name="Google Shape;87;p14"/>
          <p:cNvSpPr txBox="1">
            <a:spLocks noGrp="1"/>
          </p:cNvSpPr>
          <p:nvPr>
            <p:ph type="ftr" idx="11"/>
          </p:nvPr>
        </p:nvSpPr>
        <p:spPr>
          <a:xfrm>
            <a:off x="4164515" y="6356351"/>
            <a:ext cx="3859795"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FF9E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8" name="Google Shape;88;p14"/>
          <p:cNvSpPr txBox="1">
            <a:spLocks noGrp="1"/>
          </p:cNvSpPr>
          <p:nvPr>
            <p:ph type="sldNum" idx="12"/>
          </p:nvPr>
        </p:nvSpPr>
        <p:spPr>
          <a:xfrm>
            <a:off x="8735325" y="6356351"/>
            <a:ext cx="2844059"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FF9E88"/>
                </a:solidFill>
                <a:latin typeface="Calibri"/>
                <a:ea typeface="Calibri"/>
                <a:cs typeface="Calibri"/>
                <a:sym typeface="Calibri"/>
              </a:defRPr>
            </a:lvl1pPr>
            <a:lvl2pPr marL="0" marR="0" lvl="1" indent="0" algn="r" rtl="0">
              <a:spcBef>
                <a:spcPts val="0"/>
              </a:spcBef>
              <a:buNone/>
              <a:defRPr sz="1200">
                <a:solidFill>
                  <a:srgbClr val="FF9E88"/>
                </a:solidFill>
                <a:latin typeface="Calibri"/>
                <a:ea typeface="Calibri"/>
                <a:cs typeface="Calibri"/>
                <a:sym typeface="Calibri"/>
              </a:defRPr>
            </a:lvl2pPr>
            <a:lvl3pPr marL="0" marR="0" lvl="2" indent="0" algn="r" rtl="0">
              <a:spcBef>
                <a:spcPts val="0"/>
              </a:spcBef>
              <a:buNone/>
              <a:defRPr sz="1200">
                <a:solidFill>
                  <a:srgbClr val="FF9E88"/>
                </a:solidFill>
                <a:latin typeface="Calibri"/>
                <a:ea typeface="Calibri"/>
                <a:cs typeface="Calibri"/>
                <a:sym typeface="Calibri"/>
              </a:defRPr>
            </a:lvl3pPr>
            <a:lvl4pPr marL="0" marR="0" lvl="3" indent="0" algn="r" rtl="0">
              <a:spcBef>
                <a:spcPts val="0"/>
              </a:spcBef>
              <a:buNone/>
              <a:defRPr sz="1200">
                <a:solidFill>
                  <a:srgbClr val="FF9E88"/>
                </a:solidFill>
                <a:latin typeface="Calibri"/>
                <a:ea typeface="Calibri"/>
                <a:cs typeface="Calibri"/>
                <a:sym typeface="Calibri"/>
              </a:defRPr>
            </a:lvl4pPr>
            <a:lvl5pPr marL="0" marR="0" lvl="4" indent="0" algn="r" rtl="0">
              <a:spcBef>
                <a:spcPts val="0"/>
              </a:spcBef>
              <a:buNone/>
              <a:defRPr sz="1200">
                <a:solidFill>
                  <a:srgbClr val="FF9E88"/>
                </a:solidFill>
                <a:latin typeface="Calibri"/>
                <a:ea typeface="Calibri"/>
                <a:cs typeface="Calibri"/>
                <a:sym typeface="Calibri"/>
              </a:defRPr>
            </a:lvl5pPr>
            <a:lvl6pPr marL="0" marR="0" lvl="5" indent="0" algn="r" rtl="0">
              <a:spcBef>
                <a:spcPts val="0"/>
              </a:spcBef>
              <a:buNone/>
              <a:defRPr sz="1200">
                <a:solidFill>
                  <a:srgbClr val="FF9E88"/>
                </a:solidFill>
                <a:latin typeface="Calibri"/>
                <a:ea typeface="Calibri"/>
                <a:cs typeface="Calibri"/>
                <a:sym typeface="Calibri"/>
              </a:defRPr>
            </a:lvl6pPr>
            <a:lvl7pPr marL="0" marR="0" lvl="6" indent="0" algn="r" rtl="0">
              <a:spcBef>
                <a:spcPts val="0"/>
              </a:spcBef>
              <a:buNone/>
              <a:defRPr sz="1200">
                <a:solidFill>
                  <a:srgbClr val="FF9E88"/>
                </a:solidFill>
                <a:latin typeface="Calibri"/>
                <a:ea typeface="Calibri"/>
                <a:cs typeface="Calibri"/>
                <a:sym typeface="Calibri"/>
              </a:defRPr>
            </a:lvl7pPr>
            <a:lvl8pPr marL="0" marR="0" lvl="7" indent="0" algn="r" rtl="0">
              <a:spcBef>
                <a:spcPts val="0"/>
              </a:spcBef>
              <a:buNone/>
              <a:defRPr sz="1200">
                <a:solidFill>
                  <a:srgbClr val="FF9E88"/>
                </a:solidFill>
                <a:latin typeface="Calibri"/>
                <a:ea typeface="Calibri"/>
                <a:cs typeface="Calibri"/>
                <a:sym typeface="Calibri"/>
              </a:defRPr>
            </a:lvl8pPr>
            <a:lvl9pPr marL="0" marR="0" lvl="8" indent="0" algn="r" rtl="0">
              <a:spcBef>
                <a:spcPts val="0"/>
              </a:spcBef>
              <a:buNone/>
              <a:defRPr sz="1200">
                <a:solidFill>
                  <a:srgbClr val="FF9E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5"/>
        <p:cNvGrpSpPr/>
        <p:nvPr/>
      </p:nvGrpSpPr>
      <p:grpSpPr>
        <a:xfrm>
          <a:off x="0" y="0"/>
          <a:ext cx="0" cy="0"/>
          <a:chOff x="0" y="0"/>
          <a:chExt cx="0" cy="0"/>
        </a:xfrm>
      </p:grpSpPr>
      <p:sp>
        <p:nvSpPr>
          <p:cNvPr id="96" name="Google Shape;96;p16"/>
          <p:cNvSpPr txBox="1">
            <a:spLocks noGrp="1"/>
          </p:cNvSpPr>
          <p:nvPr>
            <p:ph type="ctrTitle"/>
          </p:nvPr>
        </p:nvSpPr>
        <p:spPr>
          <a:xfrm>
            <a:off x="914162" y="2130425"/>
            <a:ext cx="10360500" cy="1470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97" name="Google Shape;97;p16"/>
          <p:cNvSpPr txBox="1">
            <a:spLocks noGrp="1"/>
          </p:cNvSpPr>
          <p:nvPr>
            <p:ph type="subTitle" idx="1"/>
          </p:nvPr>
        </p:nvSpPr>
        <p:spPr>
          <a:xfrm>
            <a:off x="1828324" y="3886200"/>
            <a:ext cx="8532300" cy="1752600"/>
          </a:xfrm>
          <a:prstGeom prst="rect">
            <a:avLst/>
          </a:prstGeom>
          <a:noFill/>
          <a:ln>
            <a:noFill/>
          </a:ln>
        </p:spPr>
        <p:txBody>
          <a:bodyPr spcFirstLastPara="1" wrap="square" lIns="91425" tIns="45700" rIns="91425" bIns="45700" anchor="t" anchorCtr="0"/>
          <a:lstStyle>
            <a:lvl1pPr marR="0" lvl="0" algn="ctr" rtl="0">
              <a:spcBef>
                <a:spcPts val="64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R="0" lvl="2" algn="ctr" rtl="0">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R="0" lvl="3"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R="0" lvl="4"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98" name="Google Shape;98;p16"/>
          <p:cNvSpPr txBox="1">
            <a:spLocks noGrp="1"/>
          </p:cNvSpPr>
          <p:nvPr>
            <p:ph type="dt" idx="10"/>
          </p:nvPr>
        </p:nvSpPr>
        <p:spPr>
          <a:xfrm>
            <a:off x="609441" y="6356350"/>
            <a:ext cx="2844000" cy="3651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9" name="Google Shape;99;p16"/>
          <p:cNvSpPr txBox="1">
            <a:spLocks noGrp="1"/>
          </p:cNvSpPr>
          <p:nvPr>
            <p:ph type="ftr" idx="11"/>
          </p:nvPr>
        </p:nvSpPr>
        <p:spPr>
          <a:xfrm>
            <a:off x="4164515" y="6356350"/>
            <a:ext cx="3859800" cy="3651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0" name="Google Shape;100;p16"/>
          <p:cNvSpPr txBox="1">
            <a:spLocks noGrp="1"/>
          </p:cNvSpPr>
          <p:nvPr>
            <p:ph type="sldNum" idx="12"/>
          </p:nvPr>
        </p:nvSpPr>
        <p:spPr>
          <a:xfrm>
            <a:off x="8735325" y="6356350"/>
            <a:ext cx="28440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1"/>
        <p:cNvGrpSpPr/>
        <p:nvPr/>
      </p:nvGrpSpPr>
      <p:grpSpPr>
        <a:xfrm>
          <a:off x="0" y="0"/>
          <a:ext cx="0" cy="0"/>
          <a:chOff x="0" y="0"/>
          <a:chExt cx="0" cy="0"/>
        </a:xfrm>
      </p:grpSpPr>
      <p:sp>
        <p:nvSpPr>
          <p:cNvPr id="102" name="Google Shape;102;p17"/>
          <p:cNvSpPr txBox="1">
            <a:spLocks noGrp="1"/>
          </p:cNvSpPr>
          <p:nvPr>
            <p:ph type="title"/>
          </p:nvPr>
        </p:nvSpPr>
        <p:spPr>
          <a:xfrm>
            <a:off x="609441" y="274638"/>
            <a:ext cx="109698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03" name="Google Shape;103;p17"/>
          <p:cNvSpPr txBox="1">
            <a:spLocks noGrp="1"/>
          </p:cNvSpPr>
          <p:nvPr>
            <p:ph type="body" idx="1"/>
          </p:nvPr>
        </p:nvSpPr>
        <p:spPr>
          <a:xfrm>
            <a:off x="609441" y="1600200"/>
            <a:ext cx="10969800" cy="45261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4" name="Google Shape;104;p17"/>
          <p:cNvSpPr txBox="1">
            <a:spLocks noGrp="1"/>
          </p:cNvSpPr>
          <p:nvPr>
            <p:ph type="dt" idx="10"/>
          </p:nvPr>
        </p:nvSpPr>
        <p:spPr>
          <a:xfrm>
            <a:off x="609441" y="6356350"/>
            <a:ext cx="2844000" cy="3651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5" name="Google Shape;105;p17"/>
          <p:cNvSpPr txBox="1">
            <a:spLocks noGrp="1"/>
          </p:cNvSpPr>
          <p:nvPr>
            <p:ph type="ftr" idx="11"/>
          </p:nvPr>
        </p:nvSpPr>
        <p:spPr>
          <a:xfrm>
            <a:off x="4164515" y="6356350"/>
            <a:ext cx="3859800" cy="3651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6" name="Google Shape;106;p17"/>
          <p:cNvSpPr txBox="1">
            <a:spLocks noGrp="1"/>
          </p:cNvSpPr>
          <p:nvPr>
            <p:ph type="sldNum" idx="12"/>
          </p:nvPr>
        </p:nvSpPr>
        <p:spPr>
          <a:xfrm>
            <a:off x="8735325" y="6356350"/>
            <a:ext cx="28440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7"/>
        <p:cNvGrpSpPr/>
        <p:nvPr/>
      </p:nvGrpSpPr>
      <p:grpSpPr>
        <a:xfrm>
          <a:off x="0" y="0"/>
          <a:ext cx="0" cy="0"/>
          <a:chOff x="0" y="0"/>
          <a:chExt cx="0" cy="0"/>
        </a:xfrm>
      </p:grpSpPr>
      <p:sp>
        <p:nvSpPr>
          <p:cNvPr id="108" name="Google Shape;108;p18"/>
          <p:cNvSpPr txBox="1">
            <a:spLocks noGrp="1"/>
          </p:cNvSpPr>
          <p:nvPr>
            <p:ph type="title"/>
          </p:nvPr>
        </p:nvSpPr>
        <p:spPr>
          <a:xfrm>
            <a:off x="962833" y="4406900"/>
            <a:ext cx="10360500" cy="13620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Clr>
                <a:schemeClr val="dk1"/>
              </a:buClr>
              <a:buSzPts val="4000"/>
              <a:buFont typeface="Calibri"/>
              <a:buNone/>
              <a:defRPr sz="4000" b="1"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09" name="Google Shape;109;p18"/>
          <p:cNvSpPr txBox="1">
            <a:spLocks noGrp="1"/>
          </p:cNvSpPr>
          <p:nvPr>
            <p:ph type="body" idx="1"/>
          </p:nvPr>
        </p:nvSpPr>
        <p:spPr>
          <a:xfrm>
            <a:off x="962833" y="2906713"/>
            <a:ext cx="10360500" cy="1500300"/>
          </a:xfrm>
          <a:prstGeom prst="rect">
            <a:avLst/>
          </a:prstGeom>
          <a:noFill/>
          <a:ln>
            <a:noFill/>
          </a:ln>
        </p:spPr>
        <p:txBody>
          <a:bodyPr spcFirstLastPara="1" wrap="square" lIns="91425" tIns="45700" rIns="91425" bIns="45700" anchor="b" anchorCtr="0"/>
          <a:lstStyle>
            <a:lvl1pPr marL="457200" marR="0" lvl="0" indent="-228600" algn="l"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1pPr>
            <a:lvl2pPr marL="914400" marR="0" lvl="1" indent="-228600" algn="l" rtl="0">
              <a:spcBef>
                <a:spcPts val="36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2pPr>
            <a:lvl3pPr marL="1371600" marR="0" lvl="2" indent="-228600" algn="l" rtl="0">
              <a:spcBef>
                <a:spcPts val="32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3pPr>
            <a:lvl4pPr marL="1828800" marR="0" lvl="3"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4pPr>
            <a:lvl5pPr marL="2286000" marR="0" lvl="4"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5pPr>
            <a:lvl6pPr marL="2743200" marR="0" lvl="5"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6pPr>
            <a:lvl7pPr marL="3200400" marR="0" lvl="6"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7pPr>
            <a:lvl8pPr marL="3657600" marR="0" lvl="7"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8pPr>
            <a:lvl9pPr marL="4114800" marR="0" lvl="8"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110" name="Google Shape;110;p18"/>
          <p:cNvSpPr txBox="1">
            <a:spLocks noGrp="1"/>
          </p:cNvSpPr>
          <p:nvPr>
            <p:ph type="dt" idx="10"/>
          </p:nvPr>
        </p:nvSpPr>
        <p:spPr>
          <a:xfrm>
            <a:off x="609441" y="6356350"/>
            <a:ext cx="2844000" cy="3651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1" name="Google Shape;111;p18"/>
          <p:cNvSpPr txBox="1">
            <a:spLocks noGrp="1"/>
          </p:cNvSpPr>
          <p:nvPr>
            <p:ph type="ftr" idx="11"/>
          </p:nvPr>
        </p:nvSpPr>
        <p:spPr>
          <a:xfrm>
            <a:off x="4164515" y="6356350"/>
            <a:ext cx="3859800" cy="3651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2" name="Google Shape;112;p18"/>
          <p:cNvSpPr txBox="1">
            <a:spLocks noGrp="1"/>
          </p:cNvSpPr>
          <p:nvPr>
            <p:ph type="sldNum" idx="12"/>
          </p:nvPr>
        </p:nvSpPr>
        <p:spPr>
          <a:xfrm>
            <a:off x="8735325" y="6356350"/>
            <a:ext cx="28440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3"/>
        <p:cNvGrpSpPr/>
        <p:nvPr/>
      </p:nvGrpSpPr>
      <p:grpSpPr>
        <a:xfrm>
          <a:off x="0" y="0"/>
          <a:ext cx="0" cy="0"/>
          <a:chOff x="0" y="0"/>
          <a:chExt cx="0" cy="0"/>
        </a:xfrm>
      </p:grpSpPr>
      <p:sp>
        <p:nvSpPr>
          <p:cNvPr id="114" name="Google Shape;114;p19"/>
          <p:cNvSpPr txBox="1">
            <a:spLocks noGrp="1"/>
          </p:cNvSpPr>
          <p:nvPr>
            <p:ph type="dt" idx="10"/>
          </p:nvPr>
        </p:nvSpPr>
        <p:spPr>
          <a:xfrm>
            <a:off x="609441" y="6356350"/>
            <a:ext cx="2844000" cy="3651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5" name="Google Shape;115;p19"/>
          <p:cNvSpPr txBox="1">
            <a:spLocks noGrp="1"/>
          </p:cNvSpPr>
          <p:nvPr>
            <p:ph type="ftr" idx="11"/>
          </p:nvPr>
        </p:nvSpPr>
        <p:spPr>
          <a:xfrm>
            <a:off x="4164515" y="6356350"/>
            <a:ext cx="3859800" cy="3651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6" name="Google Shape;116;p19"/>
          <p:cNvSpPr txBox="1">
            <a:spLocks noGrp="1"/>
          </p:cNvSpPr>
          <p:nvPr>
            <p:ph type="sldNum" idx="12"/>
          </p:nvPr>
        </p:nvSpPr>
        <p:spPr>
          <a:xfrm>
            <a:off x="8735325" y="6356350"/>
            <a:ext cx="28440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17"/>
        <p:cNvGrpSpPr/>
        <p:nvPr/>
      </p:nvGrpSpPr>
      <p:grpSpPr>
        <a:xfrm>
          <a:off x="0" y="0"/>
          <a:ext cx="0" cy="0"/>
          <a:chOff x="0" y="0"/>
          <a:chExt cx="0" cy="0"/>
        </a:xfrm>
      </p:grpSpPr>
      <p:sp>
        <p:nvSpPr>
          <p:cNvPr id="118" name="Google Shape;118;p20"/>
          <p:cNvSpPr txBox="1">
            <a:spLocks noGrp="1"/>
          </p:cNvSpPr>
          <p:nvPr>
            <p:ph type="title"/>
          </p:nvPr>
        </p:nvSpPr>
        <p:spPr>
          <a:xfrm>
            <a:off x="609441" y="274638"/>
            <a:ext cx="109698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19" name="Google Shape;119;p20"/>
          <p:cNvSpPr txBox="1">
            <a:spLocks noGrp="1"/>
          </p:cNvSpPr>
          <p:nvPr>
            <p:ph type="dt" idx="10"/>
          </p:nvPr>
        </p:nvSpPr>
        <p:spPr>
          <a:xfrm>
            <a:off x="609441" y="6356350"/>
            <a:ext cx="2844000" cy="3651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0" name="Google Shape;120;p20"/>
          <p:cNvSpPr txBox="1">
            <a:spLocks noGrp="1"/>
          </p:cNvSpPr>
          <p:nvPr>
            <p:ph type="ftr" idx="11"/>
          </p:nvPr>
        </p:nvSpPr>
        <p:spPr>
          <a:xfrm>
            <a:off x="4164515" y="6356350"/>
            <a:ext cx="3859800" cy="3651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1" name="Google Shape;121;p20"/>
          <p:cNvSpPr txBox="1">
            <a:spLocks noGrp="1"/>
          </p:cNvSpPr>
          <p:nvPr>
            <p:ph type="sldNum" idx="12"/>
          </p:nvPr>
        </p:nvSpPr>
        <p:spPr>
          <a:xfrm>
            <a:off x="8735325" y="6356350"/>
            <a:ext cx="28440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22"/>
        <p:cNvGrpSpPr/>
        <p:nvPr/>
      </p:nvGrpSpPr>
      <p:grpSpPr>
        <a:xfrm>
          <a:off x="0" y="0"/>
          <a:ext cx="0" cy="0"/>
          <a:chOff x="0" y="0"/>
          <a:chExt cx="0" cy="0"/>
        </a:xfrm>
      </p:grpSpPr>
      <p:sp>
        <p:nvSpPr>
          <p:cNvPr id="123" name="Google Shape;123;p21"/>
          <p:cNvSpPr txBox="1">
            <a:spLocks noGrp="1"/>
          </p:cNvSpPr>
          <p:nvPr>
            <p:ph type="title"/>
          </p:nvPr>
        </p:nvSpPr>
        <p:spPr>
          <a:xfrm>
            <a:off x="415496" y="390467"/>
            <a:ext cx="11357700" cy="1068000"/>
          </a:xfrm>
          <a:prstGeom prst="rect">
            <a:avLst/>
          </a:prstGeom>
          <a:noFill/>
          <a:ln>
            <a:noFill/>
          </a:ln>
        </p:spPr>
        <p:txBody>
          <a:bodyPr spcFirstLastPara="1" wrap="square" lIns="91425" tIns="91425" rIns="91425" bIns="91425" anchor="t" anchorCtr="0"/>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800"/>
              <a:buFont typeface="Arial"/>
              <a:buNone/>
              <a:defRPr sz="1800"/>
            </a:lvl2pPr>
            <a:lvl3pPr lvl="2" rtl="0">
              <a:spcBef>
                <a:spcPts val="0"/>
              </a:spcBef>
              <a:spcAft>
                <a:spcPts val="0"/>
              </a:spcAft>
              <a:buSzPts val="1800"/>
              <a:buFont typeface="Arial"/>
              <a:buNone/>
              <a:defRPr sz="1800"/>
            </a:lvl3pPr>
            <a:lvl4pPr lvl="3" rtl="0">
              <a:spcBef>
                <a:spcPts val="0"/>
              </a:spcBef>
              <a:spcAft>
                <a:spcPts val="0"/>
              </a:spcAft>
              <a:buSzPts val="1800"/>
              <a:buFont typeface="Arial"/>
              <a:buNone/>
              <a:defRPr sz="1800"/>
            </a:lvl4pPr>
            <a:lvl5pPr lvl="4" rtl="0">
              <a:spcBef>
                <a:spcPts val="0"/>
              </a:spcBef>
              <a:spcAft>
                <a:spcPts val="0"/>
              </a:spcAft>
              <a:buSzPts val="1800"/>
              <a:buFont typeface="Arial"/>
              <a:buNone/>
              <a:defRPr sz="1800"/>
            </a:lvl5pPr>
            <a:lvl6pPr lvl="5" rtl="0">
              <a:spcBef>
                <a:spcPts val="0"/>
              </a:spcBef>
              <a:spcAft>
                <a:spcPts val="0"/>
              </a:spcAft>
              <a:buSzPts val="1800"/>
              <a:buFont typeface="Arial"/>
              <a:buNone/>
              <a:defRPr sz="1800"/>
            </a:lvl6pPr>
            <a:lvl7pPr lvl="6" rtl="0">
              <a:spcBef>
                <a:spcPts val="0"/>
              </a:spcBef>
              <a:spcAft>
                <a:spcPts val="0"/>
              </a:spcAft>
              <a:buSzPts val="1800"/>
              <a:buFont typeface="Arial"/>
              <a:buNone/>
              <a:defRPr sz="1800"/>
            </a:lvl7pPr>
            <a:lvl8pPr lvl="7" rtl="0">
              <a:spcBef>
                <a:spcPts val="0"/>
              </a:spcBef>
              <a:spcAft>
                <a:spcPts val="0"/>
              </a:spcAft>
              <a:buSzPts val="1800"/>
              <a:buFont typeface="Arial"/>
              <a:buNone/>
              <a:defRPr sz="1800"/>
            </a:lvl8pPr>
            <a:lvl9pPr lvl="8" rtl="0">
              <a:spcBef>
                <a:spcPts val="0"/>
              </a:spcBef>
              <a:spcAft>
                <a:spcPts val="0"/>
              </a:spcAft>
              <a:buSzPts val="1800"/>
              <a:buFont typeface="Arial"/>
              <a:buNone/>
              <a:defRPr sz="1800"/>
            </a:lvl9pPr>
          </a:lstStyle>
          <a:p>
            <a:endParaRPr/>
          </a:p>
        </p:txBody>
      </p:sp>
      <p:sp>
        <p:nvSpPr>
          <p:cNvPr id="124" name="Google Shape;124;p21"/>
          <p:cNvSpPr txBox="1">
            <a:spLocks noGrp="1"/>
          </p:cNvSpPr>
          <p:nvPr>
            <p:ph type="body" idx="1"/>
          </p:nvPr>
        </p:nvSpPr>
        <p:spPr>
          <a:xfrm>
            <a:off x="415496" y="1638234"/>
            <a:ext cx="11357700" cy="44535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5" name="Google Shape;125;p21"/>
          <p:cNvSpPr txBox="1">
            <a:spLocks noGrp="1"/>
          </p:cNvSpPr>
          <p:nvPr>
            <p:ph type="sldNum" idx="12"/>
          </p:nvPr>
        </p:nvSpPr>
        <p:spPr>
          <a:xfrm>
            <a:off x="11293669" y="6217621"/>
            <a:ext cx="731400" cy="5247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buClr>
                <a:srgbClr val="000000"/>
              </a:buClr>
              <a:buSzPts val="1400"/>
              <a:buFont typeface="Arial"/>
              <a:buNone/>
              <a:defRPr sz="1400">
                <a:solidFill>
                  <a:srgbClr val="000000"/>
                </a:solidFill>
                <a:latin typeface="Arial"/>
                <a:ea typeface="Arial"/>
                <a:cs typeface="Arial"/>
                <a:sym typeface="Arial"/>
              </a:defRPr>
            </a:lvl1pPr>
            <a:lvl2pPr marL="0" marR="0" lvl="1" indent="0" algn="l" rtl="0">
              <a:spcBef>
                <a:spcPts val="0"/>
              </a:spcBef>
              <a:buClr>
                <a:srgbClr val="000000"/>
              </a:buClr>
              <a:buSzPts val="1400"/>
              <a:buFont typeface="Arial"/>
              <a:buNone/>
              <a:defRPr sz="1400">
                <a:solidFill>
                  <a:srgbClr val="000000"/>
                </a:solidFill>
                <a:latin typeface="Arial"/>
                <a:ea typeface="Arial"/>
                <a:cs typeface="Arial"/>
                <a:sym typeface="Arial"/>
              </a:defRPr>
            </a:lvl2pPr>
            <a:lvl3pPr marL="0" marR="0" lvl="2" indent="0" algn="l" rtl="0">
              <a:spcBef>
                <a:spcPts val="0"/>
              </a:spcBef>
              <a:buClr>
                <a:srgbClr val="000000"/>
              </a:buClr>
              <a:buSzPts val="1400"/>
              <a:buFont typeface="Arial"/>
              <a:buNone/>
              <a:defRPr sz="1400">
                <a:solidFill>
                  <a:srgbClr val="000000"/>
                </a:solidFill>
                <a:latin typeface="Arial"/>
                <a:ea typeface="Arial"/>
                <a:cs typeface="Arial"/>
                <a:sym typeface="Arial"/>
              </a:defRPr>
            </a:lvl3pPr>
            <a:lvl4pPr marL="0" marR="0" lvl="3" indent="0" algn="l" rtl="0">
              <a:spcBef>
                <a:spcPts val="0"/>
              </a:spcBef>
              <a:buClr>
                <a:srgbClr val="000000"/>
              </a:buClr>
              <a:buSzPts val="1400"/>
              <a:buFont typeface="Arial"/>
              <a:buNone/>
              <a:defRPr sz="1400">
                <a:solidFill>
                  <a:srgbClr val="000000"/>
                </a:solidFill>
                <a:latin typeface="Arial"/>
                <a:ea typeface="Arial"/>
                <a:cs typeface="Arial"/>
                <a:sym typeface="Arial"/>
              </a:defRPr>
            </a:lvl4pPr>
            <a:lvl5pPr marL="0" marR="0" lvl="4" indent="0" algn="l" rtl="0">
              <a:spcBef>
                <a:spcPts val="0"/>
              </a:spcBef>
              <a:buClr>
                <a:srgbClr val="000000"/>
              </a:buClr>
              <a:buSzPts val="1400"/>
              <a:buFont typeface="Arial"/>
              <a:buNone/>
              <a:defRPr sz="1400">
                <a:solidFill>
                  <a:srgbClr val="000000"/>
                </a:solidFill>
                <a:latin typeface="Arial"/>
                <a:ea typeface="Arial"/>
                <a:cs typeface="Arial"/>
                <a:sym typeface="Arial"/>
              </a:defRPr>
            </a:lvl5pPr>
            <a:lvl6pPr marL="0" marR="0" lvl="5" indent="0" algn="l" rtl="0">
              <a:spcBef>
                <a:spcPts val="0"/>
              </a:spcBef>
              <a:buClr>
                <a:srgbClr val="000000"/>
              </a:buClr>
              <a:buSzPts val="1400"/>
              <a:buFont typeface="Arial"/>
              <a:buNone/>
              <a:defRPr sz="1400">
                <a:solidFill>
                  <a:srgbClr val="000000"/>
                </a:solidFill>
                <a:latin typeface="Arial"/>
                <a:ea typeface="Arial"/>
                <a:cs typeface="Arial"/>
                <a:sym typeface="Arial"/>
              </a:defRPr>
            </a:lvl6pPr>
            <a:lvl7pPr marL="0" marR="0" lvl="6" indent="0" algn="l" rtl="0">
              <a:spcBef>
                <a:spcPts val="0"/>
              </a:spcBef>
              <a:buClr>
                <a:srgbClr val="000000"/>
              </a:buClr>
              <a:buSzPts val="1400"/>
              <a:buFont typeface="Arial"/>
              <a:buNone/>
              <a:defRPr sz="1400">
                <a:solidFill>
                  <a:srgbClr val="000000"/>
                </a:solidFill>
                <a:latin typeface="Arial"/>
                <a:ea typeface="Arial"/>
                <a:cs typeface="Arial"/>
                <a:sym typeface="Arial"/>
              </a:defRPr>
            </a:lvl7pPr>
            <a:lvl8pPr marL="0" marR="0" lvl="7" indent="0" algn="l" rtl="0">
              <a:spcBef>
                <a:spcPts val="0"/>
              </a:spcBef>
              <a:buClr>
                <a:srgbClr val="000000"/>
              </a:buClr>
              <a:buSzPts val="1400"/>
              <a:buFont typeface="Arial"/>
              <a:buNone/>
              <a:defRPr sz="1400">
                <a:solidFill>
                  <a:srgbClr val="000000"/>
                </a:solidFill>
                <a:latin typeface="Arial"/>
                <a:ea typeface="Arial"/>
                <a:cs typeface="Arial"/>
                <a:sym typeface="Arial"/>
              </a:defRPr>
            </a:lvl8pPr>
            <a:lvl9pPr marL="0" marR="0" lvl="8" indent="0" algn="l" rtl="0">
              <a:spcBef>
                <a:spcPts val="0"/>
              </a:spcBef>
              <a:buClr>
                <a:srgbClr val="000000"/>
              </a:buClr>
              <a:buSzPts val="1400"/>
              <a:buFont typeface="Arial"/>
              <a:buNone/>
              <a:defRPr sz="1400">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sp>
        <p:nvSpPr>
          <p:cNvPr id="20" name="Google Shape;20;p3"/>
          <p:cNvSpPr txBox="1">
            <a:spLocks noGrp="1"/>
          </p:cNvSpPr>
          <p:nvPr>
            <p:ph type="ctrTitle"/>
          </p:nvPr>
        </p:nvSpPr>
        <p:spPr>
          <a:xfrm>
            <a:off x="914162" y="2130426"/>
            <a:ext cx="10360501" cy="14700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1" name="Google Shape;21;p3"/>
          <p:cNvSpPr txBox="1">
            <a:spLocks noGrp="1"/>
          </p:cNvSpPr>
          <p:nvPr>
            <p:ph type="subTitle" idx="1"/>
          </p:nvPr>
        </p:nvSpPr>
        <p:spPr>
          <a:xfrm>
            <a:off x="1828324" y="3886200"/>
            <a:ext cx="8532178" cy="1752600"/>
          </a:xfrm>
          <a:prstGeom prst="rect">
            <a:avLst/>
          </a:prstGeom>
          <a:noFill/>
          <a:ln>
            <a:noFill/>
          </a:ln>
        </p:spPr>
        <p:txBody>
          <a:bodyPr spcFirstLastPara="1" wrap="square" lIns="91425" tIns="45700" rIns="91425" bIns="45700" anchor="t" anchorCtr="0"/>
          <a:lstStyle>
            <a:lvl1pPr marR="0" lvl="0" algn="ctr" rtl="0">
              <a:spcBef>
                <a:spcPts val="640"/>
              </a:spcBef>
              <a:spcAft>
                <a:spcPts val="0"/>
              </a:spcAft>
              <a:buClr>
                <a:srgbClr val="FF9E88"/>
              </a:buClr>
              <a:buSzPts val="3200"/>
              <a:buFont typeface="Arial"/>
              <a:buNone/>
              <a:defRPr sz="3200" b="0" i="0" u="none" strike="noStrike" cap="none">
                <a:solidFill>
                  <a:srgbClr val="FF9E88"/>
                </a:solidFill>
                <a:latin typeface="Calibri"/>
                <a:ea typeface="Calibri"/>
                <a:cs typeface="Calibri"/>
                <a:sym typeface="Calibri"/>
              </a:defRPr>
            </a:lvl1pPr>
            <a:lvl2pPr marR="0" lvl="1" algn="ctr" rtl="0">
              <a:spcBef>
                <a:spcPts val="560"/>
              </a:spcBef>
              <a:spcAft>
                <a:spcPts val="0"/>
              </a:spcAft>
              <a:buClr>
                <a:srgbClr val="FF9E88"/>
              </a:buClr>
              <a:buSzPts val="2800"/>
              <a:buFont typeface="Arial"/>
              <a:buNone/>
              <a:defRPr sz="2800" b="0" i="0" u="none" strike="noStrike" cap="none">
                <a:solidFill>
                  <a:srgbClr val="FF9E88"/>
                </a:solidFill>
                <a:latin typeface="Calibri"/>
                <a:ea typeface="Calibri"/>
                <a:cs typeface="Calibri"/>
                <a:sym typeface="Calibri"/>
              </a:defRPr>
            </a:lvl2pPr>
            <a:lvl3pPr marR="0" lvl="2" algn="ctr" rtl="0">
              <a:spcBef>
                <a:spcPts val="480"/>
              </a:spcBef>
              <a:spcAft>
                <a:spcPts val="0"/>
              </a:spcAft>
              <a:buClr>
                <a:srgbClr val="FF9E88"/>
              </a:buClr>
              <a:buSzPts val="2400"/>
              <a:buFont typeface="Arial"/>
              <a:buNone/>
              <a:defRPr sz="2400" b="0" i="0" u="none" strike="noStrike" cap="none">
                <a:solidFill>
                  <a:srgbClr val="FF9E88"/>
                </a:solidFill>
                <a:latin typeface="Calibri"/>
                <a:ea typeface="Calibri"/>
                <a:cs typeface="Calibri"/>
                <a:sym typeface="Calibri"/>
              </a:defRPr>
            </a:lvl3pPr>
            <a:lvl4pPr marR="0" lvl="3" algn="ctr" rtl="0">
              <a:spcBef>
                <a:spcPts val="400"/>
              </a:spcBef>
              <a:spcAft>
                <a:spcPts val="0"/>
              </a:spcAft>
              <a:buClr>
                <a:srgbClr val="FF9E88"/>
              </a:buClr>
              <a:buSzPts val="2000"/>
              <a:buFont typeface="Arial"/>
              <a:buNone/>
              <a:defRPr sz="2000" b="0" i="0" u="none" strike="noStrike" cap="none">
                <a:solidFill>
                  <a:srgbClr val="FF9E88"/>
                </a:solidFill>
                <a:latin typeface="Calibri"/>
                <a:ea typeface="Calibri"/>
                <a:cs typeface="Calibri"/>
                <a:sym typeface="Calibri"/>
              </a:defRPr>
            </a:lvl4pPr>
            <a:lvl5pPr marR="0" lvl="4" algn="ctr" rtl="0">
              <a:spcBef>
                <a:spcPts val="400"/>
              </a:spcBef>
              <a:spcAft>
                <a:spcPts val="0"/>
              </a:spcAft>
              <a:buClr>
                <a:srgbClr val="FF9E88"/>
              </a:buClr>
              <a:buSzPts val="2000"/>
              <a:buFont typeface="Arial"/>
              <a:buNone/>
              <a:defRPr sz="2000" b="0" i="0" u="none" strike="noStrike" cap="none">
                <a:solidFill>
                  <a:srgbClr val="FF9E88"/>
                </a:solidFill>
                <a:latin typeface="Calibri"/>
                <a:ea typeface="Calibri"/>
                <a:cs typeface="Calibri"/>
                <a:sym typeface="Calibri"/>
              </a:defRPr>
            </a:lvl5pPr>
            <a:lvl6pPr marR="0" lvl="5" algn="ctr" rtl="0">
              <a:spcBef>
                <a:spcPts val="400"/>
              </a:spcBef>
              <a:spcAft>
                <a:spcPts val="0"/>
              </a:spcAft>
              <a:buClr>
                <a:srgbClr val="FF9E88"/>
              </a:buClr>
              <a:buSzPts val="2000"/>
              <a:buFont typeface="Arial"/>
              <a:buNone/>
              <a:defRPr sz="2000" b="0" i="0" u="none" strike="noStrike" cap="none">
                <a:solidFill>
                  <a:srgbClr val="FF9E88"/>
                </a:solidFill>
                <a:latin typeface="Calibri"/>
                <a:ea typeface="Calibri"/>
                <a:cs typeface="Calibri"/>
                <a:sym typeface="Calibri"/>
              </a:defRPr>
            </a:lvl6pPr>
            <a:lvl7pPr marR="0" lvl="6" algn="ctr" rtl="0">
              <a:spcBef>
                <a:spcPts val="400"/>
              </a:spcBef>
              <a:spcAft>
                <a:spcPts val="0"/>
              </a:spcAft>
              <a:buClr>
                <a:srgbClr val="FF9E88"/>
              </a:buClr>
              <a:buSzPts val="2000"/>
              <a:buFont typeface="Arial"/>
              <a:buNone/>
              <a:defRPr sz="2000" b="0" i="0" u="none" strike="noStrike" cap="none">
                <a:solidFill>
                  <a:srgbClr val="FF9E88"/>
                </a:solidFill>
                <a:latin typeface="Calibri"/>
                <a:ea typeface="Calibri"/>
                <a:cs typeface="Calibri"/>
                <a:sym typeface="Calibri"/>
              </a:defRPr>
            </a:lvl7pPr>
            <a:lvl8pPr marR="0" lvl="7" algn="ctr" rtl="0">
              <a:spcBef>
                <a:spcPts val="400"/>
              </a:spcBef>
              <a:spcAft>
                <a:spcPts val="0"/>
              </a:spcAft>
              <a:buClr>
                <a:srgbClr val="FF9E88"/>
              </a:buClr>
              <a:buSzPts val="2000"/>
              <a:buFont typeface="Arial"/>
              <a:buNone/>
              <a:defRPr sz="2000" b="0" i="0" u="none" strike="noStrike" cap="none">
                <a:solidFill>
                  <a:srgbClr val="FF9E88"/>
                </a:solidFill>
                <a:latin typeface="Calibri"/>
                <a:ea typeface="Calibri"/>
                <a:cs typeface="Calibri"/>
                <a:sym typeface="Calibri"/>
              </a:defRPr>
            </a:lvl8pPr>
            <a:lvl9pPr marR="0" lvl="8" algn="ctr" rtl="0">
              <a:spcBef>
                <a:spcPts val="400"/>
              </a:spcBef>
              <a:spcAft>
                <a:spcPts val="0"/>
              </a:spcAft>
              <a:buClr>
                <a:srgbClr val="FF9E88"/>
              </a:buClr>
              <a:buSzPts val="2000"/>
              <a:buFont typeface="Arial"/>
              <a:buNone/>
              <a:defRPr sz="2000" b="0" i="0" u="none" strike="noStrike" cap="none">
                <a:solidFill>
                  <a:srgbClr val="FF9E88"/>
                </a:solidFill>
                <a:latin typeface="Calibri"/>
                <a:ea typeface="Calibri"/>
                <a:cs typeface="Calibri"/>
                <a:sym typeface="Calibri"/>
              </a:defRPr>
            </a:lvl9pPr>
          </a:lstStyle>
          <a:p>
            <a:endParaRPr/>
          </a:p>
        </p:txBody>
      </p:sp>
      <p:sp>
        <p:nvSpPr>
          <p:cNvPr id="22" name="Google Shape;22;p3"/>
          <p:cNvSpPr txBox="1">
            <a:spLocks noGrp="1"/>
          </p:cNvSpPr>
          <p:nvPr>
            <p:ph type="dt" idx="10"/>
          </p:nvPr>
        </p:nvSpPr>
        <p:spPr>
          <a:xfrm>
            <a:off x="609441" y="6356351"/>
            <a:ext cx="2844059"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FF9E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3" name="Google Shape;23;p3"/>
          <p:cNvSpPr txBox="1">
            <a:spLocks noGrp="1"/>
          </p:cNvSpPr>
          <p:nvPr>
            <p:ph type="ftr" idx="11"/>
          </p:nvPr>
        </p:nvSpPr>
        <p:spPr>
          <a:xfrm>
            <a:off x="4164515" y="6356351"/>
            <a:ext cx="3859795"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FF9E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4" name="Google Shape;24;p3"/>
          <p:cNvSpPr txBox="1">
            <a:spLocks noGrp="1"/>
          </p:cNvSpPr>
          <p:nvPr>
            <p:ph type="sldNum" idx="12"/>
          </p:nvPr>
        </p:nvSpPr>
        <p:spPr>
          <a:xfrm>
            <a:off x="8735325" y="6356351"/>
            <a:ext cx="2844059"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FF9E88"/>
                </a:solidFill>
                <a:latin typeface="Calibri"/>
                <a:ea typeface="Calibri"/>
                <a:cs typeface="Calibri"/>
                <a:sym typeface="Calibri"/>
              </a:defRPr>
            </a:lvl1pPr>
            <a:lvl2pPr marL="0" marR="0" lvl="1" indent="0" algn="r" rtl="0">
              <a:spcBef>
                <a:spcPts val="0"/>
              </a:spcBef>
              <a:buNone/>
              <a:defRPr sz="1200" b="0" i="0" u="none" strike="noStrike" cap="none">
                <a:solidFill>
                  <a:srgbClr val="FF9E88"/>
                </a:solidFill>
                <a:latin typeface="Calibri"/>
                <a:ea typeface="Calibri"/>
                <a:cs typeface="Calibri"/>
                <a:sym typeface="Calibri"/>
              </a:defRPr>
            </a:lvl2pPr>
            <a:lvl3pPr marL="0" marR="0" lvl="2" indent="0" algn="r" rtl="0">
              <a:spcBef>
                <a:spcPts val="0"/>
              </a:spcBef>
              <a:buNone/>
              <a:defRPr sz="1200" b="0" i="0" u="none" strike="noStrike" cap="none">
                <a:solidFill>
                  <a:srgbClr val="FF9E88"/>
                </a:solidFill>
                <a:latin typeface="Calibri"/>
                <a:ea typeface="Calibri"/>
                <a:cs typeface="Calibri"/>
                <a:sym typeface="Calibri"/>
              </a:defRPr>
            </a:lvl3pPr>
            <a:lvl4pPr marL="0" marR="0" lvl="3" indent="0" algn="r" rtl="0">
              <a:spcBef>
                <a:spcPts val="0"/>
              </a:spcBef>
              <a:buNone/>
              <a:defRPr sz="1200" b="0" i="0" u="none" strike="noStrike" cap="none">
                <a:solidFill>
                  <a:srgbClr val="FF9E88"/>
                </a:solidFill>
                <a:latin typeface="Calibri"/>
                <a:ea typeface="Calibri"/>
                <a:cs typeface="Calibri"/>
                <a:sym typeface="Calibri"/>
              </a:defRPr>
            </a:lvl4pPr>
            <a:lvl5pPr marL="0" marR="0" lvl="4" indent="0" algn="r" rtl="0">
              <a:spcBef>
                <a:spcPts val="0"/>
              </a:spcBef>
              <a:buNone/>
              <a:defRPr sz="1200" b="0" i="0" u="none" strike="noStrike" cap="none">
                <a:solidFill>
                  <a:srgbClr val="FF9E88"/>
                </a:solidFill>
                <a:latin typeface="Calibri"/>
                <a:ea typeface="Calibri"/>
                <a:cs typeface="Calibri"/>
                <a:sym typeface="Calibri"/>
              </a:defRPr>
            </a:lvl5pPr>
            <a:lvl6pPr marL="0" marR="0" lvl="5" indent="0" algn="r" rtl="0">
              <a:spcBef>
                <a:spcPts val="0"/>
              </a:spcBef>
              <a:buNone/>
              <a:defRPr sz="1200" b="0" i="0" u="none" strike="noStrike" cap="none">
                <a:solidFill>
                  <a:srgbClr val="FF9E88"/>
                </a:solidFill>
                <a:latin typeface="Calibri"/>
                <a:ea typeface="Calibri"/>
                <a:cs typeface="Calibri"/>
                <a:sym typeface="Calibri"/>
              </a:defRPr>
            </a:lvl6pPr>
            <a:lvl7pPr marL="0" marR="0" lvl="6" indent="0" algn="r" rtl="0">
              <a:spcBef>
                <a:spcPts val="0"/>
              </a:spcBef>
              <a:buNone/>
              <a:defRPr sz="1200" b="0" i="0" u="none" strike="noStrike" cap="none">
                <a:solidFill>
                  <a:srgbClr val="FF9E88"/>
                </a:solidFill>
                <a:latin typeface="Calibri"/>
                <a:ea typeface="Calibri"/>
                <a:cs typeface="Calibri"/>
                <a:sym typeface="Calibri"/>
              </a:defRPr>
            </a:lvl7pPr>
            <a:lvl8pPr marL="0" marR="0" lvl="7" indent="0" algn="r" rtl="0">
              <a:spcBef>
                <a:spcPts val="0"/>
              </a:spcBef>
              <a:buNone/>
              <a:defRPr sz="1200" b="0" i="0" u="none" strike="noStrike" cap="none">
                <a:solidFill>
                  <a:srgbClr val="FF9E88"/>
                </a:solidFill>
                <a:latin typeface="Calibri"/>
                <a:ea typeface="Calibri"/>
                <a:cs typeface="Calibri"/>
                <a:sym typeface="Calibri"/>
              </a:defRPr>
            </a:lvl8pPr>
            <a:lvl9pPr marL="0" marR="0" lvl="8" indent="0" algn="r" rtl="0">
              <a:spcBef>
                <a:spcPts val="0"/>
              </a:spcBef>
              <a:buNone/>
              <a:defRPr sz="1200" b="0" i="0" u="none" strike="noStrike" cap="none">
                <a:solidFill>
                  <a:srgbClr val="FF9E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26"/>
        <p:cNvGrpSpPr/>
        <p:nvPr/>
      </p:nvGrpSpPr>
      <p:grpSpPr>
        <a:xfrm>
          <a:off x="0" y="0"/>
          <a:ext cx="0" cy="0"/>
          <a:chOff x="0" y="0"/>
          <a:chExt cx="0" cy="0"/>
        </a:xfrm>
      </p:grpSpPr>
      <p:sp>
        <p:nvSpPr>
          <p:cNvPr id="127" name="Google Shape;127;p22"/>
          <p:cNvSpPr txBox="1">
            <a:spLocks noGrp="1"/>
          </p:cNvSpPr>
          <p:nvPr>
            <p:ph type="title"/>
          </p:nvPr>
        </p:nvSpPr>
        <p:spPr>
          <a:xfrm>
            <a:off x="609441" y="274638"/>
            <a:ext cx="109698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28" name="Google Shape;128;p22"/>
          <p:cNvSpPr txBox="1">
            <a:spLocks noGrp="1"/>
          </p:cNvSpPr>
          <p:nvPr>
            <p:ph type="body" idx="1"/>
          </p:nvPr>
        </p:nvSpPr>
        <p:spPr>
          <a:xfrm>
            <a:off x="609441" y="1600200"/>
            <a:ext cx="5383500" cy="4526100"/>
          </a:xfrm>
          <a:prstGeom prst="rect">
            <a:avLst/>
          </a:prstGeom>
          <a:noFill/>
          <a:ln>
            <a:noFill/>
          </a:ln>
        </p:spPr>
        <p:txBody>
          <a:bodyPr spcFirstLastPara="1" wrap="square" lIns="91425" tIns="45700" rIns="91425" bIns="45700"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9" name="Google Shape;129;p22"/>
          <p:cNvSpPr txBox="1">
            <a:spLocks noGrp="1"/>
          </p:cNvSpPr>
          <p:nvPr>
            <p:ph type="body" idx="2"/>
          </p:nvPr>
        </p:nvSpPr>
        <p:spPr>
          <a:xfrm>
            <a:off x="6195986" y="1600200"/>
            <a:ext cx="5383500" cy="4526100"/>
          </a:xfrm>
          <a:prstGeom prst="rect">
            <a:avLst/>
          </a:prstGeom>
          <a:noFill/>
          <a:ln>
            <a:noFill/>
          </a:ln>
        </p:spPr>
        <p:txBody>
          <a:bodyPr spcFirstLastPara="1" wrap="square" lIns="91425" tIns="45700" rIns="91425" bIns="45700"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0" name="Google Shape;130;p22"/>
          <p:cNvSpPr txBox="1">
            <a:spLocks noGrp="1"/>
          </p:cNvSpPr>
          <p:nvPr>
            <p:ph type="dt" idx="10"/>
          </p:nvPr>
        </p:nvSpPr>
        <p:spPr>
          <a:xfrm>
            <a:off x="609441" y="6356350"/>
            <a:ext cx="2844000" cy="3651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1" name="Google Shape;131;p22"/>
          <p:cNvSpPr txBox="1">
            <a:spLocks noGrp="1"/>
          </p:cNvSpPr>
          <p:nvPr>
            <p:ph type="ftr" idx="11"/>
          </p:nvPr>
        </p:nvSpPr>
        <p:spPr>
          <a:xfrm>
            <a:off x="4164515" y="6356350"/>
            <a:ext cx="3859800" cy="3651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2" name="Google Shape;132;p22"/>
          <p:cNvSpPr txBox="1">
            <a:spLocks noGrp="1"/>
          </p:cNvSpPr>
          <p:nvPr>
            <p:ph type="sldNum" idx="12"/>
          </p:nvPr>
        </p:nvSpPr>
        <p:spPr>
          <a:xfrm>
            <a:off x="8735325" y="6356350"/>
            <a:ext cx="28440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33"/>
        <p:cNvGrpSpPr/>
        <p:nvPr/>
      </p:nvGrpSpPr>
      <p:grpSpPr>
        <a:xfrm>
          <a:off x="0" y="0"/>
          <a:ext cx="0" cy="0"/>
          <a:chOff x="0" y="0"/>
          <a:chExt cx="0" cy="0"/>
        </a:xfrm>
      </p:grpSpPr>
      <p:sp>
        <p:nvSpPr>
          <p:cNvPr id="134" name="Google Shape;134;p23"/>
          <p:cNvSpPr txBox="1">
            <a:spLocks noGrp="1"/>
          </p:cNvSpPr>
          <p:nvPr>
            <p:ph type="title"/>
          </p:nvPr>
        </p:nvSpPr>
        <p:spPr>
          <a:xfrm>
            <a:off x="609441" y="274638"/>
            <a:ext cx="109698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35" name="Google Shape;135;p23"/>
          <p:cNvSpPr txBox="1">
            <a:spLocks noGrp="1"/>
          </p:cNvSpPr>
          <p:nvPr>
            <p:ph type="body" idx="1"/>
          </p:nvPr>
        </p:nvSpPr>
        <p:spPr>
          <a:xfrm>
            <a:off x="609441" y="1535113"/>
            <a:ext cx="5385300" cy="639900"/>
          </a:xfrm>
          <a:prstGeom prst="rect">
            <a:avLst/>
          </a:prstGeom>
          <a:noFill/>
          <a:ln>
            <a:noFill/>
          </a:ln>
        </p:spPr>
        <p:txBody>
          <a:bodyPr spcFirstLastPara="1" wrap="square" lIns="91425" tIns="45700" rIns="91425" bIns="45700" anchor="b" anchorCtr="0"/>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36" name="Google Shape;136;p23"/>
          <p:cNvSpPr txBox="1">
            <a:spLocks noGrp="1"/>
          </p:cNvSpPr>
          <p:nvPr>
            <p:ph type="body" idx="2"/>
          </p:nvPr>
        </p:nvSpPr>
        <p:spPr>
          <a:xfrm>
            <a:off x="609441" y="2174875"/>
            <a:ext cx="5385300" cy="3951300"/>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137" name="Google Shape;137;p23"/>
          <p:cNvSpPr txBox="1">
            <a:spLocks noGrp="1"/>
          </p:cNvSpPr>
          <p:nvPr>
            <p:ph type="body" idx="3"/>
          </p:nvPr>
        </p:nvSpPr>
        <p:spPr>
          <a:xfrm>
            <a:off x="6191754" y="1535113"/>
            <a:ext cx="5387700" cy="639900"/>
          </a:xfrm>
          <a:prstGeom prst="rect">
            <a:avLst/>
          </a:prstGeom>
          <a:noFill/>
          <a:ln>
            <a:noFill/>
          </a:ln>
        </p:spPr>
        <p:txBody>
          <a:bodyPr spcFirstLastPara="1" wrap="square" lIns="91425" tIns="45700" rIns="91425" bIns="45700" anchor="b" anchorCtr="0"/>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38" name="Google Shape;138;p23"/>
          <p:cNvSpPr txBox="1">
            <a:spLocks noGrp="1"/>
          </p:cNvSpPr>
          <p:nvPr>
            <p:ph type="body" idx="4"/>
          </p:nvPr>
        </p:nvSpPr>
        <p:spPr>
          <a:xfrm>
            <a:off x="6191754" y="2174875"/>
            <a:ext cx="5387700" cy="3951300"/>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139" name="Google Shape;139;p23"/>
          <p:cNvSpPr txBox="1">
            <a:spLocks noGrp="1"/>
          </p:cNvSpPr>
          <p:nvPr>
            <p:ph type="dt" idx="10"/>
          </p:nvPr>
        </p:nvSpPr>
        <p:spPr>
          <a:xfrm>
            <a:off x="609441" y="6356350"/>
            <a:ext cx="2844000" cy="3651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0" name="Google Shape;140;p23"/>
          <p:cNvSpPr txBox="1">
            <a:spLocks noGrp="1"/>
          </p:cNvSpPr>
          <p:nvPr>
            <p:ph type="ftr" idx="11"/>
          </p:nvPr>
        </p:nvSpPr>
        <p:spPr>
          <a:xfrm>
            <a:off x="4164515" y="6356350"/>
            <a:ext cx="3859800" cy="3651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1" name="Google Shape;141;p23"/>
          <p:cNvSpPr txBox="1">
            <a:spLocks noGrp="1"/>
          </p:cNvSpPr>
          <p:nvPr>
            <p:ph type="sldNum" idx="12"/>
          </p:nvPr>
        </p:nvSpPr>
        <p:spPr>
          <a:xfrm>
            <a:off x="8735325" y="6356350"/>
            <a:ext cx="28440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42"/>
        <p:cNvGrpSpPr/>
        <p:nvPr/>
      </p:nvGrpSpPr>
      <p:grpSpPr>
        <a:xfrm>
          <a:off x="0" y="0"/>
          <a:ext cx="0" cy="0"/>
          <a:chOff x="0" y="0"/>
          <a:chExt cx="0" cy="0"/>
        </a:xfrm>
      </p:grpSpPr>
      <p:sp>
        <p:nvSpPr>
          <p:cNvPr id="143" name="Google Shape;143;p24"/>
          <p:cNvSpPr txBox="1">
            <a:spLocks noGrp="1"/>
          </p:cNvSpPr>
          <p:nvPr>
            <p:ph type="title"/>
          </p:nvPr>
        </p:nvSpPr>
        <p:spPr>
          <a:xfrm>
            <a:off x="609441" y="273050"/>
            <a:ext cx="4010100" cy="11619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44" name="Google Shape;144;p24"/>
          <p:cNvSpPr txBox="1">
            <a:spLocks noGrp="1"/>
          </p:cNvSpPr>
          <p:nvPr>
            <p:ph type="body" idx="1"/>
          </p:nvPr>
        </p:nvSpPr>
        <p:spPr>
          <a:xfrm>
            <a:off x="4765492" y="273050"/>
            <a:ext cx="6813900" cy="58530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45" name="Google Shape;145;p24"/>
          <p:cNvSpPr txBox="1">
            <a:spLocks noGrp="1"/>
          </p:cNvSpPr>
          <p:nvPr>
            <p:ph type="body" idx="2"/>
          </p:nvPr>
        </p:nvSpPr>
        <p:spPr>
          <a:xfrm>
            <a:off x="609441" y="1435100"/>
            <a:ext cx="4010100" cy="4691100"/>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146" name="Google Shape;146;p24"/>
          <p:cNvSpPr txBox="1">
            <a:spLocks noGrp="1"/>
          </p:cNvSpPr>
          <p:nvPr>
            <p:ph type="dt" idx="10"/>
          </p:nvPr>
        </p:nvSpPr>
        <p:spPr>
          <a:xfrm>
            <a:off x="609441" y="6356350"/>
            <a:ext cx="2844000" cy="3651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7" name="Google Shape;147;p24"/>
          <p:cNvSpPr txBox="1">
            <a:spLocks noGrp="1"/>
          </p:cNvSpPr>
          <p:nvPr>
            <p:ph type="ftr" idx="11"/>
          </p:nvPr>
        </p:nvSpPr>
        <p:spPr>
          <a:xfrm>
            <a:off x="4164515" y="6356350"/>
            <a:ext cx="3859800" cy="3651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8" name="Google Shape;148;p24"/>
          <p:cNvSpPr txBox="1">
            <a:spLocks noGrp="1"/>
          </p:cNvSpPr>
          <p:nvPr>
            <p:ph type="sldNum" idx="12"/>
          </p:nvPr>
        </p:nvSpPr>
        <p:spPr>
          <a:xfrm>
            <a:off x="8735325" y="6356350"/>
            <a:ext cx="28440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9"/>
        <p:cNvGrpSpPr/>
        <p:nvPr/>
      </p:nvGrpSpPr>
      <p:grpSpPr>
        <a:xfrm>
          <a:off x="0" y="0"/>
          <a:ext cx="0" cy="0"/>
          <a:chOff x="0" y="0"/>
          <a:chExt cx="0" cy="0"/>
        </a:xfrm>
      </p:grpSpPr>
      <p:sp>
        <p:nvSpPr>
          <p:cNvPr id="150" name="Google Shape;150;p25"/>
          <p:cNvSpPr txBox="1">
            <a:spLocks noGrp="1"/>
          </p:cNvSpPr>
          <p:nvPr>
            <p:ph type="title"/>
          </p:nvPr>
        </p:nvSpPr>
        <p:spPr>
          <a:xfrm>
            <a:off x="2389095" y="4800600"/>
            <a:ext cx="7313400" cy="5667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51" name="Google Shape;151;p25"/>
          <p:cNvSpPr>
            <a:spLocks noGrp="1"/>
          </p:cNvSpPr>
          <p:nvPr>
            <p:ph type="pic" idx="2"/>
          </p:nvPr>
        </p:nvSpPr>
        <p:spPr>
          <a:xfrm>
            <a:off x="2389095" y="612775"/>
            <a:ext cx="7313400" cy="4114800"/>
          </a:xfrm>
          <a:prstGeom prst="rect">
            <a:avLst/>
          </a:prstGeom>
          <a:noFill/>
          <a:ln>
            <a:noFill/>
          </a:ln>
        </p:spPr>
        <p:txBody>
          <a:bodyPr spcFirstLastPara="1" wrap="square" lIns="91425" tIns="45700" rIns="91425" bIns="45700" anchor="t" anchorCtr="0"/>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52" name="Google Shape;152;p25"/>
          <p:cNvSpPr txBox="1">
            <a:spLocks noGrp="1"/>
          </p:cNvSpPr>
          <p:nvPr>
            <p:ph type="body" idx="1"/>
          </p:nvPr>
        </p:nvSpPr>
        <p:spPr>
          <a:xfrm>
            <a:off x="2389095" y="5367338"/>
            <a:ext cx="7313400" cy="804900"/>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153" name="Google Shape;153;p25"/>
          <p:cNvSpPr txBox="1">
            <a:spLocks noGrp="1"/>
          </p:cNvSpPr>
          <p:nvPr>
            <p:ph type="dt" idx="10"/>
          </p:nvPr>
        </p:nvSpPr>
        <p:spPr>
          <a:xfrm>
            <a:off x="609441" y="6356350"/>
            <a:ext cx="2844000" cy="3651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4" name="Google Shape;154;p25"/>
          <p:cNvSpPr txBox="1">
            <a:spLocks noGrp="1"/>
          </p:cNvSpPr>
          <p:nvPr>
            <p:ph type="ftr" idx="11"/>
          </p:nvPr>
        </p:nvSpPr>
        <p:spPr>
          <a:xfrm>
            <a:off x="4164515" y="6356350"/>
            <a:ext cx="3859800" cy="3651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5" name="Google Shape;155;p25"/>
          <p:cNvSpPr txBox="1">
            <a:spLocks noGrp="1"/>
          </p:cNvSpPr>
          <p:nvPr>
            <p:ph type="sldNum" idx="12"/>
          </p:nvPr>
        </p:nvSpPr>
        <p:spPr>
          <a:xfrm>
            <a:off x="8735325" y="6356350"/>
            <a:ext cx="28440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56"/>
        <p:cNvGrpSpPr/>
        <p:nvPr/>
      </p:nvGrpSpPr>
      <p:grpSpPr>
        <a:xfrm>
          <a:off x="0" y="0"/>
          <a:ext cx="0" cy="0"/>
          <a:chOff x="0" y="0"/>
          <a:chExt cx="0" cy="0"/>
        </a:xfrm>
      </p:grpSpPr>
      <p:sp>
        <p:nvSpPr>
          <p:cNvPr id="157" name="Google Shape;157;p26"/>
          <p:cNvSpPr txBox="1">
            <a:spLocks noGrp="1"/>
          </p:cNvSpPr>
          <p:nvPr>
            <p:ph type="title"/>
          </p:nvPr>
        </p:nvSpPr>
        <p:spPr>
          <a:xfrm>
            <a:off x="609441" y="274638"/>
            <a:ext cx="109698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58" name="Google Shape;158;p26"/>
          <p:cNvSpPr txBox="1">
            <a:spLocks noGrp="1"/>
          </p:cNvSpPr>
          <p:nvPr>
            <p:ph type="body" idx="1"/>
          </p:nvPr>
        </p:nvSpPr>
        <p:spPr>
          <a:xfrm rot="5400000">
            <a:off x="3831434" y="-1621650"/>
            <a:ext cx="4526100" cy="109698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59" name="Google Shape;159;p26"/>
          <p:cNvSpPr txBox="1">
            <a:spLocks noGrp="1"/>
          </p:cNvSpPr>
          <p:nvPr>
            <p:ph type="dt" idx="10"/>
          </p:nvPr>
        </p:nvSpPr>
        <p:spPr>
          <a:xfrm>
            <a:off x="609441" y="6356350"/>
            <a:ext cx="2844000" cy="3651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0" name="Google Shape;160;p26"/>
          <p:cNvSpPr txBox="1">
            <a:spLocks noGrp="1"/>
          </p:cNvSpPr>
          <p:nvPr>
            <p:ph type="ftr" idx="11"/>
          </p:nvPr>
        </p:nvSpPr>
        <p:spPr>
          <a:xfrm>
            <a:off x="4164515" y="6356350"/>
            <a:ext cx="3859800" cy="3651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1" name="Google Shape;161;p26"/>
          <p:cNvSpPr txBox="1">
            <a:spLocks noGrp="1"/>
          </p:cNvSpPr>
          <p:nvPr>
            <p:ph type="sldNum" idx="12"/>
          </p:nvPr>
        </p:nvSpPr>
        <p:spPr>
          <a:xfrm>
            <a:off x="8735325" y="6356350"/>
            <a:ext cx="28440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62"/>
        <p:cNvGrpSpPr/>
        <p:nvPr/>
      </p:nvGrpSpPr>
      <p:grpSpPr>
        <a:xfrm>
          <a:off x="0" y="0"/>
          <a:ext cx="0" cy="0"/>
          <a:chOff x="0" y="0"/>
          <a:chExt cx="0" cy="0"/>
        </a:xfrm>
      </p:grpSpPr>
      <p:sp>
        <p:nvSpPr>
          <p:cNvPr id="163" name="Google Shape;163;p27"/>
          <p:cNvSpPr txBox="1">
            <a:spLocks noGrp="1"/>
          </p:cNvSpPr>
          <p:nvPr>
            <p:ph type="title"/>
          </p:nvPr>
        </p:nvSpPr>
        <p:spPr>
          <a:xfrm rot="5400000">
            <a:off x="7282334" y="1829088"/>
            <a:ext cx="5851500" cy="27426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64" name="Google Shape;164;p27"/>
          <p:cNvSpPr txBox="1">
            <a:spLocks noGrp="1"/>
          </p:cNvSpPr>
          <p:nvPr>
            <p:ph type="body" idx="1"/>
          </p:nvPr>
        </p:nvSpPr>
        <p:spPr>
          <a:xfrm rot="5400000">
            <a:off x="1695801" y="-811812"/>
            <a:ext cx="5851500" cy="80244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65" name="Google Shape;165;p27"/>
          <p:cNvSpPr txBox="1">
            <a:spLocks noGrp="1"/>
          </p:cNvSpPr>
          <p:nvPr>
            <p:ph type="dt" idx="10"/>
          </p:nvPr>
        </p:nvSpPr>
        <p:spPr>
          <a:xfrm>
            <a:off x="609441" y="6356350"/>
            <a:ext cx="2844000" cy="3651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6" name="Google Shape;166;p27"/>
          <p:cNvSpPr txBox="1">
            <a:spLocks noGrp="1"/>
          </p:cNvSpPr>
          <p:nvPr>
            <p:ph type="ftr" idx="11"/>
          </p:nvPr>
        </p:nvSpPr>
        <p:spPr>
          <a:xfrm>
            <a:off x="4164515" y="6356350"/>
            <a:ext cx="3859800" cy="3651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7" name="Google Shape;167;p27"/>
          <p:cNvSpPr txBox="1">
            <a:spLocks noGrp="1"/>
          </p:cNvSpPr>
          <p:nvPr>
            <p:ph type="sldNum" idx="12"/>
          </p:nvPr>
        </p:nvSpPr>
        <p:spPr>
          <a:xfrm>
            <a:off x="8735325" y="6356350"/>
            <a:ext cx="28440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a:off x="609441" y="274638"/>
            <a:ext cx="10969943"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7" name="Google Shape;27;p4"/>
          <p:cNvSpPr txBox="1">
            <a:spLocks noGrp="1"/>
          </p:cNvSpPr>
          <p:nvPr>
            <p:ph type="body" idx="1"/>
          </p:nvPr>
        </p:nvSpPr>
        <p:spPr>
          <a:xfrm>
            <a:off x="609441" y="1600201"/>
            <a:ext cx="10969943" cy="4525963"/>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8" name="Google Shape;28;p4"/>
          <p:cNvSpPr txBox="1">
            <a:spLocks noGrp="1"/>
          </p:cNvSpPr>
          <p:nvPr>
            <p:ph type="dt" idx="10"/>
          </p:nvPr>
        </p:nvSpPr>
        <p:spPr>
          <a:xfrm>
            <a:off x="609441" y="6356351"/>
            <a:ext cx="2844059"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FF9E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9" name="Google Shape;29;p4"/>
          <p:cNvSpPr txBox="1">
            <a:spLocks noGrp="1"/>
          </p:cNvSpPr>
          <p:nvPr>
            <p:ph type="ftr" idx="11"/>
          </p:nvPr>
        </p:nvSpPr>
        <p:spPr>
          <a:xfrm>
            <a:off x="4164515" y="6356351"/>
            <a:ext cx="3859795"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FF9E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0" name="Google Shape;30;p4"/>
          <p:cNvSpPr txBox="1">
            <a:spLocks noGrp="1"/>
          </p:cNvSpPr>
          <p:nvPr>
            <p:ph type="sldNum" idx="12"/>
          </p:nvPr>
        </p:nvSpPr>
        <p:spPr>
          <a:xfrm>
            <a:off x="8735325" y="6356351"/>
            <a:ext cx="2844059"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FF9E88"/>
                </a:solidFill>
                <a:latin typeface="Calibri"/>
                <a:ea typeface="Calibri"/>
                <a:cs typeface="Calibri"/>
                <a:sym typeface="Calibri"/>
              </a:defRPr>
            </a:lvl1pPr>
            <a:lvl2pPr marL="0" marR="0" lvl="1" indent="0" algn="r" rtl="0">
              <a:spcBef>
                <a:spcPts val="0"/>
              </a:spcBef>
              <a:buNone/>
              <a:defRPr sz="1200">
                <a:solidFill>
                  <a:srgbClr val="FF9E88"/>
                </a:solidFill>
                <a:latin typeface="Calibri"/>
                <a:ea typeface="Calibri"/>
                <a:cs typeface="Calibri"/>
                <a:sym typeface="Calibri"/>
              </a:defRPr>
            </a:lvl2pPr>
            <a:lvl3pPr marL="0" marR="0" lvl="2" indent="0" algn="r" rtl="0">
              <a:spcBef>
                <a:spcPts val="0"/>
              </a:spcBef>
              <a:buNone/>
              <a:defRPr sz="1200">
                <a:solidFill>
                  <a:srgbClr val="FF9E88"/>
                </a:solidFill>
                <a:latin typeface="Calibri"/>
                <a:ea typeface="Calibri"/>
                <a:cs typeface="Calibri"/>
                <a:sym typeface="Calibri"/>
              </a:defRPr>
            </a:lvl3pPr>
            <a:lvl4pPr marL="0" marR="0" lvl="3" indent="0" algn="r" rtl="0">
              <a:spcBef>
                <a:spcPts val="0"/>
              </a:spcBef>
              <a:buNone/>
              <a:defRPr sz="1200">
                <a:solidFill>
                  <a:srgbClr val="FF9E88"/>
                </a:solidFill>
                <a:latin typeface="Calibri"/>
                <a:ea typeface="Calibri"/>
                <a:cs typeface="Calibri"/>
                <a:sym typeface="Calibri"/>
              </a:defRPr>
            </a:lvl4pPr>
            <a:lvl5pPr marL="0" marR="0" lvl="4" indent="0" algn="r" rtl="0">
              <a:spcBef>
                <a:spcPts val="0"/>
              </a:spcBef>
              <a:buNone/>
              <a:defRPr sz="1200">
                <a:solidFill>
                  <a:srgbClr val="FF9E88"/>
                </a:solidFill>
                <a:latin typeface="Calibri"/>
                <a:ea typeface="Calibri"/>
                <a:cs typeface="Calibri"/>
                <a:sym typeface="Calibri"/>
              </a:defRPr>
            </a:lvl5pPr>
            <a:lvl6pPr marL="0" marR="0" lvl="5" indent="0" algn="r" rtl="0">
              <a:spcBef>
                <a:spcPts val="0"/>
              </a:spcBef>
              <a:buNone/>
              <a:defRPr sz="1200">
                <a:solidFill>
                  <a:srgbClr val="FF9E88"/>
                </a:solidFill>
                <a:latin typeface="Calibri"/>
                <a:ea typeface="Calibri"/>
                <a:cs typeface="Calibri"/>
                <a:sym typeface="Calibri"/>
              </a:defRPr>
            </a:lvl6pPr>
            <a:lvl7pPr marL="0" marR="0" lvl="6" indent="0" algn="r" rtl="0">
              <a:spcBef>
                <a:spcPts val="0"/>
              </a:spcBef>
              <a:buNone/>
              <a:defRPr sz="1200">
                <a:solidFill>
                  <a:srgbClr val="FF9E88"/>
                </a:solidFill>
                <a:latin typeface="Calibri"/>
                <a:ea typeface="Calibri"/>
                <a:cs typeface="Calibri"/>
                <a:sym typeface="Calibri"/>
              </a:defRPr>
            </a:lvl7pPr>
            <a:lvl8pPr marL="0" marR="0" lvl="7" indent="0" algn="r" rtl="0">
              <a:spcBef>
                <a:spcPts val="0"/>
              </a:spcBef>
              <a:buNone/>
              <a:defRPr sz="1200">
                <a:solidFill>
                  <a:srgbClr val="FF9E88"/>
                </a:solidFill>
                <a:latin typeface="Calibri"/>
                <a:ea typeface="Calibri"/>
                <a:cs typeface="Calibri"/>
                <a:sym typeface="Calibri"/>
              </a:defRPr>
            </a:lvl8pPr>
            <a:lvl9pPr marL="0" marR="0" lvl="8" indent="0" algn="r" rtl="0">
              <a:spcBef>
                <a:spcPts val="0"/>
              </a:spcBef>
              <a:buNone/>
              <a:defRPr sz="1200">
                <a:solidFill>
                  <a:srgbClr val="FF9E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415495" y="390467"/>
            <a:ext cx="11357840" cy="1067997"/>
          </a:xfrm>
          <a:prstGeom prst="rect">
            <a:avLst/>
          </a:prstGeom>
          <a:noFill/>
          <a:ln>
            <a:noFill/>
          </a:ln>
        </p:spPr>
        <p:txBody>
          <a:bodyPr spcFirstLastPara="1" wrap="square" lIns="121875" tIns="121875" rIns="121875" bIns="121875" anchor="t" anchorCtr="0"/>
          <a:lstStyle>
            <a:lvl1pPr marR="0" lvl="0" algn="ctr" rtl="0">
              <a:lnSpc>
                <a:spcPct val="100000"/>
              </a:lnSpc>
              <a:spcBef>
                <a:spcPts val="0"/>
              </a:spcBef>
              <a:spcAft>
                <a:spcPts val="0"/>
              </a:spcAft>
              <a:buClr>
                <a:schemeClr val="dk1"/>
              </a:buClr>
              <a:buSzPts val="5900"/>
              <a:buFont typeface="Calibri"/>
              <a:buNone/>
              <a:defRPr sz="5900" b="0" i="0" u="none" strike="noStrike" cap="none">
                <a:solidFill>
                  <a:schemeClr val="dk1"/>
                </a:solidFill>
                <a:latin typeface="Calibri"/>
                <a:ea typeface="Calibri"/>
                <a:cs typeface="Calibri"/>
                <a:sym typeface="Calibri"/>
              </a:defRPr>
            </a:lvl1pPr>
            <a:lvl2pPr lvl="1">
              <a:spcBef>
                <a:spcPts val="0"/>
              </a:spcBef>
              <a:spcAft>
                <a:spcPts val="0"/>
              </a:spcAft>
              <a:buSzPts val="2400"/>
              <a:buFont typeface="Arial"/>
              <a:buNone/>
              <a:defRPr sz="2400"/>
            </a:lvl2pPr>
            <a:lvl3pPr lvl="2">
              <a:spcBef>
                <a:spcPts val="0"/>
              </a:spcBef>
              <a:spcAft>
                <a:spcPts val="0"/>
              </a:spcAft>
              <a:buSzPts val="2400"/>
              <a:buFont typeface="Arial"/>
              <a:buNone/>
              <a:defRPr sz="2400"/>
            </a:lvl3pPr>
            <a:lvl4pPr lvl="3">
              <a:spcBef>
                <a:spcPts val="0"/>
              </a:spcBef>
              <a:spcAft>
                <a:spcPts val="0"/>
              </a:spcAft>
              <a:buSzPts val="2400"/>
              <a:buFont typeface="Arial"/>
              <a:buNone/>
              <a:defRPr sz="2400"/>
            </a:lvl4pPr>
            <a:lvl5pPr lvl="4">
              <a:spcBef>
                <a:spcPts val="0"/>
              </a:spcBef>
              <a:spcAft>
                <a:spcPts val="0"/>
              </a:spcAft>
              <a:buSzPts val="2400"/>
              <a:buFont typeface="Arial"/>
              <a:buNone/>
              <a:defRPr sz="2400"/>
            </a:lvl5pPr>
            <a:lvl6pPr lvl="5">
              <a:spcBef>
                <a:spcPts val="0"/>
              </a:spcBef>
              <a:spcAft>
                <a:spcPts val="0"/>
              </a:spcAft>
              <a:buSzPts val="2400"/>
              <a:buFont typeface="Arial"/>
              <a:buNone/>
              <a:defRPr sz="2400"/>
            </a:lvl6pPr>
            <a:lvl7pPr lvl="6">
              <a:spcBef>
                <a:spcPts val="0"/>
              </a:spcBef>
              <a:spcAft>
                <a:spcPts val="0"/>
              </a:spcAft>
              <a:buSzPts val="2400"/>
              <a:buFont typeface="Arial"/>
              <a:buNone/>
              <a:defRPr sz="2400"/>
            </a:lvl7pPr>
            <a:lvl8pPr lvl="7">
              <a:spcBef>
                <a:spcPts val="0"/>
              </a:spcBef>
              <a:spcAft>
                <a:spcPts val="0"/>
              </a:spcAft>
              <a:buSzPts val="2400"/>
              <a:buFont typeface="Arial"/>
              <a:buNone/>
              <a:defRPr sz="2400"/>
            </a:lvl8pPr>
            <a:lvl9pPr lvl="8">
              <a:spcBef>
                <a:spcPts val="0"/>
              </a:spcBef>
              <a:spcAft>
                <a:spcPts val="0"/>
              </a:spcAft>
              <a:buSzPts val="2400"/>
              <a:buFont typeface="Arial"/>
              <a:buNone/>
              <a:defRPr sz="2400"/>
            </a:lvl9pPr>
          </a:lstStyle>
          <a:p>
            <a:endParaRPr/>
          </a:p>
        </p:txBody>
      </p:sp>
      <p:sp>
        <p:nvSpPr>
          <p:cNvPr id="33" name="Google Shape;33;p5"/>
          <p:cNvSpPr txBox="1">
            <a:spLocks noGrp="1"/>
          </p:cNvSpPr>
          <p:nvPr>
            <p:ph type="body" idx="1"/>
          </p:nvPr>
        </p:nvSpPr>
        <p:spPr>
          <a:xfrm>
            <a:off x="415495" y="1638234"/>
            <a:ext cx="11357840" cy="4453597"/>
          </a:xfrm>
          <a:prstGeom prst="rect">
            <a:avLst/>
          </a:prstGeom>
          <a:noFill/>
          <a:ln>
            <a:noFill/>
          </a:ln>
        </p:spPr>
        <p:txBody>
          <a:bodyPr spcFirstLastPara="1" wrap="square" lIns="121875" tIns="121875" rIns="121875" bIns="121875" anchor="t" anchorCtr="0"/>
          <a:lstStyle>
            <a:lvl1pPr marL="457200" marR="0" lvl="0" indent="-501650" algn="l" rtl="0">
              <a:lnSpc>
                <a:spcPct val="100000"/>
              </a:lnSpc>
              <a:spcBef>
                <a:spcPts val="0"/>
              </a:spcBef>
              <a:spcAft>
                <a:spcPts val="0"/>
              </a:spcAft>
              <a:buClr>
                <a:schemeClr val="dk1"/>
              </a:buClr>
              <a:buSzPts val="4300"/>
              <a:buFont typeface="Arial"/>
              <a:buChar char="•"/>
              <a:defRPr sz="4300" b="0" i="0" u="none" strike="noStrike" cap="none">
                <a:solidFill>
                  <a:schemeClr val="dk1"/>
                </a:solidFill>
                <a:latin typeface="Calibri"/>
                <a:ea typeface="Calibri"/>
                <a:cs typeface="Calibri"/>
                <a:sym typeface="Calibri"/>
              </a:defRPr>
            </a:lvl1pPr>
            <a:lvl2pPr marL="914400" marR="0" lvl="1" indent="-463550" algn="l" rtl="0">
              <a:lnSpc>
                <a:spcPct val="100000"/>
              </a:lnSpc>
              <a:spcBef>
                <a:spcPts val="0"/>
              </a:spcBef>
              <a:spcAft>
                <a:spcPts val="0"/>
              </a:spcAft>
              <a:buClr>
                <a:schemeClr val="dk1"/>
              </a:buClr>
              <a:buSzPts val="3700"/>
              <a:buFont typeface="Arial"/>
              <a:buChar char="–"/>
              <a:defRPr sz="3700" b="0" i="0" u="none" strike="noStrike" cap="none">
                <a:solidFill>
                  <a:schemeClr val="dk1"/>
                </a:solidFill>
                <a:latin typeface="Calibri"/>
                <a:ea typeface="Calibri"/>
                <a:cs typeface="Calibri"/>
                <a:sym typeface="Calibri"/>
              </a:defRPr>
            </a:lvl2pPr>
            <a:lvl3pPr marL="1371600" marR="0" lvl="2" indent="-431800" algn="l" rtl="0">
              <a:lnSpc>
                <a:spcPct val="100000"/>
              </a:lnSpc>
              <a:spcBef>
                <a:spcPts val="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3pPr>
            <a:lvl4pPr marL="1828800" marR="0" lvl="3" indent="-400050" algn="l" rtl="0">
              <a:lnSpc>
                <a:spcPct val="100000"/>
              </a:lnSpc>
              <a:spcBef>
                <a:spcPts val="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4pPr>
            <a:lvl5pPr marL="2286000" marR="0" lvl="4" indent="-400050" algn="l" rtl="0">
              <a:lnSpc>
                <a:spcPct val="100000"/>
              </a:lnSpc>
              <a:spcBef>
                <a:spcPts val="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5pPr>
            <a:lvl6pPr marL="2743200" marR="0" lvl="5" indent="-400050" algn="l" rtl="0">
              <a:lnSpc>
                <a:spcPct val="100000"/>
              </a:lnSpc>
              <a:spcBef>
                <a:spcPts val="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6pPr>
            <a:lvl7pPr marL="3200400" marR="0" lvl="6" indent="-400050" algn="l" rtl="0">
              <a:lnSpc>
                <a:spcPct val="100000"/>
              </a:lnSpc>
              <a:spcBef>
                <a:spcPts val="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7pPr>
            <a:lvl8pPr marL="3657600" marR="0" lvl="7" indent="-400050" algn="l" rtl="0">
              <a:lnSpc>
                <a:spcPct val="100000"/>
              </a:lnSpc>
              <a:spcBef>
                <a:spcPts val="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8pPr>
            <a:lvl9pPr marL="4114800" marR="0" lvl="8" indent="-400050" algn="l" rtl="0">
              <a:lnSpc>
                <a:spcPct val="100000"/>
              </a:lnSpc>
              <a:spcBef>
                <a:spcPts val="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9pPr>
          </a:lstStyle>
          <a:p>
            <a:endParaRPr/>
          </a:p>
        </p:txBody>
      </p:sp>
      <p:sp>
        <p:nvSpPr>
          <p:cNvPr id="34" name="Google Shape;34;p5"/>
          <p:cNvSpPr txBox="1">
            <a:spLocks noGrp="1"/>
          </p:cNvSpPr>
          <p:nvPr>
            <p:ph type="sldNum" idx="12"/>
          </p:nvPr>
        </p:nvSpPr>
        <p:spPr>
          <a:xfrm>
            <a:off x="11293668" y="6217621"/>
            <a:ext cx="731408" cy="524800"/>
          </a:xfrm>
          <a:prstGeom prst="rect">
            <a:avLst/>
          </a:prstGeom>
          <a:noFill/>
          <a:ln>
            <a:noFill/>
          </a:ln>
        </p:spPr>
        <p:txBody>
          <a:bodyPr spcFirstLastPara="1" wrap="square" lIns="121875" tIns="121875" rIns="121875" bIns="121875" anchor="ctr" anchorCtr="0">
            <a:noAutofit/>
          </a:bodyPr>
          <a:lstStyle>
            <a:lvl1pPr marL="0" marR="0" lvl="0" indent="0" algn="l" rtl="0">
              <a:spcBef>
                <a:spcPts val="0"/>
              </a:spcBef>
              <a:buNone/>
              <a:defRPr sz="1900">
                <a:solidFill>
                  <a:srgbClr val="000000"/>
                </a:solidFill>
                <a:latin typeface="Arial"/>
                <a:ea typeface="Arial"/>
                <a:cs typeface="Arial"/>
                <a:sym typeface="Arial"/>
              </a:defRPr>
            </a:lvl1pPr>
            <a:lvl2pPr marL="0" marR="0" lvl="1" indent="0" algn="l" rtl="0">
              <a:spcBef>
                <a:spcPts val="0"/>
              </a:spcBef>
              <a:buNone/>
              <a:defRPr sz="1900">
                <a:solidFill>
                  <a:srgbClr val="000000"/>
                </a:solidFill>
                <a:latin typeface="Arial"/>
                <a:ea typeface="Arial"/>
                <a:cs typeface="Arial"/>
                <a:sym typeface="Arial"/>
              </a:defRPr>
            </a:lvl2pPr>
            <a:lvl3pPr marL="0" marR="0" lvl="2" indent="0" algn="l" rtl="0">
              <a:spcBef>
                <a:spcPts val="0"/>
              </a:spcBef>
              <a:buNone/>
              <a:defRPr sz="1900">
                <a:solidFill>
                  <a:srgbClr val="000000"/>
                </a:solidFill>
                <a:latin typeface="Arial"/>
                <a:ea typeface="Arial"/>
                <a:cs typeface="Arial"/>
                <a:sym typeface="Arial"/>
              </a:defRPr>
            </a:lvl3pPr>
            <a:lvl4pPr marL="0" marR="0" lvl="3" indent="0" algn="l" rtl="0">
              <a:spcBef>
                <a:spcPts val="0"/>
              </a:spcBef>
              <a:buNone/>
              <a:defRPr sz="1900">
                <a:solidFill>
                  <a:srgbClr val="000000"/>
                </a:solidFill>
                <a:latin typeface="Arial"/>
                <a:ea typeface="Arial"/>
                <a:cs typeface="Arial"/>
                <a:sym typeface="Arial"/>
              </a:defRPr>
            </a:lvl4pPr>
            <a:lvl5pPr marL="0" marR="0" lvl="4" indent="0" algn="l" rtl="0">
              <a:spcBef>
                <a:spcPts val="0"/>
              </a:spcBef>
              <a:buNone/>
              <a:defRPr sz="1900">
                <a:solidFill>
                  <a:srgbClr val="000000"/>
                </a:solidFill>
                <a:latin typeface="Arial"/>
                <a:ea typeface="Arial"/>
                <a:cs typeface="Arial"/>
                <a:sym typeface="Arial"/>
              </a:defRPr>
            </a:lvl5pPr>
            <a:lvl6pPr marL="0" marR="0" lvl="5" indent="0" algn="l" rtl="0">
              <a:spcBef>
                <a:spcPts val="0"/>
              </a:spcBef>
              <a:buNone/>
              <a:defRPr sz="1900">
                <a:solidFill>
                  <a:srgbClr val="000000"/>
                </a:solidFill>
                <a:latin typeface="Arial"/>
                <a:ea typeface="Arial"/>
                <a:cs typeface="Arial"/>
                <a:sym typeface="Arial"/>
              </a:defRPr>
            </a:lvl6pPr>
            <a:lvl7pPr marL="0" marR="0" lvl="6" indent="0" algn="l" rtl="0">
              <a:spcBef>
                <a:spcPts val="0"/>
              </a:spcBef>
              <a:buNone/>
              <a:defRPr sz="1900">
                <a:solidFill>
                  <a:srgbClr val="000000"/>
                </a:solidFill>
                <a:latin typeface="Arial"/>
                <a:ea typeface="Arial"/>
                <a:cs typeface="Arial"/>
                <a:sym typeface="Arial"/>
              </a:defRPr>
            </a:lvl7pPr>
            <a:lvl8pPr marL="0" marR="0" lvl="7" indent="0" algn="l" rtl="0">
              <a:spcBef>
                <a:spcPts val="0"/>
              </a:spcBef>
              <a:buNone/>
              <a:defRPr sz="1900">
                <a:solidFill>
                  <a:srgbClr val="000000"/>
                </a:solidFill>
                <a:latin typeface="Arial"/>
                <a:ea typeface="Arial"/>
                <a:cs typeface="Arial"/>
                <a:sym typeface="Arial"/>
              </a:defRPr>
            </a:lvl8pPr>
            <a:lvl9pPr marL="0" marR="0" lvl="8" indent="0" algn="l" rtl="0">
              <a:spcBef>
                <a:spcPts val="0"/>
              </a:spcBef>
              <a:buNone/>
              <a:defRPr sz="1900">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1_Custom Layout">
  <p:cSld name="1_Custom Layout">
    <p:spTree>
      <p:nvGrpSpPr>
        <p:cNvPr id="1" name="Shape 35"/>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6"/>
        <p:cNvGrpSpPr/>
        <p:nvPr/>
      </p:nvGrpSpPr>
      <p:grpSpPr>
        <a:xfrm>
          <a:off x="0" y="0"/>
          <a:ext cx="0" cy="0"/>
          <a:chOff x="0" y="0"/>
          <a:chExt cx="0" cy="0"/>
        </a:xfrm>
      </p:grpSpPr>
      <p:sp>
        <p:nvSpPr>
          <p:cNvPr id="37" name="Google Shape;37;p7"/>
          <p:cNvSpPr txBox="1">
            <a:spLocks noGrp="1"/>
          </p:cNvSpPr>
          <p:nvPr>
            <p:ph type="title"/>
          </p:nvPr>
        </p:nvSpPr>
        <p:spPr>
          <a:xfrm>
            <a:off x="609441" y="274638"/>
            <a:ext cx="10969943"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8" name="Google Shape;38;p7"/>
          <p:cNvSpPr txBox="1">
            <a:spLocks noGrp="1"/>
          </p:cNvSpPr>
          <p:nvPr>
            <p:ph type="dt" idx="10"/>
          </p:nvPr>
        </p:nvSpPr>
        <p:spPr>
          <a:xfrm>
            <a:off x="609441" y="6356351"/>
            <a:ext cx="2844059"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FF9E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9" name="Google Shape;39;p7"/>
          <p:cNvSpPr txBox="1">
            <a:spLocks noGrp="1"/>
          </p:cNvSpPr>
          <p:nvPr>
            <p:ph type="ftr" idx="11"/>
          </p:nvPr>
        </p:nvSpPr>
        <p:spPr>
          <a:xfrm>
            <a:off x="4164515" y="6356351"/>
            <a:ext cx="3859795"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FF9E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0" name="Google Shape;40;p7"/>
          <p:cNvSpPr txBox="1">
            <a:spLocks noGrp="1"/>
          </p:cNvSpPr>
          <p:nvPr>
            <p:ph type="sldNum" idx="12"/>
          </p:nvPr>
        </p:nvSpPr>
        <p:spPr>
          <a:xfrm>
            <a:off x="8735325" y="6356351"/>
            <a:ext cx="2844059"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FF9E88"/>
                </a:solidFill>
                <a:latin typeface="Calibri"/>
                <a:ea typeface="Calibri"/>
                <a:cs typeface="Calibri"/>
                <a:sym typeface="Calibri"/>
              </a:defRPr>
            </a:lvl1pPr>
            <a:lvl2pPr marL="0" marR="0" lvl="1" indent="0" algn="r" rtl="0">
              <a:spcBef>
                <a:spcPts val="0"/>
              </a:spcBef>
              <a:buNone/>
              <a:defRPr sz="1200">
                <a:solidFill>
                  <a:srgbClr val="FF9E88"/>
                </a:solidFill>
                <a:latin typeface="Calibri"/>
                <a:ea typeface="Calibri"/>
                <a:cs typeface="Calibri"/>
                <a:sym typeface="Calibri"/>
              </a:defRPr>
            </a:lvl2pPr>
            <a:lvl3pPr marL="0" marR="0" lvl="2" indent="0" algn="r" rtl="0">
              <a:spcBef>
                <a:spcPts val="0"/>
              </a:spcBef>
              <a:buNone/>
              <a:defRPr sz="1200">
                <a:solidFill>
                  <a:srgbClr val="FF9E88"/>
                </a:solidFill>
                <a:latin typeface="Calibri"/>
                <a:ea typeface="Calibri"/>
                <a:cs typeface="Calibri"/>
                <a:sym typeface="Calibri"/>
              </a:defRPr>
            </a:lvl3pPr>
            <a:lvl4pPr marL="0" marR="0" lvl="3" indent="0" algn="r" rtl="0">
              <a:spcBef>
                <a:spcPts val="0"/>
              </a:spcBef>
              <a:buNone/>
              <a:defRPr sz="1200">
                <a:solidFill>
                  <a:srgbClr val="FF9E88"/>
                </a:solidFill>
                <a:latin typeface="Calibri"/>
                <a:ea typeface="Calibri"/>
                <a:cs typeface="Calibri"/>
                <a:sym typeface="Calibri"/>
              </a:defRPr>
            </a:lvl4pPr>
            <a:lvl5pPr marL="0" marR="0" lvl="4" indent="0" algn="r" rtl="0">
              <a:spcBef>
                <a:spcPts val="0"/>
              </a:spcBef>
              <a:buNone/>
              <a:defRPr sz="1200">
                <a:solidFill>
                  <a:srgbClr val="FF9E88"/>
                </a:solidFill>
                <a:latin typeface="Calibri"/>
                <a:ea typeface="Calibri"/>
                <a:cs typeface="Calibri"/>
                <a:sym typeface="Calibri"/>
              </a:defRPr>
            </a:lvl5pPr>
            <a:lvl6pPr marL="0" marR="0" lvl="5" indent="0" algn="r" rtl="0">
              <a:spcBef>
                <a:spcPts val="0"/>
              </a:spcBef>
              <a:buNone/>
              <a:defRPr sz="1200">
                <a:solidFill>
                  <a:srgbClr val="FF9E88"/>
                </a:solidFill>
                <a:latin typeface="Calibri"/>
                <a:ea typeface="Calibri"/>
                <a:cs typeface="Calibri"/>
                <a:sym typeface="Calibri"/>
              </a:defRPr>
            </a:lvl6pPr>
            <a:lvl7pPr marL="0" marR="0" lvl="6" indent="0" algn="r" rtl="0">
              <a:spcBef>
                <a:spcPts val="0"/>
              </a:spcBef>
              <a:buNone/>
              <a:defRPr sz="1200">
                <a:solidFill>
                  <a:srgbClr val="FF9E88"/>
                </a:solidFill>
                <a:latin typeface="Calibri"/>
                <a:ea typeface="Calibri"/>
                <a:cs typeface="Calibri"/>
                <a:sym typeface="Calibri"/>
              </a:defRPr>
            </a:lvl7pPr>
            <a:lvl8pPr marL="0" marR="0" lvl="7" indent="0" algn="r" rtl="0">
              <a:spcBef>
                <a:spcPts val="0"/>
              </a:spcBef>
              <a:buNone/>
              <a:defRPr sz="1200">
                <a:solidFill>
                  <a:srgbClr val="FF9E88"/>
                </a:solidFill>
                <a:latin typeface="Calibri"/>
                <a:ea typeface="Calibri"/>
                <a:cs typeface="Calibri"/>
                <a:sym typeface="Calibri"/>
              </a:defRPr>
            </a:lvl8pPr>
            <a:lvl9pPr marL="0" marR="0" lvl="8" indent="0" algn="r" rtl="0">
              <a:spcBef>
                <a:spcPts val="0"/>
              </a:spcBef>
              <a:buNone/>
              <a:defRPr sz="1200">
                <a:solidFill>
                  <a:srgbClr val="FF9E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1"/>
        <p:cNvGrpSpPr/>
        <p:nvPr/>
      </p:nvGrpSpPr>
      <p:grpSpPr>
        <a:xfrm>
          <a:off x="0" y="0"/>
          <a:ext cx="0" cy="0"/>
          <a:chOff x="0" y="0"/>
          <a:chExt cx="0" cy="0"/>
        </a:xfrm>
      </p:grpSpPr>
      <p:sp>
        <p:nvSpPr>
          <p:cNvPr id="42" name="Google Shape;42;p8"/>
          <p:cNvSpPr txBox="1">
            <a:spLocks noGrp="1"/>
          </p:cNvSpPr>
          <p:nvPr>
            <p:ph type="title"/>
          </p:nvPr>
        </p:nvSpPr>
        <p:spPr>
          <a:xfrm>
            <a:off x="962833" y="4406901"/>
            <a:ext cx="10360501" cy="136207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Clr>
                <a:schemeClr val="dk1"/>
              </a:buClr>
              <a:buSzPts val="4000"/>
              <a:buFont typeface="Calibri"/>
              <a:buNone/>
              <a:defRPr sz="40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3" name="Google Shape;43;p8"/>
          <p:cNvSpPr txBox="1">
            <a:spLocks noGrp="1"/>
          </p:cNvSpPr>
          <p:nvPr>
            <p:ph type="body" idx="1"/>
          </p:nvPr>
        </p:nvSpPr>
        <p:spPr>
          <a:xfrm>
            <a:off x="962833" y="2906713"/>
            <a:ext cx="10360501" cy="1500187"/>
          </a:xfrm>
          <a:prstGeom prst="rect">
            <a:avLst/>
          </a:prstGeom>
          <a:noFill/>
          <a:ln>
            <a:noFill/>
          </a:ln>
        </p:spPr>
        <p:txBody>
          <a:bodyPr spcFirstLastPara="1" wrap="square" lIns="91425" tIns="45700" rIns="91425" bIns="45700" anchor="b" anchorCtr="0"/>
          <a:lstStyle>
            <a:lvl1pPr marL="457200" marR="0" lvl="0" indent="-228600" algn="l" rtl="0">
              <a:spcBef>
                <a:spcPts val="400"/>
              </a:spcBef>
              <a:spcAft>
                <a:spcPts val="0"/>
              </a:spcAft>
              <a:buClr>
                <a:srgbClr val="FF9E88"/>
              </a:buClr>
              <a:buSzPts val="2000"/>
              <a:buFont typeface="Arial"/>
              <a:buNone/>
              <a:defRPr sz="2000" b="0" i="0" u="none" strike="noStrike" cap="none">
                <a:solidFill>
                  <a:srgbClr val="FF9E88"/>
                </a:solidFill>
                <a:latin typeface="Calibri"/>
                <a:ea typeface="Calibri"/>
                <a:cs typeface="Calibri"/>
                <a:sym typeface="Calibri"/>
              </a:defRPr>
            </a:lvl1pPr>
            <a:lvl2pPr marL="914400" marR="0" lvl="1" indent="-228600" algn="l" rtl="0">
              <a:spcBef>
                <a:spcPts val="360"/>
              </a:spcBef>
              <a:spcAft>
                <a:spcPts val="0"/>
              </a:spcAft>
              <a:buClr>
                <a:srgbClr val="FF9E88"/>
              </a:buClr>
              <a:buSzPts val="1800"/>
              <a:buFont typeface="Arial"/>
              <a:buNone/>
              <a:defRPr sz="1800" b="0" i="0" u="none" strike="noStrike" cap="none">
                <a:solidFill>
                  <a:srgbClr val="FF9E88"/>
                </a:solidFill>
                <a:latin typeface="Calibri"/>
                <a:ea typeface="Calibri"/>
                <a:cs typeface="Calibri"/>
                <a:sym typeface="Calibri"/>
              </a:defRPr>
            </a:lvl2pPr>
            <a:lvl3pPr marL="1371600" marR="0" lvl="2" indent="-228600" algn="l" rtl="0">
              <a:spcBef>
                <a:spcPts val="320"/>
              </a:spcBef>
              <a:spcAft>
                <a:spcPts val="0"/>
              </a:spcAft>
              <a:buClr>
                <a:srgbClr val="FF9E88"/>
              </a:buClr>
              <a:buSzPts val="1600"/>
              <a:buFont typeface="Arial"/>
              <a:buNone/>
              <a:defRPr sz="1600" b="0" i="0" u="none" strike="noStrike" cap="none">
                <a:solidFill>
                  <a:srgbClr val="FF9E88"/>
                </a:solidFill>
                <a:latin typeface="Calibri"/>
                <a:ea typeface="Calibri"/>
                <a:cs typeface="Calibri"/>
                <a:sym typeface="Calibri"/>
              </a:defRPr>
            </a:lvl3pPr>
            <a:lvl4pPr marL="1828800" marR="0" lvl="3" indent="-228600" algn="l" rtl="0">
              <a:spcBef>
                <a:spcPts val="280"/>
              </a:spcBef>
              <a:spcAft>
                <a:spcPts val="0"/>
              </a:spcAft>
              <a:buClr>
                <a:srgbClr val="FF9E88"/>
              </a:buClr>
              <a:buSzPts val="1400"/>
              <a:buFont typeface="Arial"/>
              <a:buNone/>
              <a:defRPr sz="1400" b="0" i="0" u="none" strike="noStrike" cap="none">
                <a:solidFill>
                  <a:srgbClr val="FF9E88"/>
                </a:solidFill>
                <a:latin typeface="Calibri"/>
                <a:ea typeface="Calibri"/>
                <a:cs typeface="Calibri"/>
                <a:sym typeface="Calibri"/>
              </a:defRPr>
            </a:lvl4pPr>
            <a:lvl5pPr marL="2286000" marR="0" lvl="4" indent="-228600" algn="l" rtl="0">
              <a:spcBef>
                <a:spcPts val="280"/>
              </a:spcBef>
              <a:spcAft>
                <a:spcPts val="0"/>
              </a:spcAft>
              <a:buClr>
                <a:srgbClr val="FF9E88"/>
              </a:buClr>
              <a:buSzPts val="1400"/>
              <a:buFont typeface="Arial"/>
              <a:buNone/>
              <a:defRPr sz="1400" b="0" i="0" u="none" strike="noStrike" cap="none">
                <a:solidFill>
                  <a:srgbClr val="FF9E88"/>
                </a:solidFill>
                <a:latin typeface="Calibri"/>
                <a:ea typeface="Calibri"/>
                <a:cs typeface="Calibri"/>
                <a:sym typeface="Calibri"/>
              </a:defRPr>
            </a:lvl5pPr>
            <a:lvl6pPr marL="2743200" marR="0" lvl="5" indent="-228600" algn="l" rtl="0">
              <a:spcBef>
                <a:spcPts val="280"/>
              </a:spcBef>
              <a:spcAft>
                <a:spcPts val="0"/>
              </a:spcAft>
              <a:buClr>
                <a:srgbClr val="FF9E88"/>
              </a:buClr>
              <a:buSzPts val="1400"/>
              <a:buFont typeface="Arial"/>
              <a:buNone/>
              <a:defRPr sz="1400" b="0" i="0" u="none" strike="noStrike" cap="none">
                <a:solidFill>
                  <a:srgbClr val="FF9E88"/>
                </a:solidFill>
                <a:latin typeface="Calibri"/>
                <a:ea typeface="Calibri"/>
                <a:cs typeface="Calibri"/>
                <a:sym typeface="Calibri"/>
              </a:defRPr>
            </a:lvl6pPr>
            <a:lvl7pPr marL="3200400" marR="0" lvl="6" indent="-228600" algn="l" rtl="0">
              <a:spcBef>
                <a:spcPts val="280"/>
              </a:spcBef>
              <a:spcAft>
                <a:spcPts val="0"/>
              </a:spcAft>
              <a:buClr>
                <a:srgbClr val="FF9E88"/>
              </a:buClr>
              <a:buSzPts val="1400"/>
              <a:buFont typeface="Arial"/>
              <a:buNone/>
              <a:defRPr sz="1400" b="0" i="0" u="none" strike="noStrike" cap="none">
                <a:solidFill>
                  <a:srgbClr val="FF9E88"/>
                </a:solidFill>
                <a:latin typeface="Calibri"/>
                <a:ea typeface="Calibri"/>
                <a:cs typeface="Calibri"/>
                <a:sym typeface="Calibri"/>
              </a:defRPr>
            </a:lvl7pPr>
            <a:lvl8pPr marL="3657600" marR="0" lvl="7" indent="-228600" algn="l" rtl="0">
              <a:spcBef>
                <a:spcPts val="280"/>
              </a:spcBef>
              <a:spcAft>
                <a:spcPts val="0"/>
              </a:spcAft>
              <a:buClr>
                <a:srgbClr val="FF9E88"/>
              </a:buClr>
              <a:buSzPts val="1400"/>
              <a:buFont typeface="Arial"/>
              <a:buNone/>
              <a:defRPr sz="1400" b="0" i="0" u="none" strike="noStrike" cap="none">
                <a:solidFill>
                  <a:srgbClr val="FF9E88"/>
                </a:solidFill>
                <a:latin typeface="Calibri"/>
                <a:ea typeface="Calibri"/>
                <a:cs typeface="Calibri"/>
                <a:sym typeface="Calibri"/>
              </a:defRPr>
            </a:lvl8pPr>
            <a:lvl9pPr marL="4114800" marR="0" lvl="8" indent="-228600" algn="l" rtl="0">
              <a:spcBef>
                <a:spcPts val="280"/>
              </a:spcBef>
              <a:spcAft>
                <a:spcPts val="0"/>
              </a:spcAft>
              <a:buClr>
                <a:srgbClr val="FF9E88"/>
              </a:buClr>
              <a:buSzPts val="1400"/>
              <a:buFont typeface="Arial"/>
              <a:buNone/>
              <a:defRPr sz="1400" b="0" i="0" u="none" strike="noStrike" cap="none">
                <a:solidFill>
                  <a:srgbClr val="FF9E88"/>
                </a:solidFill>
                <a:latin typeface="Calibri"/>
                <a:ea typeface="Calibri"/>
                <a:cs typeface="Calibri"/>
                <a:sym typeface="Calibri"/>
              </a:defRPr>
            </a:lvl9pPr>
          </a:lstStyle>
          <a:p>
            <a:endParaRPr/>
          </a:p>
        </p:txBody>
      </p:sp>
      <p:sp>
        <p:nvSpPr>
          <p:cNvPr id="44" name="Google Shape;44;p8"/>
          <p:cNvSpPr txBox="1">
            <a:spLocks noGrp="1"/>
          </p:cNvSpPr>
          <p:nvPr>
            <p:ph type="dt" idx="10"/>
          </p:nvPr>
        </p:nvSpPr>
        <p:spPr>
          <a:xfrm>
            <a:off x="609441" y="6356351"/>
            <a:ext cx="2844059"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FF9E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5" name="Google Shape;45;p8"/>
          <p:cNvSpPr txBox="1">
            <a:spLocks noGrp="1"/>
          </p:cNvSpPr>
          <p:nvPr>
            <p:ph type="ftr" idx="11"/>
          </p:nvPr>
        </p:nvSpPr>
        <p:spPr>
          <a:xfrm>
            <a:off x="4164515" y="6356351"/>
            <a:ext cx="3859795"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FF9E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6" name="Google Shape;46;p8"/>
          <p:cNvSpPr txBox="1">
            <a:spLocks noGrp="1"/>
          </p:cNvSpPr>
          <p:nvPr>
            <p:ph type="sldNum" idx="12"/>
          </p:nvPr>
        </p:nvSpPr>
        <p:spPr>
          <a:xfrm>
            <a:off x="8735325" y="6356351"/>
            <a:ext cx="2844059"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FF9E88"/>
                </a:solidFill>
                <a:latin typeface="Calibri"/>
                <a:ea typeface="Calibri"/>
                <a:cs typeface="Calibri"/>
                <a:sym typeface="Calibri"/>
              </a:defRPr>
            </a:lvl1pPr>
            <a:lvl2pPr marL="0" marR="0" lvl="1" indent="0" algn="r" rtl="0">
              <a:spcBef>
                <a:spcPts val="0"/>
              </a:spcBef>
              <a:buNone/>
              <a:defRPr sz="1200">
                <a:solidFill>
                  <a:srgbClr val="FF9E88"/>
                </a:solidFill>
                <a:latin typeface="Calibri"/>
                <a:ea typeface="Calibri"/>
                <a:cs typeface="Calibri"/>
                <a:sym typeface="Calibri"/>
              </a:defRPr>
            </a:lvl2pPr>
            <a:lvl3pPr marL="0" marR="0" lvl="2" indent="0" algn="r" rtl="0">
              <a:spcBef>
                <a:spcPts val="0"/>
              </a:spcBef>
              <a:buNone/>
              <a:defRPr sz="1200">
                <a:solidFill>
                  <a:srgbClr val="FF9E88"/>
                </a:solidFill>
                <a:latin typeface="Calibri"/>
                <a:ea typeface="Calibri"/>
                <a:cs typeface="Calibri"/>
                <a:sym typeface="Calibri"/>
              </a:defRPr>
            </a:lvl3pPr>
            <a:lvl4pPr marL="0" marR="0" lvl="3" indent="0" algn="r" rtl="0">
              <a:spcBef>
                <a:spcPts val="0"/>
              </a:spcBef>
              <a:buNone/>
              <a:defRPr sz="1200">
                <a:solidFill>
                  <a:srgbClr val="FF9E88"/>
                </a:solidFill>
                <a:latin typeface="Calibri"/>
                <a:ea typeface="Calibri"/>
                <a:cs typeface="Calibri"/>
                <a:sym typeface="Calibri"/>
              </a:defRPr>
            </a:lvl4pPr>
            <a:lvl5pPr marL="0" marR="0" lvl="4" indent="0" algn="r" rtl="0">
              <a:spcBef>
                <a:spcPts val="0"/>
              </a:spcBef>
              <a:buNone/>
              <a:defRPr sz="1200">
                <a:solidFill>
                  <a:srgbClr val="FF9E88"/>
                </a:solidFill>
                <a:latin typeface="Calibri"/>
                <a:ea typeface="Calibri"/>
                <a:cs typeface="Calibri"/>
                <a:sym typeface="Calibri"/>
              </a:defRPr>
            </a:lvl5pPr>
            <a:lvl6pPr marL="0" marR="0" lvl="5" indent="0" algn="r" rtl="0">
              <a:spcBef>
                <a:spcPts val="0"/>
              </a:spcBef>
              <a:buNone/>
              <a:defRPr sz="1200">
                <a:solidFill>
                  <a:srgbClr val="FF9E88"/>
                </a:solidFill>
                <a:latin typeface="Calibri"/>
                <a:ea typeface="Calibri"/>
                <a:cs typeface="Calibri"/>
                <a:sym typeface="Calibri"/>
              </a:defRPr>
            </a:lvl6pPr>
            <a:lvl7pPr marL="0" marR="0" lvl="6" indent="0" algn="r" rtl="0">
              <a:spcBef>
                <a:spcPts val="0"/>
              </a:spcBef>
              <a:buNone/>
              <a:defRPr sz="1200">
                <a:solidFill>
                  <a:srgbClr val="FF9E88"/>
                </a:solidFill>
                <a:latin typeface="Calibri"/>
                <a:ea typeface="Calibri"/>
                <a:cs typeface="Calibri"/>
                <a:sym typeface="Calibri"/>
              </a:defRPr>
            </a:lvl7pPr>
            <a:lvl8pPr marL="0" marR="0" lvl="7" indent="0" algn="r" rtl="0">
              <a:spcBef>
                <a:spcPts val="0"/>
              </a:spcBef>
              <a:buNone/>
              <a:defRPr sz="1200">
                <a:solidFill>
                  <a:srgbClr val="FF9E88"/>
                </a:solidFill>
                <a:latin typeface="Calibri"/>
                <a:ea typeface="Calibri"/>
                <a:cs typeface="Calibri"/>
                <a:sym typeface="Calibri"/>
              </a:defRPr>
            </a:lvl8pPr>
            <a:lvl9pPr marL="0" marR="0" lvl="8" indent="0" algn="r" rtl="0">
              <a:spcBef>
                <a:spcPts val="0"/>
              </a:spcBef>
              <a:buNone/>
              <a:defRPr sz="1200">
                <a:solidFill>
                  <a:srgbClr val="FF9E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7"/>
        <p:cNvGrpSpPr/>
        <p:nvPr/>
      </p:nvGrpSpPr>
      <p:grpSpPr>
        <a:xfrm>
          <a:off x="0" y="0"/>
          <a:ext cx="0" cy="0"/>
          <a:chOff x="0" y="0"/>
          <a:chExt cx="0" cy="0"/>
        </a:xfrm>
      </p:grpSpPr>
      <p:sp>
        <p:nvSpPr>
          <p:cNvPr id="48" name="Google Shape;48;p9"/>
          <p:cNvSpPr txBox="1">
            <a:spLocks noGrp="1"/>
          </p:cNvSpPr>
          <p:nvPr>
            <p:ph type="title"/>
          </p:nvPr>
        </p:nvSpPr>
        <p:spPr>
          <a:xfrm>
            <a:off x="609441" y="274638"/>
            <a:ext cx="10969943"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9" name="Google Shape;49;p9"/>
          <p:cNvSpPr txBox="1">
            <a:spLocks noGrp="1"/>
          </p:cNvSpPr>
          <p:nvPr>
            <p:ph type="body" idx="1"/>
          </p:nvPr>
        </p:nvSpPr>
        <p:spPr>
          <a:xfrm>
            <a:off x="609441" y="1600201"/>
            <a:ext cx="5383398" cy="4525963"/>
          </a:xfrm>
          <a:prstGeom prst="rect">
            <a:avLst/>
          </a:prstGeom>
          <a:noFill/>
          <a:ln>
            <a:noFill/>
          </a:ln>
        </p:spPr>
        <p:txBody>
          <a:bodyPr spcFirstLastPara="1" wrap="square" lIns="91425" tIns="45700" rIns="91425" bIns="45700"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0" name="Google Shape;50;p9"/>
          <p:cNvSpPr txBox="1">
            <a:spLocks noGrp="1"/>
          </p:cNvSpPr>
          <p:nvPr>
            <p:ph type="body" idx="2"/>
          </p:nvPr>
        </p:nvSpPr>
        <p:spPr>
          <a:xfrm>
            <a:off x="6195986" y="1600201"/>
            <a:ext cx="5383398" cy="4525963"/>
          </a:xfrm>
          <a:prstGeom prst="rect">
            <a:avLst/>
          </a:prstGeom>
          <a:noFill/>
          <a:ln>
            <a:noFill/>
          </a:ln>
        </p:spPr>
        <p:txBody>
          <a:bodyPr spcFirstLastPara="1" wrap="square" lIns="91425" tIns="45700" rIns="91425" bIns="45700"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1" name="Google Shape;51;p9"/>
          <p:cNvSpPr txBox="1">
            <a:spLocks noGrp="1"/>
          </p:cNvSpPr>
          <p:nvPr>
            <p:ph type="dt" idx="10"/>
          </p:nvPr>
        </p:nvSpPr>
        <p:spPr>
          <a:xfrm>
            <a:off x="609441" y="6356351"/>
            <a:ext cx="2844059"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FF9E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2" name="Google Shape;52;p9"/>
          <p:cNvSpPr txBox="1">
            <a:spLocks noGrp="1"/>
          </p:cNvSpPr>
          <p:nvPr>
            <p:ph type="ftr" idx="11"/>
          </p:nvPr>
        </p:nvSpPr>
        <p:spPr>
          <a:xfrm>
            <a:off x="4164515" y="6356351"/>
            <a:ext cx="3859795"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FF9E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3" name="Google Shape;53;p9"/>
          <p:cNvSpPr txBox="1">
            <a:spLocks noGrp="1"/>
          </p:cNvSpPr>
          <p:nvPr>
            <p:ph type="sldNum" idx="12"/>
          </p:nvPr>
        </p:nvSpPr>
        <p:spPr>
          <a:xfrm>
            <a:off x="8735325" y="6356351"/>
            <a:ext cx="2844059"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FF9E88"/>
                </a:solidFill>
                <a:latin typeface="Calibri"/>
                <a:ea typeface="Calibri"/>
                <a:cs typeface="Calibri"/>
                <a:sym typeface="Calibri"/>
              </a:defRPr>
            </a:lvl1pPr>
            <a:lvl2pPr marL="0" marR="0" lvl="1" indent="0" algn="r" rtl="0">
              <a:spcBef>
                <a:spcPts val="0"/>
              </a:spcBef>
              <a:buNone/>
              <a:defRPr sz="1200">
                <a:solidFill>
                  <a:srgbClr val="FF9E88"/>
                </a:solidFill>
                <a:latin typeface="Calibri"/>
                <a:ea typeface="Calibri"/>
                <a:cs typeface="Calibri"/>
                <a:sym typeface="Calibri"/>
              </a:defRPr>
            </a:lvl2pPr>
            <a:lvl3pPr marL="0" marR="0" lvl="2" indent="0" algn="r" rtl="0">
              <a:spcBef>
                <a:spcPts val="0"/>
              </a:spcBef>
              <a:buNone/>
              <a:defRPr sz="1200">
                <a:solidFill>
                  <a:srgbClr val="FF9E88"/>
                </a:solidFill>
                <a:latin typeface="Calibri"/>
                <a:ea typeface="Calibri"/>
                <a:cs typeface="Calibri"/>
                <a:sym typeface="Calibri"/>
              </a:defRPr>
            </a:lvl3pPr>
            <a:lvl4pPr marL="0" marR="0" lvl="3" indent="0" algn="r" rtl="0">
              <a:spcBef>
                <a:spcPts val="0"/>
              </a:spcBef>
              <a:buNone/>
              <a:defRPr sz="1200">
                <a:solidFill>
                  <a:srgbClr val="FF9E88"/>
                </a:solidFill>
                <a:latin typeface="Calibri"/>
                <a:ea typeface="Calibri"/>
                <a:cs typeface="Calibri"/>
                <a:sym typeface="Calibri"/>
              </a:defRPr>
            </a:lvl4pPr>
            <a:lvl5pPr marL="0" marR="0" lvl="4" indent="0" algn="r" rtl="0">
              <a:spcBef>
                <a:spcPts val="0"/>
              </a:spcBef>
              <a:buNone/>
              <a:defRPr sz="1200">
                <a:solidFill>
                  <a:srgbClr val="FF9E88"/>
                </a:solidFill>
                <a:latin typeface="Calibri"/>
                <a:ea typeface="Calibri"/>
                <a:cs typeface="Calibri"/>
                <a:sym typeface="Calibri"/>
              </a:defRPr>
            </a:lvl5pPr>
            <a:lvl6pPr marL="0" marR="0" lvl="5" indent="0" algn="r" rtl="0">
              <a:spcBef>
                <a:spcPts val="0"/>
              </a:spcBef>
              <a:buNone/>
              <a:defRPr sz="1200">
                <a:solidFill>
                  <a:srgbClr val="FF9E88"/>
                </a:solidFill>
                <a:latin typeface="Calibri"/>
                <a:ea typeface="Calibri"/>
                <a:cs typeface="Calibri"/>
                <a:sym typeface="Calibri"/>
              </a:defRPr>
            </a:lvl6pPr>
            <a:lvl7pPr marL="0" marR="0" lvl="6" indent="0" algn="r" rtl="0">
              <a:spcBef>
                <a:spcPts val="0"/>
              </a:spcBef>
              <a:buNone/>
              <a:defRPr sz="1200">
                <a:solidFill>
                  <a:srgbClr val="FF9E88"/>
                </a:solidFill>
                <a:latin typeface="Calibri"/>
                <a:ea typeface="Calibri"/>
                <a:cs typeface="Calibri"/>
                <a:sym typeface="Calibri"/>
              </a:defRPr>
            </a:lvl7pPr>
            <a:lvl8pPr marL="0" marR="0" lvl="7" indent="0" algn="r" rtl="0">
              <a:spcBef>
                <a:spcPts val="0"/>
              </a:spcBef>
              <a:buNone/>
              <a:defRPr sz="1200">
                <a:solidFill>
                  <a:srgbClr val="FF9E88"/>
                </a:solidFill>
                <a:latin typeface="Calibri"/>
                <a:ea typeface="Calibri"/>
                <a:cs typeface="Calibri"/>
                <a:sym typeface="Calibri"/>
              </a:defRPr>
            </a:lvl8pPr>
            <a:lvl9pPr marL="0" marR="0" lvl="8" indent="0" algn="r" rtl="0">
              <a:spcBef>
                <a:spcPts val="0"/>
              </a:spcBef>
              <a:buNone/>
              <a:defRPr sz="1200">
                <a:solidFill>
                  <a:srgbClr val="FF9E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4"/>
        <p:cNvGrpSpPr/>
        <p:nvPr/>
      </p:nvGrpSpPr>
      <p:grpSpPr>
        <a:xfrm>
          <a:off x="0" y="0"/>
          <a:ext cx="0" cy="0"/>
          <a:chOff x="0" y="0"/>
          <a:chExt cx="0" cy="0"/>
        </a:xfrm>
      </p:grpSpPr>
      <p:sp>
        <p:nvSpPr>
          <p:cNvPr id="55" name="Google Shape;55;p10"/>
          <p:cNvSpPr txBox="1">
            <a:spLocks noGrp="1"/>
          </p:cNvSpPr>
          <p:nvPr>
            <p:ph type="title"/>
          </p:nvPr>
        </p:nvSpPr>
        <p:spPr>
          <a:xfrm>
            <a:off x="609441" y="274638"/>
            <a:ext cx="10969943"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6" name="Google Shape;56;p10"/>
          <p:cNvSpPr txBox="1">
            <a:spLocks noGrp="1"/>
          </p:cNvSpPr>
          <p:nvPr>
            <p:ph type="body" idx="1"/>
          </p:nvPr>
        </p:nvSpPr>
        <p:spPr>
          <a:xfrm>
            <a:off x="609441" y="1535113"/>
            <a:ext cx="5385514" cy="639762"/>
          </a:xfrm>
          <a:prstGeom prst="rect">
            <a:avLst/>
          </a:prstGeom>
          <a:noFill/>
          <a:ln>
            <a:noFill/>
          </a:ln>
        </p:spPr>
        <p:txBody>
          <a:bodyPr spcFirstLastPara="1" wrap="square" lIns="91425" tIns="45700" rIns="91425" bIns="45700" anchor="b" anchorCtr="0"/>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57" name="Google Shape;57;p10"/>
          <p:cNvSpPr txBox="1">
            <a:spLocks noGrp="1"/>
          </p:cNvSpPr>
          <p:nvPr>
            <p:ph type="body" idx="2"/>
          </p:nvPr>
        </p:nvSpPr>
        <p:spPr>
          <a:xfrm>
            <a:off x="609441" y="2174875"/>
            <a:ext cx="5385514" cy="3951288"/>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58" name="Google Shape;58;p10"/>
          <p:cNvSpPr txBox="1">
            <a:spLocks noGrp="1"/>
          </p:cNvSpPr>
          <p:nvPr>
            <p:ph type="body" idx="3"/>
          </p:nvPr>
        </p:nvSpPr>
        <p:spPr>
          <a:xfrm>
            <a:off x="6191754" y="1535113"/>
            <a:ext cx="5387630" cy="639762"/>
          </a:xfrm>
          <a:prstGeom prst="rect">
            <a:avLst/>
          </a:prstGeom>
          <a:noFill/>
          <a:ln>
            <a:noFill/>
          </a:ln>
        </p:spPr>
        <p:txBody>
          <a:bodyPr spcFirstLastPara="1" wrap="square" lIns="91425" tIns="45700" rIns="91425" bIns="45700" anchor="b" anchorCtr="0"/>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59" name="Google Shape;59;p10"/>
          <p:cNvSpPr txBox="1">
            <a:spLocks noGrp="1"/>
          </p:cNvSpPr>
          <p:nvPr>
            <p:ph type="body" idx="4"/>
          </p:nvPr>
        </p:nvSpPr>
        <p:spPr>
          <a:xfrm>
            <a:off x="6191754" y="2174875"/>
            <a:ext cx="5387630" cy="3951288"/>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60" name="Google Shape;60;p10"/>
          <p:cNvSpPr txBox="1">
            <a:spLocks noGrp="1"/>
          </p:cNvSpPr>
          <p:nvPr>
            <p:ph type="dt" idx="10"/>
          </p:nvPr>
        </p:nvSpPr>
        <p:spPr>
          <a:xfrm>
            <a:off x="609441" y="6356351"/>
            <a:ext cx="2844059"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FF9E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1" name="Google Shape;61;p10"/>
          <p:cNvSpPr txBox="1">
            <a:spLocks noGrp="1"/>
          </p:cNvSpPr>
          <p:nvPr>
            <p:ph type="ftr" idx="11"/>
          </p:nvPr>
        </p:nvSpPr>
        <p:spPr>
          <a:xfrm>
            <a:off x="4164515" y="6356351"/>
            <a:ext cx="3859795"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FF9E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2" name="Google Shape;62;p10"/>
          <p:cNvSpPr txBox="1">
            <a:spLocks noGrp="1"/>
          </p:cNvSpPr>
          <p:nvPr>
            <p:ph type="sldNum" idx="12"/>
          </p:nvPr>
        </p:nvSpPr>
        <p:spPr>
          <a:xfrm>
            <a:off x="8735325" y="6356351"/>
            <a:ext cx="2844059"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FF9E88"/>
                </a:solidFill>
                <a:latin typeface="Calibri"/>
                <a:ea typeface="Calibri"/>
                <a:cs typeface="Calibri"/>
                <a:sym typeface="Calibri"/>
              </a:defRPr>
            </a:lvl1pPr>
            <a:lvl2pPr marL="0" marR="0" lvl="1" indent="0" algn="r" rtl="0">
              <a:spcBef>
                <a:spcPts val="0"/>
              </a:spcBef>
              <a:buNone/>
              <a:defRPr sz="1200">
                <a:solidFill>
                  <a:srgbClr val="FF9E88"/>
                </a:solidFill>
                <a:latin typeface="Calibri"/>
                <a:ea typeface="Calibri"/>
                <a:cs typeface="Calibri"/>
                <a:sym typeface="Calibri"/>
              </a:defRPr>
            </a:lvl2pPr>
            <a:lvl3pPr marL="0" marR="0" lvl="2" indent="0" algn="r" rtl="0">
              <a:spcBef>
                <a:spcPts val="0"/>
              </a:spcBef>
              <a:buNone/>
              <a:defRPr sz="1200">
                <a:solidFill>
                  <a:srgbClr val="FF9E88"/>
                </a:solidFill>
                <a:latin typeface="Calibri"/>
                <a:ea typeface="Calibri"/>
                <a:cs typeface="Calibri"/>
                <a:sym typeface="Calibri"/>
              </a:defRPr>
            </a:lvl3pPr>
            <a:lvl4pPr marL="0" marR="0" lvl="3" indent="0" algn="r" rtl="0">
              <a:spcBef>
                <a:spcPts val="0"/>
              </a:spcBef>
              <a:buNone/>
              <a:defRPr sz="1200">
                <a:solidFill>
                  <a:srgbClr val="FF9E88"/>
                </a:solidFill>
                <a:latin typeface="Calibri"/>
                <a:ea typeface="Calibri"/>
                <a:cs typeface="Calibri"/>
                <a:sym typeface="Calibri"/>
              </a:defRPr>
            </a:lvl4pPr>
            <a:lvl5pPr marL="0" marR="0" lvl="4" indent="0" algn="r" rtl="0">
              <a:spcBef>
                <a:spcPts val="0"/>
              </a:spcBef>
              <a:buNone/>
              <a:defRPr sz="1200">
                <a:solidFill>
                  <a:srgbClr val="FF9E88"/>
                </a:solidFill>
                <a:latin typeface="Calibri"/>
                <a:ea typeface="Calibri"/>
                <a:cs typeface="Calibri"/>
                <a:sym typeface="Calibri"/>
              </a:defRPr>
            </a:lvl5pPr>
            <a:lvl6pPr marL="0" marR="0" lvl="5" indent="0" algn="r" rtl="0">
              <a:spcBef>
                <a:spcPts val="0"/>
              </a:spcBef>
              <a:buNone/>
              <a:defRPr sz="1200">
                <a:solidFill>
                  <a:srgbClr val="FF9E88"/>
                </a:solidFill>
                <a:latin typeface="Calibri"/>
                <a:ea typeface="Calibri"/>
                <a:cs typeface="Calibri"/>
                <a:sym typeface="Calibri"/>
              </a:defRPr>
            </a:lvl6pPr>
            <a:lvl7pPr marL="0" marR="0" lvl="6" indent="0" algn="r" rtl="0">
              <a:spcBef>
                <a:spcPts val="0"/>
              </a:spcBef>
              <a:buNone/>
              <a:defRPr sz="1200">
                <a:solidFill>
                  <a:srgbClr val="FF9E88"/>
                </a:solidFill>
                <a:latin typeface="Calibri"/>
                <a:ea typeface="Calibri"/>
                <a:cs typeface="Calibri"/>
                <a:sym typeface="Calibri"/>
              </a:defRPr>
            </a:lvl7pPr>
            <a:lvl8pPr marL="0" marR="0" lvl="7" indent="0" algn="r" rtl="0">
              <a:spcBef>
                <a:spcPts val="0"/>
              </a:spcBef>
              <a:buNone/>
              <a:defRPr sz="1200">
                <a:solidFill>
                  <a:srgbClr val="FF9E88"/>
                </a:solidFill>
                <a:latin typeface="Calibri"/>
                <a:ea typeface="Calibri"/>
                <a:cs typeface="Calibri"/>
                <a:sym typeface="Calibri"/>
              </a:defRPr>
            </a:lvl8pPr>
            <a:lvl9pPr marL="0" marR="0" lvl="8" indent="0" algn="r" rtl="0">
              <a:spcBef>
                <a:spcPts val="0"/>
              </a:spcBef>
              <a:buNone/>
              <a:defRPr sz="1200">
                <a:solidFill>
                  <a:srgbClr val="FF9E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09441" y="274638"/>
            <a:ext cx="10969943"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09441" y="1600201"/>
            <a:ext cx="10969943" cy="4525963"/>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609441" y="6356351"/>
            <a:ext cx="2844059"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FF9E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164515" y="6356351"/>
            <a:ext cx="3859795"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FF9E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735325" y="6356351"/>
            <a:ext cx="2844059"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FF9E88"/>
                </a:solidFill>
                <a:latin typeface="Calibri"/>
                <a:ea typeface="Calibri"/>
                <a:cs typeface="Calibri"/>
                <a:sym typeface="Calibri"/>
              </a:defRPr>
            </a:lvl1pPr>
            <a:lvl2pPr marL="0" marR="0" lvl="1" indent="0" algn="r" rtl="0">
              <a:spcBef>
                <a:spcPts val="0"/>
              </a:spcBef>
              <a:buNone/>
              <a:defRPr sz="1200" b="0" i="0" u="none" strike="noStrike" cap="none">
                <a:solidFill>
                  <a:srgbClr val="FF9E88"/>
                </a:solidFill>
                <a:latin typeface="Calibri"/>
                <a:ea typeface="Calibri"/>
                <a:cs typeface="Calibri"/>
                <a:sym typeface="Calibri"/>
              </a:defRPr>
            </a:lvl2pPr>
            <a:lvl3pPr marL="0" marR="0" lvl="2" indent="0" algn="r" rtl="0">
              <a:spcBef>
                <a:spcPts val="0"/>
              </a:spcBef>
              <a:buNone/>
              <a:defRPr sz="1200" b="0" i="0" u="none" strike="noStrike" cap="none">
                <a:solidFill>
                  <a:srgbClr val="FF9E88"/>
                </a:solidFill>
                <a:latin typeface="Calibri"/>
                <a:ea typeface="Calibri"/>
                <a:cs typeface="Calibri"/>
                <a:sym typeface="Calibri"/>
              </a:defRPr>
            </a:lvl3pPr>
            <a:lvl4pPr marL="0" marR="0" lvl="3" indent="0" algn="r" rtl="0">
              <a:spcBef>
                <a:spcPts val="0"/>
              </a:spcBef>
              <a:buNone/>
              <a:defRPr sz="1200" b="0" i="0" u="none" strike="noStrike" cap="none">
                <a:solidFill>
                  <a:srgbClr val="FF9E88"/>
                </a:solidFill>
                <a:latin typeface="Calibri"/>
                <a:ea typeface="Calibri"/>
                <a:cs typeface="Calibri"/>
                <a:sym typeface="Calibri"/>
              </a:defRPr>
            </a:lvl4pPr>
            <a:lvl5pPr marL="0" marR="0" lvl="4" indent="0" algn="r" rtl="0">
              <a:spcBef>
                <a:spcPts val="0"/>
              </a:spcBef>
              <a:buNone/>
              <a:defRPr sz="1200" b="0" i="0" u="none" strike="noStrike" cap="none">
                <a:solidFill>
                  <a:srgbClr val="FF9E88"/>
                </a:solidFill>
                <a:latin typeface="Calibri"/>
                <a:ea typeface="Calibri"/>
                <a:cs typeface="Calibri"/>
                <a:sym typeface="Calibri"/>
              </a:defRPr>
            </a:lvl5pPr>
            <a:lvl6pPr marL="0" marR="0" lvl="5" indent="0" algn="r" rtl="0">
              <a:spcBef>
                <a:spcPts val="0"/>
              </a:spcBef>
              <a:buNone/>
              <a:defRPr sz="1200" b="0" i="0" u="none" strike="noStrike" cap="none">
                <a:solidFill>
                  <a:srgbClr val="FF9E88"/>
                </a:solidFill>
                <a:latin typeface="Calibri"/>
                <a:ea typeface="Calibri"/>
                <a:cs typeface="Calibri"/>
                <a:sym typeface="Calibri"/>
              </a:defRPr>
            </a:lvl6pPr>
            <a:lvl7pPr marL="0" marR="0" lvl="6" indent="0" algn="r" rtl="0">
              <a:spcBef>
                <a:spcPts val="0"/>
              </a:spcBef>
              <a:buNone/>
              <a:defRPr sz="1200" b="0" i="0" u="none" strike="noStrike" cap="none">
                <a:solidFill>
                  <a:srgbClr val="FF9E88"/>
                </a:solidFill>
                <a:latin typeface="Calibri"/>
                <a:ea typeface="Calibri"/>
                <a:cs typeface="Calibri"/>
                <a:sym typeface="Calibri"/>
              </a:defRPr>
            </a:lvl7pPr>
            <a:lvl8pPr marL="0" marR="0" lvl="7" indent="0" algn="r" rtl="0">
              <a:spcBef>
                <a:spcPts val="0"/>
              </a:spcBef>
              <a:buNone/>
              <a:defRPr sz="1200" b="0" i="0" u="none" strike="noStrike" cap="none">
                <a:solidFill>
                  <a:srgbClr val="FF9E88"/>
                </a:solidFill>
                <a:latin typeface="Calibri"/>
                <a:ea typeface="Calibri"/>
                <a:cs typeface="Calibri"/>
                <a:sym typeface="Calibri"/>
              </a:defRPr>
            </a:lvl8pPr>
            <a:lvl9pPr marL="0" marR="0" lvl="8" indent="0" algn="r" rtl="0">
              <a:spcBef>
                <a:spcPts val="0"/>
              </a:spcBef>
              <a:buNone/>
              <a:defRPr sz="1200" b="0" i="0" u="none" strike="noStrike" cap="none">
                <a:solidFill>
                  <a:srgbClr val="FF9E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89"/>
        <p:cNvGrpSpPr/>
        <p:nvPr/>
      </p:nvGrpSpPr>
      <p:grpSpPr>
        <a:xfrm>
          <a:off x="0" y="0"/>
          <a:ext cx="0" cy="0"/>
          <a:chOff x="0" y="0"/>
          <a:chExt cx="0" cy="0"/>
        </a:xfrm>
      </p:grpSpPr>
      <p:sp>
        <p:nvSpPr>
          <p:cNvPr id="90" name="Google Shape;90;p15"/>
          <p:cNvSpPr txBox="1">
            <a:spLocks noGrp="1"/>
          </p:cNvSpPr>
          <p:nvPr>
            <p:ph type="title"/>
          </p:nvPr>
        </p:nvSpPr>
        <p:spPr>
          <a:xfrm>
            <a:off x="609441" y="274638"/>
            <a:ext cx="109698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91" name="Google Shape;91;p15"/>
          <p:cNvSpPr txBox="1">
            <a:spLocks noGrp="1"/>
          </p:cNvSpPr>
          <p:nvPr>
            <p:ph type="body" idx="1"/>
          </p:nvPr>
        </p:nvSpPr>
        <p:spPr>
          <a:xfrm>
            <a:off x="609441" y="1600200"/>
            <a:ext cx="10969800" cy="45261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2" name="Google Shape;92;p15"/>
          <p:cNvSpPr txBox="1">
            <a:spLocks noGrp="1"/>
          </p:cNvSpPr>
          <p:nvPr>
            <p:ph type="dt" idx="10"/>
          </p:nvPr>
        </p:nvSpPr>
        <p:spPr>
          <a:xfrm>
            <a:off x="609441" y="6356350"/>
            <a:ext cx="2844000" cy="3651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3" name="Google Shape;93;p15"/>
          <p:cNvSpPr txBox="1">
            <a:spLocks noGrp="1"/>
          </p:cNvSpPr>
          <p:nvPr>
            <p:ph type="ftr" idx="11"/>
          </p:nvPr>
        </p:nvSpPr>
        <p:spPr>
          <a:xfrm>
            <a:off x="4164515" y="6356350"/>
            <a:ext cx="3859800" cy="3651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4" name="Google Shape;94;p15"/>
          <p:cNvSpPr txBox="1">
            <a:spLocks noGrp="1"/>
          </p:cNvSpPr>
          <p:nvPr>
            <p:ph type="sldNum" idx="12"/>
          </p:nvPr>
        </p:nvSpPr>
        <p:spPr>
          <a:xfrm>
            <a:off x="8735325" y="6356350"/>
            <a:ext cx="28440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8"/>
          <p:cNvSpPr txBox="1">
            <a:spLocks noGrp="1"/>
          </p:cNvSpPr>
          <p:nvPr>
            <p:ph type="ctrTitle"/>
          </p:nvPr>
        </p:nvSpPr>
        <p:spPr>
          <a:xfrm>
            <a:off x="914175" y="1235901"/>
            <a:ext cx="10360500" cy="1470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a:t>Multi-Tiered System of Support</a:t>
            </a:r>
            <a:endParaRPr/>
          </a:p>
        </p:txBody>
      </p:sp>
      <p:sp>
        <p:nvSpPr>
          <p:cNvPr id="174" name="Google Shape;174;p28"/>
          <p:cNvSpPr txBox="1">
            <a:spLocks noGrp="1"/>
          </p:cNvSpPr>
          <p:nvPr>
            <p:ph type="subTitle" idx="1"/>
          </p:nvPr>
        </p:nvSpPr>
        <p:spPr>
          <a:xfrm>
            <a:off x="1828324" y="3886200"/>
            <a:ext cx="8532300" cy="1752600"/>
          </a:xfrm>
          <a:prstGeom prst="rect">
            <a:avLst/>
          </a:prstGeom>
        </p:spPr>
        <p:txBody>
          <a:bodyPr spcFirstLastPara="1" wrap="square" lIns="91425" tIns="45700" rIns="91425" bIns="45700" anchor="t" anchorCtr="0">
            <a:noAutofit/>
          </a:bodyPr>
          <a:lstStyle/>
          <a:p>
            <a:pPr marL="0" lvl="0" indent="0" algn="ctr" rtl="0">
              <a:spcBef>
                <a:spcPts val="640"/>
              </a:spcBef>
              <a:spcAft>
                <a:spcPts val="0"/>
              </a:spcAft>
              <a:buNone/>
            </a:pPr>
            <a:r>
              <a:rPr lang="en"/>
              <a:t>Joining Cohort 5 </a:t>
            </a:r>
            <a:endParaRPr/>
          </a:p>
        </p:txBody>
      </p:sp>
      <p:pic>
        <p:nvPicPr>
          <p:cNvPr id="175" name="Google Shape;175;p28"/>
          <p:cNvPicPr preferRelativeResize="0"/>
          <p:nvPr/>
        </p:nvPicPr>
        <p:blipFill>
          <a:blip r:embed="rId3">
            <a:alphaModFix/>
          </a:blip>
          <a:stretch>
            <a:fillRect/>
          </a:stretch>
        </p:blipFill>
        <p:spPr>
          <a:xfrm>
            <a:off x="-6" y="3072344"/>
            <a:ext cx="3380300" cy="3380300"/>
          </a:xfrm>
          <a:prstGeom prst="rect">
            <a:avLst/>
          </a:prstGeom>
          <a:noFill/>
          <a:ln>
            <a:noFill/>
          </a:ln>
        </p:spPr>
      </p:pic>
      <p:pic>
        <p:nvPicPr>
          <p:cNvPr id="176" name="Google Shape;176;p28"/>
          <p:cNvPicPr preferRelativeResize="0"/>
          <p:nvPr/>
        </p:nvPicPr>
        <p:blipFill>
          <a:blip r:embed="rId4">
            <a:alphaModFix/>
          </a:blip>
          <a:stretch>
            <a:fillRect/>
          </a:stretch>
        </p:blipFill>
        <p:spPr>
          <a:xfrm>
            <a:off x="3465722" y="2505021"/>
            <a:ext cx="5257516" cy="33803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37"/>
          <p:cNvSpPr txBox="1">
            <a:spLocks noGrp="1"/>
          </p:cNvSpPr>
          <p:nvPr>
            <p:ph type="title"/>
          </p:nvPr>
        </p:nvSpPr>
        <p:spPr>
          <a:xfrm>
            <a:off x="609441" y="-12"/>
            <a:ext cx="109698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a:t>Joining Cohort 5 </a:t>
            </a:r>
            <a:endParaRPr/>
          </a:p>
        </p:txBody>
      </p:sp>
      <p:sp>
        <p:nvSpPr>
          <p:cNvPr id="247" name="Google Shape;247;p37"/>
          <p:cNvSpPr txBox="1">
            <a:spLocks noGrp="1"/>
          </p:cNvSpPr>
          <p:nvPr>
            <p:ph type="body" idx="1"/>
          </p:nvPr>
        </p:nvSpPr>
        <p:spPr>
          <a:xfrm>
            <a:off x="235202" y="1579975"/>
            <a:ext cx="7819800" cy="4526100"/>
          </a:xfrm>
          <a:prstGeom prst="rect">
            <a:avLst/>
          </a:prstGeom>
        </p:spPr>
        <p:txBody>
          <a:bodyPr spcFirstLastPara="1" wrap="square" lIns="91425" tIns="45700" rIns="91425" bIns="45700" anchor="t" anchorCtr="0">
            <a:noAutofit/>
          </a:bodyPr>
          <a:lstStyle/>
          <a:p>
            <a:pPr marL="457200" lvl="0" indent="-431800" algn="l" rtl="0">
              <a:spcBef>
                <a:spcPts val="640"/>
              </a:spcBef>
              <a:spcAft>
                <a:spcPts val="0"/>
              </a:spcAft>
              <a:buSzPts val="3200"/>
              <a:buChar char="•"/>
            </a:pPr>
            <a:r>
              <a:rPr lang="en"/>
              <a:t>Partnership Agreement </a:t>
            </a:r>
            <a:endParaRPr/>
          </a:p>
          <a:p>
            <a:pPr marL="457200" lvl="0" indent="-431800" algn="l" rtl="0">
              <a:spcBef>
                <a:spcPts val="0"/>
              </a:spcBef>
              <a:spcAft>
                <a:spcPts val="0"/>
              </a:spcAft>
              <a:buSzPts val="3200"/>
              <a:buChar char="•"/>
            </a:pPr>
            <a:r>
              <a:rPr lang="en"/>
              <a:t>Online Modules </a:t>
            </a:r>
            <a:endParaRPr/>
          </a:p>
          <a:p>
            <a:pPr marL="457200" lvl="0" indent="-431800" algn="l" rtl="0">
              <a:spcBef>
                <a:spcPts val="0"/>
              </a:spcBef>
              <a:spcAft>
                <a:spcPts val="0"/>
              </a:spcAft>
              <a:buSzPts val="3200"/>
              <a:buChar char="•"/>
            </a:pPr>
            <a:r>
              <a:rPr lang="en"/>
              <a:t>Face to Face Support </a:t>
            </a:r>
            <a:endParaRPr/>
          </a:p>
          <a:p>
            <a:pPr marL="457200" lvl="0" indent="-431800" algn="l" rtl="0">
              <a:spcBef>
                <a:spcPts val="0"/>
              </a:spcBef>
              <a:spcAft>
                <a:spcPts val="0"/>
              </a:spcAft>
              <a:buSzPts val="3200"/>
              <a:buChar char="•"/>
            </a:pPr>
            <a:r>
              <a:rPr lang="en"/>
              <a:t>Virtual Coaching Sessions </a:t>
            </a:r>
            <a:endParaRPr/>
          </a:p>
          <a:p>
            <a:pPr marL="0" lvl="0" indent="0" algn="l" rtl="0">
              <a:spcBef>
                <a:spcPts val="640"/>
              </a:spcBef>
              <a:spcAft>
                <a:spcPts val="0"/>
              </a:spcAft>
              <a:buNone/>
            </a:pPr>
            <a:endParaRPr/>
          </a:p>
        </p:txBody>
      </p:sp>
      <p:pic>
        <p:nvPicPr>
          <p:cNvPr id="248" name="Google Shape;248;p37"/>
          <p:cNvPicPr preferRelativeResize="0"/>
          <p:nvPr/>
        </p:nvPicPr>
        <p:blipFill>
          <a:blip r:embed="rId3">
            <a:alphaModFix/>
          </a:blip>
          <a:stretch>
            <a:fillRect/>
          </a:stretch>
        </p:blipFill>
        <p:spPr>
          <a:xfrm>
            <a:off x="5624600" y="869425"/>
            <a:ext cx="5413049" cy="594719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pic>
        <p:nvPicPr>
          <p:cNvPr id="254" name="Google Shape;254;p38"/>
          <p:cNvPicPr preferRelativeResize="0"/>
          <p:nvPr/>
        </p:nvPicPr>
        <p:blipFill>
          <a:blip r:embed="rId3">
            <a:alphaModFix/>
          </a:blip>
          <a:stretch>
            <a:fillRect/>
          </a:stretch>
        </p:blipFill>
        <p:spPr>
          <a:xfrm>
            <a:off x="152400" y="152400"/>
            <a:ext cx="11724050" cy="659477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pic>
        <p:nvPicPr>
          <p:cNvPr id="181" name="Google Shape;181;p29"/>
          <p:cNvPicPr preferRelativeResize="0"/>
          <p:nvPr/>
        </p:nvPicPr>
        <p:blipFill rotWithShape="1">
          <a:blip r:embed="rId3">
            <a:alphaModFix/>
          </a:blip>
          <a:srcRect/>
          <a:stretch/>
        </p:blipFill>
        <p:spPr>
          <a:xfrm>
            <a:off x="0" y="142874"/>
            <a:ext cx="12188826" cy="67151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pic>
        <p:nvPicPr>
          <p:cNvPr id="186" name="Google Shape;186;p30"/>
          <p:cNvPicPr preferRelativeResize="0"/>
          <p:nvPr/>
        </p:nvPicPr>
        <p:blipFill rotWithShape="1">
          <a:blip r:embed="rId3">
            <a:alphaModFix/>
          </a:blip>
          <a:srcRect/>
          <a:stretch/>
        </p:blipFill>
        <p:spPr>
          <a:xfrm>
            <a:off x="1575232" y="38729"/>
            <a:ext cx="9038383" cy="6780533"/>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31"/>
          <p:cNvSpPr/>
          <p:nvPr/>
        </p:nvSpPr>
        <p:spPr>
          <a:xfrm>
            <a:off x="5749559" y="376741"/>
            <a:ext cx="6288600" cy="3107700"/>
          </a:xfrm>
          <a:prstGeom prst="rect">
            <a:avLst/>
          </a:prstGeom>
          <a:solidFill>
            <a:srgbClr val="4A86E8"/>
          </a:solidFill>
          <a:ln>
            <a:noFill/>
          </a:ln>
        </p:spPr>
        <p:txBody>
          <a:bodyPr spcFirstLastPara="1" wrap="square" lIns="121850" tIns="60900" rIns="121850" bIns="60900" anchor="t" anchorCtr="0">
            <a:noAutofit/>
          </a:bodyPr>
          <a:lstStyle/>
          <a:p>
            <a:pPr marL="0" marR="0" lvl="0" indent="0" algn="l" rtl="0">
              <a:spcBef>
                <a:spcPts val="0"/>
              </a:spcBef>
              <a:spcAft>
                <a:spcPts val="0"/>
              </a:spcAft>
              <a:buNone/>
            </a:pPr>
            <a:r>
              <a:rPr lang="en" sz="3732" b="1" i="0" u="none" strike="noStrike" cap="none">
                <a:solidFill>
                  <a:srgbClr val="FF9900"/>
                </a:solidFill>
                <a:latin typeface="Oswald"/>
                <a:ea typeface="Oswald"/>
                <a:cs typeface="Oswald"/>
                <a:sym typeface="Oswald"/>
              </a:rPr>
              <a:t>This school improvement framework </a:t>
            </a:r>
            <a:endParaRPr sz="2399">
              <a:solidFill>
                <a:srgbClr val="FF9900"/>
              </a:solidFill>
              <a:latin typeface="Oswald"/>
              <a:ea typeface="Oswald"/>
              <a:cs typeface="Oswald"/>
              <a:sym typeface="Oswald"/>
            </a:endParaRPr>
          </a:p>
          <a:p>
            <a:pPr marL="0" marR="0" lvl="0" indent="0" algn="l" rtl="0">
              <a:spcBef>
                <a:spcPts val="0"/>
              </a:spcBef>
              <a:spcAft>
                <a:spcPts val="0"/>
              </a:spcAft>
              <a:buNone/>
            </a:pPr>
            <a:r>
              <a:rPr lang="en" sz="3732" b="1">
                <a:solidFill>
                  <a:srgbClr val="FF9900"/>
                </a:solidFill>
                <a:latin typeface="Oswald"/>
                <a:ea typeface="Oswald"/>
                <a:cs typeface="Oswald"/>
                <a:sym typeface="Oswald"/>
              </a:rPr>
              <a:t>centers around the 2 Big E’s:</a:t>
            </a:r>
            <a:endParaRPr sz="2399">
              <a:solidFill>
                <a:srgbClr val="FF9900"/>
              </a:solidFill>
              <a:latin typeface="Oswald"/>
              <a:ea typeface="Oswald"/>
              <a:cs typeface="Oswald"/>
              <a:sym typeface="Oswald"/>
            </a:endParaRPr>
          </a:p>
          <a:p>
            <a:pPr marL="0" marR="0" lvl="0" indent="0" algn="l" rtl="0">
              <a:spcBef>
                <a:spcPts val="0"/>
              </a:spcBef>
              <a:spcAft>
                <a:spcPts val="0"/>
              </a:spcAft>
              <a:buNone/>
            </a:pPr>
            <a:r>
              <a:rPr lang="en" sz="3732" b="1">
                <a:solidFill>
                  <a:srgbClr val="FF9900"/>
                </a:solidFill>
                <a:latin typeface="Oswald"/>
                <a:ea typeface="Oswald"/>
                <a:cs typeface="Oswald"/>
                <a:sym typeface="Oswald"/>
              </a:rPr>
              <a:t>EFFECTIVE for students</a:t>
            </a:r>
            <a:endParaRPr sz="2399">
              <a:solidFill>
                <a:srgbClr val="FF9900"/>
              </a:solidFill>
              <a:latin typeface="Oswald"/>
              <a:ea typeface="Oswald"/>
              <a:cs typeface="Oswald"/>
              <a:sym typeface="Oswald"/>
            </a:endParaRPr>
          </a:p>
          <a:p>
            <a:pPr marL="0" marR="0" lvl="0" indent="0" algn="l" rtl="0">
              <a:spcBef>
                <a:spcPts val="0"/>
              </a:spcBef>
              <a:spcAft>
                <a:spcPts val="0"/>
              </a:spcAft>
              <a:buNone/>
            </a:pPr>
            <a:r>
              <a:rPr lang="en" sz="3732" b="1">
                <a:solidFill>
                  <a:srgbClr val="FF9900"/>
                </a:solidFill>
                <a:latin typeface="Oswald"/>
                <a:ea typeface="Oswald"/>
                <a:cs typeface="Oswald"/>
                <a:sym typeface="Oswald"/>
              </a:rPr>
              <a:t>EFFICIENT for the adults</a:t>
            </a:r>
            <a:endParaRPr sz="2399">
              <a:solidFill>
                <a:srgbClr val="FF9900"/>
              </a:solidFill>
              <a:latin typeface="Oswald"/>
              <a:ea typeface="Oswald"/>
              <a:cs typeface="Oswald"/>
              <a:sym typeface="Oswald"/>
            </a:endParaRPr>
          </a:p>
        </p:txBody>
      </p:sp>
      <p:sp>
        <p:nvSpPr>
          <p:cNvPr id="193" name="Google Shape;193;p31"/>
          <p:cNvSpPr txBox="1"/>
          <p:nvPr/>
        </p:nvSpPr>
        <p:spPr>
          <a:xfrm>
            <a:off x="5749559" y="3413973"/>
            <a:ext cx="6288600" cy="3107700"/>
          </a:xfrm>
          <a:prstGeom prst="rect">
            <a:avLst/>
          </a:prstGeom>
          <a:solidFill>
            <a:srgbClr val="FF9E88"/>
          </a:solidFill>
          <a:ln>
            <a:noFill/>
          </a:ln>
        </p:spPr>
        <p:txBody>
          <a:bodyPr spcFirstLastPara="1" wrap="square" lIns="121850" tIns="60900" rIns="121850" bIns="60900" anchor="t" anchorCtr="0">
            <a:noAutofit/>
          </a:bodyPr>
          <a:lstStyle/>
          <a:p>
            <a:pPr marL="0" marR="0" lvl="0" indent="0" algn="l" rtl="0">
              <a:spcBef>
                <a:spcPts val="0"/>
              </a:spcBef>
              <a:spcAft>
                <a:spcPts val="0"/>
              </a:spcAft>
              <a:buNone/>
            </a:pPr>
            <a:endParaRPr sz="3732" b="1">
              <a:solidFill>
                <a:schemeClr val="lt2"/>
              </a:solidFill>
              <a:latin typeface="Cutive"/>
              <a:ea typeface="Cutive"/>
              <a:cs typeface="Cutive"/>
              <a:sym typeface="Cutive"/>
            </a:endParaRPr>
          </a:p>
          <a:p>
            <a:pPr marL="0" marR="0" lvl="0" indent="0" algn="l" rtl="0">
              <a:spcBef>
                <a:spcPts val="0"/>
              </a:spcBef>
              <a:spcAft>
                <a:spcPts val="0"/>
              </a:spcAft>
              <a:buNone/>
            </a:pPr>
            <a:r>
              <a:rPr lang="en" sz="3732" b="1">
                <a:solidFill>
                  <a:schemeClr val="lt1"/>
                </a:solidFill>
                <a:latin typeface="Oswald"/>
                <a:ea typeface="Oswald"/>
                <a:cs typeface="Oswald"/>
                <a:sym typeface="Oswald"/>
              </a:rPr>
              <a:t>In this framework, we think about what we are doing, examine the results and respond rapidly</a:t>
            </a:r>
            <a:endParaRPr sz="2399">
              <a:solidFill>
                <a:schemeClr val="lt1"/>
              </a:solidFill>
              <a:latin typeface="Oswald"/>
              <a:ea typeface="Oswald"/>
              <a:cs typeface="Oswald"/>
              <a:sym typeface="Oswald"/>
            </a:endParaRPr>
          </a:p>
        </p:txBody>
      </p:sp>
      <p:grpSp>
        <p:nvGrpSpPr>
          <p:cNvPr id="194" name="Google Shape;194;p31"/>
          <p:cNvGrpSpPr/>
          <p:nvPr/>
        </p:nvGrpSpPr>
        <p:grpSpPr>
          <a:xfrm>
            <a:off x="101" y="262963"/>
            <a:ext cx="6006540" cy="6258503"/>
            <a:chOff x="7290573" y="-132081"/>
            <a:chExt cx="4506032" cy="6260381"/>
          </a:xfrm>
        </p:grpSpPr>
        <p:sp>
          <p:nvSpPr>
            <p:cNvPr id="195" name="Google Shape;195;p31"/>
            <p:cNvSpPr txBox="1"/>
            <p:nvPr/>
          </p:nvSpPr>
          <p:spPr>
            <a:xfrm>
              <a:off x="7290573" y="-132081"/>
              <a:ext cx="4313400" cy="4401300"/>
            </a:xfrm>
            <a:prstGeom prst="rect">
              <a:avLst/>
            </a:prstGeom>
            <a:noFill/>
            <a:ln w="9525" cap="flat" cmpd="sng">
              <a:solidFill>
                <a:srgbClr val="2E6397"/>
              </a:solidFill>
              <a:prstDash val="solid"/>
              <a:round/>
              <a:headEnd type="none" w="sm" len="sm"/>
              <a:tailEnd type="none" w="sm" len="sm"/>
            </a:ln>
          </p:spPr>
          <p:txBody>
            <a:bodyPr spcFirstLastPara="1" wrap="square" lIns="121850" tIns="60900" rIns="121850" bIns="60900" anchor="t" anchorCtr="0">
              <a:noAutofit/>
            </a:bodyPr>
            <a:lstStyle/>
            <a:p>
              <a:pPr marL="0" marR="0" lvl="0" indent="0" algn="l" rtl="0">
                <a:spcBef>
                  <a:spcPts val="0"/>
                </a:spcBef>
                <a:spcAft>
                  <a:spcPts val="0"/>
                </a:spcAft>
                <a:buNone/>
              </a:pPr>
              <a:r>
                <a:rPr lang="en" sz="4800" b="1">
                  <a:solidFill>
                    <a:schemeClr val="lt1"/>
                  </a:solidFill>
                  <a:latin typeface="Oswald"/>
                  <a:ea typeface="Oswald"/>
                  <a:cs typeface="Oswald"/>
                  <a:sym typeface="Oswald"/>
                </a:rPr>
                <a:t>When establishing common understanding of MTSS, the following is often stated:</a:t>
              </a:r>
              <a:endParaRPr sz="4800">
                <a:solidFill>
                  <a:schemeClr val="lt1"/>
                </a:solidFill>
                <a:latin typeface="Oswald"/>
                <a:ea typeface="Oswald"/>
                <a:cs typeface="Oswald"/>
                <a:sym typeface="Oswald"/>
              </a:endParaRPr>
            </a:p>
          </p:txBody>
        </p:sp>
        <p:pic>
          <p:nvPicPr>
            <p:cNvPr id="196" name="Google Shape;196;p31"/>
            <p:cNvPicPr preferRelativeResize="0"/>
            <p:nvPr/>
          </p:nvPicPr>
          <p:blipFill rotWithShape="1">
            <a:blip r:embed="rId3">
              <a:alphaModFix/>
            </a:blip>
            <a:srcRect/>
            <a:stretch/>
          </p:blipFill>
          <p:spPr>
            <a:xfrm rot="-1075757">
              <a:off x="9903438" y="4850906"/>
              <a:ext cx="1778000" cy="1028700"/>
            </a:xfrm>
            <a:prstGeom prst="rect">
              <a:avLst/>
            </a:prstGeom>
            <a:noFill/>
            <a:ln>
              <a:noFill/>
            </a:ln>
          </p:spPr>
        </p:pic>
      </p:grpSp>
      <p:sp>
        <p:nvSpPr>
          <p:cNvPr id="197" name="Google Shape;197;p31"/>
          <p:cNvSpPr txBox="1"/>
          <p:nvPr/>
        </p:nvSpPr>
        <p:spPr>
          <a:xfrm>
            <a:off x="356314" y="4819192"/>
            <a:ext cx="3338700" cy="923100"/>
          </a:xfrm>
          <a:prstGeom prst="rect">
            <a:avLst/>
          </a:prstGeom>
          <a:noFill/>
          <a:ln w="9525" cap="flat" cmpd="sng">
            <a:solidFill>
              <a:srgbClr val="FF9900"/>
            </a:solidFill>
            <a:prstDash val="solid"/>
            <a:round/>
            <a:headEnd type="none" w="sm" len="sm"/>
            <a:tailEnd type="none" w="sm" len="sm"/>
          </a:ln>
        </p:spPr>
        <p:txBody>
          <a:bodyPr spcFirstLastPara="1" wrap="square" lIns="121850" tIns="60900" rIns="121850" bIns="60900" anchor="t" anchorCtr="0">
            <a:noAutofit/>
          </a:bodyPr>
          <a:lstStyle/>
          <a:p>
            <a:pPr marL="0" marR="0" lvl="0" indent="0" algn="l" rtl="0">
              <a:spcBef>
                <a:spcPts val="0"/>
              </a:spcBef>
              <a:spcAft>
                <a:spcPts val="0"/>
              </a:spcAft>
              <a:buNone/>
            </a:pPr>
            <a:r>
              <a:rPr lang="en" sz="2399" b="1">
                <a:solidFill>
                  <a:srgbClr val="FF9E88"/>
                </a:solidFill>
                <a:latin typeface="Cutive"/>
                <a:ea typeface="Cutive"/>
                <a:cs typeface="Cutive"/>
                <a:sym typeface="Cutive"/>
              </a:rPr>
              <a:t>We must work to ensure that this is true in both theory and practice.</a:t>
            </a:r>
            <a:endParaRPr sz="2399" b="1">
              <a:solidFill>
                <a:srgbClr val="FF9E88"/>
              </a:solidFill>
              <a:latin typeface="Cutive"/>
              <a:ea typeface="Cutive"/>
              <a:cs typeface="Cutive"/>
              <a:sym typeface="Cutive"/>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pic>
        <p:nvPicPr>
          <p:cNvPr id="202" name="Google Shape;202;p32"/>
          <p:cNvPicPr preferRelativeResize="0"/>
          <p:nvPr/>
        </p:nvPicPr>
        <p:blipFill rotWithShape="1">
          <a:blip r:embed="rId3">
            <a:alphaModFix/>
          </a:blip>
          <a:srcRect/>
          <a:stretch/>
        </p:blipFill>
        <p:spPr>
          <a:xfrm>
            <a:off x="3" y="1"/>
            <a:ext cx="12188821" cy="6857998"/>
          </a:xfrm>
          <a:prstGeom prst="rect">
            <a:avLst/>
          </a:prstGeom>
          <a:noFill/>
          <a:ln>
            <a:noFill/>
          </a:ln>
        </p:spPr>
      </p:pic>
      <p:pic>
        <p:nvPicPr>
          <p:cNvPr id="203" name="Google Shape;203;p32"/>
          <p:cNvPicPr preferRelativeResize="0"/>
          <p:nvPr/>
        </p:nvPicPr>
        <p:blipFill rotWithShape="1">
          <a:blip r:embed="rId4">
            <a:alphaModFix/>
          </a:blip>
          <a:srcRect/>
          <a:stretch/>
        </p:blipFill>
        <p:spPr>
          <a:xfrm>
            <a:off x="3" y="7200897"/>
            <a:ext cx="12188822" cy="0"/>
          </a:xfrm>
          <a:prstGeom prst="rect">
            <a:avLst/>
          </a:prstGeom>
          <a:noFill/>
          <a:ln>
            <a:noFill/>
          </a:ln>
        </p:spPr>
      </p:pic>
      <p:sp>
        <p:nvSpPr>
          <p:cNvPr id="204" name="Google Shape;204;p32"/>
          <p:cNvSpPr txBox="1"/>
          <p:nvPr/>
        </p:nvSpPr>
        <p:spPr>
          <a:xfrm>
            <a:off x="3" y="2714623"/>
            <a:ext cx="12188700" cy="1714500"/>
          </a:xfrm>
          <a:prstGeom prst="rect">
            <a:avLst/>
          </a:prstGeom>
          <a:noFill/>
          <a:ln>
            <a:noFill/>
          </a:ln>
        </p:spPr>
        <p:txBody>
          <a:bodyPr spcFirstLastPara="1" wrap="square" lIns="218225" tIns="0" rIns="218225" bIns="0" anchor="t" anchorCtr="0">
            <a:noAutofit/>
          </a:bodyPr>
          <a:lstStyle/>
          <a:p>
            <a:pPr marL="0" marR="0" lvl="0" indent="0" algn="ctr" rtl="0">
              <a:spcBef>
                <a:spcPts val="0"/>
              </a:spcBef>
              <a:spcAft>
                <a:spcPts val="0"/>
              </a:spcAft>
              <a:buNone/>
            </a:pPr>
            <a:endParaRPr sz="1600">
              <a:solidFill>
                <a:schemeClr val="dk1"/>
              </a:solidFill>
              <a:latin typeface="Calibri"/>
              <a:ea typeface="Calibri"/>
              <a:cs typeface="Calibri"/>
              <a:sym typeface="Calibri"/>
            </a:endParaRPr>
          </a:p>
        </p:txBody>
      </p:sp>
      <p:sp>
        <p:nvSpPr>
          <p:cNvPr id="205" name="Google Shape;205;p32"/>
          <p:cNvSpPr txBox="1"/>
          <p:nvPr/>
        </p:nvSpPr>
        <p:spPr>
          <a:xfrm>
            <a:off x="3" y="6768705"/>
            <a:ext cx="12188700" cy="85800"/>
          </a:xfrm>
          <a:prstGeom prst="rect">
            <a:avLst/>
          </a:prstGeom>
          <a:noFill/>
          <a:ln>
            <a:noFill/>
          </a:ln>
        </p:spPr>
        <p:txBody>
          <a:bodyPr spcFirstLastPara="1" wrap="square" lIns="218225" tIns="0" rIns="218225" bIns="0" anchor="t" anchorCtr="0">
            <a:noAutofit/>
          </a:bodyPr>
          <a:lstStyle/>
          <a:p>
            <a:pPr marL="0" marR="0" lvl="0" indent="0" algn="l" rtl="0">
              <a:spcBef>
                <a:spcPts val="0"/>
              </a:spcBef>
              <a:spcAft>
                <a:spcPts val="0"/>
              </a:spcAft>
              <a:buNone/>
            </a:pPr>
            <a:r>
              <a:rPr lang="en" sz="700" b="1">
                <a:solidFill>
                  <a:srgbClr val="FFFFFF"/>
                </a:solidFill>
                <a:latin typeface="Calibri"/>
                <a:ea typeface="Calibri"/>
                <a:cs typeface="Calibri"/>
                <a:sym typeface="Calibri"/>
              </a:rPr>
              <a:t>cc: Hindrik S - https://www.flickr.com/photos/63991153@N00</a:t>
            </a:r>
            <a:endParaRPr/>
          </a:p>
        </p:txBody>
      </p:sp>
      <p:sp>
        <p:nvSpPr>
          <p:cNvPr id="206" name="Google Shape;206;p32"/>
          <p:cNvSpPr txBox="1"/>
          <p:nvPr/>
        </p:nvSpPr>
        <p:spPr>
          <a:xfrm>
            <a:off x="0" y="1"/>
            <a:ext cx="5608200" cy="6858000"/>
          </a:xfrm>
          <a:prstGeom prst="rect">
            <a:avLst/>
          </a:prstGeom>
          <a:solidFill>
            <a:srgbClr val="EFEFEF"/>
          </a:solidFill>
          <a:ln>
            <a:noFill/>
          </a:ln>
        </p:spPr>
        <p:txBody>
          <a:bodyPr spcFirstLastPara="1" wrap="square" lIns="121875" tIns="121875" rIns="121875" bIns="121875" anchor="ctr" anchorCtr="0">
            <a:noAutofit/>
          </a:bodyPr>
          <a:lstStyle/>
          <a:p>
            <a:pPr marL="0" marR="0" lvl="0" indent="0" algn="l" rtl="0">
              <a:spcBef>
                <a:spcPts val="0"/>
              </a:spcBef>
              <a:spcAft>
                <a:spcPts val="0"/>
              </a:spcAft>
              <a:buNone/>
            </a:pPr>
            <a:r>
              <a:rPr lang="en" sz="4800">
                <a:solidFill>
                  <a:srgbClr val="000000"/>
                </a:solidFill>
                <a:latin typeface="Oswald"/>
                <a:ea typeface="Oswald"/>
                <a:cs typeface="Oswald"/>
                <a:sym typeface="Oswald"/>
              </a:rPr>
              <a:t>MTSS Should Make the Difficult Job of</a:t>
            </a:r>
            <a:endParaRPr/>
          </a:p>
          <a:p>
            <a:pPr marL="0" marR="0" lvl="0" indent="0" algn="l" rtl="0">
              <a:spcBef>
                <a:spcPts val="0"/>
              </a:spcBef>
              <a:spcAft>
                <a:spcPts val="0"/>
              </a:spcAft>
              <a:buNone/>
            </a:pPr>
            <a:r>
              <a:rPr lang="en" sz="4800">
                <a:solidFill>
                  <a:srgbClr val="000000"/>
                </a:solidFill>
                <a:latin typeface="Oswald"/>
                <a:ea typeface="Oswald"/>
                <a:cs typeface="Oswald"/>
                <a:sym typeface="Oswald"/>
              </a:rPr>
              <a:t>Teaching Easier AND Increase Student Achievement</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33"/>
          <p:cNvSpPr/>
          <p:nvPr/>
        </p:nvSpPr>
        <p:spPr>
          <a:xfrm>
            <a:off x="4548182" y="376743"/>
            <a:ext cx="7693800" cy="5261700"/>
          </a:xfrm>
          <a:prstGeom prst="rect">
            <a:avLst/>
          </a:prstGeom>
          <a:solidFill>
            <a:srgbClr val="FF9E88"/>
          </a:solidFill>
          <a:ln>
            <a:noFill/>
          </a:ln>
        </p:spPr>
        <p:txBody>
          <a:bodyPr spcFirstLastPara="1" wrap="square" lIns="121850" tIns="60900" rIns="121850" bIns="60900" anchor="t" anchorCtr="0">
            <a:noAutofit/>
          </a:bodyPr>
          <a:lstStyle/>
          <a:p>
            <a:pPr marL="0" marR="0" lvl="0" indent="0" algn="l" rtl="0">
              <a:spcBef>
                <a:spcPts val="0"/>
              </a:spcBef>
              <a:spcAft>
                <a:spcPts val="0"/>
              </a:spcAft>
              <a:buNone/>
            </a:pPr>
            <a:r>
              <a:rPr lang="en" sz="3732" b="1" u="sng">
                <a:solidFill>
                  <a:schemeClr val="lt1"/>
                </a:solidFill>
                <a:latin typeface="Oswald"/>
                <a:ea typeface="Oswald"/>
                <a:cs typeface="Oswald"/>
                <a:sym typeface="Oswald"/>
              </a:rPr>
              <a:t>Critical Components of NC MTSS:</a:t>
            </a:r>
            <a:endParaRPr sz="2399">
              <a:solidFill>
                <a:schemeClr val="lt1"/>
              </a:solidFill>
              <a:latin typeface="Oswald"/>
              <a:ea typeface="Oswald"/>
              <a:cs typeface="Oswald"/>
              <a:sym typeface="Oswald"/>
            </a:endParaRPr>
          </a:p>
          <a:p>
            <a:pPr marL="609447" marR="0" lvl="0" indent="-609447" algn="l" rtl="0">
              <a:spcBef>
                <a:spcPts val="0"/>
              </a:spcBef>
              <a:spcAft>
                <a:spcPts val="0"/>
              </a:spcAft>
              <a:buClr>
                <a:schemeClr val="lt1"/>
              </a:buClr>
              <a:buSzPts val="2800"/>
              <a:buFont typeface="Oswald"/>
              <a:buChar char="•"/>
            </a:pPr>
            <a:r>
              <a:rPr lang="en" sz="3732" b="1">
                <a:solidFill>
                  <a:schemeClr val="lt1"/>
                </a:solidFill>
                <a:latin typeface="Oswald"/>
                <a:ea typeface="Oswald"/>
                <a:cs typeface="Oswald"/>
                <a:sym typeface="Oswald"/>
              </a:rPr>
              <a:t>Leadership</a:t>
            </a:r>
            <a:endParaRPr sz="2399">
              <a:solidFill>
                <a:schemeClr val="lt1"/>
              </a:solidFill>
              <a:latin typeface="Oswald"/>
              <a:ea typeface="Oswald"/>
              <a:cs typeface="Oswald"/>
              <a:sym typeface="Oswald"/>
            </a:endParaRPr>
          </a:p>
          <a:p>
            <a:pPr marL="609447" marR="0" lvl="0" indent="-609447" algn="l" rtl="0">
              <a:spcBef>
                <a:spcPts val="0"/>
              </a:spcBef>
              <a:spcAft>
                <a:spcPts val="0"/>
              </a:spcAft>
              <a:buClr>
                <a:schemeClr val="lt1"/>
              </a:buClr>
              <a:buSzPts val="2800"/>
              <a:buFont typeface="Oswald"/>
              <a:buChar char="•"/>
            </a:pPr>
            <a:r>
              <a:rPr lang="en" sz="3732" b="1">
                <a:solidFill>
                  <a:schemeClr val="lt1"/>
                </a:solidFill>
                <a:latin typeface="Oswald"/>
                <a:ea typeface="Oswald"/>
                <a:cs typeface="Oswald"/>
                <a:sym typeface="Oswald"/>
              </a:rPr>
              <a:t>Building the Capacity/Infrastructure for Implementation</a:t>
            </a:r>
            <a:endParaRPr sz="2399">
              <a:solidFill>
                <a:schemeClr val="lt1"/>
              </a:solidFill>
              <a:latin typeface="Oswald"/>
              <a:ea typeface="Oswald"/>
              <a:cs typeface="Oswald"/>
              <a:sym typeface="Oswald"/>
            </a:endParaRPr>
          </a:p>
          <a:p>
            <a:pPr marL="609447" marR="0" lvl="0" indent="-609447" algn="l" rtl="0">
              <a:spcBef>
                <a:spcPts val="0"/>
              </a:spcBef>
              <a:spcAft>
                <a:spcPts val="0"/>
              </a:spcAft>
              <a:buClr>
                <a:schemeClr val="lt1"/>
              </a:buClr>
              <a:buSzPts val="2800"/>
              <a:buFont typeface="Oswald"/>
              <a:buChar char="•"/>
            </a:pPr>
            <a:r>
              <a:rPr lang="en" sz="3732" b="1">
                <a:solidFill>
                  <a:schemeClr val="lt1"/>
                </a:solidFill>
                <a:latin typeface="Oswald"/>
                <a:ea typeface="Oswald"/>
                <a:cs typeface="Oswald"/>
                <a:sym typeface="Oswald"/>
              </a:rPr>
              <a:t>Communication/Collaboration</a:t>
            </a:r>
            <a:endParaRPr sz="2399">
              <a:solidFill>
                <a:schemeClr val="lt1"/>
              </a:solidFill>
              <a:latin typeface="Oswald"/>
              <a:ea typeface="Oswald"/>
              <a:cs typeface="Oswald"/>
              <a:sym typeface="Oswald"/>
            </a:endParaRPr>
          </a:p>
          <a:p>
            <a:pPr marL="609447" marR="0" lvl="0" indent="-609447" algn="l" rtl="0">
              <a:spcBef>
                <a:spcPts val="0"/>
              </a:spcBef>
              <a:spcAft>
                <a:spcPts val="0"/>
              </a:spcAft>
              <a:buClr>
                <a:schemeClr val="lt1"/>
              </a:buClr>
              <a:buSzPts val="2800"/>
              <a:buFont typeface="Oswald"/>
              <a:buChar char="•"/>
            </a:pPr>
            <a:r>
              <a:rPr lang="en" sz="3732" b="1">
                <a:solidFill>
                  <a:schemeClr val="lt1"/>
                </a:solidFill>
                <a:latin typeface="Oswald"/>
                <a:ea typeface="Oswald"/>
                <a:cs typeface="Oswald"/>
                <a:sym typeface="Oswald"/>
              </a:rPr>
              <a:t>Data-Based Problem-Solving</a:t>
            </a:r>
            <a:endParaRPr sz="2399">
              <a:solidFill>
                <a:schemeClr val="lt1"/>
              </a:solidFill>
              <a:latin typeface="Oswald"/>
              <a:ea typeface="Oswald"/>
              <a:cs typeface="Oswald"/>
              <a:sym typeface="Oswald"/>
            </a:endParaRPr>
          </a:p>
          <a:p>
            <a:pPr marL="609447" marR="0" lvl="0" indent="-609447" algn="l" rtl="0">
              <a:spcBef>
                <a:spcPts val="0"/>
              </a:spcBef>
              <a:spcAft>
                <a:spcPts val="0"/>
              </a:spcAft>
              <a:buClr>
                <a:schemeClr val="lt1"/>
              </a:buClr>
              <a:buSzPts val="2800"/>
              <a:buFont typeface="Oswald"/>
              <a:buChar char="•"/>
            </a:pPr>
            <a:r>
              <a:rPr lang="en" sz="3732" b="1">
                <a:solidFill>
                  <a:schemeClr val="lt1"/>
                </a:solidFill>
                <a:latin typeface="Oswald"/>
                <a:ea typeface="Oswald"/>
                <a:cs typeface="Oswald"/>
                <a:sym typeface="Oswald"/>
              </a:rPr>
              <a:t>3 Tiered Instruction/Intervention</a:t>
            </a:r>
            <a:endParaRPr sz="2399">
              <a:solidFill>
                <a:schemeClr val="lt1"/>
              </a:solidFill>
              <a:latin typeface="Oswald"/>
              <a:ea typeface="Oswald"/>
              <a:cs typeface="Oswald"/>
              <a:sym typeface="Oswald"/>
            </a:endParaRPr>
          </a:p>
          <a:p>
            <a:pPr marL="609447" marR="0" lvl="0" indent="-609447" algn="l" rtl="0">
              <a:spcBef>
                <a:spcPts val="0"/>
              </a:spcBef>
              <a:spcAft>
                <a:spcPts val="0"/>
              </a:spcAft>
              <a:buClr>
                <a:schemeClr val="lt1"/>
              </a:buClr>
              <a:buSzPts val="2800"/>
              <a:buFont typeface="Oswald"/>
              <a:buChar char="•"/>
            </a:pPr>
            <a:r>
              <a:rPr lang="en" sz="3732" b="1">
                <a:solidFill>
                  <a:schemeClr val="lt1"/>
                </a:solidFill>
                <a:latin typeface="Oswald"/>
                <a:ea typeface="Oswald"/>
                <a:cs typeface="Oswald"/>
                <a:sym typeface="Oswald"/>
              </a:rPr>
              <a:t>Data-Evaluation</a:t>
            </a:r>
            <a:endParaRPr sz="2399">
              <a:solidFill>
                <a:schemeClr val="lt1"/>
              </a:solidFill>
              <a:latin typeface="Oswald"/>
              <a:ea typeface="Oswald"/>
              <a:cs typeface="Oswald"/>
              <a:sym typeface="Oswald"/>
            </a:endParaRPr>
          </a:p>
        </p:txBody>
      </p:sp>
      <p:grpSp>
        <p:nvGrpSpPr>
          <p:cNvPr id="213" name="Google Shape;213;p33"/>
          <p:cNvGrpSpPr/>
          <p:nvPr/>
        </p:nvGrpSpPr>
        <p:grpSpPr>
          <a:xfrm>
            <a:off x="211857" y="767848"/>
            <a:ext cx="4613752" cy="3093110"/>
            <a:chOff x="8211775" y="2273097"/>
            <a:chExt cx="3461179" cy="3094038"/>
          </a:xfrm>
        </p:grpSpPr>
        <p:sp>
          <p:nvSpPr>
            <p:cNvPr id="214" name="Google Shape;214;p33"/>
            <p:cNvSpPr txBox="1"/>
            <p:nvPr/>
          </p:nvSpPr>
          <p:spPr>
            <a:xfrm>
              <a:off x="8211775" y="2273097"/>
              <a:ext cx="3206400" cy="822300"/>
            </a:xfrm>
            <a:prstGeom prst="rect">
              <a:avLst/>
            </a:prstGeom>
            <a:solidFill>
              <a:schemeClr val="lt1"/>
            </a:solidFill>
            <a:ln>
              <a:noFill/>
            </a:ln>
          </p:spPr>
          <p:txBody>
            <a:bodyPr spcFirstLastPara="1" wrap="square" lIns="121850" tIns="60900" rIns="121850" bIns="60900" anchor="t" anchorCtr="0">
              <a:noAutofit/>
            </a:bodyPr>
            <a:lstStyle/>
            <a:p>
              <a:pPr marL="0" marR="0" lvl="0" indent="0" algn="l" rtl="0">
                <a:spcBef>
                  <a:spcPts val="0"/>
                </a:spcBef>
                <a:spcAft>
                  <a:spcPts val="0"/>
                </a:spcAft>
                <a:buNone/>
              </a:pPr>
              <a:r>
                <a:rPr lang="en" sz="4799" b="1">
                  <a:solidFill>
                    <a:srgbClr val="EEECE1"/>
                  </a:solidFill>
                  <a:latin typeface="Oswald"/>
                  <a:ea typeface="Oswald"/>
                  <a:cs typeface="Oswald"/>
                  <a:sym typeface="Oswald"/>
                </a:rPr>
                <a:t>Connections </a:t>
              </a:r>
              <a:endParaRPr sz="2399">
                <a:solidFill>
                  <a:schemeClr val="dk1"/>
                </a:solidFill>
                <a:latin typeface="Oswald"/>
                <a:ea typeface="Oswald"/>
                <a:cs typeface="Oswald"/>
                <a:sym typeface="Oswald"/>
              </a:endParaRPr>
            </a:p>
          </p:txBody>
        </p:sp>
        <p:pic>
          <p:nvPicPr>
            <p:cNvPr id="215" name="Google Shape;215;p33"/>
            <p:cNvPicPr preferRelativeResize="0"/>
            <p:nvPr/>
          </p:nvPicPr>
          <p:blipFill rotWithShape="1">
            <a:blip r:embed="rId3">
              <a:alphaModFix/>
            </a:blip>
            <a:srcRect/>
            <a:stretch/>
          </p:blipFill>
          <p:spPr>
            <a:xfrm rot="2662823">
              <a:off x="9810674" y="3694724"/>
              <a:ext cx="1963528" cy="1018193"/>
            </a:xfrm>
            <a:prstGeom prst="rect">
              <a:avLst/>
            </a:prstGeom>
            <a:noFill/>
            <a:ln>
              <a:noFill/>
            </a:ln>
          </p:spPr>
        </p:pic>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pic>
        <p:nvPicPr>
          <p:cNvPr id="220" name="Google Shape;220;p34"/>
          <p:cNvPicPr preferRelativeResize="0"/>
          <p:nvPr/>
        </p:nvPicPr>
        <p:blipFill rotWithShape="1">
          <a:blip r:embed="rId3">
            <a:alphaModFix/>
          </a:blip>
          <a:srcRect/>
          <a:stretch/>
        </p:blipFill>
        <p:spPr>
          <a:xfrm>
            <a:off x="4197477" y="0"/>
            <a:ext cx="7991349" cy="6858000"/>
          </a:xfrm>
          <a:prstGeom prst="rect">
            <a:avLst/>
          </a:prstGeom>
          <a:noFill/>
          <a:ln>
            <a:noFill/>
          </a:ln>
        </p:spPr>
      </p:pic>
      <p:sp>
        <p:nvSpPr>
          <p:cNvPr id="221" name="Google Shape;221;p34"/>
          <p:cNvSpPr txBox="1"/>
          <p:nvPr/>
        </p:nvSpPr>
        <p:spPr>
          <a:xfrm>
            <a:off x="531812" y="533400"/>
            <a:ext cx="2339700" cy="831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2400" b="1">
                <a:solidFill>
                  <a:schemeClr val="dk2"/>
                </a:solidFill>
                <a:latin typeface="Helvetica Neue"/>
                <a:ea typeface="Helvetica Neue"/>
                <a:cs typeface="Helvetica Neue"/>
                <a:sym typeface="Helvetica Neue"/>
              </a:rPr>
              <a:t>Our goal is to have</a:t>
            </a:r>
            <a:endParaRPr/>
          </a:p>
        </p:txBody>
      </p:sp>
      <p:sp>
        <p:nvSpPr>
          <p:cNvPr id="222" name="Google Shape;222;p34"/>
          <p:cNvSpPr txBox="1"/>
          <p:nvPr/>
        </p:nvSpPr>
        <p:spPr>
          <a:xfrm>
            <a:off x="456236" y="1277375"/>
            <a:ext cx="1978500" cy="708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4000">
                <a:solidFill>
                  <a:schemeClr val="lt2"/>
                </a:solidFill>
                <a:latin typeface="Calibri"/>
                <a:ea typeface="Calibri"/>
                <a:cs typeface="Calibri"/>
                <a:sym typeface="Calibri"/>
              </a:rPr>
              <a:t>teachers</a:t>
            </a:r>
            <a:endParaRPr/>
          </a:p>
        </p:txBody>
      </p:sp>
      <p:sp>
        <p:nvSpPr>
          <p:cNvPr id="223" name="Google Shape;223;p34"/>
          <p:cNvSpPr txBox="1"/>
          <p:nvPr/>
        </p:nvSpPr>
        <p:spPr>
          <a:xfrm>
            <a:off x="-382588" y="1828800"/>
            <a:ext cx="2339700" cy="461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2400" b="1">
                <a:solidFill>
                  <a:schemeClr val="dk2"/>
                </a:solidFill>
                <a:latin typeface="Helvetica Neue"/>
                <a:ea typeface="Helvetica Neue"/>
                <a:cs typeface="Helvetica Neue"/>
                <a:sym typeface="Helvetica Neue"/>
              </a:rPr>
              <a:t>do</a:t>
            </a:r>
            <a:endParaRPr/>
          </a:p>
        </p:txBody>
      </p:sp>
      <p:sp>
        <p:nvSpPr>
          <p:cNvPr id="224" name="Google Shape;224;p34"/>
          <p:cNvSpPr txBox="1"/>
          <p:nvPr/>
        </p:nvSpPr>
        <p:spPr>
          <a:xfrm>
            <a:off x="982051" y="1739040"/>
            <a:ext cx="1674300" cy="708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4000" b="1">
                <a:solidFill>
                  <a:schemeClr val="lt2"/>
                </a:solidFill>
                <a:latin typeface="Calibri"/>
                <a:ea typeface="Calibri"/>
                <a:cs typeface="Calibri"/>
                <a:sym typeface="Calibri"/>
              </a:rPr>
              <a:t>FEWER</a:t>
            </a:r>
            <a:endParaRPr/>
          </a:p>
        </p:txBody>
      </p:sp>
      <p:sp>
        <p:nvSpPr>
          <p:cNvPr id="225" name="Google Shape;225;p34"/>
          <p:cNvSpPr txBox="1"/>
          <p:nvPr/>
        </p:nvSpPr>
        <p:spPr>
          <a:xfrm>
            <a:off x="0" y="2362200"/>
            <a:ext cx="2339700" cy="461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2400" b="1">
                <a:solidFill>
                  <a:schemeClr val="dk2"/>
                </a:solidFill>
                <a:latin typeface="Helvetica Neue"/>
                <a:ea typeface="Helvetica Neue"/>
                <a:cs typeface="Helvetica Neue"/>
                <a:sym typeface="Helvetica Neue"/>
              </a:rPr>
              <a:t>things</a:t>
            </a:r>
            <a:endParaRPr/>
          </a:p>
        </p:txBody>
      </p:sp>
      <p:sp>
        <p:nvSpPr>
          <p:cNvPr id="226" name="Google Shape;226;p34"/>
          <p:cNvSpPr txBox="1"/>
          <p:nvPr/>
        </p:nvSpPr>
        <p:spPr>
          <a:xfrm>
            <a:off x="1598612" y="2286000"/>
            <a:ext cx="1769400" cy="708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4000" b="1">
                <a:solidFill>
                  <a:schemeClr val="lt2"/>
                </a:solidFill>
                <a:latin typeface="Calibri"/>
                <a:ea typeface="Calibri"/>
                <a:cs typeface="Calibri"/>
                <a:sym typeface="Calibri"/>
              </a:rPr>
              <a:t>BETTER</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pic>
        <p:nvPicPr>
          <p:cNvPr id="232" name="Google Shape;232;p35"/>
          <p:cNvPicPr preferRelativeResize="0"/>
          <p:nvPr/>
        </p:nvPicPr>
        <p:blipFill>
          <a:blip r:embed="rId3">
            <a:alphaModFix/>
          </a:blip>
          <a:stretch>
            <a:fillRect/>
          </a:stretch>
        </p:blipFill>
        <p:spPr>
          <a:xfrm>
            <a:off x="152400" y="152400"/>
            <a:ext cx="12036425" cy="677048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36"/>
          <p:cNvSpPr txBox="1">
            <a:spLocks noGrp="1"/>
          </p:cNvSpPr>
          <p:nvPr>
            <p:ph type="sldNum" idx="12"/>
          </p:nvPr>
        </p:nvSpPr>
        <p:spPr>
          <a:xfrm>
            <a:off x="8588426" y="6041362"/>
            <a:ext cx="683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90C226"/>
              </a:buClr>
              <a:buFont typeface="Questrial"/>
              <a:buNone/>
            </a:pPr>
            <a:fld id="{00000000-1234-1234-1234-123412341234}" type="slidenum">
              <a:rPr lang="en"/>
              <a:t>9</a:t>
            </a:fld>
            <a:endParaRPr/>
          </a:p>
        </p:txBody>
      </p:sp>
      <p:pic>
        <p:nvPicPr>
          <p:cNvPr id="239" name="Google Shape;239;p36"/>
          <p:cNvPicPr preferRelativeResize="0"/>
          <p:nvPr/>
        </p:nvPicPr>
        <p:blipFill>
          <a:blip r:embed="rId3">
            <a:alphaModFix/>
          </a:blip>
          <a:stretch>
            <a:fillRect/>
          </a:stretch>
        </p:blipFill>
        <p:spPr>
          <a:xfrm>
            <a:off x="15946" y="56875"/>
            <a:ext cx="10665224" cy="6786974"/>
          </a:xfrm>
          <a:prstGeom prst="rect">
            <a:avLst/>
          </a:prstGeom>
          <a:noFill/>
          <a:ln>
            <a:noFill/>
          </a:ln>
        </p:spPr>
      </p:pic>
      <p:pic>
        <p:nvPicPr>
          <p:cNvPr id="240" name="Google Shape;240;p36" descr="MTSS_MainLogo.png"/>
          <p:cNvPicPr preferRelativeResize="0"/>
          <p:nvPr/>
        </p:nvPicPr>
        <p:blipFill rotWithShape="1">
          <a:blip r:embed="rId4">
            <a:alphaModFix/>
          </a:blip>
          <a:srcRect/>
          <a:stretch/>
        </p:blipFill>
        <p:spPr>
          <a:xfrm>
            <a:off x="9411149" y="5167200"/>
            <a:ext cx="2777700" cy="1690800"/>
          </a:xfrm>
          <a:prstGeom prst="rect">
            <a:avLst/>
          </a:prstGeom>
          <a:noFill/>
          <a:ln>
            <a:noFill/>
          </a:ln>
        </p:spPr>
      </p:pic>
    </p:spTree>
  </p:cSld>
  <p:clrMapOvr>
    <a:masterClrMapping/>
  </p:clrMapOvr>
</p:sld>
</file>

<file path=ppt/theme/theme1.xml><?xml version="1.0" encoding="utf-8"?>
<a:theme xmlns:a="http://schemas.openxmlformats.org/drawingml/2006/main" name="Theme 6">
  <a:themeElements>
    <a:clrScheme name="Custom 6">
      <a:dk1>
        <a:srgbClr val="FF6600"/>
      </a:dk1>
      <a:lt1>
        <a:srgbClr val="0066CC"/>
      </a:lt1>
      <a:dk2>
        <a:srgbClr val="FFCC00"/>
      </a:dk2>
      <a:lt2>
        <a:srgbClr val="993300"/>
      </a:lt2>
      <a:accent1>
        <a:srgbClr val="336699"/>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ption 4">
  <a:themeElements>
    <a:clrScheme name="January">
      <a:dk1>
        <a:srgbClr val="000000"/>
      </a:dk1>
      <a:lt1>
        <a:srgbClr val="CC6666"/>
      </a:lt1>
      <a:dk2>
        <a:srgbClr val="99CC66"/>
      </a:dk2>
      <a:lt2>
        <a:srgbClr val="336666"/>
      </a:lt2>
      <a:accent1>
        <a:srgbClr val="336699"/>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halkboard_16x9">
      <a:dk1>
        <a:srgbClr val="000000"/>
      </a:dk1>
      <a:lt1>
        <a:srgbClr val="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792</Words>
  <Application>Microsoft Office PowerPoint</Application>
  <PresentationFormat>Custom</PresentationFormat>
  <Paragraphs>80</Paragraphs>
  <Slides>11</Slides>
  <Notes>11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11</vt:i4>
      </vt:variant>
    </vt:vector>
  </HeadingPairs>
  <TitlesOfParts>
    <vt:vector size="20" baseType="lpstr">
      <vt:lpstr>Cutive</vt:lpstr>
      <vt:lpstr>Questrial</vt:lpstr>
      <vt:lpstr>Corbel</vt:lpstr>
      <vt:lpstr>Calibri</vt:lpstr>
      <vt:lpstr>Helvetica Neue</vt:lpstr>
      <vt:lpstr>Arial</vt:lpstr>
      <vt:lpstr>Oswald</vt:lpstr>
      <vt:lpstr>Theme 6</vt:lpstr>
      <vt:lpstr>Option 4</vt:lpstr>
      <vt:lpstr>Multi-Tiered System of Support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Joining Cohort 5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Multi-Tiered System of Support</dc:title>
  <dc:creator>Kebbler Williams</dc:creator>
  <cp:lastModifiedBy>Kebbler Williams</cp:lastModifiedBy>
  <cp:revision>1</cp:revision>
  <dcterms:modified xsi:type="dcterms:W3CDTF">2018-12-05T20:55:09Z</dcterms:modified>
</cp:coreProperties>
</file>