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1"/>
  </p:notesMasterIdLst>
  <p:sldIdLst>
    <p:sldId id="257" r:id="rId2"/>
    <p:sldId id="259" r:id="rId3"/>
    <p:sldId id="260" r:id="rId4"/>
    <p:sldId id="261" r:id="rId5"/>
    <p:sldId id="262" r:id="rId6"/>
    <p:sldId id="263" r:id="rId7"/>
    <p:sldId id="267" r:id="rId8"/>
    <p:sldId id="265" r:id="rId9"/>
    <p:sldId id="266" r:id="rId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ヒラギノ角ゴ Pro W3" pitchFamily="1" charset="-128"/>
        <a:cs typeface="+mn-cs"/>
      </a:defRPr>
    </a:lvl5pPr>
    <a:lvl6pPr marL="22860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6pPr>
    <a:lvl7pPr marL="27432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7pPr>
    <a:lvl8pPr marL="32004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8pPr>
    <a:lvl9pPr marL="3657600" algn="l" defTabSz="914400" rtl="0" eaLnBrk="1" latinLnBrk="0" hangingPunct="1">
      <a:defRPr sz="2400" kern="1200">
        <a:solidFill>
          <a:schemeClr val="tx1"/>
        </a:solidFill>
        <a:latin typeface="Arial" panose="020B0604020202020204" pitchFamily="34" charset="0"/>
        <a:ea typeface="ヒラギノ角ゴ Pro W3"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377" autoAdjust="0"/>
    <p:restoredTop sz="86607" autoAdjust="0"/>
  </p:normalViewPr>
  <p:slideViewPr>
    <p:cSldViewPr>
      <p:cViewPr varScale="1">
        <p:scale>
          <a:sx n="75" d="100"/>
          <a:sy n="75" d="100"/>
        </p:scale>
        <p:origin x="1906" y="5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91074831-132B-5D4A-89C3-3D782CECFC93}"/>
              </a:ext>
            </a:extLst>
          </p:cNvPr>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ea typeface="ヒラギノ角ゴ Pro W3" panose="020B0300000000000000" pitchFamily="34" charset="-128"/>
              </a:defRPr>
            </a:lvl1pPr>
          </a:lstStyle>
          <a:p>
            <a:pPr>
              <a:defRPr/>
            </a:pPr>
            <a:endParaRPr lang="en-US" altLang="en-US"/>
          </a:p>
        </p:txBody>
      </p:sp>
      <p:sp>
        <p:nvSpPr>
          <p:cNvPr id="5123" name="Rectangle 3">
            <a:extLst>
              <a:ext uri="{FF2B5EF4-FFF2-40B4-BE49-F238E27FC236}">
                <a16:creationId xmlns:a16="http://schemas.microsoft.com/office/drawing/2014/main" id="{BBC87B3E-7458-A540-8CB0-389DEB882B27}"/>
              </a:ext>
            </a:extLst>
          </p:cNvPr>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ea typeface="ヒラギノ角ゴ Pro W3" panose="020B0300000000000000" pitchFamily="34" charset="-128"/>
              </a:defRPr>
            </a:lvl1pPr>
          </a:lstStyle>
          <a:p>
            <a:pPr>
              <a:defRPr/>
            </a:pPr>
            <a:endParaRPr lang="en-US" altLang="en-US"/>
          </a:p>
        </p:txBody>
      </p:sp>
      <p:sp>
        <p:nvSpPr>
          <p:cNvPr id="4100" name="Rectangle 4">
            <a:extLst>
              <a:ext uri="{FF2B5EF4-FFF2-40B4-BE49-F238E27FC236}">
                <a16:creationId xmlns:a16="http://schemas.microsoft.com/office/drawing/2014/main" id="{2030A26F-1661-40A3-B501-27DAED432CF5}"/>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125" name="Rectangle 5">
            <a:extLst>
              <a:ext uri="{FF2B5EF4-FFF2-40B4-BE49-F238E27FC236}">
                <a16:creationId xmlns:a16="http://schemas.microsoft.com/office/drawing/2014/main" id="{86F7B0ED-FA79-7D46-B5D6-864B2D75F2A6}"/>
              </a:ext>
            </a:extLst>
          </p:cNvPr>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5126" name="Rectangle 6">
            <a:extLst>
              <a:ext uri="{FF2B5EF4-FFF2-40B4-BE49-F238E27FC236}">
                <a16:creationId xmlns:a16="http://schemas.microsoft.com/office/drawing/2014/main" id="{E8744A20-28EB-D640-B0AF-0FAED2DDB95C}"/>
              </a:ext>
            </a:extLst>
          </p:cNvPr>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ea typeface="ヒラギノ角ゴ Pro W3" panose="020B0300000000000000" pitchFamily="34" charset="-128"/>
              </a:defRPr>
            </a:lvl1pPr>
          </a:lstStyle>
          <a:p>
            <a:pPr>
              <a:defRPr/>
            </a:pPr>
            <a:endParaRPr lang="en-US" altLang="en-US"/>
          </a:p>
        </p:txBody>
      </p:sp>
      <p:sp>
        <p:nvSpPr>
          <p:cNvPr id="5127" name="Rectangle 7">
            <a:extLst>
              <a:ext uri="{FF2B5EF4-FFF2-40B4-BE49-F238E27FC236}">
                <a16:creationId xmlns:a16="http://schemas.microsoft.com/office/drawing/2014/main" id="{4164AE06-25DA-C74E-8D97-5ACF38E7FD1B}"/>
              </a:ext>
            </a:extLst>
          </p:cNvPr>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ea typeface="ヒラギノ角ゴ Pro W3" panose="020B0300000000000000" pitchFamily="34" charset="-128"/>
              </a:defRPr>
            </a:lvl1pPr>
          </a:lstStyle>
          <a:p>
            <a:pPr>
              <a:defRPr/>
            </a:pPr>
            <a:fld id="{DDD16775-53D2-44C7-965C-53E770878093}" type="slidenum">
              <a:rPr lang="en-US" altLang="en-US"/>
              <a:pPr>
                <a:defRPr/>
              </a:pPr>
              <a:t>‹#›</a:t>
            </a:fld>
            <a:endParaRPr lang="en-US" altLang="en-US"/>
          </a:p>
        </p:txBody>
      </p:sp>
    </p:spTree>
    <p:extLst>
      <p:ext uri="{BB962C8B-B14F-4D97-AF65-F5344CB8AC3E}">
        <p14:creationId xmlns:p14="http://schemas.microsoft.com/office/powerpoint/2010/main" val="23019163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ヒラギノ角ゴ Pro W3" panose="020B0300000000000000" pitchFamily="34" charset="-128"/>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ヒラギノ角ゴ Pro W3" panose="020B0300000000000000" pitchFamily="34" charset="-128"/>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ヒラギノ角ゴ Pro W3" panose="020B0300000000000000" pitchFamily="34" charset="-128"/>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ヒラギノ角ゴ Pro W3" panose="020B0300000000000000" pitchFamily="34" charset="-128"/>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ヒラギノ角ゴ Pro W3" panose="020B0300000000000000"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DD16775-53D2-44C7-965C-53E770878093}" type="slidenum">
              <a:rPr lang="en-US" altLang="en-US" smtClean="0"/>
              <a:pPr>
                <a:defRPr/>
              </a:pPr>
              <a:t>7</a:t>
            </a:fld>
            <a:endParaRPr lang="en-US" altLang="en-US"/>
          </a:p>
        </p:txBody>
      </p:sp>
    </p:spTree>
    <p:extLst>
      <p:ext uri="{BB962C8B-B14F-4D97-AF65-F5344CB8AC3E}">
        <p14:creationId xmlns:p14="http://schemas.microsoft.com/office/powerpoint/2010/main" val="366794100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1" descr="WhitebackPPTCover3">
            <a:extLst>
              <a:ext uri="{FF2B5EF4-FFF2-40B4-BE49-F238E27FC236}">
                <a16:creationId xmlns:a16="http://schemas.microsoft.com/office/drawing/2014/main" id="{3115BA4D-57AB-4EE9-A698-ED23170BBB4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4763"/>
            <a:ext cx="9144000" cy="686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8" name="Rectangle 2">
            <a:extLst>
              <a:ext uri="{FF2B5EF4-FFF2-40B4-BE49-F238E27FC236}">
                <a16:creationId xmlns:a16="http://schemas.microsoft.com/office/drawing/2014/main" id="{AD29E6F4-74DA-2945-8D4D-3F9CB207B852}"/>
              </a:ext>
            </a:extLst>
          </p:cNvPr>
          <p:cNvSpPr>
            <a:spLocks noGrp="1" noChangeArrowheads="1"/>
          </p:cNvSpPr>
          <p:nvPr>
            <p:ph type="ctrTitle"/>
          </p:nvPr>
        </p:nvSpPr>
        <p:spPr>
          <a:xfrm>
            <a:off x="685800" y="2286000"/>
            <a:ext cx="7772400" cy="1143000"/>
          </a:xfrm>
        </p:spPr>
        <p:txBody>
          <a:bodyPr/>
          <a:lstStyle>
            <a:lvl1pPr algn="ctr">
              <a:defRPr sz="4000">
                <a:solidFill>
                  <a:srgbClr val="004276"/>
                </a:solidFill>
              </a:defRPr>
            </a:lvl1pPr>
          </a:lstStyle>
          <a:p>
            <a:pPr lvl="0"/>
            <a:r>
              <a:rPr lang="en-US" altLang="en-US" noProof="0" dirty="0"/>
              <a:t>Click to edit Master title style</a:t>
            </a:r>
          </a:p>
        </p:txBody>
      </p:sp>
      <p:sp>
        <p:nvSpPr>
          <p:cNvPr id="9219" name="Rectangle 3">
            <a:extLst>
              <a:ext uri="{FF2B5EF4-FFF2-40B4-BE49-F238E27FC236}">
                <a16:creationId xmlns:a16="http://schemas.microsoft.com/office/drawing/2014/main" id="{9C703848-84A8-4745-B152-F34037ACD5EA}"/>
              </a:ext>
            </a:extLst>
          </p:cNvPr>
          <p:cNvSpPr>
            <a:spLocks noGrp="1" noChangeArrowheads="1"/>
          </p:cNvSpPr>
          <p:nvPr>
            <p:ph type="subTitle" idx="1"/>
          </p:nvPr>
        </p:nvSpPr>
        <p:spPr>
          <a:xfrm>
            <a:off x="1371600" y="3886200"/>
            <a:ext cx="6400800" cy="1752600"/>
          </a:xfrm>
        </p:spPr>
        <p:txBody>
          <a:bodyPr/>
          <a:lstStyle>
            <a:lvl1pPr marL="0" indent="0" algn="ctr">
              <a:buFontTx/>
              <a:buNone/>
              <a:defRPr sz="2800"/>
            </a:lvl1pPr>
          </a:lstStyle>
          <a:p>
            <a:pPr lvl="0"/>
            <a:r>
              <a:rPr lang="en-US" altLang="en-US" noProof="0"/>
              <a:t>Click to edit Master subtitle style</a:t>
            </a:r>
          </a:p>
        </p:txBody>
      </p:sp>
      <p:sp>
        <p:nvSpPr>
          <p:cNvPr id="5" name="Rectangle 6">
            <a:extLst>
              <a:ext uri="{FF2B5EF4-FFF2-40B4-BE49-F238E27FC236}">
                <a16:creationId xmlns:a16="http://schemas.microsoft.com/office/drawing/2014/main" id="{F9995217-AEA3-4B21-8AFD-4B1A3806A0EB}"/>
              </a:ext>
            </a:extLst>
          </p:cNvPr>
          <p:cNvSpPr>
            <a:spLocks noGrp="1" noChangeArrowheads="1"/>
          </p:cNvSpPr>
          <p:nvPr>
            <p:ph type="sldNum" sz="quarter" idx="10"/>
          </p:nvPr>
        </p:nvSpPr>
        <p:spPr/>
        <p:txBody>
          <a:bodyPr/>
          <a:lstStyle>
            <a:lvl1pPr>
              <a:defRPr/>
            </a:lvl1pPr>
          </a:lstStyle>
          <a:p>
            <a:pPr>
              <a:defRPr/>
            </a:pPr>
            <a:fld id="{B8C6FFE7-7C77-4346-8883-43C861AA66A8}" type="slidenum">
              <a:rPr lang="en-US" altLang="en-US"/>
              <a:pPr>
                <a:defRPr/>
              </a:pPr>
              <a:t>‹#›</a:t>
            </a:fld>
            <a:endParaRPr lang="en-US" altLang="en-US"/>
          </a:p>
        </p:txBody>
      </p:sp>
    </p:spTree>
    <p:extLst>
      <p:ext uri="{BB962C8B-B14F-4D97-AF65-F5344CB8AC3E}">
        <p14:creationId xmlns:p14="http://schemas.microsoft.com/office/powerpoint/2010/main" val="1333911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39471B-94A2-0441-A9E5-BD4A3BB040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0468115-E8F3-904D-8285-7B3214BCBE97}"/>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B7342A8B-6579-46A7-8CB8-F7B1D9A649BD}"/>
              </a:ext>
            </a:extLst>
          </p:cNvPr>
          <p:cNvSpPr>
            <a:spLocks noGrp="1" noChangeArrowheads="1"/>
          </p:cNvSpPr>
          <p:nvPr>
            <p:ph type="sldNum" sz="quarter" idx="10"/>
          </p:nvPr>
        </p:nvSpPr>
        <p:spPr>
          <a:ln/>
        </p:spPr>
        <p:txBody>
          <a:bodyPr/>
          <a:lstStyle>
            <a:lvl1pPr>
              <a:defRPr/>
            </a:lvl1pPr>
          </a:lstStyle>
          <a:p>
            <a:pPr>
              <a:defRPr/>
            </a:pPr>
            <a:fld id="{CBB1A8A3-A498-4E25-B913-6A13F7CBD346}"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9891997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1B6D58-5D08-374D-AF4C-26DA176CFD5D}"/>
              </a:ext>
            </a:extLst>
          </p:cNvPr>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CC7EB6-BDAD-3D43-AAC5-8E62689C910C}"/>
              </a:ext>
            </a:extLst>
          </p:cNvPr>
          <p:cNvSpPr>
            <a:spLocks noGrp="1"/>
          </p:cNvSpPr>
          <p:nvPr>
            <p:ph type="body" orient="vert" idx="1"/>
          </p:nvPr>
        </p:nvSpPr>
        <p:spPr>
          <a:xfrm>
            <a:off x="685800" y="304800"/>
            <a:ext cx="5676900" cy="5791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a:extLst>
              <a:ext uri="{FF2B5EF4-FFF2-40B4-BE49-F238E27FC236}">
                <a16:creationId xmlns:a16="http://schemas.microsoft.com/office/drawing/2014/main" id="{A5703E4C-893D-41E1-9558-584D183AF731}"/>
              </a:ext>
            </a:extLst>
          </p:cNvPr>
          <p:cNvSpPr>
            <a:spLocks noGrp="1" noChangeArrowheads="1"/>
          </p:cNvSpPr>
          <p:nvPr>
            <p:ph type="sldNum" sz="quarter" idx="10"/>
          </p:nvPr>
        </p:nvSpPr>
        <p:spPr>
          <a:ln/>
        </p:spPr>
        <p:txBody>
          <a:bodyPr/>
          <a:lstStyle>
            <a:lvl1pPr>
              <a:defRPr/>
            </a:lvl1pPr>
          </a:lstStyle>
          <a:p>
            <a:pPr>
              <a:defRPr/>
            </a:pPr>
            <a:fld id="{EDE8567A-9E71-4129-BE88-2A2649223A65}"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16924027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57634-7966-9243-8E7F-FF07F6BD7F5E}"/>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1BF2BE39-CA1D-9A40-9220-51C88B95050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E9CF51A9-8DF1-4AC0-920C-D2330A550BEC}"/>
              </a:ext>
            </a:extLst>
          </p:cNvPr>
          <p:cNvSpPr>
            <a:spLocks noGrp="1"/>
          </p:cNvSpPr>
          <p:nvPr>
            <p:ph type="sldNum" sz="quarter" idx="10"/>
          </p:nvPr>
        </p:nvSpPr>
        <p:spPr/>
        <p:txBody>
          <a:bodyPr/>
          <a:lstStyle>
            <a:lvl1pPr>
              <a:defRPr/>
            </a:lvl1pPr>
          </a:lstStyle>
          <a:p>
            <a:pPr>
              <a:defRPr/>
            </a:pPr>
            <a:fld id="{0CE305BD-61BB-45B2-BDB6-7EA386501608}"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41021793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AFF950-DB9E-FC4D-8619-9F78EC9D8162}"/>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958673-0A5B-4143-B34B-3022F83FE935}"/>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
        <p:nvSpPr>
          <p:cNvPr id="4" name="Rectangle 6">
            <a:extLst>
              <a:ext uri="{FF2B5EF4-FFF2-40B4-BE49-F238E27FC236}">
                <a16:creationId xmlns:a16="http://schemas.microsoft.com/office/drawing/2014/main" id="{5E420622-1A56-45EE-9F94-53315779A263}"/>
              </a:ext>
            </a:extLst>
          </p:cNvPr>
          <p:cNvSpPr>
            <a:spLocks noGrp="1" noChangeArrowheads="1"/>
          </p:cNvSpPr>
          <p:nvPr>
            <p:ph type="sldNum" sz="quarter" idx="10"/>
          </p:nvPr>
        </p:nvSpPr>
        <p:spPr>
          <a:ln/>
        </p:spPr>
        <p:txBody>
          <a:bodyPr/>
          <a:lstStyle>
            <a:lvl1pPr>
              <a:defRPr/>
            </a:lvl1pPr>
          </a:lstStyle>
          <a:p>
            <a:pPr>
              <a:defRPr/>
            </a:pPr>
            <a:fld id="{EF8F7177-CB6C-416D-A824-8C40559B9AA4}"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087639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50F45-A2FA-924C-A07C-4B016AA4E4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F2F976-BEAD-414B-B75A-084FDB67AF89}"/>
              </a:ext>
            </a:extLst>
          </p:cNvPr>
          <p:cNvSpPr>
            <a:spLocks noGrp="1"/>
          </p:cNvSpPr>
          <p:nvPr>
            <p:ph sz="half" idx="1"/>
          </p:nvPr>
        </p:nvSpPr>
        <p:spPr>
          <a:xfrm>
            <a:off x="685800" y="1600200"/>
            <a:ext cx="38100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8A55A7-0E46-064E-B7AC-29B10CC62D04}"/>
              </a:ext>
            </a:extLst>
          </p:cNvPr>
          <p:cNvSpPr>
            <a:spLocks noGrp="1"/>
          </p:cNvSpPr>
          <p:nvPr>
            <p:ph sz="half" idx="2"/>
          </p:nvPr>
        </p:nvSpPr>
        <p:spPr>
          <a:xfrm>
            <a:off x="4648200" y="1600200"/>
            <a:ext cx="3810000" cy="4495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a:extLst>
              <a:ext uri="{FF2B5EF4-FFF2-40B4-BE49-F238E27FC236}">
                <a16:creationId xmlns:a16="http://schemas.microsoft.com/office/drawing/2014/main" id="{73F80D24-ECD3-4CE4-A684-B7B3348CAFF1}"/>
              </a:ext>
            </a:extLst>
          </p:cNvPr>
          <p:cNvSpPr>
            <a:spLocks noGrp="1" noChangeArrowheads="1"/>
          </p:cNvSpPr>
          <p:nvPr>
            <p:ph type="sldNum" sz="quarter" idx="10"/>
          </p:nvPr>
        </p:nvSpPr>
        <p:spPr>
          <a:ln/>
        </p:spPr>
        <p:txBody>
          <a:bodyPr/>
          <a:lstStyle>
            <a:lvl1pPr>
              <a:defRPr/>
            </a:lvl1pPr>
          </a:lstStyle>
          <a:p>
            <a:pPr>
              <a:defRPr/>
            </a:pPr>
            <a:fld id="{6C4DF4F5-826C-4691-9E5A-62BC9BD3A147}"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942004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0B80-373F-FC43-9478-24D19F2C36ED}"/>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26614C-1CC7-964B-95D0-3F107B1C979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9102C29-E661-A54A-B34B-0E4426A73ECC}"/>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7B9CC99-C87D-1547-B9E0-2232A12E542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41FC90E-0D55-4149-85A2-3A8E987C95C6}"/>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8AFC40D8-5AFD-49DB-9C1E-501CEC12E2A9}"/>
              </a:ext>
            </a:extLst>
          </p:cNvPr>
          <p:cNvSpPr>
            <a:spLocks noGrp="1" noChangeArrowheads="1"/>
          </p:cNvSpPr>
          <p:nvPr>
            <p:ph type="sldNum" sz="quarter" idx="10"/>
          </p:nvPr>
        </p:nvSpPr>
        <p:spPr>
          <a:ln/>
        </p:spPr>
        <p:txBody>
          <a:bodyPr/>
          <a:lstStyle>
            <a:lvl1pPr>
              <a:defRPr/>
            </a:lvl1pPr>
          </a:lstStyle>
          <a:p>
            <a:pPr>
              <a:defRPr/>
            </a:pPr>
            <a:fld id="{394E8A79-35EC-44BE-B1A2-F59110F5DC23}"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109284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B28E8-F784-934F-81F2-BAA7879B6150}"/>
              </a:ext>
            </a:extLst>
          </p:cNvPr>
          <p:cNvSpPr>
            <a:spLocks noGrp="1"/>
          </p:cNvSpPr>
          <p:nvPr>
            <p:ph type="title"/>
          </p:nvPr>
        </p:nvSpPr>
        <p:spPr/>
        <p:txBody>
          <a:bodyPr/>
          <a:lstStyle/>
          <a:p>
            <a:r>
              <a:rPr lang="en-US"/>
              <a:t>Click to edit Master title style</a:t>
            </a:r>
          </a:p>
        </p:txBody>
      </p:sp>
      <p:sp>
        <p:nvSpPr>
          <p:cNvPr id="3" name="Rectangle 6">
            <a:extLst>
              <a:ext uri="{FF2B5EF4-FFF2-40B4-BE49-F238E27FC236}">
                <a16:creationId xmlns:a16="http://schemas.microsoft.com/office/drawing/2014/main" id="{CD3629A2-B98D-4142-9258-E1F53566A14F}"/>
              </a:ext>
            </a:extLst>
          </p:cNvPr>
          <p:cNvSpPr>
            <a:spLocks noGrp="1" noChangeArrowheads="1"/>
          </p:cNvSpPr>
          <p:nvPr>
            <p:ph type="sldNum" sz="quarter" idx="10"/>
          </p:nvPr>
        </p:nvSpPr>
        <p:spPr>
          <a:ln/>
        </p:spPr>
        <p:txBody>
          <a:bodyPr/>
          <a:lstStyle>
            <a:lvl1pPr>
              <a:defRPr/>
            </a:lvl1pPr>
          </a:lstStyle>
          <a:p>
            <a:pPr>
              <a:defRPr/>
            </a:pPr>
            <a:fld id="{1B1882D4-56E9-4030-B4FD-AF256CD6A80A}"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485690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a:extLst>
              <a:ext uri="{FF2B5EF4-FFF2-40B4-BE49-F238E27FC236}">
                <a16:creationId xmlns:a16="http://schemas.microsoft.com/office/drawing/2014/main" id="{22C31363-AF6D-4C0D-913E-83BE0146DBA1}"/>
              </a:ext>
            </a:extLst>
          </p:cNvPr>
          <p:cNvSpPr>
            <a:spLocks noGrp="1" noChangeArrowheads="1"/>
          </p:cNvSpPr>
          <p:nvPr>
            <p:ph type="sldNum" sz="quarter" idx="10"/>
          </p:nvPr>
        </p:nvSpPr>
        <p:spPr>
          <a:ln/>
        </p:spPr>
        <p:txBody>
          <a:bodyPr/>
          <a:lstStyle>
            <a:lvl1pPr>
              <a:defRPr/>
            </a:lvl1pPr>
          </a:lstStyle>
          <a:p>
            <a:pPr>
              <a:defRPr/>
            </a:pPr>
            <a:fld id="{AB52B99B-11E7-4275-86EE-25E19F2CC62D}"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30191717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CA83E4-2135-834A-8411-2A7BEAA35CA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605D31B-1D50-B44B-A860-7A4487174FD1}"/>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001C06-3F98-7C4E-93FF-8E067A94C91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a:extLst>
              <a:ext uri="{FF2B5EF4-FFF2-40B4-BE49-F238E27FC236}">
                <a16:creationId xmlns:a16="http://schemas.microsoft.com/office/drawing/2014/main" id="{60A25BAF-C917-447C-996E-D6829DF0DAF0}"/>
              </a:ext>
            </a:extLst>
          </p:cNvPr>
          <p:cNvSpPr>
            <a:spLocks noGrp="1" noChangeArrowheads="1"/>
          </p:cNvSpPr>
          <p:nvPr>
            <p:ph type="sldNum" sz="quarter" idx="10"/>
          </p:nvPr>
        </p:nvSpPr>
        <p:spPr>
          <a:ln/>
        </p:spPr>
        <p:txBody>
          <a:bodyPr/>
          <a:lstStyle>
            <a:lvl1pPr>
              <a:defRPr/>
            </a:lvl1pPr>
          </a:lstStyle>
          <a:p>
            <a:pPr>
              <a:defRPr/>
            </a:pPr>
            <a:fld id="{9860CC8F-58A9-4039-8308-A42F96D904CB}"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503312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11DD0-A26D-0341-B335-0DD3E545D0FF}"/>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B19071F-F91E-6147-8650-093188D0340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a:extLst>
              <a:ext uri="{FF2B5EF4-FFF2-40B4-BE49-F238E27FC236}">
                <a16:creationId xmlns:a16="http://schemas.microsoft.com/office/drawing/2014/main" id="{B85B2726-4CF3-4948-B248-7DDF0BCDE7F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Rectangle 6">
            <a:extLst>
              <a:ext uri="{FF2B5EF4-FFF2-40B4-BE49-F238E27FC236}">
                <a16:creationId xmlns:a16="http://schemas.microsoft.com/office/drawing/2014/main" id="{581F7B4B-78A0-4651-ACC1-791290F9C6CD}"/>
              </a:ext>
            </a:extLst>
          </p:cNvPr>
          <p:cNvSpPr>
            <a:spLocks noGrp="1" noChangeArrowheads="1"/>
          </p:cNvSpPr>
          <p:nvPr>
            <p:ph type="sldNum" sz="quarter" idx="10"/>
          </p:nvPr>
        </p:nvSpPr>
        <p:spPr>
          <a:ln/>
        </p:spPr>
        <p:txBody>
          <a:bodyPr/>
          <a:lstStyle>
            <a:lvl1pPr>
              <a:defRPr/>
            </a:lvl1pPr>
          </a:lstStyle>
          <a:p>
            <a:pPr>
              <a:defRPr/>
            </a:pPr>
            <a:fld id="{D696126A-F02F-465B-B9D0-158011CA9234}" type="slidenum">
              <a:rPr lang="en-US" altLang="en-US"/>
              <a:pPr>
                <a:defRPr/>
              </a:pPr>
              <a:t>‹#›</a:t>
            </a:fld>
            <a:endParaRPr lang="en-US" altLang="en-US">
              <a:solidFill>
                <a:schemeClr val="tx1"/>
              </a:solidFill>
            </a:endParaRPr>
          </a:p>
        </p:txBody>
      </p:sp>
    </p:spTree>
    <p:extLst>
      <p:ext uri="{BB962C8B-B14F-4D97-AF65-F5344CB8AC3E}">
        <p14:creationId xmlns:p14="http://schemas.microsoft.com/office/powerpoint/2010/main" val="243115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516907A0-112A-4384-B812-F70D4D4668BE}"/>
              </a:ext>
            </a:extLst>
          </p:cNvPr>
          <p:cNvSpPr>
            <a:spLocks noGrp="1" noChangeArrowheads="1"/>
          </p:cNvSpPr>
          <p:nvPr>
            <p:ph type="title"/>
          </p:nvPr>
        </p:nvSpPr>
        <p:spPr bwMode="auto">
          <a:xfrm>
            <a:off x="685800" y="304800"/>
            <a:ext cx="7772400"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E4ABCFCD-9E12-4344-8959-F5EDE34E616F}"/>
              </a:ext>
            </a:extLst>
          </p:cNvPr>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6">
            <a:extLst>
              <a:ext uri="{FF2B5EF4-FFF2-40B4-BE49-F238E27FC236}">
                <a16:creationId xmlns:a16="http://schemas.microsoft.com/office/drawing/2014/main" id="{9883C0A3-2D1F-3E4B-96C6-68477894EB71}"/>
              </a:ext>
            </a:extLst>
          </p:cNvPr>
          <p:cNvSpPr>
            <a:spLocks noGrp="1" noChangeArrowheads="1"/>
          </p:cNvSpPr>
          <p:nvPr>
            <p:ph type="sldNum" sz="quarter" idx="4"/>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400">
                <a:solidFill>
                  <a:schemeClr val="folHlink"/>
                </a:solidFill>
                <a:ea typeface="ヒラギノ角ゴ Pro W3" panose="020B0300000000000000" pitchFamily="34" charset="-128"/>
              </a:defRPr>
            </a:lvl1pPr>
          </a:lstStyle>
          <a:p>
            <a:pPr>
              <a:defRPr/>
            </a:pPr>
            <a:fld id="{2BA30DEF-D676-4A1E-9678-D80F4C8F7503}" type="slidenum">
              <a:rPr lang="en-US" altLang="en-US"/>
              <a:pPr>
                <a:defRPr/>
              </a:pPr>
              <a:t>‹#›</a:t>
            </a:fld>
            <a:endParaRPr lang="en-US" altLang="en-US">
              <a:solidFill>
                <a:schemeClr val="tx1"/>
              </a:solidFill>
            </a:endParaRPr>
          </a:p>
        </p:txBody>
      </p:sp>
    </p:spTree>
  </p:cSld>
  <p:clrMap bg1="lt1" tx1="dk1" bg2="lt2" tx2="dk2" accent1="accent1" accent2="accent2" accent3="accent3" accent4="accent4" accent5="accent5" accent6="accent6" hlink="hlink" folHlink="folHlink"/>
  <p:sldLayoutIdLst>
    <p:sldLayoutId id="2147483710" r:id="rId1"/>
    <p:sldLayoutId id="2147483711"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hf hdr="0" ftr="0" dt="0"/>
  <p:txStyles>
    <p:titleStyle>
      <a:lvl1pPr algn="l" rtl="0" eaLnBrk="0" fontAlgn="base" hangingPunct="0">
        <a:spcBef>
          <a:spcPct val="0"/>
        </a:spcBef>
        <a:spcAft>
          <a:spcPct val="0"/>
        </a:spcAft>
        <a:defRPr sz="3800" b="1" kern="1200">
          <a:solidFill>
            <a:srgbClr val="004276"/>
          </a:solidFill>
          <a:latin typeface="+mj-lt"/>
          <a:ea typeface="+mj-ea"/>
          <a:cs typeface="+mj-cs"/>
        </a:defRPr>
      </a:lvl1pPr>
      <a:lvl2pPr algn="l" rtl="0" eaLnBrk="0" fontAlgn="base" hangingPunct="0">
        <a:spcBef>
          <a:spcPct val="0"/>
        </a:spcBef>
        <a:spcAft>
          <a:spcPct val="0"/>
        </a:spcAft>
        <a:defRPr sz="3800" b="1">
          <a:solidFill>
            <a:srgbClr val="004276"/>
          </a:solidFill>
          <a:latin typeface="Arial" panose="020B0604020202020204" pitchFamily="34" charset="0"/>
          <a:ea typeface="ヒラギノ角ゴ Pro W3" panose="020B0300000000000000" pitchFamily="34" charset="-128"/>
        </a:defRPr>
      </a:lvl2pPr>
      <a:lvl3pPr algn="l" rtl="0" eaLnBrk="0" fontAlgn="base" hangingPunct="0">
        <a:spcBef>
          <a:spcPct val="0"/>
        </a:spcBef>
        <a:spcAft>
          <a:spcPct val="0"/>
        </a:spcAft>
        <a:defRPr sz="3800" b="1">
          <a:solidFill>
            <a:srgbClr val="004276"/>
          </a:solidFill>
          <a:latin typeface="Arial" panose="020B0604020202020204" pitchFamily="34" charset="0"/>
          <a:ea typeface="ヒラギノ角ゴ Pro W3" panose="020B0300000000000000" pitchFamily="34" charset="-128"/>
        </a:defRPr>
      </a:lvl3pPr>
      <a:lvl4pPr algn="l" rtl="0" eaLnBrk="0" fontAlgn="base" hangingPunct="0">
        <a:spcBef>
          <a:spcPct val="0"/>
        </a:spcBef>
        <a:spcAft>
          <a:spcPct val="0"/>
        </a:spcAft>
        <a:defRPr sz="3800" b="1">
          <a:solidFill>
            <a:srgbClr val="004276"/>
          </a:solidFill>
          <a:latin typeface="Arial" panose="020B0604020202020204" pitchFamily="34" charset="0"/>
          <a:ea typeface="ヒラギノ角ゴ Pro W3" panose="020B0300000000000000" pitchFamily="34" charset="-128"/>
        </a:defRPr>
      </a:lvl4pPr>
      <a:lvl5pPr algn="l" rtl="0" eaLnBrk="0" fontAlgn="base" hangingPunct="0">
        <a:spcBef>
          <a:spcPct val="0"/>
        </a:spcBef>
        <a:spcAft>
          <a:spcPct val="0"/>
        </a:spcAft>
        <a:defRPr sz="3800" b="1">
          <a:solidFill>
            <a:srgbClr val="004276"/>
          </a:solidFill>
          <a:latin typeface="Arial" panose="020B0604020202020204" pitchFamily="34" charset="0"/>
          <a:ea typeface="ヒラギノ角ゴ Pro W3" panose="020B0300000000000000" pitchFamily="34" charset="-128"/>
        </a:defRPr>
      </a:lvl5pPr>
      <a:lvl6pPr marL="457200" algn="l" rtl="0" fontAlgn="base">
        <a:spcBef>
          <a:spcPct val="0"/>
        </a:spcBef>
        <a:spcAft>
          <a:spcPct val="0"/>
        </a:spcAft>
        <a:defRPr sz="3800" b="1">
          <a:solidFill>
            <a:srgbClr val="A2BC36"/>
          </a:solidFill>
          <a:latin typeface="Arial" panose="020B0604020202020204" pitchFamily="34" charset="0"/>
          <a:ea typeface="ヒラギノ角ゴ Pro W3" panose="020B0300000000000000" pitchFamily="34" charset="-128"/>
        </a:defRPr>
      </a:lvl6pPr>
      <a:lvl7pPr marL="914400" algn="l" rtl="0" fontAlgn="base">
        <a:spcBef>
          <a:spcPct val="0"/>
        </a:spcBef>
        <a:spcAft>
          <a:spcPct val="0"/>
        </a:spcAft>
        <a:defRPr sz="3800" b="1">
          <a:solidFill>
            <a:srgbClr val="A2BC36"/>
          </a:solidFill>
          <a:latin typeface="Arial" panose="020B0604020202020204" pitchFamily="34" charset="0"/>
          <a:ea typeface="ヒラギノ角ゴ Pro W3" panose="020B0300000000000000" pitchFamily="34" charset="-128"/>
        </a:defRPr>
      </a:lvl7pPr>
      <a:lvl8pPr marL="1371600" algn="l" rtl="0" fontAlgn="base">
        <a:spcBef>
          <a:spcPct val="0"/>
        </a:spcBef>
        <a:spcAft>
          <a:spcPct val="0"/>
        </a:spcAft>
        <a:defRPr sz="3800" b="1">
          <a:solidFill>
            <a:srgbClr val="A2BC36"/>
          </a:solidFill>
          <a:latin typeface="Arial" panose="020B0604020202020204" pitchFamily="34" charset="0"/>
          <a:ea typeface="ヒラギノ角ゴ Pro W3" panose="020B0300000000000000" pitchFamily="34" charset="-128"/>
        </a:defRPr>
      </a:lvl8pPr>
      <a:lvl9pPr marL="1828800" algn="l" rtl="0" fontAlgn="base">
        <a:spcBef>
          <a:spcPct val="0"/>
        </a:spcBef>
        <a:spcAft>
          <a:spcPct val="0"/>
        </a:spcAft>
        <a:defRPr sz="3800" b="1">
          <a:solidFill>
            <a:srgbClr val="A2BC36"/>
          </a:solidFill>
          <a:latin typeface="Arial" panose="020B0604020202020204" pitchFamily="34" charset="0"/>
          <a:ea typeface="ヒラギノ角ゴ Pro W3" panose="020B0300000000000000" pitchFamily="34" charset="-128"/>
        </a:defRPr>
      </a:lvl9pPr>
    </p:titleStyle>
    <p:bodyStyle>
      <a:lvl1pPr marL="342900" indent="-342900" algn="l" rtl="0" eaLnBrk="0" fontAlgn="base" hangingPunct="0">
        <a:spcBef>
          <a:spcPct val="20000"/>
        </a:spcBef>
        <a:spcAft>
          <a:spcPct val="0"/>
        </a:spcAft>
        <a:buChar char="•"/>
        <a:defRPr sz="3000" kern="1200">
          <a:solidFill>
            <a:srgbClr val="0D4376"/>
          </a:solidFill>
          <a:latin typeface="+mn-lt"/>
          <a:ea typeface="+mn-ea"/>
          <a:cs typeface="+mn-cs"/>
        </a:defRPr>
      </a:lvl1pPr>
      <a:lvl2pPr marL="742950" indent="-285750" algn="l" rtl="0" eaLnBrk="0" fontAlgn="base" hangingPunct="0">
        <a:spcBef>
          <a:spcPct val="20000"/>
        </a:spcBef>
        <a:spcAft>
          <a:spcPct val="0"/>
        </a:spcAft>
        <a:buChar char="–"/>
        <a:defRPr sz="2800" kern="1200">
          <a:solidFill>
            <a:srgbClr val="0D4376"/>
          </a:solidFill>
          <a:latin typeface="+mn-lt"/>
          <a:ea typeface="+mn-ea"/>
          <a:cs typeface="+mn-cs"/>
        </a:defRPr>
      </a:lvl2pPr>
      <a:lvl3pPr marL="1143000" indent="-228600" algn="l" rtl="0" eaLnBrk="0" fontAlgn="base" hangingPunct="0">
        <a:spcBef>
          <a:spcPct val="20000"/>
        </a:spcBef>
        <a:spcAft>
          <a:spcPct val="0"/>
        </a:spcAft>
        <a:buChar char="•"/>
        <a:defRPr sz="2400" kern="1200">
          <a:solidFill>
            <a:srgbClr val="0D4376"/>
          </a:solidFill>
          <a:latin typeface="+mn-lt"/>
          <a:ea typeface="+mn-ea"/>
          <a:cs typeface="+mn-cs"/>
        </a:defRPr>
      </a:lvl3pPr>
      <a:lvl4pPr marL="1600200" indent="-228600" algn="l" rtl="0" eaLnBrk="0" fontAlgn="base" hangingPunct="0">
        <a:spcBef>
          <a:spcPct val="20000"/>
        </a:spcBef>
        <a:spcAft>
          <a:spcPct val="0"/>
        </a:spcAft>
        <a:buChar char="–"/>
        <a:defRPr sz="2000" kern="1200">
          <a:solidFill>
            <a:srgbClr val="0D4376"/>
          </a:solidFill>
          <a:latin typeface="+mn-lt"/>
          <a:ea typeface="+mn-ea"/>
          <a:cs typeface="+mn-cs"/>
        </a:defRPr>
      </a:lvl4pPr>
      <a:lvl5pPr marL="2057400" indent="-228600" algn="l" rtl="0" eaLnBrk="0" fontAlgn="base" hangingPunct="0">
        <a:spcBef>
          <a:spcPct val="20000"/>
        </a:spcBef>
        <a:spcAft>
          <a:spcPct val="0"/>
        </a:spcAft>
        <a:buChar char="»"/>
        <a:defRPr sz="2000" kern="1200">
          <a:solidFill>
            <a:srgbClr val="0D437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a:extLst>
              <a:ext uri="{FF2B5EF4-FFF2-40B4-BE49-F238E27FC236}">
                <a16:creationId xmlns:a16="http://schemas.microsoft.com/office/drawing/2014/main" id="{AD78B293-B557-457E-B12B-B4615528C621}"/>
              </a:ext>
            </a:extLst>
          </p:cNvPr>
          <p:cNvSpPr>
            <a:spLocks noGrp="1" noChangeArrowheads="1"/>
          </p:cNvSpPr>
          <p:nvPr>
            <p:ph type="ctrTitle"/>
          </p:nvPr>
        </p:nvSpPr>
        <p:spPr>
          <a:xfrm>
            <a:off x="533400" y="1752600"/>
            <a:ext cx="8077200" cy="2362200"/>
          </a:xfrm>
        </p:spPr>
        <p:txBody>
          <a:bodyPr/>
          <a:lstStyle/>
          <a:p>
            <a:pPr eaLnBrk="1" hangingPunct="1">
              <a:defRPr/>
            </a:pPr>
            <a:br>
              <a:rPr lang="en-US" spc="-5" dirty="0">
                <a:solidFill>
                  <a:srgbClr val="FF0000"/>
                </a:solidFill>
              </a:rPr>
            </a:br>
            <a:r>
              <a:rPr lang="en-US" spc="-5" dirty="0">
                <a:solidFill>
                  <a:srgbClr val="0070C0"/>
                </a:solidFill>
              </a:rPr>
              <a:t>New Charter Schools:  </a:t>
            </a:r>
            <a:br>
              <a:rPr lang="en-US" spc="-5" dirty="0">
                <a:solidFill>
                  <a:srgbClr val="0070C0"/>
                </a:solidFill>
              </a:rPr>
            </a:br>
            <a:r>
              <a:rPr lang="en-US" spc="-5" dirty="0">
                <a:solidFill>
                  <a:srgbClr val="0070C0"/>
                </a:solidFill>
              </a:rPr>
              <a:t>Planning </a:t>
            </a:r>
            <a:r>
              <a:rPr lang="en-US" spc="-55" dirty="0">
                <a:solidFill>
                  <a:srgbClr val="0070C0"/>
                </a:solidFill>
              </a:rPr>
              <a:t>Year </a:t>
            </a:r>
            <a:r>
              <a:rPr lang="en-US" spc="-5" dirty="0">
                <a:solidFill>
                  <a:srgbClr val="0070C0"/>
                </a:solidFill>
              </a:rPr>
              <a:t>Session</a:t>
            </a:r>
            <a:r>
              <a:rPr lang="en-US" spc="-55" dirty="0">
                <a:solidFill>
                  <a:srgbClr val="0070C0"/>
                </a:solidFill>
              </a:rPr>
              <a:t> </a:t>
            </a:r>
            <a:r>
              <a:rPr lang="en-US" spc="-5" dirty="0">
                <a:solidFill>
                  <a:srgbClr val="0070C0"/>
                </a:solidFill>
              </a:rPr>
              <a:t>4</a:t>
            </a:r>
            <a:br>
              <a:rPr lang="en-US" spc="-5" dirty="0">
                <a:solidFill>
                  <a:srgbClr val="0070C0"/>
                </a:solidFill>
                <a:cs typeface="Arial"/>
              </a:rPr>
            </a:br>
            <a:r>
              <a:rPr lang="en-US" dirty="0">
                <a:solidFill>
                  <a:srgbClr val="0070C0"/>
                </a:solidFill>
                <a:cs typeface="Arial"/>
              </a:rPr>
              <a:t>Every </a:t>
            </a:r>
            <a:r>
              <a:rPr lang="en-US" spc="-5" dirty="0">
                <a:solidFill>
                  <a:srgbClr val="0070C0"/>
                </a:solidFill>
                <a:cs typeface="Arial"/>
              </a:rPr>
              <a:t>Student  </a:t>
            </a:r>
            <a:r>
              <a:rPr lang="en-US" dirty="0">
                <a:solidFill>
                  <a:srgbClr val="0070C0"/>
                </a:solidFill>
                <a:cs typeface="Arial"/>
              </a:rPr>
              <a:t>Succeeds Act</a:t>
            </a:r>
            <a:r>
              <a:rPr lang="en-US" spc="-245" dirty="0">
                <a:solidFill>
                  <a:srgbClr val="0070C0"/>
                </a:solidFill>
                <a:cs typeface="Arial"/>
              </a:rPr>
              <a:t> </a:t>
            </a:r>
            <a:r>
              <a:rPr lang="en-US" dirty="0">
                <a:solidFill>
                  <a:srgbClr val="0070C0"/>
                </a:solidFill>
                <a:cs typeface="Arial"/>
              </a:rPr>
              <a:t>(ESSA)</a:t>
            </a:r>
            <a:br>
              <a:rPr lang="en-US" dirty="0">
                <a:solidFill>
                  <a:srgbClr val="0070C0"/>
                </a:solidFill>
                <a:cs typeface="Arial"/>
              </a:rPr>
            </a:br>
            <a:endParaRPr lang="en-US" altLang="en-US" dirty="0">
              <a:solidFill>
                <a:srgbClr val="FF0000"/>
              </a:solidFill>
            </a:endParaRPr>
          </a:p>
        </p:txBody>
      </p:sp>
      <p:sp>
        <p:nvSpPr>
          <p:cNvPr id="4098" name="Rectangle 3">
            <a:extLst>
              <a:ext uri="{FF2B5EF4-FFF2-40B4-BE49-F238E27FC236}">
                <a16:creationId xmlns:a16="http://schemas.microsoft.com/office/drawing/2014/main" id="{43A2277A-295F-4963-A3C6-6EE542900B36}"/>
              </a:ext>
            </a:extLst>
          </p:cNvPr>
          <p:cNvSpPr>
            <a:spLocks noGrp="1" noChangeArrowheads="1"/>
          </p:cNvSpPr>
          <p:nvPr>
            <p:ph type="subTitle" idx="1"/>
          </p:nvPr>
        </p:nvSpPr>
        <p:spPr>
          <a:xfrm>
            <a:off x="685800" y="4419600"/>
            <a:ext cx="7772400" cy="2362200"/>
          </a:xfrm>
        </p:spPr>
        <p:txBody>
          <a:bodyPr/>
          <a:lstStyle/>
          <a:p>
            <a:pPr>
              <a:defRPr/>
            </a:pPr>
            <a:r>
              <a:rPr lang="en-US" sz="2400" b="1" spc="-5" dirty="0">
                <a:solidFill>
                  <a:srgbClr val="0070C0"/>
                </a:solidFill>
                <a:cs typeface="Arial"/>
              </a:rPr>
              <a:t>Paul Davis</a:t>
            </a:r>
            <a:endParaRPr lang="en-US" sz="2400" dirty="0">
              <a:solidFill>
                <a:srgbClr val="0070C0"/>
              </a:solidFill>
              <a:cs typeface="Arial"/>
            </a:endParaRPr>
          </a:p>
          <a:p>
            <a:pPr>
              <a:defRPr/>
            </a:pPr>
            <a:r>
              <a:rPr lang="en-US" sz="2400" b="1" spc="-5" dirty="0">
                <a:solidFill>
                  <a:srgbClr val="0070C0"/>
                </a:solidFill>
                <a:cs typeface="Arial"/>
              </a:rPr>
              <a:t>Analysis </a:t>
            </a:r>
            <a:r>
              <a:rPr lang="en-US" sz="2400" b="1" dirty="0">
                <a:solidFill>
                  <a:srgbClr val="0070C0"/>
                </a:solidFill>
                <a:cs typeface="Arial"/>
              </a:rPr>
              <a:t>and Reporting, </a:t>
            </a:r>
            <a:r>
              <a:rPr lang="en-US" sz="2400" b="1" spc="-5" dirty="0">
                <a:solidFill>
                  <a:srgbClr val="0070C0"/>
                </a:solidFill>
                <a:cs typeface="Arial"/>
              </a:rPr>
              <a:t>Accountability Services</a:t>
            </a:r>
          </a:p>
          <a:p>
            <a:pPr>
              <a:defRPr/>
            </a:pPr>
            <a:r>
              <a:rPr lang="en-US" sz="2400" b="1" dirty="0">
                <a:solidFill>
                  <a:srgbClr val="0070C0"/>
                </a:solidFill>
                <a:cs typeface="Arial"/>
              </a:rPr>
              <a:t>North Carolina Department of </a:t>
            </a:r>
            <a:r>
              <a:rPr lang="en-US" sz="2400" b="1" spc="-5" dirty="0">
                <a:solidFill>
                  <a:srgbClr val="0070C0"/>
                </a:solidFill>
                <a:cs typeface="Arial"/>
              </a:rPr>
              <a:t>Public</a:t>
            </a:r>
            <a:r>
              <a:rPr lang="en-US" sz="2400" b="1" spc="-135" dirty="0">
                <a:solidFill>
                  <a:srgbClr val="0070C0"/>
                </a:solidFill>
                <a:cs typeface="Arial"/>
              </a:rPr>
              <a:t> </a:t>
            </a:r>
            <a:r>
              <a:rPr lang="en-US" sz="2400" b="1" dirty="0">
                <a:solidFill>
                  <a:srgbClr val="0070C0"/>
                </a:solidFill>
                <a:cs typeface="Arial"/>
              </a:rPr>
              <a:t>Instruction</a:t>
            </a:r>
            <a:endParaRPr lang="en-US" sz="2400" dirty="0">
              <a:solidFill>
                <a:srgbClr val="0070C0"/>
              </a:solidFill>
              <a:latin typeface="Times New Roman"/>
              <a:cs typeface="Times New Roman"/>
            </a:endParaRPr>
          </a:p>
          <a:p>
            <a:pPr>
              <a:spcBef>
                <a:spcPts val="1300"/>
              </a:spcBef>
              <a:defRPr/>
            </a:pPr>
            <a:r>
              <a:rPr lang="en-US" sz="2400" b="1" spc="-5" dirty="0">
                <a:solidFill>
                  <a:srgbClr val="0070C0"/>
                </a:solidFill>
                <a:cs typeface="Arial"/>
              </a:rPr>
              <a:t>December 12,</a:t>
            </a:r>
            <a:r>
              <a:rPr lang="en-US" sz="2400" b="1" spc="-40" dirty="0">
                <a:solidFill>
                  <a:srgbClr val="0070C0"/>
                </a:solidFill>
                <a:cs typeface="Arial"/>
              </a:rPr>
              <a:t> </a:t>
            </a:r>
            <a:r>
              <a:rPr lang="en-US" sz="2400" b="1" spc="-10" dirty="0">
                <a:solidFill>
                  <a:srgbClr val="0070C0"/>
                </a:solidFill>
                <a:cs typeface="Arial"/>
              </a:rPr>
              <a:t>2018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AA9E84E5-FC9C-4A8F-8B40-361CF43C90FD}"/>
              </a:ext>
            </a:extLst>
          </p:cNvPr>
          <p:cNvSpPr txBox="1">
            <a:spLocks noGrp="1"/>
          </p:cNvSpPr>
          <p:nvPr>
            <p:ph type="title"/>
          </p:nvPr>
        </p:nvSpPr>
        <p:spPr>
          <a:xfrm>
            <a:off x="685800" y="391180"/>
            <a:ext cx="7848600" cy="523220"/>
          </a:xfrm>
        </p:spPr>
        <p:txBody>
          <a:bodyPr wrap="square" lIns="0" tIns="0" rIns="0" bIns="0" rtlCol="0">
            <a:spAutoFit/>
          </a:bodyPr>
          <a:lstStyle/>
          <a:p>
            <a:pPr marL="12700">
              <a:defRPr/>
            </a:pPr>
            <a:r>
              <a:rPr sz="3400" spc="-5" dirty="0">
                <a:solidFill>
                  <a:srgbClr val="A2BC36"/>
                </a:solidFill>
                <a:cs typeface="Arial"/>
              </a:rPr>
              <a:t>Before We Get Started — Definitions</a:t>
            </a:r>
          </a:p>
        </p:txBody>
      </p:sp>
      <p:sp>
        <p:nvSpPr>
          <p:cNvPr id="6147" name="object 3">
            <a:extLst>
              <a:ext uri="{FF2B5EF4-FFF2-40B4-BE49-F238E27FC236}">
                <a16:creationId xmlns:a16="http://schemas.microsoft.com/office/drawing/2014/main" id="{72A63388-B678-4291-A4DB-D678E0CD31D5}"/>
              </a:ext>
            </a:extLst>
          </p:cNvPr>
          <p:cNvSpPr txBox="1">
            <a:spLocks noChangeArrowheads="1"/>
          </p:cNvSpPr>
          <p:nvPr/>
        </p:nvSpPr>
        <p:spPr bwMode="auto">
          <a:xfrm>
            <a:off x="485775" y="1169049"/>
            <a:ext cx="8172450" cy="48859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marL="469900" indent="-457200">
              <a:lnSpc>
                <a:spcPts val="3313"/>
              </a:lnSpc>
              <a:spcBef>
                <a:spcPct val="0"/>
              </a:spcBef>
              <a:buFont typeface="Wingdings" panose="05000000000000000000" pitchFamily="2" charset="2"/>
              <a:buChar char="Ø"/>
              <a:defRPr/>
            </a:pPr>
            <a:r>
              <a:rPr lang="en-US" altLang="en-US" sz="2400" dirty="0">
                <a:solidFill>
                  <a:schemeClr val="tx1"/>
                </a:solidFill>
                <a:latin typeface="+mj-lt"/>
              </a:rPr>
              <a:t>Elementary School (elementary/middle)</a:t>
            </a:r>
          </a:p>
          <a:p>
            <a:pPr marL="688975" indent="-227013">
              <a:lnSpc>
                <a:spcPts val="2813"/>
              </a:lnSpc>
              <a:spcBef>
                <a:spcPts val="300"/>
              </a:spcBef>
              <a:buFont typeface="Wingdings" panose="05000000000000000000" pitchFamily="2" charset="2"/>
              <a:buChar char="§"/>
              <a:defRPr/>
            </a:pPr>
            <a:r>
              <a:rPr lang="en-US" altLang="en-US" sz="2200" dirty="0">
                <a:solidFill>
                  <a:schemeClr val="tx1"/>
                </a:solidFill>
                <a:latin typeface="+mj-lt"/>
              </a:rPr>
              <a:t>Means a nonprofit institutional day or residential school,  including public elementary charter school, that provides  elementary education, as determined under state law</a:t>
            </a:r>
          </a:p>
          <a:p>
            <a:pPr marL="469900" indent="-457200">
              <a:lnSpc>
                <a:spcPts val="3313"/>
              </a:lnSpc>
              <a:spcBef>
                <a:spcPts val="900"/>
              </a:spcBef>
              <a:buFont typeface="Wingdings" panose="05000000000000000000" pitchFamily="2" charset="2"/>
              <a:buChar char="Ø"/>
              <a:defRPr/>
            </a:pPr>
            <a:r>
              <a:rPr lang="en-US" altLang="en-US" sz="2400" dirty="0">
                <a:solidFill>
                  <a:schemeClr val="tx1"/>
                </a:solidFill>
                <a:latin typeface="+mj-lt"/>
              </a:rPr>
              <a:t>Secondary School (middle/high—non-graduating)</a:t>
            </a:r>
          </a:p>
          <a:p>
            <a:pPr marL="688975" indent="-227013">
              <a:lnSpc>
                <a:spcPts val="2813"/>
              </a:lnSpc>
              <a:spcBef>
                <a:spcPts val="300"/>
              </a:spcBef>
              <a:buFont typeface="Wingdings" panose="05000000000000000000" pitchFamily="2" charset="2"/>
              <a:buChar char="§"/>
              <a:defRPr/>
            </a:pPr>
            <a:r>
              <a:rPr lang="en-US" altLang="en-US" sz="2200" dirty="0">
                <a:solidFill>
                  <a:schemeClr val="tx1"/>
                </a:solidFill>
                <a:latin typeface="+mj-lt"/>
              </a:rPr>
              <a:t>Means a nonprofit institutional day or residential school,  including public charter school, that provides secondary  education, as determined under state law, except that the  term does not include any education beyond grade 12</a:t>
            </a:r>
          </a:p>
          <a:p>
            <a:pPr marL="461963" indent="-449263">
              <a:lnSpc>
                <a:spcPts val="3313"/>
              </a:lnSpc>
              <a:spcBef>
                <a:spcPts val="900"/>
              </a:spcBef>
              <a:buFont typeface="Wingdings" panose="05000000000000000000" pitchFamily="2" charset="2"/>
              <a:buChar char="Ø"/>
              <a:defRPr/>
            </a:pPr>
            <a:r>
              <a:rPr lang="en-US" altLang="en-US" sz="2400" dirty="0">
                <a:solidFill>
                  <a:schemeClr val="tx1"/>
                </a:solidFill>
                <a:latin typeface="+mj-lt"/>
              </a:rPr>
              <a:t>High School</a:t>
            </a:r>
          </a:p>
          <a:p>
            <a:pPr marL="688975" indent="-227013">
              <a:lnSpc>
                <a:spcPts val="3075"/>
              </a:lnSpc>
              <a:spcBef>
                <a:spcPct val="0"/>
              </a:spcBef>
              <a:buFont typeface="Wingdings" panose="05000000000000000000" pitchFamily="2" charset="2"/>
              <a:buChar char="§"/>
              <a:defRPr/>
            </a:pPr>
            <a:r>
              <a:rPr lang="en-US" sz="2000" dirty="0">
                <a:solidFill>
                  <a:schemeClr val="tx1"/>
                </a:solidFill>
              </a:rPr>
              <a:t>A school that has one of the following indicators: Biology, Math Course Rigor or ACT/ACT </a:t>
            </a:r>
            <a:r>
              <a:rPr lang="en-US" sz="2000" dirty="0" err="1">
                <a:solidFill>
                  <a:schemeClr val="tx1"/>
                </a:solidFill>
              </a:rPr>
              <a:t>WorkKeys</a:t>
            </a:r>
            <a:endParaRPr lang="en-US" altLang="en-US" sz="2000" dirty="0">
              <a:solidFill>
                <a:schemeClr val="tx1"/>
              </a:solidFill>
              <a:latin typeface="+mj-lt"/>
            </a:endParaRPr>
          </a:p>
        </p:txBody>
      </p:sp>
      <p:sp>
        <p:nvSpPr>
          <p:cNvPr id="3" name="Slide Number Placeholder 2">
            <a:extLst>
              <a:ext uri="{FF2B5EF4-FFF2-40B4-BE49-F238E27FC236}">
                <a16:creationId xmlns:a16="http://schemas.microsoft.com/office/drawing/2014/main" id="{2791B039-93FD-47A0-819D-8751BBDAC7A3}"/>
              </a:ext>
            </a:extLst>
          </p:cNvPr>
          <p:cNvSpPr>
            <a:spLocks noGrp="1"/>
          </p:cNvSpPr>
          <p:nvPr>
            <p:ph type="sldNum" sz="quarter" idx="10"/>
          </p:nvPr>
        </p:nvSpPr>
        <p:spPr/>
        <p:txBody>
          <a:bodyPr/>
          <a:lstStyle/>
          <a:p>
            <a:pPr>
              <a:defRPr/>
            </a:pPr>
            <a:fld id="{0CE305BD-61BB-45B2-BDB6-7EA386501608}" type="slidenum">
              <a:rPr lang="en-US" altLang="en-US" smtClean="0"/>
              <a:pPr>
                <a:defRPr/>
              </a:pPr>
              <a:t>2</a:t>
            </a:fld>
            <a:endParaRPr lang="en-US" altLang="en-US">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3BBB993D-E746-48F4-BB9B-AE7328811FE9}"/>
              </a:ext>
            </a:extLst>
          </p:cNvPr>
          <p:cNvSpPr txBox="1">
            <a:spLocks noGrp="1"/>
          </p:cNvSpPr>
          <p:nvPr>
            <p:ph type="title"/>
          </p:nvPr>
        </p:nvSpPr>
        <p:spPr>
          <a:xfrm>
            <a:off x="533400" y="224166"/>
            <a:ext cx="8153400" cy="523220"/>
          </a:xfrm>
        </p:spPr>
        <p:txBody>
          <a:bodyPr wrap="square" lIns="0" tIns="0" rIns="0" bIns="0" rtlCol="0">
            <a:spAutoFit/>
          </a:bodyPr>
          <a:lstStyle/>
          <a:p>
            <a:pPr marL="12700">
              <a:defRPr/>
            </a:pPr>
            <a:r>
              <a:rPr sz="3400" spc="-5" dirty="0">
                <a:solidFill>
                  <a:srgbClr val="A2BC36"/>
                </a:solidFill>
                <a:cs typeface="Arial"/>
              </a:rPr>
              <a:t>Before We Get Started — Requirements</a:t>
            </a:r>
          </a:p>
        </p:txBody>
      </p:sp>
      <p:sp>
        <p:nvSpPr>
          <p:cNvPr id="7171" name="object 3">
            <a:extLst>
              <a:ext uri="{FF2B5EF4-FFF2-40B4-BE49-F238E27FC236}">
                <a16:creationId xmlns:a16="http://schemas.microsoft.com/office/drawing/2014/main" id="{A447A37B-C1BC-4CC9-8EE7-0032DD20AFEE}"/>
              </a:ext>
            </a:extLst>
          </p:cNvPr>
          <p:cNvSpPr txBox="1">
            <a:spLocks noChangeArrowheads="1"/>
          </p:cNvSpPr>
          <p:nvPr/>
        </p:nvSpPr>
        <p:spPr bwMode="auto">
          <a:xfrm>
            <a:off x="533400" y="929739"/>
            <a:ext cx="8077200" cy="5242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12700">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marL="461963" indent="-407988">
              <a:lnSpc>
                <a:spcPts val="2938"/>
              </a:lnSpc>
              <a:spcBef>
                <a:spcPct val="0"/>
              </a:spcBef>
              <a:buFont typeface="Wingdings" panose="05000000000000000000" pitchFamily="2" charset="2"/>
              <a:buChar char="Ø"/>
              <a:defRPr/>
            </a:pPr>
            <a:r>
              <a:rPr lang="en-US" altLang="en-US" sz="2300" dirty="0">
                <a:solidFill>
                  <a:schemeClr val="tx1"/>
                </a:solidFill>
                <a:latin typeface="+mn-lt"/>
              </a:rPr>
              <a:t>Meaningful Differentiation</a:t>
            </a:r>
          </a:p>
          <a:p>
            <a:pPr marL="742950" indent="-280988">
              <a:lnSpc>
                <a:spcPct val="80000"/>
              </a:lnSpc>
              <a:spcBef>
                <a:spcPts val="388"/>
              </a:spcBef>
              <a:buFont typeface="Wingdings" panose="05000000000000000000" pitchFamily="2" charset="2"/>
              <a:buChar char="§"/>
              <a:defRPr/>
            </a:pPr>
            <a:r>
              <a:rPr lang="en-US" altLang="en-US" sz="2100" dirty="0">
                <a:solidFill>
                  <a:schemeClr val="tx1"/>
                </a:solidFill>
                <a:latin typeface="+mn-lt"/>
              </a:rPr>
              <a:t>Under the Every Student Succeeds Act (ESSA) and state law, all  schools must be included in the accountability system and be  differentiated in some way</a:t>
            </a:r>
          </a:p>
          <a:p>
            <a:pPr marL="1085850" indent="-342900">
              <a:lnSpc>
                <a:spcPts val="2113"/>
              </a:lnSpc>
              <a:spcBef>
                <a:spcPts val="475"/>
              </a:spcBef>
              <a:buSzPct val="80000"/>
              <a:buFont typeface="Arial" panose="020B0604020202020204" pitchFamily="34" charset="0"/>
              <a:buChar char="–"/>
              <a:defRPr/>
            </a:pPr>
            <a:r>
              <a:rPr lang="en-US" altLang="en-US" sz="1900" dirty="0">
                <a:solidFill>
                  <a:schemeClr val="tx1"/>
                </a:solidFill>
                <a:latin typeface="+mn-lt"/>
              </a:rPr>
              <a:t>School Performance Grades (A–F) is the model of meaningful  differentiation</a:t>
            </a:r>
          </a:p>
          <a:p>
            <a:pPr marL="461963" indent="-407988">
              <a:lnSpc>
                <a:spcPts val="2925"/>
              </a:lnSpc>
              <a:spcBef>
                <a:spcPts val="688"/>
              </a:spcBef>
              <a:buFont typeface="Wingdings" panose="05000000000000000000" pitchFamily="2" charset="2"/>
              <a:buChar char="Ø"/>
              <a:defRPr/>
            </a:pPr>
            <a:r>
              <a:rPr lang="en-US" altLang="en-US" sz="2300" dirty="0">
                <a:solidFill>
                  <a:schemeClr val="tx1"/>
                </a:solidFill>
                <a:latin typeface="+mn-lt"/>
              </a:rPr>
              <a:t>Identification of Schools Needing Academic Support</a:t>
            </a:r>
          </a:p>
          <a:p>
            <a:pPr marL="742950" indent="-280988">
              <a:lnSpc>
                <a:spcPts val="2688"/>
              </a:lnSpc>
              <a:spcBef>
                <a:spcPct val="0"/>
              </a:spcBef>
              <a:buFont typeface="Wingdings" panose="05000000000000000000" pitchFamily="2" charset="2"/>
              <a:buChar char="§"/>
              <a:defRPr/>
            </a:pPr>
            <a:r>
              <a:rPr lang="en-US" altLang="en-US" sz="2100" dirty="0">
                <a:solidFill>
                  <a:schemeClr val="tx1"/>
                </a:solidFill>
                <a:latin typeface="+mn-lt"/>
              </a:rPr>
              <a:t>Must be identified for both federal and state purposes</a:t>
            </a:r>
          </a:p>
          <a:p>
            <a:pPr marL="1085850" indent="-342900">
              <a:lnSpc>
                <a:spcPts val="2625"/>
              </a:lnSpc>
              <a:spcBef>
                <a:spcPct val="0"/>
              </a:spcBef>
              <a:buSzPct val="80000"/>
              <a:buFont typeface="Arial" panose="020B0604020202020204" pitchFamily="34" charset="0"/>
              <a:buChar char="–"/>
              <a:defRPr/>
            </a:pPr>
            <a:r>
              <a:rPr lang="en-US" altLang="en-US" sz="1900" dirty="0">
                <a:solidFill>
                  <a:schemeClr val="tx1"/>
                </a:solidFill>
                <a:latin typeface="+mn-lt"/>
              </a:rPr>
              <a:t>Comprehensive Support and Improvement (CSI) — ESS</a:t>
            </a:r>
          </a:p>
          <a:p>
            <a:pPr marL="1085850" indent="-342900">
              <a:lnSpc>
                <a:spcPts val="2625"/>
              </a:lnSpc>
              <a:spcBef>
                <a:spcPct val="0"/>
              </a:spcBef>
              <a:buSzPct val="80000"/>
              <a:buFont typeface="Arial" panose="020B0604020202020204" pitchFamily="34" charset="0"/>
              <a:buChar char="–"/>
              <a:defRPr/>
            </a:pPr>
            <a:r>
              <a:rPr lang="en-US" altLang="en-US" sz="1900" dirty="0">
                <a:solidFill>
                  <a:schemeClr val="tx1"/>
                </a:solidFill>
                <a:latin typeface="+mn-lt"/>
              </a:rPr>
              <a:t>Targeted Support and Improvement (TSI) — ESSA</a:t>
            </a:r>
          </a:p>
          <a:p>
            <a:pPr marL="1085850" indent="-342900">
              <a:lnSpc>
                <a:spcPts val="2625"/>
              </a:lnSpc>
              <a:spcBef>
                <a:spcPct val="0"/>
              </a:spcBef>
              <a:buSzPct val="80000"/>
              <a:buFont typeface="Arial" panose="020B0604020202020204" pitchFamily="34" charset="0"/>
              <a:buChar char="–"/>
              <a:defRPr/>
            </a:pPr>
            <a:r>
              <a:rPr lang="en-US" altLang="en-US" sz="1900" dirty="0">
                <a:solidFill>
                  <a:schemeClr val="tx1"/>
                </a:solidFill>
                <a:latin typeface="+mn-lt"/>
              </a:rPr>
              <a:t>Low Performing Schools (D/F) — State</a:t>
            </a:r>
          </a:p>
          <a:p>
            <a:pPr marL="461963" indent="-407988">
              <a:lnSpc>
                <a:spcPts val="2925"/>
              </a:lnSpc>
              <a:spcBef>
                <a:spcPts val="663"/>
              </a:spcBef>
              <a:buFont typeface="Wingdings" panose="05000000000000000000" pitchFamily="2" charset="2"/>
              <a:buChar char="Ø"/>
              <a:defRPr/>
            </a:pPr>
            <a:r>
              <a:rPr lang="en-US" altLang="en-US" sz="2300" dirty="0">
                <a:solidFill>
                  <a:schemeClr val="tx1"/>
                </a:solidFill>
                <a:latin typeface="+mn-lt"/>
              </a:rPr>
              <a:t>95% Assessment Participation Rate</a:t>
            </a:r>
          </a:p>
          <a:p>
            <a:pPr marL="742950" indent="-280988">
              <a:lnSpc>
                <a:spcPct val="80000"/>
              </a:lnSpc>
              <a:spcBef>
                <a:spcPts val="388"/>
              </a:spcBef>
              <a:buFont typeface="Wingdings" panose="05000000000000000000" pitchFamily="2" charset="2"/>
              <a:buChar char="§"/>
              <a:defRPr/>
            </a:pPr>
            <a:r>
              <a:rPr lang="en-US" altLang="en-US" sz="2100" dirty="0">
                <a:solidFill>
                  <a:schemeClr val="tx1"/>
                </a:solidFill>
                <a:latin typeface="+mn-lt"/>
              </a:rPr>
              <a:t>Schools are required to ensure that they meet the 95% participation requirements</a:t>
            </a:r>
          </a:p>
          <a:p>
            <a:pPr marL="1085850" indent="-342900">
              <a:lnSpc>
                <a:spcPts val="2113"/>
              </a:lnSpc>
              <a:spcBef>
                <a:spcPts val="500"/>
              </a:spcBef>
              <a:buSzPct val="80000"/>
              <a:buFont typeface="Arial" panose="020B0604020202020204" pitchFamily="34" charset="0"/>
              <a:buChar char="–"/>
              <a:defRPr/>
            </a:pPr>
            <a:r>
              <a:rPr lang="en-US" altLang="en-US" sz="1900" dirty="0">
                <a:solidFill>
                  <a:schemeClr val="tx1"/>
                </a:solidFill>
                <a:latin typeface="+mn-lt"/>
              </a:rPr>
              <a:t>Consequences for not meeting participation may impact School  Performance Grades</a:t>
            </a:r>
          </a:p>
        </p:txBody>
      </p:sp>
      <p:sp>
        <p:nvSpPr>
          <p:cNvPr id="3" name="Slide Number Placeholder 2">
            <a:extLst>
              <a:ext uri="{FF2B5EF4-FFF2-40B4-BE49-F238E27FC236}">
                <a16:creationId xmlns:a16="http://schemas.microsoft.com/office/drawing/2014/main" id="{FAFF70F5-BD92-4EF3-9AE3-B298AE9B5A68}"/>
              </a:ext>
            </a:extLst>
          </p:cNvPr>
          <p:cNvSpPr>
            <a:spLocks noGrp="1"/>
          </p:cNvSpPr>
          <p:nvPr>
            <p:ph type="sldNum" sz="quarter" idx="10"/>
          </p:nvPr>
        </p:nvSpPr>
        <p:spPr/>
        <p:txBody>
          <a:bodyPr/>
          <a:lstStyle/>
          <a:p>
            <a:pPr>
              <a:defRPr/>
            </a:pPr>
            <a:fld id="{0CE305BD-61BB-45B2-BDB6-7EA386501608}" type="slidenum">
              <a:rPr lang="en-US" altLang="en-US" smtClean="0"/>
              <a:pPr>
                <a:defRPr/>
              </a:pPr>
              <a:t>3</a:t>
            </a:fld>
            <a:endParaRPr lang="en-US" altLang="en-US">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49ABD904-9294-4F30-9345-AE96B87970E0}"/>
              </a:ext>
            </a:extLst>
          </p:cNvPr>
          <p:cNvSpPr txBox="1">
            <a:spLocks noGrp="1"/>
          </p:cNvSpPr>
          <p:nvPr>
            <p:ph type="title"/>
          </p:nvPr>
        </p:nvSpPr>
        <p:spPr/>
        <p:txBody>
          <a:bodyPr lIns="0" tIns="0" rIns="0" bIns="0" rtlCol="0">
            <a:spAutoFit/>
          </a:bodyPr>
          <a:lstStyle/>
          <a:p>
            <a:pPr marL="12700">
              <a:lnSpc>
                <a:spcPts val="2780"/>
              </a:lnSpc>
              <a:defRPr/>
            </a:pPr>
            <a:r>
              <a:rPr spc="-35" dirty="0"/>
              <a:t>ESSA </a:t>
            </a:r>
            <a:r>
              <a:rPr spc="90" dirty="0"/>
              <a:t>Accountability</a:t>
            </a:r>
            <a:r>
              <a:rPr spc="-125" dirty="0"/>
              <a:t> </a:t>
            </a:r>
            <a:r>
              <a:rPr spc="95" dirty="0"/>
              <a:t>Model</a:t>
            </a:r>
          </a:p>
        </p:txBody>
      </p:sp>
      <p:sp>
        <p:nvSpPr>
          <p:cNvPr id="8195" name="object 3">
            <a:extLst>
              <a:ext uri="{FF2B5EF4-FFF2-40B4-BE49-F238E27FC236}">
                <a16:creationId xmlns:a16="http://schemas.microsoft.com/office/drawing/2014/main" id="{27CC5FE2-28AF-41CC-AA55-4E9E09248D52}"/>
              </a:ext>
            </a:extLst>
          </p:cNvPr>
          <p:cNvSpPr>
            <a:spLocks/>
          </p:cNvSpPr>
          <p:nvPr/>
        </p:nvSpPr>
        <p:spPr bwMode="auto">
          <a:xfrm>
            <a:off x="925513" y="1922463"/>
            <a:ext cx="747712" cy="173037"/>
          </a:xfrm>
          <a:custGeom>
            <a:avLst/>
            <a:gdLst>
              <a:gd name="T0" fmla="*/ 0 w 748030"/>
              <a:gd name="T1" fmla="*/ 0 h 173355"/>
              <a:gd name="T2" fmla="*/ 747267 w 748030"/>
              <a:gd name="T3" fmla="*/ 0 h 173355"/>
              <a:gd name="T4" fmla="*/ 747267 w 748030"/>
              <a:gd name="T5" fmla="*/ 172625 h 173355"/>
              <a:gd name="T6" fmla="*/ 0 w 748030"/>
              <a:gd name="T7" fmla="*/ 172625 h 173355"/>
              <a:gd name="T8" fmla="*/ 0 w 748030"/>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48030" h="173355">
                <a:moveTo>
                  <a:pt x="0" y="0"/>
                </a:moveTo>
                <a:lnTo>
                  <a:pt x="747903" y="0"/>
                </a:lnTo>
                <a:lnTo>
                  <a:pt x="747903" y="173260"/>
                </a:lnTo>
                <a:lnTo>
                  <a:pt x="0" y="173260"/>
                </a:lnTo>
                <a:lnTo>
                  <a:pt x="0" y="0"/>
                </a:lnTo>
                <a:close/>
              </a:path>
            </a:pathLst>
          </a:custGeom>
          <a:solidFill>
            <a:srgbClr val="7E56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196" name="object 4">
            <a:extLst>
              <a:ext uri="{FF2B5EF4-FFF2-40B4-BE49-F238E27FC236}">
                <a16:creationId xmlns:a16="http://schemas.microsoft.com/office/drawing/2014/main" id="{61A639D5-1F1A-41E5-B091-7C45EF848748}"/>
              </a:ext>
            </a:extLst>
          </p:cNvPr>
          <p:cNvSpPr>
            <a:spLocks/>
          </p:cNvSpPr>
          <p:nvPr/>
        </p:nvSpPr>
        <p:spPr bwMode="auto">
          <a:xfrm>
            <a:off x="1866900" y="1922463"/>
            <a:ext cx="741363" cy="173037"/>
          </a:xfrm>
          <a:custGeom>
            <a:avLst/>
            <a:gdLst>
              <a:gd name="T0" fmla="*/ 0 w 741044"/>
              <a:gd name="T1" fmla="*/ 0 h 173355"/>
              <a:gd name="T2" fmla="*/ 741301 w 741044"/>
              <a:gd name="T3" fmla="*/ 0 h 173355"/>
              <a:gd name="T4" fmla="*/ 741301 w 741044"/>
              <a:gd name="T5" fmla="*/ 172625 h 173355"/>
              <a:gd name="T6" fmla="*/ 0 w 741044"/>
              <a:gd name="T7" fmla="*/ 172625 h 173355"/>
              <a:gd name="T8" fmla="*/ 0 w 741044"/>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41044" h="173355">
                <a:moveTo>
                  <a:pt x="0" y="0"/>
                </a:moveTo>
                <a:lnTo>
                  <a:pt x="740663" y="0"/>
                </a:lnTo>
                <a:lnTo>
                  <a:pt x="740663" y="173260"/>
                </a:lnTo>
                <a:lnTo>
                  <a:pt x="0" y="173260"/>
                </a:lnTo>
                <a:lnTo>
                  <a:pt x="0" y="0"/>
                </a:lnTo>
                <a:close/>
              </a:path>
            </a:pathLst>
          </a:custGeom>
          <a:solidFill>
            <a:srgbClr val="7E56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5" name="object 5">
            <a:extLst>
              <a:ext uri="{FF2B5EF4-FFF2-40B4-BE49-F238E27FC236}">
                <a16:creationId xmlns:a16="http://schemas.microsoft.com/office/drawing/2014/main" id="{85505710-5F48-4AD2-99F1-FBBA92CACEFD}"/>
              </a:ext>
            </a:extLst>
          </p:cNvPr>
          <p:cNvSpPr txBox="1"/>
          <p:nvPr/>
        </p:nvSpPr>
        <p:spPr>
          <a:xfrm>
            <a:off x="912813" y="1927225"/>
            <a:ext cx="1752600" cy="166688"/>
          </a:xfrm>
          <a:prstGeom prst="rect">
            <a:avLst/>
          </a:prstGeom>
        </p:spPr>
        <p:txBody>
          <a:bodyPr lIns="0" tIns="0" rIns="0" bIns="0">
            <a:spAutoFit/>
          </a:bodyPr>
          <a:lstStyle/>
          <a:p>
            <a:pPr marL="12700">
              <a:defRPr/>
            </a:pPr>
            <a:r>
              <a:rPr sz="1000" spc="100" dirty="0">
                <a:solidFill>
                  <a:srgbClr val="F2D8F6"/>
                </a:solidFill>
                <a:latin typeface="Arial"/>
                <a:cs typeface="Arial"/>
              </a:rPr>
              <a:t>ELA/Reading </a:t>
            </a:r>
            <a:r>
              <a:rPr sz="1000" spc="50" dirty="0">
                <a:solidFill>
                  <a:srgbClr val="F2D8F6"/>
                </a:solidFill>
                <a:latin typeface="Arial"/>
                <a:cs typeface="Arial"/>
              </a:rPr>
              <a:t>EOG</a:t>
            </a:r>
            <a:r>
              <a:rPr sz="1000" spc="10" dirty="0">
                <a:solidFill>
                  <a:srgbClr val="F2D8F6"/>
                </a:solidFill>
                <a:latin typeface="Arial"/>
                <a:cs typeface="Arial"/>
              </a:rPr>
              <a:t> </a:t>
            </a:r>
            <a:r>
              <a:rPr sz="1000" spc="55" dirty="0">
                <a:solidFill>
                  <a:srgbClr val="F2D8F6"/>
                </a:solidFill>
                <a:latin typeface="Arial"/>
                <a:cs typeface="Arial"/>
              </a:rPr>
              <a:t>Scores</a:t>
            </a:r>
            <a:endParaRPr sz="1000">
              <a:latin typeface="Arial"/>
              <a:cs typeface="Arial"/>
            </a:endParaRPr>
          </a:p>
        </p:txBody>
      </p:sp>
      <p:sp>
        <p:nvSpPr>
          <p:cNvPr id="8198" name="object 6">
            <a:extLst>
              <a:ext uri="{FF2B5EF4-FFF2-40B4-BE49-F238E27FC236}">
                <a16:creationId xmlns:a16="http://schemas.microsoft.com/office/drawing/2014/main" id="{0484A36D-2523-4DA9-9DAB-B79AC3962006}"/>
              </a:ext>
            </a:extLst>
          </p:cNvPr>
          <p:cNvSpPr>
            <a:spLocks/>
          </p:cNvSpPr>
          <p:nvPr/>
        </p:nvSpPr>
        <p:spPr bwMode="auto">
          <a:xfrm>
            <a:off x="1212850" y="2098675"/>
            <a:ext cx="1109663" cy="173038"/>
          </a:xfrm>
          <a:custGeom>
            <a:avLst/>
            <a:gdLst>
              <a:gd name="T0" fmla="*/ 0 w 1109345"/>
              <a:gd name="T1" fmla="*/ 0 h 173355"/>
              <a:gd name="T2" fmla="*/ 1109600 w 1109345"/>
              <a:gd name="T3" fmla="*/ 0 h 173355"/>
              <a:gd name="T4" fmla="*/ 1109600 w 1109345"/>
              <a:gd name="T5" fmla="*/ 172627 h 173355"/>
              <a:gd name="T6" fmla="*/ 0 w 1109345"/>
              <a:gd name="T7" fmla="*/ 172627 h 173355"/>
              <a:gd name="T8" fmla="*/ 0 w 1109345"/>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09345" h="173355">
                <a:moveTo>
                  <a:pt x="0" y="0"/>
                </a:moveTo>
                <a:lnTo>
                  <a:pt x="1108964" y="0"/>
                </a:lnTo>
                <a:lnTo>
                  <a:pt x="1108964" y="173260"/>
                </a:lnTo>
                <a:lnTo>
                  <a:pt x="0" y="173260"/>
                </a:lnTo>
                <a:lnTo>
                  <a:pt x="0" y="0"/>
                </a:lnTo>
                <a:close/>
              </a:path>
            </a:pathLst>
          </a:custGeom>
          <a:solidFill>
            <a:srgbClr val="7E56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7" name="object 7">
            <a:extLst>
              <a:ext uri="{FF2B5EF4-FFF2-40B4-BE49-F238E27FC236}">
                <a16:creationId xmlns:a16="http://schemas.microsoft.com/office/drawing/2014/main" id="{D1C372B1-C425-49D8-9D13-412FC4B2D89F}"/>
              </a:ext>
            </a:extLst>
          </p:cNvPr>
          <p:cNvSpPr txBox="1"/>
          <p:nvPr/>
        </p:nvSpPr>
        <p:spPr>
          <a:xfrm>
            <a:off x="1200150" y="2103438"/>
            <a:ext cx="1185863" cy="168275"/>
          </a:xfrm>
          <a:prstGeom prst="rect">
            <a:avLst/>
          </a:prstGeom>
        </p:spPr>
        <p:txBody>
          <a:bodyPr lIns="0" tIns="0" rIns="0" bIns="0">
            <a:spAutoFit/>
          </a:bodyPr>
          <a:lstStyle/>
          <a:p>
            <a:pPr marL="12700">
              <a:defRPr/>
            </a:pPr>
            <a:r>
              <a:rPr sz="1000" spc="95" dirty="0">
                <a:solidFill>
                  <a:srgbClr val="F2D8F6"/>
                </a:solidFill>
                <a:latin typeface="Arial"/>
                <a:cs typeface="Arial"/>
              </a:rPr>
              <a:t>Math</a:t>
            </a:r>
            <a:r>
              <a:rPr sz="1000" spc="-40" dirty="0">
                <a:solidFill>
                  <a:srgbClr val="F2D8F6"/>
                </a:solidFill>
                <a:latin typeface="Arial"/>
                <a:cs typeface="Arial"/>
              </a:rPr>
              <a:t> </a:t>
            </a:r>
            <a:r>
              <a:rPr sz="950" spc="125" dirty="0">
                <a:solidFill>
                  <a:srgbClr val="F2D8F6"/>
                </a:solidFill>
                <a:latin typeface="Arial"/>
                <a:cs typeface="Arial"/>
              </a:rPr>
              <a:t>EOG</a:t>
            </a:r>
            <a:r>
              <a:rPr sz="950" spc="-70" dirty="0">
                <a:solidFill>
                  <a:srgbClr val="F2D8F6"/>
                </a:solidFill>
                <a:latin typeface="Arial"/>
                <a:cs typeface="Arial"/>
              </a:rPr>
              <a:t> </a:t>
            </a:r>
            <a:r>
              <a:rPr sz="1000" spc="65" dirty="0">
                <a:solidFill>
                  <a:srgbClr val="F2D8F6"/>
                </a:solidFill>
                <a:latin typeface="Arial"/>
                <a:cs typeface="Arial"/>
              </a:rPr>
              <a:t>Scores</a:t>
            </a:r>
            <a:endParaRPr sz="1000">
              <a:latin typeface="Arial"/>
              <a:cs typeface="Arial"/>
            </a:endParaRPr>
          </a:p>
        </p:txBody>
      </p:sp>
      <p:sp>
        <p:nvSpPr>
          <p:cNvPr id="8200" name="object 8">
            <a:extLst>
              <a:ext uri="{FF2B5EF4-FFF2-40B4-BE49-F238E27FC236}">
                <a16:creationId xmlns:a16="http://schemas.microsoft.com/office/drawing/2014/main" id="{CB029DAE-3928-480C-9C8E-36511512F357}"/>
              </a:ext>
            </a:extLst>
          </p:cNvPr>
          <p:cNvSpPr>
            <a:spLocks/>
          </p:cNvSpPr>
          <p:nvPr/>
        </p:nvSpPr>
        <p:spPr bwMode="auto">
          <a:xfrm>
            <a:off x="1047750" y="2276475"/>
            <a:ext cx="1441450" cy="173038"/>
          </a:xfrm>
          <a:custGeom>
            <a:avLst/>
            <a:gdLst>
              <a:gd name="T0" fmla="*/ 0 w 1441450"/>
              <a:gd name="T1" fmla="*/ 0 h 173355"/>
              <a:gd name="T2" fmla="*/ 1440840 w 1441450"/>
              <a:gd name="T3" fmla="*/ 0 h 173355"/>
              <a:gd name="T4" fmla="*/ 1440840 w 1441450"/>
              <a:gd name="T5" fmla="*/ 172627 h 173355"/>
              <a:gd name="T6" fmla="*/ 0 w 1441450"/>
              <a:gd name="T7" fmla="*/ 172627 h 173355"/>
              <a:gd name="T8" fmla="*/ 0 w 1441450"/>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41450" h="173355">
                <a:moveTo>
                  <a:pt x="0" y="0"/>
                </a:moveTo>
                <a:lnTo>
                  <a:pt x="1440840" y="0"/>
                </a:lnTo>
                <a:lnTo>
                  <a:pt x="1440840" y="173260"/>
                </a:lnTo>
                <a:lnTo>
                  <a:pt x="0" y="173260"/>
                </a:lnTo>
                <a:lnTo>
                  <a:pt x="0" y="0"/>
                </a:lnTo>
                <a:close/>
              </a:path>
            </a:pathLst>
          </a:custGeom>
          <a:solidFill>
            <a:srgbClr val="7E56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9" name="object 9">
            <a:extLst>
              <a:ext uri="{FF2B5EF4-FFF2-40B4-BE49-F238E27FC236}">
                <a16:creationId xmlns:a16="http://schemas.microsoft.com/office/drawing/2014/main" id="{E3BF9B34-8E10-43DC-8D3E-EB81C94BEACA}"/>
              </a:ext>
            </a:extLst>
          </p:cNvPr>
          <p:cNvSpPr txBox="1"/>
          <p:nvPr/>
        </p:nvSpPr>
        <p:spPr>
          <a:xfrm>
            <a:off x="1035050" y="2281238"/>
            <a:ext cx="1511300" cy="166687"/>
          </a:xfrm>
          <a:prstGeom prst="rect">
            <a:avLst/>
          </a:prstGeom>
        </p:spPr>
        <p:txBody>
          <a:bodyPr lIns="0" tIns="0" rIns="0" bIns="0">
            <a:spAutoFit/>
          </a:bodyPr>
          <a:lstStyle/>
          <a:p>
            <a:pPr marL="12700">
              <a:defRPr/>
            </a:pPr>
            <a:r>
              <a:rPr sz="950" spc="85" dirty="0">
                <a:solidFill>
                  <a:srgbClr val="F2D8F6"/>
                </a:solidFill>
                <a:latin typeface="Arial"/>
                <a:cs typeface="Arial"/>
              </a:rPr>
              <a:t>NC </a:t>
            </a:r>
            <a:r>
              <a:rPr sz="1000" spc="85" dirty="0">
                <a:solidFill>
                  <a:srgbClr val="F2D8F6"/>
                </a:solidFill>
                <a:latin typeface="Arial"/>
                <a:cs typeface="Arial"/>
              </a:rPr>
              <a:t>Math </a:t>
            </a:r>
            <a:r>
              <a:rPr sz="950" spc="80" dirty="0">
                <a:solidFill>
                  <a:srgbClr val="F2D8F6"/>
                </a:solidFill>
                <a:latin typeface="Arial"/>
                <a:cs typeface="Arial"/>
              </a:rPr>
              <a:t>1</a:t>
            </a:r>
            <a:r>
              <a:rPr sz="950" spc="-170" dirty="0">
                <a:solidFill>
                  <a:srgbClr val="F2D8F6"/>
                </a:solidFill>
                <a:latin typeface="Arial"/>
                <a:cs typeface="Arial"/>
              </a:rPr>
              <a:t> </a:t>
            </a:r>
            <a:r>
              <a:rPr sz="1000" spc="35" dirty="0">
                <a:solidFill>
                  <a:srgbClr val="F2D8F6"/>
                </a:solidFill>
                <a:latin typeface="Arial"/>
                <a:cs typeface="Arial"/>
              </a:rPr>
              <a:t>EOC </a:t>
            </a:r>
            <a:r>
              <a:rPr sz="1000" spc="55" dirty="0">
                <a:solidFill>
                  <a:srgbClr val="F2D8F6"/>
                </a:solidFill>
                <a:latin typeface="Arial"/>
                <a:cs typeface="Arial"/>
              </a:rPr>
              <a:t>Scores</a:t>
            </a:r>
            <a:endParaRPr sz="1000">
              <a:latin typeface="Arial"/>
              <a:cs typeface="Arial"/>
            </a:endParaRPr>
          </a:p>
        </p:txBody>
      </p:sp>
      <p:sp>
        <p:nvSpPr>
          <p:cNvPr id="8202" name="object 10">
            <a:extLst>
              <a:ext uri="{FF2B5EF4-FFF2-40B4-BE49-F238E27FC236}">
                <a16:creationId xmlns:a16="http://schemas.microsoft.com/office/drawing/2014/main" id="{B3BFEA0E-C115-408C-992C-800F8D6A4C8F}"/>
              </a:ext>
            </a:extLst>
          </p:cNvPr>
          <p:cNvSpPr>
            <a:spLocks/>
          </p:cNvSpPr>
          <p:nvPr/>
        </p:nvSpPr>
        <p:spPr bwMode="auto">
          <a:xfrm>
            <a:off x="919163" y="2578100"/>
            <a:ext cx="0" cy="52388"/>
          </a:xfrm>
          <a:custGeom>
            <a:avLst/>
            <a:gdLst>
              <a:gd name="T0" fmla="*/ 0 h 51435"/>
              <a:gd name="T1" fmla="*/ 53207 h 51435"/>
              <a:gd name="T2" fmla="*/ 0 60000 65536"/>
              <a:gd name="T3" fmla="*/ 0 60000 65536"/>
            </a:gdLst>
            <a:ahLst/>
            <a:cxnLst>
              <a:cxn ang="T2">
                <a:pos x="0" y="T0"/>
              </a:cxn>
              <a:cxn ang="T3">
                <a:pos x="0" y="T1"/>
              </a:cxn>
            </a:cxnLst>
            <a:rect l="0" t="0" r="r" b="b"/>
            <a:pathLst>
              <a:path h="51435">
                <a:moveTo>
                  <a:pt x="0" y="0"/>
                </a:moveTo>
                <a:lnTo>
                  <a:pt x="0" y="51289"/>
                </a:lnTo>
              </a:path>
            </a:pathLst>
          </a:custGeom>
          <a:noFill/>
          <a:ln w="12687">
            <a:solidFill>
              <a:srgbClr val="E8B872"/>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1" name="object 11">
            <a:extLst>
              <a:ext uri="{FF2B5EF4-FFF2-40B4-BE49-F238E27FC236}">
                <a16:creationId xmlns:a16="http://schemas.microsoft.com/office/drawing/2014/main" id="{545AF0C1-11FA-4571-BB25-0DF5BBFF408E}"/>
              </a:ext>
            </a:extLst>
          </p:cNvPr>
          <p:cNvSpPr txBox="1"/>
          <p:nvPr/>
        </p:nvSpPr>
        <p:spPr>
          <a:xfrm>
            <a:off x="900113" y="2579688"/>
            <a:ext cx="39687" cy="58737"/>
          </a:xfrm>
          <a:prstGeom prst="rect">
            <a:avLst/>
          </a:prstGeom>
        </p:spPr>
        <p:txBody>
          <a:bodyPr lIns="0" tIns="0" rIns="0" bIns="0">
            <a:spAutoFit/>
          </a:bodyPr>
          <a:lstStyle/>
          <a:p>
            <a:pPr marL="12700">
              <a:defRPr/>
            </a:pPr>
            <a:r>
              <a:rPr sz="300" spc="10" dirty="0">
                <a:solidFill>
                  <a:srgbClr val="F9DDA1"/>
                </a:solidFill>
                <a:latin typeface="Times New Roman"/>
                <a:cs typeface="Times New Roman"/>
              </a:rPr>
              <a:t>-</a:t>
            </a:r>
            <a:endParaRPr sz="300">
              <a:latin typeface="Times New Roman"/>
              <a:cs typeface="Times New Roman"/>
            </a:endParaRPr>
          </a:p>
        </p:txBody>
      </p:sp>
      <p:sp>
        <p:nvSpPr>
          <p:cNvPr id="8204" name="object 12">
            <a:extLst>
              <a:ext uri="{FF2B5EF4-FFF2-40B4-BE49-F238E27FC236}">
                <a16:creationId xmlns:a16="http://schemas.microsoft.com/office/drawing/2014/main" id="{BCDA369B-C9DD-44E9-8AFC-17B8062AF1D9}"/>
              </a:ext>
            </a:extLst>
          </p:cNvPr>
          <p:cNvSpPr>
            <a:spLocks/>
          </p:cNvSpPr>
          <p:nvPr/>
        </p:nvSpPr>
        <p:spPr bwMode="auto">
          <a:xfrm>
            <a:off x="1187450" y="2578100"/>
            <a:ext cx="0" cy="52388"/>
          </a:xfrm>
          <a:custGeom>
            <a:avLst/>
            <a:gdLst>
              <a:gd name="T0" fmla="*/ 0 h 51435"/>
              <a:gd name="T1" fmla="*/ 53207 h 51435"/>
              <a:gd name="T2" fmla="*/ 0 60000 65536"/>
              <a:gd name="T3" fmla="*/ 0 60000 65536"/>
            </a:gdLst>
            <a:ahLst/>
            <a:cxnLst>
              <a:cxn ang="T2">
                <a:pos x="0" y="T0"/>
              </a:cxn>
              <a:cxn ang="T3">
                <a:pos x="0" y="T1"/>
              </a:cxn>
            </a:cxnLst>
            <a:rect l="0" t="0" r="r" b="b"/>
            <a:pathLst>
              <a:path h="51435">
                <a:moveTo>
                  <a:pt x="0" y="0"/>
                </a:moveTo>
                <a:lnTo>
                  <a:pt x="0" y="51289"/>
                </a:lnTo>
              </a:path>
            </a:pathLst>
          </a:custGeom>
          <a:noFill/>
          <a:ln w="12687">
            <a:solidFill>
              <a:srgbClr val="E8B872"/>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8205" name="object 13">
            <a:extLst>
              <a:ext uri="{FF2B5EF4-FFF2-40B4-BE49-F238E27FC236}">
                <a16:creationId xmlns:a16="http://schemas.microsoft.com/office/drawing/2014/main" id="{A62556EE-22F0-4C12-BACA-5267B674130B}"/>
              </a:ext>
            </a:extLst>
          </p:cNvPr>
          <p:cNvSpPr>
            <a:spLocks/>
          </p:cNvSpPr>
          <p:nvPr/>
        </p:nvSpPr>
        <p:spPr bwMode="auto">
          <a:xfrm>
            <a:off x="1992313" y="2578100"/>
            <a:ext cx="0" cy="52388"/>
          </a:xfrm>
          <a:custGeom>
            <a:avLst/>
            <a:gdLst>
              <a:gd name="T0" fmla="*/ 0 h 51435"/>
              <a:gd name="T1" fmla="*/ 53207 h 51435"/>
              <a:gd name="T2" fmla="*/ 0 60000 65536"/>
              <a:gd name="T3" fmla="*/ 0 60000 65536"/>
            </a:gdLst>
            <a:ahLst/>
            <a:cxnLst>
              <a:cxn ang="T2">
                <a:pos x="0" y="T0"/>
              </a:cxn>
              <a:cxn ang="T3">
                <a:pos x="0" y="T1"/>
              </a:cxn>
            </a:cxnLst>
            <a:rect l="0" t="0" r="r" b="b"/>
            <a:pathLst>
              <a:path h="51435">
                <a:moveTo>
                  <a:pt x="0" y="0"/>
                </a:moveTo>
                <a:lnTo>
                  <a:pt x="0" y="51289"/>
                </a:lnTo>
              </a:path>
            </a:pathLst>
          </a:custGeom>
          <a:noFill/>
          <a:ln w="12687">
            <a:solidFill>
              <a:srgbClr val="E8B872"/>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8206" name="object 14">
            <a:extLst>
              <a:ext uri="{FF2B5EF4-FFF2-40B4-BE49-F238E27FC236}">
                <a16:creationId xmlns:a16="http://schemas.microsoft.com/office/drawing/2014/main" id="{548EEA8D-902C-4161-9040-AECADE4343DA}"/>
              </a:ext>
            </a:extLst>
          </p:cNvPr>
          <p:cNvSpPr>
            <a:spLocks/>
          </p:cNvSpPr>
          <p:nvPr/>
        </p:nvSpPr>
        <p:spPr bwMode="auto">
          <a:xfrm>
            <a:off x="2243138" y="2578100"/>
            <a:ext cx="0" cy="52388"/>
          </a:xfrm>
          <a:custGeom>
            <a:avLst/>
            <a:gdLst>
              <a:gd name="T0" fmla="*/ 0 h 51435"/>
              <a:gd name="T1" fmla="*/ 53207 h 51435"/>
              <a:gd name="T2" fmla="*/ 0 60000 65536"/>
              <a:gd name="T3" fmla="*/ 0 60000 65536"/>
            </a:gdLst>
            <a:ahLst/>
            <a:cxnLst>
              <a:cxn ang="T2">
                <a:pos x="0" y="T0"/>
              </a:cxn>
              <a:cxn ang="T3">
                <a:pos x="0" y="T1"/>
              </a:cxn>
            </a:cxnLst>
            <a:rect l="0" t="0" r="r" b="b"/>
            <a:pathLst>
              <a:path h="51435">
                <a:moveTo>
                  <a:pt x="0" y="0"/>
                </a:moveTo>
                <a:lnTo>
                  <a:pt x="0" y="51289"/>
                </a:lnTo>
              </a:path>
            </a:pathLst>
          </a:custGeom>
          <a:noFill/>
          <a:ln w="50749">
            <a:solidFill>
              <a:srgbClr val="E8B872"/>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8207" name="object 15">
            <a:extLst>
              <a:ext uri="{FF2B5EF4-FFF2-40B4-BE49-F238E27FC236}">
                <a16:creationId xmlns:a16="http://schemas.microsoft.com/office/drawing/2014/main" id="{CB6A0F06-086B-448D-ACD5-3E1DA0DD4A90}"/>
              </a:ext>
            </a:extLst>
          </p:cNvPr>
          <p:cNvSpPr>
            <a:spLocks/>
          </p:cNvSpPr>
          <p:nvPr/>
        </p:nvSpPr>
        <p:spPr bwMode="auto">
          <a:xfrm>
            <a:off x="1116013" y="2671763"/>
            <a:ext cx="155575" cy="190500"/>
          </a:xfrm>
          <a:custGeom>
            <a:avLst/>
            <a:gdLst>
              <a:gd name="T0" fmla="*/ 0 w 156209"/>
              <a:gd name="T1" fmla="*/ 0 h 191135"/>
              <a:gd name="T2" fmla="*/ 154768 w 156209"/>
              <a:gd name="T3" fmla="*/ 0 h 191135"/>
              <a:gd name="T4" fmla="*/ 154768 w 156209"/>
              <a:gd name="T5" fmla="*/ 189322 h 191135"/>
              <a:gd name="T6" fmla="*/ 0 w 156209"/>
              <a:gd name="T7" fmla="*/ 189322 h 191135"/>
              <a:gd name="T8" fmla="*/ 0 w 156209"/>
              <a:gd name="T9" fmla="*/ 0 h 191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56209" h="191135">
                <a:moveTo>
                  <a:pt x="0" y="0"/>
                </a:moveTo>
                <a:lnTo>
                  <a:pt x="156032" y="0"/>
                </a:lnTo>
                <a:lnTo>
                  <a:pt x="156032" y="190586"/>
                </a:lnTo>
                <a:lnTo>
                  <a:pt x="0" y="190586"/>
                </a:lnTo>
                <a:lnTo>
                  <a:pt x="0" y="0"/>
                </a:lnTo>
                <a:close/>
              </a:path>
            </a:pathLst>
          </a:custGeom>
          <a:solidFill>
            <a:srgbClr val="D8A04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08" name="object 16">
            <a:extLst>
              <a:ext uri="{FF2B5EF4-FFF2-40B4-BE49-F238E27FC236}">
                <a16:creationId xmlns:a16="http://schemas.microsoft.com/office/drawing/2014/main" id="{ECA4B3CE-90B8-4271-9148-680F07DD312D}"/>
              </a:ext>
            </a:extLst>
          </p:cNvPr>
          <p:cNvSpPr>
            <a:spLocks/>
          </p:cNvSpPr>
          <p:nvPr/>
        </p:nvSpPr>
        <p:spPr bwMode="auto">
          <a:xfrm>
            <a:off x="1674813" y="2671763"/>
            <a:ext cx="865187" cy="190500"/>
          </a:xfrm>
          <a:custGeom>
            <a:avLst/>
            <a:gdLst>
              <a:gd name="T0" fmla="*/ 0 w 866139"/>
              <a:gd name="T1" fmla="*/ 0 h 191135"/>
              <a:gd name="T2" fmla="*/ 863906 w 866139"/>
              <a:gd name="T3" fmla="*/ 0 h 191135"/>
              <a:gd name="T4" fmla="*/ 863906 w 866139"/>
              <a:gd name="T5" fmla="*/ 189322 h 191135"/>
              <a:gd name="T6" fmla="*/ 0 w 866139"/>
              <a:gd name="T7" fmla="*/ 189322 h 191135"/>
              <a:gd name="T8" fmla="*/ 0 w 866139"/>
              <a:gd name="T9" fmla="*/ 0 h 191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66139" h="191135">
                <a:moveTo>
                  <a:pt x="0" y="0"/>
                </a:moveTo>
                <a:lnTo>
                  <a:pt x="865809" y="0"/>
                </a:lnTo>
                <a:lnTo>
                  <a:pt x="865809" y="190586"/>
                </a:lnTo>
                <a:lnTo>
                  <a:pt x="0" y="190586"/>
                </a:lnTo>
                <a:lnTo>
                  <a:pt x="0" y="0"/>
                </a:lnTo>
                <a:close/>
              </a:path>
            </a:pathLst>
          </a:custGeom>
          <a:solidFill>
            <a:srgbClr val="D8A04F"/>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17" name="object 17">
            <a:extLst>
              <a:ext uri="{FF2B5EF4-FFF2-40B4-BE49-F238E27FC236}">
                <a16:creationId xmlns:a16="http://schemas.microsoft.com/office/drawing/2014/main" id="{27228967-FB91-4C7E-9F65-B5CCF7668C78}"/>
              </a:ext>
            </a:extLst>
          </p:cNvPr>
          <p:cNvSpPr txBox="1"/>
          <p:nvPr/>
        </p:nvSpPr>
        <p:spPr>
          <a:xfrm>
            <a:off x="1103313" y="2579688"/>
            <a:ext cx="1620837" cy="279400"/>
          </a:xfrm>
          <a:prstGeom prst="rect">
            <a:avLst/>
          </a:prstGeom>
        </p:spPr>
        <p:txBody>
          <a:bodyPr lIns="0" tIns="0" rIns="0" bIns="0">
            <a:spAutoFit/>
          </a:bodyPr>
          <a:lstStyle/>
          <a:p>
            <a:pPr marL="78105">
              <a:tabLst>
                <a:tab pos="882650" algn="l"/>
              </a:tabLst>
              <a:defRPr/>
            </a:pPr>
            <a:r>
              <a:rPr sz="300" spc="10" dirty="0">
                <a:solidFill>
                  <a:srgbClr val="F9DDA1"/>
                </a:solidFill>
                <a:latin typeface="Times New Roman"/>
                <a:cs typeface="Times New Roman"/>
              </a:rPr>
              <a:t>-	-</a:t>
            </a:r>
            <a:r>
              <a:rPr sz="300" spc="35" dirty="0">
                <a:solidFill>
                  <a:srgbClr val="F9DDA1"/>
                </a:solidFill>
                <a:latin typeface="Times New Roman"/>
                <a:cs typeface="Times New Roman"/>
              </a:rPr>
              <a:t> </a:t>
            </a:r>
            <a:r>
              <a:rPr sz="300" spc="495" dirty="0">
                <a:solidFill>
                  <a:srgbClr val="F9DDA1"/>
                </a:solidFill>
                <a:latin typeface="Times New Roman"/>
                <a:cs typeface="Times New Roman"/>
              </a:rPr>
              <a:t>----</a:t>
            </a:r>
            <a:endParaRPr sz="300">
              <a:latin typeface="Times New Roman"/>
              <a:cs typeface="Times New Roman"/>
            </a:endParaRPr>
          </a:p>
          <a:p>
            <a:pPr>
              <a:spcBef>
                <a:spcPts val="55"/>
              </a:spcBef>
              <a:defRPr/>
            </a:pPr>
            <a:endParaRPr sz="300">
              <a:latin typeface="Times New Roman"/>
              <a:cs typeface="Times New Roman"/>
            </a:endParaRPr>
          </a:p>
          <a:p>
            <a:pPr marL="12700">
              <a:defRPr/>
            </a:pPr>
            <a:r>
              <a:rPr sz="1100" spc="-10" dirty="0">
                <a:solidFill>
                  <a:srgbClr val="F9DDA1"/>
                </a:solidFill>
                <a:latin typeface="Arial"/>
                <a:cs typeface="Arial"/>
              </a:rPr>
              <a:t>Sc</a:t>
            </a:r>
            <a:r>
              <a:rPr sz="1100" spc="-10" dirty="0">
                <a:solidFill>
                  <a:srgbClr val="F9CC83"/>
                </a:solidFill>
                <a:latin typeface="Arial"/>
                <a:cs typeface="Arial"/>
              </a:rPr>
              <a:t>ience</a:t>
            </a:r>
            <a:r>
              <a:rPr sz="1100" spc="-10" dirty="0">
                <a:solidFill>
                  <a:srgbClr val="FBA841"/>
                </a:solidFill>
                <a:latin typeface="Arial"/>
                <a:cs typeface="Arial"/>
              </a:rPr>
              <a:t>-</a:t>
            </a:r>
            <a:r>
              <a:rPr sz="1100" spc="-200" dirty="0">
                <a:solidFill>
                  <a:srgbClr val="FBA841"/>
                </a:solidFill>
                <a:latin typeface="Arial"/>
                <a:cs typeface="Arial"/>
              </a:rPr>
              <a:t> </a:t>
            </a:r>
            <a:r>
              <a:rPr sz="1100" spc="-30" dirty="0">
                <a:solidFill>
                  <a:srgbClr val="F9DDA1"/>
                </a:solidFill>
                <a:latin typeface="Arial"/>
                <a:cs typeface="Arial"/>
              </a:rPr>
              <a:t>EOG </a:t>
            </a:r>
            <a:r>
              <a:rPr sz="1100" spc="-90" dirty="0">
                <a:solidFill>
                  <a:srgbClr val="F9DDA1"/>
                </a:solidFill>
                <a:latin typeface="Arial"/>
                <a:cs typeface="Arial"/>
              </a:rPr>
              <a:t>S1,;ores</a:t>
            </a:r>
            <a:endParaRPr sz="1100">
              <a:latin typeface="Arial"/>
              <a:cs typeface="Arial"/>
            </a:endParaRPr>
          </a:p>
        </p:txBody>
      </p:sp>
      <p:sp>
        <p:nvSpPr>
          <p:cNvPr id="8210" name="object 18">
            <a:extLst>
              <a:ext uri="{FF2B5EF4-FFF2-40B4-BE49-F238E27FC236}">
                <a16:creationId xmlns:a16="http://schemas.microsoft.com/office/drawing/2014/main" id="{DAB3AE13-D5E8-4CA6-9E7A-A24B4DA48F2E}"/>
              </a:ext>
            </a:extLst>
          </p:cNvPr>
          <p:cNvSpPr>
            <a:spLocks/>
          </p:cNvSpPr>
          <p:nvPr/>
        </p:nvSpPr>
        <p:spPr bwMode="auto">
          <a:xfrm>
            <a:off x="925513" y="3068638"/>
            <a:ext cx="417512" cy="173037"/>
          </a:xfrm>
          <a:custGeom>
            <a:avLst/>
            <a:gdLst>
              <a:gd name="T0" fmla="*/ 0 w 416559"/>
              <a:gd name="T1" fmla="*/ 0 h 173355"/>
              <a:gd name="T2" fmla="*/ 418213 w 416559"/>
              <a:gd name="T3" fmla="*/ 0 h 173355"/>
              <a:gd name="T4" fmla="*/ 418213 w 416559"/>
              <a:gd name="T5" fmla="*/ 172625 h 173355"/>
              <a:gd name="T6" fmla="*/ 0 w 416559"/>
              <a:gd name="T7" fmla="*/ 172625 h 173355"/>
              <a:gd name="T8" fmla="*/ 0 w 416559"/>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6559" h="173355">
                <a:moveTo>
                  <a:pt x="0" y="0"/>
                </a:moveTo>
                <a:lnTo>
                  <a:pt x="416306" y="0"/>
                </a:lnTo>
                <a:lnTo>
                  <a:pt x="416306" y="173260"/>
                </a:lnTo>
                <a:lnTo>
                  <a:pt x="0" y="173260"/>
                </a:lnTo>
                <a:lnTo>
                  <a:pt x="0" y="0"/>
                </a:lnTo>
                <a:close/>
              </a:path>
            </a:pathLst>
          </a:custGeom>
          <a:solidFill>
            <a:srgbClr val="B6424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11" name="object 19">
            <a:extLst>
              <a:ext uri="{FF2B5EF4-FFF2-40B4-BE49-F238E27FC236}">
                <a16:creationId xmlns:a16="http://schemas.microsoft.com/office/drawing/2014/main" id="{F7A09680-0640-413F-8843-16F94A7CCE1F}"/>
              </a:ext>
            </a:extLst>
          </p:cNvPr>
          <p:cNvSpPr>
            <a:spLocks/>
          </p:cNvSpPr>
          <p:nvPr/>
        </p:nvSpPr>
        <p:spPr bwMode="auto">
          <a:xfrm>
            <a:off x="1454150" y="3068638"/>
            <a:ext cx="501650" cy="173037"/>
          </a:xfrm>
          <a:custGeom>
            <a:avLst/>
            <a:gdLst>
              <a:gd name="T0" fmla="*/ 0 w 501650"/>
              <a:gd name="T1" fmla="*/ 0 h 173355"/>
              <a:gd name="T2" fmla="*/ 501142 w 501650"/>
              <a:gd name="T3" fmla="*/ 0 h 173355"/>
              <a:gd name="T4" fmla="*/ 501142 w 501650"/>
              <a:gd name="T5" fmla="*/ 172625 h 173355"/>
              <a:gd name="T6" fmla="*/ 0 w 501650"/>
              <a:gd name="T7" fmla="*/ 172625 h 173355"/>
              <a:gd name="T8" fmla="*/ 0 w 501650"/>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1650" h="173355">
                <a:moveTo>
                  <a:pt x="0" y="0"/>
                </a:moveTo>
                <a:lnTo>
                  <a:pt x="501142" y="0"/>
                </a:lnTo>
                <a:lnTo>
                  <a:pt x="501142" y="173260"/>
                </a:lnTo>
                <a:lnTo>
                  <a:pt x="0" y="173260"/>
                </a:lnTo>
                <a:lnTo>
                  <a:pt x="0" y="0"/>
                </a:lnTo>
                <a:close/>
              </a:path>
            </a:pathLst>
          </a:custGeom>
          <a:solidFill>
            <a:srgbClr val="C63138"/>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12" name="object 20">
            <a:extLst>
              <a:ext uri="{FF2B5EF4-FFF2-40B4-BE49-F238E27FC236}">
                <a16:creationId xmlns:a16="http://schemas.microsoft.com/office/drawing/2014/main" id="{FF98797F-7224-4264-A378-2BAACE059239}"/>
              </a:ext>
            </a:extLst>
          </p:cNvPr>
          <p:cNvSpPr>
            <a:spLocks/>
          </p:cNvSpPr>
          <p:nvPr/>
        </p:nvSpPr>
        <p:spPr bwMode="auto">
          <a:xfrm>
            <a:off x="2074863" y="3068638"/>
            <a:ext cx="508000" cy="173037"/>
          </a:xfrm>
          <a:custGeom>
            <a:avLst/>
            <a:gdLst>
              <a:gd name="T0" fmla="*/ 0 w 508000"/>
              <a:gd name="T1" fmla="*/ 0 h 173355"/>
              <a:gd name="T2" fmla="*/ 508000 w 508000"/>
              <a:gd name="T3" fmla="*/ 0 h 173355"/>
              <a:gd name="T4" fmla="*/ 508000 w 508000"/>
              <a:gd name="T5" fmla="*/ 172625 h 173355"/>
              <a:gd name="T6" fmla="*/ 0 w 508000"/>
              <a:gd name="T7" fmla="*/ 172625 h 173355"/>
              <a:gd name="T8" fmla="*/ 0 w 508000"/>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8000" h="173355">
                <a:moveTo>
                  <a:pt x="0" y="0"/>
                </a:moveTo>
                <a:lnTo>
                  <a:pt x="508000" y="0"/>
                </a:lnTo>
                <a:lnTo>
                  <a:pt x="508000" y="173260"/>
                </a:lnTo>
                <a:lnTo>
                  <a:pt x="0" y="173260"/>
                </a:lnTo>
                <a:lnTo>
                  <a:pt x="0" y="0"/>
                </a:lnTo>
                <a:close/>
              </a:path>
            </a:pathLst>
          </a:custGeom>
          <a:solidFill>
            <a:srgbClr val="B6424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1" name="object 21">
            <a:extLst>
              <a:ext uri="{FF2B5EF4-FFF2-40B4-BE49-F238E27FC236}">
                <a16:creationId xmlns:a16="http://schemas.microsoft.com/office/drawing/2014/main" id="{6B25F14A-5D30-430E-AE42-95F89AF36168}"/>
              </a:ext>
            </a:extLst>
          </p:cNvPr>
          <p:cNvSpPr txBox="1"/>
          <p:nvPr/>
        </p:nvSpPr>
        <p:spPr>
          <a:xfrm>
            <a:off x="912813" y="3073400"/>
            <a:ext cx="1754187" cy="166688"/>
          </a:xfrm>
          <a:prstGeom prst="rect">
            <a:avLst/>
          </a:prstGeom>
        </p:spPr>
        <p:txBody>
          <a:bodyPr lIns="0" tIns="0" rIns="0" bIns="0">
            <a:spAutoFit/>
          </a:bodyPr>
          <a:lstStyle/>
          <a:p>
            <a:pPr marL="12700">
              <a:defRPr/>
            </a:pPr>
            <a:r>
              <a:rPr sz="1000" spc="75" dirty="0">
                <a:solidFill>
                  <a:srgbClr val="F9CACA"/>
                </a:solidFill>
                <a:latin typeface="Arial"/>
                <a:cs typeface="Arial"/>
              </a:rPr>
              <a:t>English </a:t>
            </a:r>
            <a:r>
              <a:rPr sz="1000" spc="65" dirty="0">
                <a:solidFill>
                  <a:srgbClr val="F9CACA"/>
                </a:solidFill>
                <a:latin typeface="Arial"/>
                <a:cs typeface="Arial"/>
              </a:rPr>
              <a:t>Learners</a:t>
            </a:r>
            <a:r>
              <a:rPr sz="1000" spc="85" dirty="0">
                <a:solidFill>
                  <a:srgbClr val="F9CACA"/>
                </a:solidFill>
                <a:latin typeface="Arial"/>
                <a:cs typeface="Arial"/>
              </a:rPr>
              <a:t> </a:t>
            </a:r>
            <a:r>
              <a:rPr sz="1000" spc="65" dirty="0">
                <a:solidFill>
                  <a:srgbClr val="F9CACA"/>
                </a:solidFill>
                <a:latin typeface="Arial"/>
                <a:cs typeface="Arial"/>
              </a:rPr>
              <a:t>Progress</a:t>
            </a:r>
            <a:endParaRPr sz="1000">
              <a:latin typeface="Arial"/>
              <a:cs typeface="Arial"/>
            </a:endParaRPr>
          </a:p>
        </p:txBody>
      </p:sp>
      <p:sp>
        <p:nvSpPr>
          <p:cNvPr id="8214" name="object 22">
            <a:extLst>
              <a:ext uri="{FF2B5EF4-FFF2-40B4-BE49-F238E27FC236}">
                <a16:creationId xmlns:a16="http://schemas.microsoft.com/office/drawing/2014/main" id="{BA68CE28-2A99-46B8-B6B9-23F6B10DF575}"/>
              </a:ext>
            </a:extLst>
          </p:cNvPr>
          <p:cNvSpPr>
            <a:spLocks/>
          </p:cNvSpPr>
          <p:nvPr/>
        </p:nvSpPr>
        <p:spPr bwMode="auto">
          <a:xfrm>
            <a:off x="1008063" y="3459163"/>
            <a:ext cx="409575" cy="173037"/>
          </a:xfrm>
          <a:custGeom>
            <a:avLst/>
            <a:gdLst>
              <a:gd name="T0" fmla="*/ 0 w 409575"/>
              <a:gd name="T1" fmla="*/ 0 h 173354"/>
              <a:gd name="T2" fmla="*/ 409066 w 409575"/>
              <a:gd name="T3" fmla="*/ 0 h 173354"/>
              <a:gd name="T4" fmla="*/ 409066 w 409575"/>
              <a:gd name="T5" fmla="*/ 172627 h 173354"/>
              <a:gd name="T6" fmla="*/ 0 w 409575"/>
              <a:gd name="T7" fmla="*/ 172627 h 173354"/>
              <a:gd name="T8" fmla="*/ 0 w 409575"/>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09575" h="173354">
                <a:moveTo>
                  <a:pt x="0" y="0"/>
                </a:moveTo>
                <a:lnTo>
                  <a:pt x="409066" y="0"/>
                </a:lnTo>
                <a:lnTo>
                  <a:pt x="409066" y="173260"/>
                </a:lnTo>
                <a:lnTo>
                  <a:pt x="0" y="173260"/>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15" name="object 23">
            <a:extLst>
              <a:ext uri="{FF2B5EF4-FFF2-40B4-BE49-F238E27FC236}">
                <a16:creationId xmlns:a16="http://schemas.microsoft.com/office/drawing/2014/main" id="{636E1BE5-6DD7-4017-8D5F-9B4561AD6121}"/>
              </a:ext>
            </a:extLst>
          </p:cNvPr>
          <p:cNvSpPr>
            <a:spLocks/>
          </p:cNvSpPr>
          <p:nvPr/>
        </p:nvSpPr>
        <p:spPr bwMode="auto">
          <a:xfrm>
            <a:off x="1543050" y="3459163"/>
            <a:ext cx="825500" cy="173037"/>
          </a:xfrm>
          <a:custGeom>
            <a:avLst/>
            <a:gdLst>
              <a:gd name="T0" fmla="*/ 0 w 825500"/>
              <a:gd name="T1" fmla="*/ 0 h 173354"/>
              <a:gd name="T2" fmla="*/ 825372 w 825500"/>
              <a:gd name="T3" fmla="*/ 0 h 173354"/>
              <a:gd name="T4" fmla="*/ 825372 w 825500"/>
              <a:gd name="T5" fmla="*/ 172627 h 173354"/>
              <a:gd name="T6" fmla="*/ 0 w 825500"/>
              <a:gd name="T7" fmla="*/ 172627 h 173354"/>
              <a:gd name="T8" fmla="*/ 0 w 825500"/>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25500" h="173354">
                <a:moveTo>
                  <a:pt x="0" y="0"/>
                </a:moveTo>
                <a:lnTo>
                  <a:pt x="825372" y="0"/>
                </a:lnTo>
                <a:lnTo>
                  <a:pt x="825372" y="173260"/>
                </a:lnTo>
                <a:lnTo>
                  <a:pt x="0" y="173260"/>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4" name="object 24">
            <a:extLst>
              <a:ext uri="{FF2B5EF4-FFF2-40B4-BE49-F238E27FC236}">
                <a16:creationId xmlns:a16="http://schemas.microsoft.com/office/drawing/2014/main" id="{B0292B44-CC2B-4A1D-95A9-FAEE0C36779E}"/>
              </a:ext>
            </a:extLst>
          </p:cNvPr>
          <p:cNvSpPr txBox="1"/>
          <p:nvPr/>
        </p:nvSpPr>
        <p:spPr>
          <a:xfrm>
            <a:off x="995363" y="3463925"/>
            <a:ext cx="1550987" cy="166688"/>
          </a:xfrm>
          <a:prstGeom prst="rect">
            <a:avLst/>
          </a:prstGeom>
        </p:spPr>
        <p:txBody>
          <a:bodyPr lIns="0" tIns="0" rIns="0" bIns="0">
            <a:spAutoFit/>
          </a:bodyPr>
          <a:lstStyle/>
          <a:p>
            <a:pPr marL="12700">
              <a:defRPr/>
            </a:pPr>
            <a:r>
              <a:rPr sz="1000" spc="110" dirty="0">
                <a:solidFill>
                  <a:srgbClr val="DDF6BC"/>
                </a:solidFill>
                <a:latin typeface="Arial"/>
                <a:cs typeface="Arial"/>
              </a:rPr>
              <a:t>Growth</a:t>
            </a:r>
            <a:r>
              <a:rPr sz="1000" spc="10" dirty="0">
                <a:solidFill>
                  <a:srgbClr val="DDF6BC"/>
                </a:solidFill>
                <a:latin typeface="Arial"/>
                <a:cs typeface="Arial"/>
              </a:rPr>
              <a:t> </a:t>
            </a:r>
            <a:r>
              <a:rPr sz="1000" spc="95" dirty="0">
                <a:solidFill>
                  <a:srgbClr val="DDF6BC"/>
                </a:solidFill>
                <a:latin typeface="Arial"/>
                <a:cs typeface="Arial"/>
              </a:rPr>
              <a:t>(ELA/Reading,</a:t>
            </a:r>
            <a:endParaRPr sz="1000">
              <a:latin typeface="Arial"/>
              <a:cs typeface="Arial"/>
            </a:endParaRPr>
          </a:p>
        </p:txBody>
      </p:sp>
      <p:sp>
        <p:nvSpPr>
          <p:cNvPr id="8217" name="object 25">
            <a:extLst>
              <a:ext uri="{FF2B5EF4-FFF2-40B4-BE49-F238E27FC236}">
                <a16:creationId xmlns:a16="http://schemas.microsoft.com/office/drawing/2014/main" id="{37645780-17A5-4A7E-894F-96D158CC397A}"/>
              </a:ext>
            </a:extLst>
          </p:cNvPr>
          <p:cNvSpPr>
            <a:spLocks/>
          </p:cNvSpPr>
          <p:nvPr/>
        </p:nvSpPr>
        <p:spPr bwMode="auto">
          <a:xfrm>
            <a:off x="1236663" y="3622675"/>
            <a:ext cx="1079500" cy="190500"/>
          </a:xfrm>
          <a:custGeom>
            <a:avLst/>
            <a:gdLst>
              <a:gd name="T0" fmla="*/ 0 w 1080770"/>
              <a:gd name="T1" fmla="*/ 0 h 191135"/>
              <a:gd name="T2" fmla="*/ 1078206 w 1080770"/>
              <a:gd name="T3" fmla="*/ 0 h 191135"/>
              <a:gd name="T4" fmla="*/ 1078206 w 1080770"/>
              <a:gd name="T5" fmla="*/ 189322 h 191135"/>
              <a:gd name="T6" fmla="*/ 0 w 1080770"/>
              <a:gd name="T7" fmla="*/ 189322 h 191135"/>
              <a:gd name="T8" fmla="*/ 0 w 1080770"/>
              <a:gd name="T9" fmla="*/ 0 h 1911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80770" h="191135">
                <a:moveTo>
                  <a:pt x="0" y="0"/>
                </a:moveTo>
                <a:lnTo>
                  <a:pt x="1080744" y="0"/>
                </a:lnTo>
                <a:lnTo>
                  <a:pt x="1080744" y="190586"/>
                </a:lnTo>
                <a:lnTo>
                  <a:pt x="0" y="190586"/>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26" name="object 26">
            <a:extLst>
              <a:ext uri="{FF2B5EF4-FFF2-40B4-BE49-F238E27FC236}">
                <a16:creationId xmlns:a16="http://schemas.microsoft.com/office/drawing/2014/main" id="{3983CB86-2546-4D2F-82C8-9352DCA2FF6C}"/>
              </a:ext>
            </a:extLst>
          </p:cNvPr>
          <p:cNvSpPr txBox="1"/>
          <p:nvPr/>
        </p:nvSpPr>
        <p:spPr>
          <a:xfrm>
            <a:off x="1223963" y="3627438"/>
            <a:ext cx="1127125" cy="182562"/>
          </a:xfrm>
          <a:prstGeom prst="rect">
            <a:avLst/>
          </a:prstGeom>
        </p:spPr>
        <p:txBody>
          <a:bodyPr lIns="0" tIns="0" rIns="0" bIns="0">
            <a:spAutoFit/>
          </a:bodyPr>
          <a:lstStyle/>
          <a:p>
            <a:pPr marL="12700">
              <a:defRPr/>
            </a:pPr>
            <a:r>
              <a:rPr sz="1100" spc="30" dirty="0">
                <a:solidFill>
                  <a:srgbClr val="DDF6BC"/>
                </a:solidFill>
                <a:latin typeface="Arial"/>
                <a:cs typeface="Arial"/>
              </a:rPr>
              <a:t>Math, </a:t>
            </a:r>
            <a:r>
              <a:rPr sz="950" spc="30" dirty="0">
                <a:solidFill>
                  <a:srgbClr val="DDF6BC"/>
                </a:solidFill>
                <a:latin typeface="Arial"/>
                <a:cs typeface="Arial"/>
              </a:rPr>
              <a:t>&amp;</a:t>
            </a:r>
            <a:r>
              <a:rPr sz="950" spc="-30" dirty="0">
                <a:solidFill>
                  <a:srgbClr val="DDF6BC"/>
                </a:solidFill>
                <a:latin typeface="Arial"/>
                <a:cs typeface="Arial"/>
              </a:rPr>
              <a:t> </a:t>
            </a:r>
            <a:r>
              <a:rPr sz="1100" spc="20" dirty="0">
                <a:solidFill>
                  <a:srgbClr val="DDF6BC"/>
                </a:solidFill>
                <a:latin typeface="Arial"/>
                <a:cs typeface="Arial"/>
              </a:rPr>
              <a:t>Science)</a:t>
            </a:r>
            <a:endParaRPr sz="1100">
              <a:latin typeface="Arial"/>
              <a:cs typeface="Arial"/>
            </a:endParaRPr>
          </a:p>
        </p:txBody>
      </p:sp>
      <p:sp>
        <p:nvSpPr>
          <p:cNvPr id="27" name="object 27">
            <a:extLst>
              <a:ext uri="{FF2B5EF4-FFF2-40B4-BE49-F238E27FC236}">
                <a16:creationId xmlns:a16="http://schemas.microsoft.com/office/drawing/2014/main" id="{03C4D512-C4CE-4023-A73C-642992BC186B}"/>
              </a:ext>
            </a:extLst>
          </p:cNvPr>
          <p:cNvSpPr txBox="1"/>
          <p:nvPr/>
        </p:nvSpPr>
        <p:spPr>
          <a:xfrm>
            <a:off x="5849938" y="960438"/>
            <a:ext cx="2601912" cy="382587"/>
          </a:xfrm>
          <a:prstGeom prst="rect">
            <a:avLst/>
          </a:prstGeom>
        </p:spPr>
        <p:txBody>
          <a:bodyPr lIns="0" tIns="0" rIns="0" bIns="0">
            <a:spAutoFit/>
          </a:bodyPr>
          <a:lstStyle/>
          <a:p>
            <a:pPr marL="12700">
              <a:defRPr/>
            </a:pPr>
            <a:r>
              <a:rPr b="1" spc="55" dirty="0">
                <a:solidFill>
                  <a:srgbClr val="2D2B2D"/>
                </a:solidFill>
                <a:latin typeface="Arial"/>
                <a:cs typeface="Arial"/>
              </a:rPr>
              <a:t>Long Term</a:t>
            </a:r>
            <a:r>
              <a:rPr b="1" spc="-100" dirty="0">
                <a:solidFill>
                  <a:srgbClr val="2D2B2D"/>
                </a:solidFill>
                <a:latin typeface="Arial"/>
                <a:cs typeface="Arial"/>
              </a:rPr>
              <a:t> </a:t>
            </a:r>
            <a:r>
              <a:rPr b="1" spc="10" dirty="0">
                <a:solidFill>
                  <a:srgbClr val="2D2B2D"/>
                </a:solidFill>
                <a:latin typeface="Arial"/>
                <a:cs typeface="Arial"/>
              </a:rPr>
              <a:t>Goals</a:t>
            </a:r>
            <a:endParaRPr>
              <a:latin typeface="Arial"/>
              <a:cs typeface="Arial"/>
            </a:endParaRPr>
          </a:p>
        </p:txBody>
      </p:sp>
      <p:sp>
        <p:nvSpPr>
          <p:cNvPr id="28" name="object 28">
            <a:extLst>
              <a:ext uri="{FF2B5EF4-FFF2-40B4-BE49-F238E27FC236}">
                <a16:creationId xmlns:a16="http://schemas.microsoft.com/office/drawing/2014/main" id="{4B74137E-0B0B-432A-89A3-E630960E9314}"/>
              </a:ext>
            </a:extLst>
          </p:cNvPr>
          <p:cNvSpPr txBox="1"/>
          <p:nvPr/>
        </p:nvSpPr>
        <p:spPr>
          <a:xfrm>
            <a:off x="1090613" y="1312863"/>
            <a:ext cx="3065462" cy="468312"/>
          </a:xfrm>
          <a:prstGeom prst="rect">
            <a:avLst/>
          </a:prstGeom>
        </p:spPr>
        <p:txBody>
          <a:bodyPr lIns="0" tIns="0" rIns="0" bIns="0">
            <a:spAutoFit/>
          </a:bodyPr>
          <a:lstStyle/>
          <a:p>
            <a:pPr marL="481965">
              <a:lnSpc>
                <a:spcPts val="1580"/>
              </a:lnSpc>
              <a:defRPr/>
            </a:pPr>
            <a:r>
              <a:rPr sz="1400" b="1" spc="10" dirty="0">
                <a:solidFill>
                  <a:srgbClr val="2D2B2D"/>
                </a:solidFill>
                <a:latin typeface="Arial"/>
                <a:cs typeface="Arial"/>
              </a:rPr>
              <a:t>School </a:t>
            </a:r>
            <a:r>
              <a:rPr sz="1400" b="1" spc="35" dirty="0">
                <a:solidFill>
                  <a:srgbClr val="2D2B2D"/>
                </a:solidFill>
                <a:latin typeface="Arial"/>
                <a:cs typeface="Arial"/>
              </a:rPr>
              <a:t>Performance</a:t>
            </a:r>
            <a:r>
              <a:rPr sz="1400" b="1" spc="-25" dirty="0">
                <a:solidFill>
                  <a:srgbClr val="2D2B2D"/>
                </a:solidFill>
                <a:latin typeface="Arial"/>
                <a:cs typeface="Arial"/>
              </a:rPr>
              <a:t> </a:t>
            </a:r>
            <a:r>
              <a:rPr sz="1400" b="1" spc="15" dirty="0">
                <a:solidFill>
                  <a:srgbClr val="2D2B2D"/>
                </a:solidFill>
                <a:latin typeface="Arial"/>
                <a:cs typeface="Arial"/>
              </a:rPr>
              <a:t>Grades</a:t>
            </a:r>
            <a:endParaRPr sz="1400">
              <a:latin typeface="Arial"/>
              <a:cs typeface="Arial"/>
            </a:endParaRPr>
          </a:p>
          <a:p>
            <a:pPr marL="12700">
              <a:spcBef>
                <a:spcPts val="605"/>
              </a:spcBef>
              <a:tabLst>
                <a:tab pos="2442210" algn="l"/>
              </a:tabLst>
              <a:defRPr/>
            </a:pPr>
            <a:r>
              <a:rPr sz="1250" spc="-350" dirty="0">
                <a:solidFill>
                  <a:srgbClr val="2D2B2D"/>
                </a:solidFill>
                <a:latin typeface="Times New Roman"/>
                <a:cs typeface="Times New Roman"/>
              </a:rPr>
              <a:t>ELEMENTARY/MIDDLE</a:t>
            </a:r>
            <a:r>
              <a:rPr sz="1250" spc="-105" dirty="0">
                <a:solidFill>
                  <a:srgbClr val="2D2B2D"/>
                </a:solidFill>
                <a:latin typeface="Times New Roman"/>
                <a:cs typeface="Times New Roman"/>
              </a:rPr>
              <a:t> </a:t>
            </a:r>
            <a:r>
              <a:rPr sz="1250" spc="-370" dirty="0">
                <a:solidFill>
                  <a:srgbClr val="2D2B2D"/>
                </a:solidFill>
                <a:latin typeface="Times New Roman"/>
                <a:cs typeface="Times New Roman"/>
              </a:rPr>
              <a:t>SCHOOL	</a:t>
            </a:r>
            <a:r>
              <a:rPr sz="1250" spc="-355" dirty="0">
                <a:solidFill>
                  <a:srgbClr val="2D2B2D"/>
                </a:solidFill>
                <a:latin typeface="Times New Roman"/>
                <a:cs typeface="Times New Roman"/>
              </a:rPr>
              <a:t>HIGH</a:t>
            </a:r>
            <a:r>
              <a:rPr sz="1250" spc="-100" dirty="0">
                <a:solidFill>
                  <a:srgbClr val="2D2B2D"/>
                </a:solidFill>
                <a:latin typeface="Times New Roman"/>
                <a:cs typeface="Times New Roman"/>
              </a:rPr>
              <a:t> </a:t>
            </a:r>
            <a:r>
              <a:rPr sz="1250" spc="-370" dirty="0">
                <a:solidFill>
                  <a:srgbClr val="2D2B2D"/>
                </a:solidFill>
                <a:latin typeface="Times New Roman"/>
                <a:cs typeface="Times New Roman"/>
              </a:rPr>
              <a:t>SCHOOL</a:t>
            </a:r>
            <a:endParaRPr sz="1250">
              <a:latin typeface="Times New Roman"/>
              <a:cs typeface="Times New Roman"/>
            </a:endParaRPr>
          </a:p>
        </p:txBody>
      </p:sp>
      <p:sp>
        <p:nvSpPr>
          <p:cNvPr id="29" name="object 29">
            <a:extLst>
              <a:ext uri="{FF2B5EF4-FFF2-40B4-BE49-F238E27FC236}">
                <a16:creationId xmlns:a16="http://schemas.microsoft.com/office/drawing/2014/main" id="{ACB5D4D2-D9F1-4C54-BAFD-A8987BC9EA56}"/>
              </a:ext>
            </a:extLst>
          </p:cNvPr>
          <p:cNvSpPr txBox="1"/>
          <p:nvPr/>
        </p:nvSpPr>
        <p:spPr>
          <a:xfrm>
            <a:off x="3121025" y="1906588"/>
            <a:ext cx="1449388" cy="174625"/>
          </a:xfrm>
          <a:prstGeom prst="rect">
            <a:avLst/>
          </a:prstGeom>
          <a:solidFill>
            <a:srgbClr val="3D5082"/>
          </a:solidFill>
        </p:spPr>
        <p:txBody>
          <a:bodyPr lIns="0" tIns="5080" rIns="0" bIns="0">
            <a:spAutoFit/>
          </a:bodyPr>
          <a:lstStyle/>
          <a:p>
            <a:pPr>
              <a:spcBef>
                <a:spcPts val="40"/>
              </a:spcBef>
              <a:tabLst>
                <a:tab pos="1365885" algn="l"/>
              </a:tabLst>
              <a:defRPr/>
            </a:pPr>
            <a:r>
              <a:rPr sz="1000" spc="105" dirty="0">
                <a:solidFill>
                  <a:srgbClr val="D8E8F6"/>
                </a:solidFill>
                <a:latin typeface="Arial"/>
                <a:cs typeface="Arial"/>
              </a:rPr>
              <a:t>E	</a:t>
            </a:r>
            <a:r>
              <a:rPr sz="1000" spc="60" dirty="0">
                <a:solidFill>
                  <a:srgbClr val="D8E8F6"/>
                </a:solidFill>
                <a:latin typeface="Arial"/>
                <a:cs typeface="Arial"/>
              </a:rPr>
              <a:t>s</a:t>
            </a:r>
            <a:endParaRPr sz="1000">
              <a:latin typeface="Arial"/>
              <a:cs typeface="Arial"/>
            </a:endParaRPr>
          </a:p>
        </p:txBody>
      </p:sp>
      <p:sp>
        <p:nvSpPr>
          <p:cNvPr id="30" name="object 30">
            <a:extLst>
              <a:ext uri="{FF2B5EF4-FFF2-40B4-BE49-F238E27FC236}">
                <a16:creationId xmlns:a16="http://schemas.microsoft.com/office/drawing/2014/main" id="{42E6825E-C87C-484A-9C5B-F26E4AC7ED13}"/>
              </a:ext>
            </a:extLst>
          </p:cNvPr>
          <p:cNvSpPr txBox="1"/>
          <p:nvPr/>
        </p:nvSpPr>
        <p:spPr>
          <a:xfrm>
            <a:off x="4443413" y="2092325"/>
            <a:ext cx="95250" cy="166688"/>
          </a:xfrm>
          <a:prstGeom prst="rect">
            <a:avLst/>
          </a:prstGeom>
        </p:spPr>
        <p:txBody>
          <a:bodyPr lIns="0" tIns="0" rIns="0" bIns="0">
            <a:spAutoFit/>
          </a:bodyPr>
          <a:lstStyle/>
          <a:p>
            <a:pPr marL="12700">
              <a:defRPr/>
            </a:pPr>
            <a:r>
              <a:rPr sz="1000" spc="55" dirty="0">
                <a:solidFill>
                  <a:srgbClr val="D8E8F6"/>
                </a:solidFill>
                <a:latin typeface="Arial"/>
                <a:cs typeface="Arial"/>
              </a:rPr>
              <a:t>s</a:t>
            </a:r>
            <a:endParaRPr sz="1000">
              <a:latin typeface="Arial"/>
              <a:cs typeface="Arial"/>
            </a:endParaRPr>
          </a:p>
        </p:txBody>
      </p:sp>
      <p:sp>
        <p:nvSpPr>
          <p:cNvPr id="8223" name="object 31">
            <a:extLst>
              <a:ext uri="{FF2B5EF4-FFF2-40B4-BE49-F238E27FC236}">
                <a16:creationId xmlns:a16="http://schemas.microsoft.com/office/drawing/2014/main" id="{A9DB6C5F-CEE9-4315-BDB1-385C7960F798}"/>
              </a:ext>
            </a:extLst>
          </p:cNvPr>
          <p:cNvSpPr>
            <a:spLocks/>
          </p:cNvSpPr>
          <p:nvPr/>
        </p:nvSpPr>
        <p:spPr bwMode="auto">
          <a:xfrm>
            <a:off x="6740525" y="1906588"/>
            <a:ext cx="473075" cy="174625"/>
          </a:xfrm>
          <a:custGeom>
            <a:avLst/>
            <a:gdLst>
              <a:gd name="T0" fmla="*/ 0 w 473075"/>
              <a:gd name="T1" fmla="*/ 0 h 173355"/>
              <a:gd name="T2" fmla="*/ 472948 w 473075"/>
              <a:gd name="T3" fmla="*/ 0 h 173355"/>
              <a:gd name="T4" fmla="*/ 472948 w 473075"/>
              <a:gd name="T5" fmla="*/ 175808 h 173355"/>
              <a:gd name="T6" fmla="*/ 0 w 473075"/>
              <a:gd name="T7" fmla="*/ 175808 h 173355"/>
              <a:gd name="T8" fmla="*/ 0 w 473075"/>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3075" h="173355">
                <a:moveTo>
                  <a:pt x="0" y="0"/>
                </a:moveTo>
                <a:lnTo>
                  <a:pt x="472948" y="0"/>
                </a:lnTo>
                <a:lnTo>
                  <a:pt x="472948" y="173260"/>
                </a:lnTo>
                <a:lnTo>
                  <a:pt x="0" y="173260"/>
                </a:lnTo>
                <a:lnTo>
                  <a:pt x="0" y="0"/>
                </a:lnTo>
                <a:close/>
              </a:path>
            </a:pathLst>
          </a:custGeom>
          <a:solidFill>
            <a:srgbClr val="7E56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24" name="object 32">
            <a:extLst>
              <a:ext uri="{FF2B5EF4-FFF2-40B4-BE49-F238E27FC236}">
                <a16:creationId xmlns:a16="http://schemas.microsoft.com/office/drawing/2014/main" id="{620857C7-AE89-4679-9C88-05FE24A6BDAD}"/>
              </a:ext>
            </a:extLst>
          </p:cNvPr>
          <p:cNvSpPr>
            <a:spLocks/>
          </p:cNvSpPr>
          <p:nvPr/>
        </p:nvSpPr>
        <p:spPr bwMode="auto">
          <a:xfrm>
            <a:off x="7340600" y="1906588"/>
            <a:ext cx="169863" cy="171450"/>
          </a:xfrm>
          <a:custGeom>
            <a:avLst/>
            <a:gdLst>
              <a:gd name="T0" fmla="*/ 0 w 169545"/>
              <a:gd name="T1" fmla="*/ 0 h 171450"/>
              <a:gd name="T2" fmla="*/ 169927 w 169545"/>
              <a:gd name="T3" fmla="*/ 0 h 171450"/>
              <a:gd name="T4" fmla="*/ 169927 w 169545"/>
              <a:gd name="T5" fmla="*/ 170966 h 171450"/>
              <a:gd name="T6" fmla="*/ 0 w 169545"/>
              <a:gd name="T7" fmla="*/ 170966 h 171450"/>
              <a:gd name="T8" fmla="*/ 0 w 169545"/>
              <a:gd name="T9" fmla="*/ 0 h 17145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9545" h="171450">
                <a:moveTo>
                  <a:pt x="0" y="0"/>
                </a:moveTo>
                <a:lnTo>
                  <a:pt x="169291" y="0"/>
                </a:lnTo>
                <a:lnTo>
                  <a:pt x="169291" y="170966"/>
                </a:lnTo>
                <a:lnTo>
                  <a:pt x="0" y="170966"/>
                </a:lnTo>
                <a:lnTo>
                  <a:pt x="0" y="0"/>
                </a:lnTo>
                <a:close/>
              </a:path>
            </a:pathLst>
          </a:custGeom>
          <a:solidFill>
            <a:srgbClr val="7E568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25" name="object 33">
            <a:extLst>
              <a:ext uri="{FF2B5EF4-FFF2-40B4-BE49-F238E27FC236}">
                <a16:creationId xmlns:a16="http://schemas.microsoft.com/office/drawing/2014/main" id="{2EB486B2-A83E-409A-A271-1FD1DDA4674F}"/>
              </a:ext>
            </a:extLst>
          </p:cNvPr>
          <p:cNvSpPr>
            <a:spLocks/>
          </p:cNvSpPr>
          <p:nvPr/>
        </p:nvSpPr>
        <p:spPr bwMode="auto">
          <a:xfrm>
            <a:off x="2973388" y="2662238"/>
            <a:ext cx="303212" cy="174625"/>
          </a:xfrm>
          <a:custGeom>
            <a:avLst/>
            <a:gdLst>
              <a:gd name="T0" fmla="*/ 0 w 303529"/>
              <a:gd name="T1" fmla="*/ 0 h 173355"/>
              <a:gd name="T2" fmla="*/ 302768 w 303529"/>
              <a:gd name="T3" fmla="*/ 0 h 173355"/>
              <a:gd name="T4" fmla="*/ 302768 w 303529"/>
              <a:gd name="T5" fmla="*/ 175808 h 173355"/>
              <a:gd name="T6" fmla="*/ 0 w 303529"/>
              <a:gd name="T7" fmla="*/ 175808 h 173355"/>
              <a:gd name="T8" fmla="*/ 0 w 303529"/>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03529" h="173355">
                <a:moveTo>
                  <a:pt x="0" y="0"/>
                </a:moveTo>
                <a:lnTo>
                  <a:pt x="303402" y="0"/>
                </a:lnTo>
                <a:lnTo>
                  <a:pt x="303402" y="173260"/>
                </a:lnTo>
                <a:lnTo>
                  <a:pt x="0" y="173260"/>
                </a:lnTo>
                <a:lnTo>
                  <a:pt x="0" y="0"/>
                </a:lnTo>
                <a:close/>
              </a:path>
            </a:pathLst>
          </a:custGeom>
          <a:solidFill>
            <a:srgbClr val="31A19C"/>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34" name="object 34">
            <a:extLst>
              <a:ext uri="{FF2B5EF4-FFF2-40B4-BE49-F238E27FC236}">
                <a16:creationId xmlns:a16="http://schemas.microsoft.com/office/drawing/2014/main" id="{01B4EF0D-41EB-4187-9A20-0E4B6B31CDB1}"/>
              </a:ext>
            </a:extLst>
          </p:cNvPr>
          <p:cNvSpPr txBox="1"/>
          <p:nvPr/>
        </p:nvSpPr>
        <p:spPr>
          <a:xfrm>
            <a:off x="2960688" y="2668588"/>
            <a:ext cx="398462" cy="166687"/>
          </a:xfrm>
          <a:prstGeom prst="rect">
            <a:avLst/>
          </a:prstGeom>
        </p:spPr>
        <p:txBody>
          <a:bodyPr lIns="0" tIns="0" rIns="0" bIns="0">
            <a:spAutoFit/>
          </a:bodyPr>
          <a:lstStyle/>
          <a:p>
            <a:pPr marL="12700">
              <a:defRPr/>
            </a:pPr>
            <a:r>
              <a:rPr sz="1000" spc="75" dirty="0">
                <a:solidFill>
                  <a:srgbClr val="AEF6F6"/>
                </a:solidFill>
                <a:latin typeface="Arial"/>
                <a:cs typeface="Arial"/>
              </a:rPr>
              <a:t>(</a:t>
            </a:r>
            <a:r>
              <a:rPr sz="1000" spc="114" dirty="0">
                <a:solidFill>
                  <a:srgbClr val="AEF6F6"/>
                </a:solidFill>
                <a:latin typeface="Arial"/>
                <a:cs typeface="Arial"/>
              </a:rPr>
              <a:t>High</a:t>
            </a:r>
            <a:endParaRPr sz="1000">
              <a:latin typeface="Arial"/>
              <a:cs typeface="Arial"/>
            </a:endParaRPr>
          </a:p>
        </p:txBody>
      </p:sp>
      <p:sp>
        <p:nvSpPr>
          <p:cNvPr id="35" name="object 35">
            <a:extLst>
              <a:ext uri="{FF2B5EF4-FFF2-40B4-BE49-F238E27FC236}">
                <a16:creationId xmlns:a16="http://schemas.microsoft.com/office/drawing/2014/main" id="{B5AC0B81-1D7D-4D71-BC66-5722316EC36A}"/>
              </a:ext>
            </a:extLst>
          </p:cNvPr>
          <p:cNvSpPr txBox="1"/>
          <p:nvPr/>
        </p:nvSpPr>
        <p:spPr>
          <a:xfrm>
            <a:off x="3708400" y="2668588"/>
            <a:ext cx="109538" cy="166687"/>
          </a:xfrm>
          <a:prstGeom prst="rect">
            <a:avLst/>
          </a:prstGeom>
        </p:spPr>
        <p:txBody>
          <a:bodyPr lIns="0" tIns="0" rIns="0" bIns="0">
            <a:spAutoFit/>
          </a:bodyPr>
          <a:lstStyle/>
          <a:p>
            <a:pPr marL="12700">
              <a:defRPr/>
            </a:pPr>
            <a:r>
              <a:rPr sz="1000" spc="100" dirty="0">
                <a:solidFill>
                  <a:srgbClr val="AEF6F6"/>
                </a:solidFill>
                <a:latin typeface="Arial"/>
                <a:cs typeface="Arial"/>
              </a:rPr>
              <a:t>o</a:t>
            </a:r>
            <a:endParaRPr sz="1000">
              <a:latin typeface="Arial"/>
              <a:cs typeface="Arial"/>
            </a:endParaRPr>
          </a:p>
        </p:txBody>
      </p:sp>
      <p:graphicFrame>
        <p:nvGraphicFramePr>
          <p:cNvPr id="36" name="object 36">
            <a:extLst>
              <a:ext uri="{FF2B5EF4-FFF2-40B4-BE49-F238E27FC236}">
                <a16:creationId xmlns:a16="http://schemas.microsoft.com/office/drawing/2014/main" id="{83F47D96-77C4-46BA-91AE-BB9C2C5B1E9A}"/>
              </a:ext>
            </a:extLst>
          </p:cNvPr>
          <p:cNvGraphicFramePr>
            <a:graphicFrameLocks noGrp="1"/>
          </p:cNvGraphicFramePr>
          <p:nvPr/>
        </p:nvGraphicFramePr>
        <p:xfrm>
          <a:off x="3379788" y="2489200"/>
          <a:ext cx="1270000" cy="347664"/>
        </p:xfrm>
        <a:graphic>
          <a:graphicData uri="http://schemas.openxmlformats.org/drawingml/2006/table">
            <a:tbl>
              <a:tblPr firstRow="1" bandRow="1">
                <a:tableStyleId>{2D5ABB26-0587-4C30-8999-92F81FD0307C}</a:tableStyleId>
              </a:tblPr>
              <a:tblGrid>
                <a:gridCol w="212684">
                  <a:extLst>
                    <a:ext uri="{9D8B030D-6E8A-4147-A177-3AD203B41FA5}">
                      <a16:colId xmlns:a16="http://schemas.microsoft.com/office/drawing/2014/main" val="20000"/>
                    </a:ext>
                  </a:extLst>
                </a:gridCol>
                <a:gridCol w="175816">
                  <a:extLst>
                    <a:ext uri="{9D8B030D-6E8A-4147-A177-3AD203B41FA5}">
                      <a16:colId xmlns:a16="http://schemas.microsoft.com/office/drawing/2014/main" val="20001"/>
                    </a:ext>
                  </a:extLst>
                </a:gridCol>
                <a:gridCol w="107676">
                  <a:extLst>
                    <a:ext uri="{9D8B030D-6E8A-4147-A177-3AD203B41FA5}">
                      <a16:colId xmlns:a16="http://schemas.microsoft.com/office/drawing/2014/main" val="20002"/>
                    </a:ext>
                  </a:extLst>
                </a:gridCol>
                <a:gridCol w="125983">
                  <a:extLst>
                    <a:ext uri="{9D8B030D-6E8A-4147-A177-3AD203B41FA5}">
                      <a16:colId xmlns:a16="http://schemas.microsoft.com/office/drawing/2014/main" val="20003"/>
                    </a:ext>
                  </a:extLst>
                </a:gridCol>
                <a:gridCol w="647841">
                  <a:extLst>
                    <a:ext uri="{9D8B030D-6E8A-4147-A177-3AD203B41FA5}">
                      <a16:colId xmlns:a16="http://schemas.microsoft.com/office/drawing/2014/main" val="20004"/>
                    </a:ext>
                  </a:extLst>
                </a:gridCol>
              </a:tblGrid>
              <a:tr h="173832">
                <a:tc>
                  <a:txBody>
                    <a:bodyPr/>
                    <a:lstStyle/>
                    <a:p>
                      <a:endParaRPr sz="1000">
                        <a:latin typeface="Arial"/>
                        <a:cs typeface="Arial"/>
                      </a:endParaRPr>
                    </a:p>
                  </a:txBody>
                  <a:tcPr marL="0" marR="0" marT="0" marB="0"/>
                </a:tc>
                <a:tc gridSpan="3">
                  <a:txBody>
                    <a:bodyPr/>
                    <a:lstStyle/>
                    <a:p>
                      <a:pPr>
                        <a:lnSpc>
                          <a:spcPct val="100000"/>
                        </a:lnSpc>
                        <a:spcBef>
                          <a:spcPts val="40"/>
                        </a:spcBef>
                      </a:pPr>
                      <a:r>
                        <a:rPr sz="1000" dirty="0">
                          <a:solidFill>
                            <a:srgbClr val="AEF6F6"/>
                          </a:solidFill>
                          <a:latin typeface="Arial"/>
                          <a:cs typeface="Arial"/>
                        </a:rPr>
                        <a:t>Growt</a:t>
                      </a:r>
                      <a:endParaRPr sz="1000">
                        <a:latin typeface="Arial"/>
                        <a:cs typeface="Arial"/>
                      </a:endParaRPr>
                    </a:p>
                  </a:txBody>
                  <a:tcPr marL="0" marR="0" marT="5090" marB="0">
                    <a:solidFill>
                      <a:srgbClr val="31A19C"/>
                    </a:solidFill>
                  </a:tcPr>
                </a:tc>
                <a:tc hMerge="1">
                  <a:txBody>
                    <a:bodyPr/>
                    <a:lstStyle/>
                    <a:p>
                      <a:endParaRPr/>
                    </a:p>
                  </a:txBody>
                  <a:tcPr marL="0" marR="0" marT="0" marB="0"/>
                </a:tc>
                <a:tc hMerge="1">
                  <a:txBody>
                    <a:bodyPr/>
                    <a:lstStyle/>
                    <a:p>
                      <a:endParaRPr/>
                    </a:p>
                  </a:txBody>
                  <a:tcPr marL="0" marR="0" marT="0" marB="0"/>
                </a:tc>
                <a:tc>
                  <a:txBody>
                    <a:bodyPr/>
                    <a:lstStyle/>
                    <a:p>
                      <a:pPr marL="3810">
                        <a:lnSpc>
                          <a:spcPct val="100000"/>
                        </a:lnSpc>
                        <a:spcBef>
                          <a:spcPts val="40"/>
                        </a:spcBef>
                      </a:pPr>
                      <a:r>
                        <a:rPr sz="1000" dirty="0">
                          <a:solidFill>
                            <a:srgbClr val="AEF6F6"/>
                          </a:solidFill>
                          <a:latin typeface="Arial"/>
                          <a:cs typeface="Arial"/>
                        </a:rPr>
                        <a:t>h</a:t>
                      </a:r>
                      <a:endParaRPr sz="1000">
                        <a:latin typeface="Arial"/>
                        <a:cs typeface="Arial"/>
                      </a:endParaRPr>
                    </a:p>
                  </a:txBody>
                  <a:tcPr marL="0" marR="0" marT="5090" marB="0"/>
                </a:tc>
                <a:extLst>
                  <a:ext uri="{0D108BD9-81ED-4DB2-BD59-A6C34878D82A}">
                    <a16:rowId xmlns:a16="http://schemas.microsoft.com/office/drawing/2014/main" val="10000"/>
                  </a:ext>
                </a:extLst>
              </a:tr>
              <a:tr h="173832">
                <a:tc gridSpan="2">
                  <a:txBody>
                    <a:bodyPr/>
                    <a:lstStyle/>
                    <a:p>
                      <a:pPr>
                        <a:lnSpc>
                          <a:spcPct val="100000"/>
                        </a:lnSpc>
                        <a:spcBef>
                          <a:spcPts val="40"/>
                        </a:spcBef>
                      </a:pPr>
                      <a:r>
                        <a:rPr sz="1000" spc="100" dirty="0">
                          <a:solidFill>
                            <a:srgbClr val="AEF6F6"/>
                          </a:solidFill>
                          <a:latin typeface="Arial"/>
                          <a:cs typeface="Arial"/>
                        </a:rPr>
                        <a:t>Scho</a:t>
                      </a:r>
                      <a:endParaRPr sz="1000">
                        <a:latin typeface="Arial"/>
                        <a:cs typeface="Arial"/>
                      </a:endParaRPr>
                    </a:p>
                  </a:txBody>
                  <a:tcPr marL="0" marR="0" marT="5090" marB="0">
                    <a:solidFill>
                      <a:srgbClr val="31A19C"/>
                    </a:solidFill>
                  </a:tcPr>
                </a:tc>
                <a:tc hMerge="1">
                  <a:txBody>
                    <a:bodyPr/>
                    <a:lstStyle/>
                    <a:p>
                      <a:endParaRPr/>
                    </a:p>
                  </a:txBody>
                  <a:tcPr marL="0" marR="0" marT="0" marB="0"/>
                </a:tc>
                <a:tc>
                  <a:txBody>
                    <a:bodyPr/>
                    <a:lstStyle/>
                    <a:p>
                      <a:pPr algn="ctr">
                        <a:lnSpc>
                          <a:spcPct val="100000"/>
                        </a:lnSpc>
                        <a:spcBef>
                          <a:spcPts val="40"/>
                        </a:spcBef>
                      </a:pPr>
                      <a:r>
                        <a:rPr sz="1000" dirty="0">
                          <a:solidFill>
                            <a:srgbClr val="AEF6F6"/>
                          </a:solidFill>
                          <a:latin typeface="Arial"/>
                          <a:cs typeface="Arial"/>
                        </a:rPr>
                        <a:t>l</a:t>
                      </a:r>
                      <a:endParaRPr sz="1000">
                        <a:latin typeface="Arial"/>
                        <a:cs typeface="Arial"/>
                      </a:endParaRPr>
                    </a:p>
                  </a:txBody>
                  <a:tcPr marL="0" marR="0" marT="5090" marB="0"/>
                </a:tc>
                <a:tc gridSpan="2">
                  <a:txBody>
                    <a:bodyPr/>
                    <a:lstStyle/>
                    <a:p>
                      <a:pPr>
                        <a:lnSpc>
                          <a:spcPct val="100000"/>
                        </a:lnSpc>
                        <a:spcBef>
                          <a:spcPts val="40"/>
                        </a:spcBef>
                      </a:pPr>
                      <a:r>
                        <a:rPr sz="1000" spc="110" dirty="0">
                          <a:solidFill>
                            <a:srgbClr val="AEF6F6"/>
                          </a:solidFill>
                          <a:latin typeface="Arial"/>
                          <a:cs typeface="Arial"/>
                        </a:rPr>
                        <a:t>ELA </a:t>
                      </a:r>
                      <a:r>
                        <a:rPr sz="1000" spc="55" dirty="0">
                          <a:solidFill>
                            <a:srgbClr val="AEF6F6"/>
                          </a:solidFill>
                          <a:latin typeface="Arial"/>
                          <a:cs typeface="Arial"/>
                        </a:rPr>
                        <a:t>&amp;</a:t>
                      </a:r>
                      <a:r>
                        <a:rPr sz="1000" spc="-145" dirty="0">
                          <a:solidFill>
                            <a:srgbClr val="AEF6F6"/>
                          </a:solidFill>
                          <a:latin typeface="Arial"/>
                          <a:cs typeface="Arial"/>
                        </a:rPr>
                        <a:t> </a:t>
                      </a:r>
                      <a:r>
                        <a:rPr sz="1000" spc="95" dirty="0">
                          <a:solidFill>
                            <a:srgbClr val="AEF6F6"/>
                          </a:solidFill>
                          <a:latin typeface="Arial"/>
                          <a:cs typeface="Arial"/>
                        </a:rPr>
                        <a:t>Math</a:t>
                      </a:r>
                      <a:endParaRPr sz="1000">
                        <a:latin typeface="Arial"/>
                        <a:cs typeface="Arial"/>
                      </a:endParaRPr>
                    </a:p>
                  </a:txBody>
                  <a:tcPr marL="0" marR="0" marT="5090" marB="0">
                    <a:solidFill>
                      <a:srgbClr val="31A19C"/>
                    </a:solidFill>
                  </a:tcPr>
                </a:tc>
                <a:tc hMerge="1">
                  <a:txBody>
                    <a:bodyPr/>
                    <a:lstStyle/>
                    <a:p>
                      <a:endParaRPr/>
                    </a:p>
                  </a:txBody>
                  <a:tcPr marL="0" marR="0" marT="0" marB="0"/>
                </a:tc>
                <a:extLst>
                  <a:ext uri="{0D108BD9-81ED-4DB2-BD59-A6C34878D82A}">
                    <a16:rowId xmlns:a16="http://schemas.microsoft.com/office/drawing/2014/main" val="10001"/>
                  </a:ext>
                </a:extLst>
              </a:tr>
            </a:tbl>
          </a:graphicData>
        </a:graphic>
      </p:graphicFrame>
      <p:sp>
        <p:nvSpPr>
          <p:cNvPr id="37" name="object 37">
            <a:extLst>
              <a:ext uri="{FF2B5EF4-FFF2-40B4-BE49-F238E27FC236}">
                <a16:creationId xmlns:a16="http://schemas.microsoft.com/office/drawing/2014/main" id="{8DF4CDAB-D7DB-42A1-AB8D-1BAB75273AEE}"/>
              </a:ext>
            </a:extLst>
          </p:cNvPr>
          <p:cNvSpPr txBox="1"/>
          <p:nvPr/>
        </p:nvSpPr>
        <p:spPr>
          <a:xfrm>
            <a:off x="4645025" y="2668588"/>
            <a:ext cx="76200" cy="166687"/>
          </a:xfrm>
          <a:prstGeom prst="rect">
            <a:avLst/>
          </a:prstGeom>
        </p:spPr>
        <p:txBody>
          <a:bodyPr lIns="0" tIns="0" rIns="0" bIns="0">
            <a:spAutoFit/>
          </a:bodyPr>
          <a:lstStyle/>
          <a:p>
            <a:pPr marL="12700">
              <a:defRPr/>
            </a:pPr>
            <a:r>
              <a:rPr sz="1000" spc="60" dirty="0">
                <a:solidFill>
                  <a:srgbClr val="AEF6F6"/>
                </a:solidFill>
                <a:latin typeface="Arial"/>
                <a:cs typeface="Arial"/>
              </a:rPr>
              <a:t>)</a:t>
            </a:r>
            <a:endParaRPr sz="1000">
              <a:latin typeface="Arial"/>
              <a:cs typeface="Arial"/>
            </a:endParaRPr>
          </a:p>
        </p:txBody>
      </p:sp>
      <p:sp>
        <p:nvSpPr>
          <p:cNvPr id="8236" name="object 38">
            <a:extLst>
              <a:ext uri="{FF2B5EF4-FFF2-40B4-BE49-F238E27FC236}">
                <a16:creationId xmlns:a16="http://schemas.microsoft.com/office/drawing/2014/main" id="{5A76C9A4-7136-4D38-8539-49805421B39C}"/>
              </a:ext>
            </a:extLst>
          </p:cNvPr>
          <p:cNvSpPr>
            <a:spLocks/>
          </p:cNvSpPr>
          <p:nvPr/>
        </p:nvSpPr>
        <p:spPr bwMode="auto">
          <a:xfrm>
            <a:off x="6448425" y="2674938"/>
            <a:ext cx="473075" cy="173037"/>
          </a:xfrm>
          <a:custGeom>
            <a:avLst/>
            <a:gdLst>
              <a:gd name="T0" fmla="*/ 0 w 473075"/>
              <a:gd name="T1" fmla="*/ 0 h 173355"/>
              <a:gd name="T2" fmla="*/ 472948 w 473075"/>
              <a:gd name="T3" fmla="*/ 0 h 173355"/>
              <a:gd name="T4" fmla="*/ 472948 w 473075"/>
              <a:gd name="T5" fmla="*/ 172625 h 173355"/>
              <a:gd name="T6" fmla="*/ 0 w 473075"/>
              <a:gd name="T7" fmla="*/ 172625 h 173355"/>
              <a:gd name="T8" fmla="*/ 0 w 473075"/>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73075" h="173355">
                <a:moveTo>
                  <a:pt x="0" y="0"/>
                </a:moveTo>
                <a:lnTo>
                  <a:pt x="472948" y="0"/>
                </a:lnTo>
                <a:lnTo>
                  <a:pt x="472948" y="173260"/>
                </a:lnTo>
                <a:lnTo>
                  <a:pt x="0" y="173260"/>
                </a:lnTo>
                <a:lnTo>
                  <a:pt x="0" y="0"/>
                </a:lnTo>
                <a:close/>
              </a:path>
            </a:pathLst>
          </a:custGeom>
          <a:solidFill>
            <a:srgbClr val="3D5082"/>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37" name="object 39">
            <a:extLst>
              <a:ext uri="{FF2B5EF4-FFF2-40B4-BE49-F238E27FC236}">
                <a16:creationId xmlns:a16="http://schemas.microsoft.com/office/drawing/2014/main" id="{70881938-3088-4E13-865C-B4BA820492EF}"/>
              </a:ext>
            </a:extLst>
          </p:cNvPr>
          <p:cNvSpPr>
            <a:spLocks/>
          </p:cNvSpPr>
          <p:nvPr/>
        </p:nvSpPr>
        <p:spPr bwMode="auto">
          <a:xfrm>
            <a:off x="7038975" y="2674938"/>
            <a:ext cx="744538" cy="173037"/>
          </a:xfrm>
          <a:custGeom>
            <a:avLst/>
            <a:gdLst>
              <a:gd name="T0" fmla="*/ 0 w 743584"/>
              <a:gd name="T1" fmla="*/ 0 h 173355"/>
              <a:gd name="T2" fmla="*/ 744984 w 743584"/>
              <a:gd name="T3" fmla="*/ 0 h 173355"/>
              <a:gd name="T4" fmla="*/ 744984 w 743584"/>
              <a:gd name="T5" fmla="*/ 172625 h 173355"/>
              <a:gd name="T6" fmla="*/ 0 w 743584"/>
              <a:gd name="T7" fmla="*/ 172625 h 173355"/>
              <a:gd name="T8" fmla="*/ 0 w 743584"/>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43584" h="173355">
                <a:moveTo>
                  <a:pt x="0" y="0"/>
                </a:moveTo>
                <a:lnTo>
                  <a:pt x="743076" y="0"/>
                </a:lnTo>
                <a:lnTo>
                  <a:pt x="743076" y="173260"/>
                </a:lnTo>
                <a:lnTo>
                  <a:pt x="0" y="173260"/>
                </a:lnTo>
                <a:lnTo>
                  <a:pt x="0" y="0"/>
                </a:lnTo>
                <a:close/>
              </a:path>
            </a:pathLst>
          </a:custGeom>
          <a:solidFill>
            <a:srgbClr val="3D5082"/>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38" name="object 40">
            <a:extLst>
              <a:ext uri="{FF2B5EF4-FFF2-40B4-BE49-F238E27FC236}">
                <a16:creationId xmlns:a16="http://schemas.microsoft.com/office/drawing/2014/main" id="{E702D2C6-DD1B-43C5-A386-13567BA8FF12}"/>
              </a:ext>
            </a:extLst>
          </p:cNvPr>
          <p:cNvSpPr txBox="1">
            <a:spLocks noChangeArrowheads="1"/>
          </p:cNvSpPr>
          <p:nvPr/>
        </p:nvSpPr>
        <p:spPr bwMode="auto">
          <a:xfrm>
            <a:off x="6435725" y="1911350"/>
            <a:ext cx="1417638" cy="93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20000"/>
              </a:spcBef>
              <a:buChar char="•"/>
              <a:defRPr sz="3000">
                <a:solidFill>
                  <a:srgbClr val="0D4376"/>
                </a:solidFill>
                <a:latin typeface="Arial" panose="020B0604020202020204" pitchFamily="34" charset="0"/>
                <a:ea typeface="ヒラギノ角ゴ Pro W3" panose="020B0300000000000000"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anose="020B0300000000000000"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anose="020B0300000000000000"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anose="020B0300000000000000"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anose="020B0300000000000000"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9pPr>
          </a:lstStyle>
          <a:p>
            <a:pPr algn="ctr">
              <a:spcBef>
                <a:spcPct val="0"/>
              </a:spcBef>
              <a:buFontTx/>
              <a:buNone/>
            </a:pPr>
            <a:r>
              <a:rPr lang="en-US" altLang="en-US" sz="1000">
                <a:solidFill>
                  <a:srgbClr val="F2D8F6"/>
                </a:solidFill>
                <a:cs typeface="Arial" panose="020B0604020202020204" pitchFamily="34" charset="0"/>
              </a:rPr>
              <a:t>Reading </a:t>
            </a:r>
            <a:r>
              <a:rPr lang="en-US" altLang="en-US" sz="1000">
                <a:solidFill>
                  <a:srgbClr val="F2D8F6"/>
                </a:solidFill>
                <a:latin typeface="Times New Roman" panose="02020603050405020304" pitchFamily="18" charset="0"/>
                <a:cs typeface="Times New Roman" panose="02020603050405020304" pitchFamily="18" charset="0"/>
              </a:rPr>
              <a:t>3-8</a:t>
            </a:r>
            <a:endParaRPr lang="en-US" altLang="en-US" sz="1000">
              <a:solidFill>
                <a:schemeClr val="tx1"/>
              </a:solidFill>
              <a:latin typeface="Times New Roman" panose="02020603050405020304" pitchFamily="18" charset="0"/>
              <a:cs typeface="Times New Roman" panose="02020603050405020304" pitchFamily="18" charset="0"/>
            </a:endParaRPr>
          </a:p>
          <a:p>
            <a:pPr>
              <a:spcBef>
                <a:spcPct val="0"/>
              </a:spcBef>
              <a:buFontTx/>
              <a:buNone/>
            </a:pPr>
            <a:endParaRPr lang="en-US" altLang="en-US" sz="1500">
              <a:solidFill>
                <a:schemeClr val="tx1"/>
              </a:solidFill>
              <a:latin typeface="Times New Roman" panose="02020603050405020304" pitchFamily="18" charset="0"/>
              <a:cs typeface="Times New Roman" panose="02020603050405020304" pitchFamily="18" charset="0"/>
            </a:endParaRPr>
          </a:p>
          <a:p>
            <a:pPr algn="ctr">
              <a:spcBef>
                <a:spcPct val="0"/>
              </a:spcBef>
              <a:buFontTx/>
              <a:buNone/>
            </a:pPr>
            <a:r>
              <a:rPr lang="en-US" altLang="en-US" sz="1000">
                <a:solidFill>
                  <a:srgbClr val="F2D8F6"/>
                </a:solidFill>
                <a:cs typeface="Arial" panose="020B0604020202020204" pitchFamily="34" charset="0"/>
              </a:rPr>
              <a:t>Math </a:t>
            </a:r>
            <a:r>
              <a:rPr lang="en-US" altLang="en-US" sz="1000">
                <a:solidFill>
                  <a:srgbClr val="F2D8F6"/>
                </a:solidFill>
                <a:latin typeface="Times New Roman" panose="02020603050405020304" pitchFamily="18" charset="0"/>
                <a:cs typeface="Times New Roman" panose="02020603050405020304" pitchFamily="18" charset="0"/>
              </a:rPr>
              <a:t>3-8</a:t>
            </a:r>
            <a:endParaRPr lang="en-US" altLang="en-US" sz="1000">
              <a:solidFill>
                <a:schemeClr val="tx1"/>
              </a:solidFill>
              <a:latin typeface="Times New Roman" panose="02020603050405020304" pitchFamily="18" charset="0"/>
              <a:cs typeface="Times New Roman" panose="02020603050405020304" pitchFamily="18" charset="0"/>
            </a:endParaRPr>
          </a:p>
          <a:p>
            <a:pPr>
              <a:spcBef>
                <a:spcPts val="25"/>
              </a:spcBef>
              <a:buFontTx/>
              <a:buNone/>
            </a:pPr>
            <a:endParaRPr lang="en-US" altLang="en-US" sz="1600">
              <a:solidFill>
                <a:schemeClr val="tx1"/>
              </a:solidFill>
              <a:latin typeface="Times New Roman" panose="02020603050405020304" pitchFamily="18" charset="0"/>
              <a:cs typeface="Times New Roman" panose="02020603050405020304" pitchFamily="18" charset="0"/>
            </a:endParaRPr>
          </a:p>
          <a:p>
            <a:pPr algn="ctr">
              <a:spcBef>
                <a:spcPct val="0"/>
              </a:spcBef>
              <a:buFontTx/>
              <a:buNone/>
            </a:pPr>
            <a:r>
              <a:rPr lang="en-US" altLang="en-US" sz="1000">
                <a:solidFill>
                  <a:srgbClr val="D8E8F6"/>
                </a:solidFill>
                <a:cs typeface="Arial" panose="020B0604020202020204" pitchFamily="34" charset="0"/>
              </a:rPr>
              <a:t>Reading High School</a:t>
            </a:r>
            <a:endParaRPr lang="en-US" altLang="en-US" sz="1000">
              <a:solidFill>
                <a:schemeClr val="tx1"/>
              </a:solidFill>
              <a:cs typeface="Arial" panose="020B0604020202020204" pitchFamily="34" charset="0"/>
            </a:endParaRPr>
          </a:p>
        </p:txBody>
      </p:sp>
      <p:sp>
        <p:nvSpPr>
          <p:cNvPr id="8239" name="object 41">
            <a:extLst>
              <a:ext uri="{FF2B5EF4-FFF2-40B4-BE49-F238E27FC236}">
                <a16:creationId xmlns:a16="http://schemas.microsoft.com/office/drawing/2014/main" id="{C5D09AEB-F5E1-4C83-9178-8691E3C7B5ED}"/>
              </a:ext>
            </a:extLst>
          </p:cNvPr>
          <p:cNvSpPr>
            <a:spLocks/>
          </p:cNvSpPr>
          <p:nvPr/>
        </p:nvSpPr>
        <p:spPr bwMode="auto">
          <a:xfrm>
            <a:off x="3465513" y="3068638"/>
            <a:ext cx="627062" cy="173037"/>
          </a:xfrm>
          <a:custGeom>
            <a:avLst/>
            <a:gdLst>
              <a:gd name="T0" fmla="*/ 0 w 628014"/>
              <a:gd name="T1" fmla="*/ 0 h 173355"/>
              <a:gd name="T2" fmla="*/ 626111 w 628014"/>
              <a:gd name="T3" fmla="*/ 0 h 173355"/>
              <a:gd name="T4" fmla="*/ 626111 w 628014"/>
              <a:gd name="T5" fmla="*/ 172625 h 173355"/>
              <a:gd name="T6" fmla="*/ 0 w 628014"/>
              <a:gd name="T7" fmla="*/ 172625 h 173355"/>
              <a:gd name="T8" fmla="*/ 0 w 628014"/>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8014" h="173355">
                <a:moveTo>
                  <a:pt x="0" y="0"/>
                </a:moveTo>
                <a:lnTo>
                  <a:pt x="628014" y="0"/>
                </a:lnTo>
                <a:lnTo>
                  <a:pt x="628014" y="173260"/>
                </a:lnTo>
                <a:lnTo>
                  <a:pt x="0" y="173260"/>
                </a:lnTo>
                <a:lnTo>
                  <a:pt x="0" y="0"/>
                </a:lnTo>
                <a:close/>
              </a:path>
            </a:pathLst>
          </a:custGeom>
          <a:solidFill>
            <a:srgbClr val="2F825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42" name="object 42">
            <a:extLst>
              <a:ext uri="{FF2B5EF4-FFF2-40B4-BE49-F238E27FC236}">
                <a16:creationId xmlns:a16="http://schemas.microsoft.com/office/drawing/2014/main" id="{FAF6AB7D-963E-4F45-AF36-42BC378945B3}"/>
              </a:ext>
            </a:extLst>
          </p:cNvPr>
          <p:cNvSpPr txBox="1"/>
          <p:nvPr/>
        </p:nvSpPr>
        <p:spPr>
          <a:xfrm>
            <a:off x="3452813" y="3073400"/>
            <a:ext cx="771525" cy="166688"/>
          </a:xfrm>
          <a:prstGeom prst="rect">
            <a:avLst/>
          </a:prstGeom>
        </p:spPr>
        <p:txBody>
          <a:bodyPr lIns="0" tIns="0" rIns="0" bIns="0">
            <a:spAutoFit/>
          </a:bodyPr>
          <a:lstStyle/>
          <a:p>
            <a:pPr marL="12700">
              <a:defRPr/>
            </a:pPr>
            <a:r>
              <a:rPr sz="1000" spc="90" dirty="0">
                <a:solidFill>
                  <a:srgbClr val="BAF4DD"/>
                </a:solidFill>
                <a:latin typeface="Arial"/>
                <a:cs typeface="Arial"/>
              </a:rPr>
              <a:t>Graduation</a:t>
            </a:r>
            <a:endParaRPr sz="1000">
              <a:latin typeface="Arial"/>
              <a:cs typeface="Arial"/>
            </a:endParaRPr>
          </a:p>
        </p:txBody>
      </p:sp>
      <p:sp>
        <p:nvSpPr>
          <p:cNvPr id="8241" name="object 43">
            <a:extLst>
              <a:ext uri="{FF2B5EF4-FFF2-40B4-BE49-F238E27FC236}">
                <a16:creationId xmlns:a16="http://schemas.microsoft.com/office/drawing/2014/main" id="{D0928391-37B2-45DF-856E-49AC1FBDD488}"/>
              </a:ext>
            </a:extLst>
          </p:cNvPr>
          <p:cNvSpPr>
            <a:spLocks/>
          </p:cNvSpPr>
          <p:nvPr/>
        </p:nvSpPr>
        <p:spPr bwMode="auto">
          <a:xfrm>
            <a:off x="6562725" y="3062288"/>
            <a:ext cx="1114425" cy="173037"/>
          </a:xfrm>
          <a:custGeom>
            <a:avLst/>
            <a:gdLst>
              <a:gd name="T0" fmla="*/ 0 w 1114425"/>
              <a:gd name="T1" fmla="*/ 0 h 173355"/>
              <a:gd name="T2" fmla="*/ 1114171 w 1114425"/>
              <a:gd name="T3" fmla="*/ 0 h 173355"/>
              <a:gd name="T4" fmla="*/ 1114171 w 1114425"/>
              <a:gd name="T5" fmla="*/ 172625 h 173355"/>
              <a:gd name="T6" fmla="*/ 0 w 1114425"/>
              <a:gd name="T7" fmla="*/ 172625 h 173355"/>
              <a:gd name="T8" fmla="*/ 0 w 1114425"/>
              <a:gd name="T9" fmla="*/ 0 h 17335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14425" h="173355">
                <a:moveTo>
                  <a:pt x="0" y="0"/>
                </a:moveTo>
                <a:lnTo>
                  <a:pt x="1114171" y="0"/>
                </a:lnTo>
                <a:lnTo>
                  <a:pt x="1114171" y="173260"/>
                </a:lnTo>
                <a:lnTo>
                  <a:pt x="0" y="173260"/>
                </a:lnTo>
                <a:lnTo>
                  <a:pt x="0" y="0"/>
                </a:lnTo>
                <a:close/>
              </a:path>
            </a:pathLst>
          </a:custGeom>
          <a:solidFill>
            <a:srgbClr val="3D5082"/>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44" name="object 44">
            <a:extLst>
              <a:ext uri="{FF2B5EF4-FFF2-40B4-BE49-F238E27FC236}">
                <a16:creationId xmlns:a16="http://schemas.microsoft.com/office/drawing/2014/main" id="{B4A2AE58-4979-4ED9-B59E-0E5CB24946FC}"/>
              </a:ext>
            </a:extLst>
          </p:cNvPr>
          <p:cNvSpPr txBox="1"/>
          <p:nvPr/>
        </p:nvSpPr>
        <p:spPr>
          <a:xfrm>
            <a:off x="6550025" y="3067050"/>
            <a:ext cx="1196975" cy="166688"/>
          </a:xfrm>
          <a:prstGeom prst="rect">
            <a:avLst/>
          </a:prstGeom>
        </p:spPr>
        <p:txBody>
          <a:bodyPr lIns="0" tIns="0" rIns="0" bIns="0">
            <a:spAutoFit/>
          </a:bodyPr>
          <a:lstStyle/>
          <a:p>
            <a:pPr marL="12700">
              <a:defRPr/>
            </a:pPr>
            <a:r>
              <a:rPr sz="1000" spc="80" dirty="0">
                <a:solidFill>
                  <a:srgbClr val="D8E8F6"/>
                </a:solidFill>
                <a:latin typeface="Arial"/>
                <a:cs typeface="Arial"/>
              </a:rPr>
              <a:t>Math </a:t>
            </a:r>
            <a:r>
              <a:rPr sz="1000" spc="100" dirty="0">
                <a:solidFill>
                  <a:srgbClr val="D8E8F6"/>
                </a:solidFill>
                <a:latin typeface="Arial"/>
                <a:cs typeface="Arial"/>
              </a:rPr>
              <a:t>High</a:t>
            </a:r>
            <a:r>
              <a:rPr sz="1000" spc="-35" dirty="0">
                <a:solidFill>
                  <a:srgbClr val="D8E8F6"/>
                </a:solidFill>
                <a:latin typeface="Arial"/>
                <a:cs typeface="Arial"/>
              </a:rPr>
              <a:t> </a:t>
            </a:r>
            <a:r>
              <a:rPr sz="1000" spc="75" dirty="0">
                <a:solidFill>
                  <a:srgbClr val="D8E8F6"/>
                </a:solidFill>
                <a:latin typeface="Arial"/>
                <a:cs typeface="Arial"/>
              </a:rPr>
              <a:t>School</a:t>
            </a:r>
            <a:endParaRPr sz="1000">
              <a:latin typeface="Arial"/>
              <a:cs typeface="Arial"/>
            </a:endParaRPr>
          </a:p>
        </p:txBody>
      </p:sp>
      <p:sp>
        <p:nvSpPr>
          <p:cNvPr id="45" name="object 45">
            <a:extLst>
              <a:ext uri="{FF2B5EF4-FFF2-40B4-BE49-F238E27FC236}">
                <a16:creationId xmlns:a16="http://schemas.microsoft.com/office/drawing/2014/main" id="{F9B0E842-F15D-4610-9AF4-D363424E78A9}"/>
              </a:ext>
            </a:extLst>
          </p:cNvPr>
          <p:cNvSpPr txBox="1"/>
          <p:nvPr/>
        </p:nvSpPr>
        <p:spPr>
          <a:xfrm>
            <a:off x="5957888" y="3543300"/>
            <a:ext cx="26987" cy="82550"/>
          </a:xfrm>
          <a:prstGeom prst="rect">
            <a:avLst/>
          </a:prstGeom>
        </p:spPr>
        <p:txBody>
          <a:bodyPr lIns="0" tIns="0" rIns="0" bIns="0">
            <a:spAutoFit/>
          </a:bodyPr>
          <a:lstStyle/>
          <a:p>
            <a:pPr algn="ctr">
              <a:defRPr/>
            </a:pPr>
            <a:r>
              <a:rPr sz="450" spc="-114" dirty="0">
                <a:solidFill>
                  <a:srgbClr val="85C1A3"/>
                </a:solidFill>
                <a:latin typeface="Arial"/>
                <a:cs typeface="Arial"/>
              </a:rPr>
              <a:t>I</a:t>
            </a:r>
            <a:endParaRPr sz="450">
              <a:latin typeface="Arial"/>
              <a:cs typeface="Arial"/>
            </a:endParaRPr>
          </a:p>
        </p:txBody>
      </p:sp>
      <p:sp>
        <p:nvSpPr>
          <p:cNvPr id="8244" name="object 46">
            <a:extLst>
              <a:ext uri="{FF2B5EF4-FFF2-40B4-BE49-F238E27FC236}">
                <a16:creationId xmlns:a16="http://schemas.microsoft.com/office/drawing/2014/main" id="{63F472D3-437D-49D1-89BE-1DE7327CF5B0}"/>
              </a:ext>
            </a:extLst>
          </p:cNvPr>
          <p:cNvSpPr>
            <a:spLocks/>
          </p:cNvSpPr>
          <p:nvPr/>
        </p:nvSpPr>
        <p:spPr bwMode="auto">
          <a:xfrm>
            <a:off x="6775450" y="3467100"/>
            <a:ext cx="627063" cy="174625"/>
          </a:xfrm>
          <a:custGeom>
            <a:avLst/>
            <a:gdLst>
              <a:gd name="T0" fmla="*/ 0 w 628015"/>
              <a:gd name="T1" fmla="*/ 0 h 173354"/>
              <a:gd name="T2" fmla="*/ 626112 w 628015"/>
              <a:gd name="T3" fmla="*/ 0 h 173354"/>
              <a:gd name="T4" fmla="*/ 626112 w 628015"/>
              <a:gd name="T5" fmla="*/ 175810 h 173354"/>
              <a:gd name="T6" fmla="*/ 0 w 628015"/>
              <a:gd name="T7" fmla="*/ 175810 h 173354"/>
              <a:gd name="T8" fmla="*/ 0 w 628015"/>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8015" h="173354">
                <a:moveTo>
                  <a:pt x="0" y="0"/>
                </a:moveTo>
                <a:lnTo>
                  <a:pt x="628015" y="0"/>
                </a:lnTo>
                <a:lnTo>
                  <a:pt x="628015" y="173260"/>
                </a:lnTo>
                <a:lnTo>
                  <a:pt x="0" y="173260"/>
                </a:lnTo>
                <a:lnTo>
                  <a:pt x="0" y="0"/>
                </a:lnTo>
                <a:close/>
              </a:path>
            </a:pathLst>
          </a:custGeom>
          <a:solidFill>
            <a:srgbClr val="2F825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47" name="object 47">
            <a:extLst>
              <a:ext uri="{FF2B5EF4-FFF2-40B4-BE49-F238E27FC236}">
                <a16:creationId xmlns:a16="http://schemas.microsoft.com/office/drawing/2014/main" id="{299B73A6-88E6-4CAE-A28A-C2A1F2CCB533}"/>
              </a:ext>
            </a:extLst>
          </p:cNvPr>
          <p:cNvSpPr txBox="1"/>
          <p:nvPr/>
        </p:nvSpPr>
        <p:spPr>
          <a:xfrm>
            <a:off x="6762750" y="3473450"/>
            <a:ext cx="766763" cy="166688"/>
          </a:xfrm>
          <a:prstGeom prst="rect">
            <a:avLst/>
          </a:prstGeom>
        </p:spPr>
        <p:txBody>
          <a:bodyPr lIns="0" tIns="0" rIns="0" bIns="0">
            <a:spAutoFit/>
          </a:bodyPr>
          <a:lstStyle/>
          <a:p>
            <a:pPr marL="12700">
              <a:defRPr/>
            </a:pPr>
            <a:r>
              <a:rPr sz="1000" spc="85" dirty="0">
                <a:solidFill>
                  <a:srgbClr val="BAF4DD"/>
                </a:solidFill>
                <a:latin typeface="Arial"/>
                <a:cs typeface="Arial"/>
              </a:rPr>
              <a:t>Graduation</a:t>
            </a:r>
            <a:endParaRPr sz="1000">
              <a:latin typeface="Arial"/>
              <a:cs typeface="Arial"/>
            </a:endParaRPr>
          </a:p>
        </p:txBody>
      </p:sp>
      <p:sp>
        <p:nvSpPr>
          <p:cNvPr id="8246" name="object 48">
            <a:extLst>
              <a:ext uri="{FF2B5EF4-FFF2-40B4-BE49-F238E27FC236}">
                <a16:creationId xmlns:a16="http://schemas.microsoft.com/office/drawing/2014/main" id="{C6F50749-5820-475A-AC03-C0B5696A226F}"/>
              </a:ext>
            </a:extLst>
          </p:cNvPr>
          <p:cNvSpPr>
            <a:spLocks/>
          </p:cNvSpPr>
          <p:nvPr/>
        </p:nvSpPr>
        <p:spPr bwMode="auto">
          <a:xfrm>
            <a:off x="6283325" y="3848100"/>
            <a:ext cx="417513" cy="174625"/>
          </a:xfrm>
          <a:custGeom>
            <a:avLst/>
            <a:gdLst>
              <a:gd name="T0" fmla="*/ 0 w 416559"/>
              <a:gd name="T1" fmla="*/ 0 h 173354"/>
              <a:gd name="T2" fmla="*/ 418215 w 416559"/>
              <a:gd name="T3" fmla="*/ 0 h 173354"/>
              <a:gd name="T4" fmla="*/ 418215 w 416559"/>
              <a:gd name="T5" fmla="*/ 175810 h 173354"/>
              <a:gd name="T6" fmla="*/ 0 w 416559"/>
              <a:gd name="T7" fmla="*/ 175810 h 173354"/>
              <a:gd name="T8" fmla="*/ 0 w 416559"/>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6559" h="173354">
                <a:moveTo>
                  <a:pt x="0" y="0"/>
                </a:moveTo>
                <a:lnTo>
                  <a:pt x="416306" y="0"/>
                </a:lnTo>
                <a:lnTo>
                  <a:pt x="416306" y="173260"/>
                </a:lnTo>
                <a:lnTo>
                  <a:pt x="0" y="173260"/>
                </a:lnTo>
                <a:lnTo>
                  <a:pt x="0" y="0"/>
                </a:lnTo>
                <a:close/>
              </a:path>
            </a:pathLst>
          </a:custGeom>
          <a:solidFill>
            <a:srgbClr val="B6424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47" name="object 49">
            <a:extLst>
              <a:ext uri="{FF2B5EF4-FFF2-40B4-BE49-F238E27FC236}">
                <a16:creationId xmlns:a16="http://schemas.microsoft.com/office/drawing/2014/main" id="{C3E401C9-29F5-4571-92DE-2D1AC1322F12}"/>
              </a:ext>
            </a:extLst>
          </p:cNvPr>
          <p:cNvSpPr>
            <a:spLocks/>
          </p:cNvSpPr>
          <p:nvPr/>
        </p:nvSpPr>
        <p:spPr bwMode="auto">
          <a:xfrm>
            <a:off x="6811963" y="3848100"/>
            <a:ext cx="501650" cy="174625"/>
          </a:xfrm>
          <a:custGeom>
            <a:avLst/>
            <a:gdLst>
              <a:gd name="T0" fmla="*/ 0 w 501650"/>
              <a:gd name="T1" fmla="*/ 0 h 173354"/>
              <a:gd name="T2" fmla="*/ 501142 w 501650"/>
              <a:gd name="T3" fmla="*/ 0 h 173354"/>
              <a:gd name="T4" fmla="*/ 501142 w 501650"/>
              <a:gd name="T5" fmla="*/ 175810 h 173354"/>
              <a:gd name="T6" fmla="*/ 0 w 501650"/>
              <a:gd name="T7" fmla="*/ 175810 h 173354"/>
              <a:gd name="T8" fmla="*/ 0 w 501650"/>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1650" h="173354">
                <a:moveTo>
                  <a:pt x="0" y="0"/>
                </a:moveTo>
                <a:lnTo>
                  <a:pt x="501142" y="0"/>
                </a:lnTo>
                <a:lnTo>
                  <a:pt x="501142" y="173260"/>
                </a:lnTo>
                <a:lnTo>
                  <a:pt x="0" y="173260"/>
                </a:lnTo>
                <a:lnTo>
                  <a:pt x="0" y="0"/>
                </a:lnTo>
                <a:close/>
              </a:path>
            </a:pathLst>
          </a:custGeom>
          <a:solidFill>
            <a:srgbClr val="C63138"/>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48" name="object 50">
            <a:extLst>
              <a:ext uri="{FF2B5EF4-FFF2-40B4-BE49-F238E27FC236}">
                <a16:creationId xmlns:a16="http://schemas.microsoft.com/office/drawing/2014/main" id="{8A1B2027-F9CE-45F0-BF32-BA9FB91F63E5}"/>
              </a:ext>
            </a:extLst>
          </p:cNvPr>
          <p:cNvSpPr>
            <a:spLocks/>
          </p:cNvSpPr>
          <p:nvPr/>
        </p:nvSpPr>
        <p:spPr bwMode="auto">
          <a:xfrm>
            <a:off x="7427913" y="3848100"/>
            <a:ext cx="508000" cy="174625"/>
          </a:xfrm>
          <a:custGeom>
            <a:avLst/>
            <a:gdLst>
              <a:gd name="T0" fmla="*/ 0 w 508000"/>
              <a:gd name="T1" fmla="*/ 0 h 173354"/>
              <a:gd name="T2" fmla="*/ 508000 w 508000"/>
              <a:gd name="T3" fmla="*/ 0 h 173354"/>
              <a:gd name="T4" fmla="*/ 508000 w 508000"/>
              <a:gd name="T5" fmla="*/ 175810 h 173354"/>
              <a:gd name="T6" fmla="*/ 0 w 508000"/>
              <a:gd name="T7" fmla="*/ 175810 h 173354"/>
              <a:gd name="T8" fmla="*/ 0 w 508000"/>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8000" h="173354">
                <a:moveTo>
                  <a:pt x="0" y="0"/>
                </a:moveTo>
                <a:lnTo>
                  <a:pt x="508000" y="0"/>
                </a:lnTo>
                <a:lnTo>
                  <a:pt x="508000" y="173260"/>
                </a:lnTo>
                <a:lnTo>
                  <a:pt x="0" y="173260"/>
                </a:lnTo>
                <a:lnTo>
                  <a:pt x="0" y="0"/>
                </a:lnTo>
                <a:close/>
              </a:path>
            </a:pathLst>
          </a:custGeom>
          <a:solidFill>
            <a:srgbClr val="B6424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51" name="object 51">
            <a:extLst>
              <a:ext uri="{FF2B5EF4-FFF2-40B4-BE49-F238E27FC236}">
                <a16:creationId xmlns:a16="http://schemas.microsoft.com/office/drawing/2014/main" id="{4CAF14E7-10AE-4ABF-8113-3A8C51791D1F}"/>
              </a:ext>
            </a:extLst>
          </p:cNvPr>
          <p:cNvSpPr txBox="1"/>
          <p:nvPr/>
        </p:nvSpPr>
        <p:spPr>
          <a:xfrm>
            <a:off x="6270625" y="3854450"/>
            <a:ext cx="1749425" cy="166688"/>
          </a:xfrm>
          <a:prstGeom prst="rect">
            <a:avLst/>
          </a:prstGeom>
        </p:spPr>
        <p:txBody>
          <a:bodyPr lIns="0" tIns="0" rIns="0" bIns="0">
            <a:spAutoFit/>
          </a:bodyPr>
          <a:lstStyle/>
          <a:p>
            <a:pPr marL="12700">
              <a:defRPr/>
            </a:pPr>
            <a:r>
              <a:rPr sz="1000" spc="70" dirty="0">
                <a:solidFill>
                  <a:srgbClr val="F9CACA"/>
                </a:solidFill>
                <a:latin typeface="Arial"/>
                <a:cs typeface="Arial"/>
              </a:rPr>
              <a:t>English </a:t>
            </a:r>
            <a:r>
              <a:rPr sz="1000" spc="60" dirty="0">
                <a:solidFill>
                  <a:srgbClr val="F9CACA"/>
                </a:solidFill>
                <a:latin typeface="Arial"/>
                <a:cs typeface="Arial"/>
              </a:rPr>
              <a:t>Learners</a:t>
            </a:r>
            <a:r>
              <a:rPr sz="1000" spc="105" dirty="0">
                <a:solidFill>
                  <a:srgbClr val="F9CACA"/>
                </a:solidFill>
                <a:latin typeface="Arial"/>
                <a:cs typeface="Arial"/>
              </a:rPr>
              <a:t> </a:t>
            </a:r>
            <a:r>
              <a:rPr sz="1000" spc="65" dirty="0">
                <a:solidFill>
                  <a:srgbClr val="F9CACA"/>
                </a:solidFill>
                <a:latin typeface="Arial"/>
                <a:cs typeface="Arial"/>
              </a:rPr>
              <a:t>Progress</a:t>
            </a:r>
            <a:endParaRPr sz="1000">
              <a:latin typeface="Arial"/>
              <a:cs typeface="Arial"/>
            </a:endParaRPr>
          </a:p>
        </p:txBody>
      </p:sp>
      <p:sp>
        <p:nvSpPr>
          <p:cNvPr id="8250" name="object 52">
            <a:extLst>
              <a:ext uri="{FF2B5EF4-FFF2-40B4-BE49-F238E27FC236}">
                <a16:creationId xmlns:a16="http://schemas.microsoft.com/office/drawing/2014/main" id="{D4D4A74D-329F-475A-A781-D67BDE54805A}"/>
              </a:ext>
            </a:extLst>
          </p:cNvPr>
          <p:cNvSpPr>
            <a:spLocks/>
          </p:cNvSpPr>
          <p:nvPr/>
        </p:nvSpPr>
        <p:spPr bwMode="auto">
          <a:xfrm>
            <a:off x="2976563" y="3452813"/>
            <a:ext cx="417512" cy="173037"/>
          </a:xfrm>
          <a:custGeom>
            <a:avLst/>
            <a:gdLst>
              <a:gd name="T0" fmla="*/ 0 w 416560"/>
              <a:gd name="T1" fmla="*/ 0 h 173354"/>
              <a:gd name="T2" fmla="*/ 418211 w 416560"/>
              <a:gd name="T3" fmla="*/ 0 h 173354"/>
              <a:gd name="T4" fmla="*/ 418211 w 416560"/>
              <a:gd name="T5" fmla="*/ 172627 h 173354"/>
              <a:gd name="T6" fmla="*/ 0 w 416560"/>
              <a:gd name="T7" fmla="*/ 172627 h 173354"/>
              <a:gd name="T8" fmla="*/ 0 w 416560"/>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16560" h="173354">
                <a:moveTo>
                  <a:pt x="0" y="0"/>
                </a:moveTo>
                <a:lnTo>
                  <a:pt x="416306" y="0"/>
                </a:lnTo>
                <a:lnTo>
                  <a:pt x="416306" y="173260"/>
                </a:lnTo>
                <a:lnTo>
                  <a:pt x="0" y="173260"/>
                </a:lnTo>
                <a:lnTo>
                  <a:pt x="0" y="0"/>
                </a:lnTo>
                <a:close/>
              </a:path>
            </a:pathLst>
          </a:custGeom>
          <a:solidFill>
            <a:srgbClr val="B6424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1" name="object 53">
            <a:extLst>
              <a:ext uri="{FF2B5EF4-FFF2-40B4-BE49-F238E27FC236}">
                <a16:creationId xmlns:a16="http://schemas.microsoft.com/office/drawing/2014/main" id="{B0F9FC0C-70E7-4514-96C8-1B5F546B3C3E}"/>
              </a:ext>
            </a:extLst>
          </p:cNvPr>
          <p:cNvSpPr>
            <a:spLocks/>
          </p:cNvSpPr>
          <p:nvPr/>
        </p:nvSpPr>
        <p:spPr bwMode="auto">
          <a:xfrm>
            <a:off x="3498850" y="3452813"/>
            <a:ext cx="501650" cy="173037"/>
          </a:xfrm>
          <a:custGeom>
            <a:avLst/>
            <a:gdLst>
              <a:gd name="T0" fmla="*/ 0 w 501650"/>
              <a:gd name="T1" fmla="*/ 0 h 173354"/>
              <a:gd name="T2" fmla="*/ 501141 w 501650"/>
              <a:gd name="T3" fmla="*/ 0 h 173354"/>
              <a:gd name="T4" fmla="*/ 501141 w 501650"/>
              <a:gd name="T5" fmla="*/ 172627 h 173354"/>
              <a:gd name="T6" fmla="*/ 0 w 501650"/>
              <a:gd name="T7" fmla="*/ 172627 h 173354"/>
              <a:gd name="T8" fmla="*/ 0 w 501650"/>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1650" h="173354">
                <a:moveTo>
                  <a:pt x="0" y="0"/>
                </a:moveTo>
                <a:lnTo>
                  <a:pt x="501141" y="0"/>
                </a:lnTo>
                <a:lnTo>
                  <a:pt x="501141" y="173260"/>
                </a:lnTo>
                <a:lnTo>
                  <a:pt x="0" y="173260"/>
                </a:lnTo>
                <a:lnTo>
                  <a:pt x="0" y="0"/>
                </a:lnTo>
                <a:close/>
              </a:path>
            </a:pathLst>
          </a:custGeom>
          <a:solidFill>
            <a:srgbClr val="C63138"/>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2" name="object 54">
            <a:extLst>
              <a:ext uri="{FF2B5EF4-FFF2-40B4-BE49-F238E27FC236}">
                <a16:creationId xmlns:a16="http://schemas.microsoft.com/office/drawing/2014/main" id="{CAFB7F3C-EA26-4074-A7D3-9BF8F9D9BC23}"/>
              </a:ext>
            </a:extLst>
          </p:cNvPr>
          <p:cNvSpPr>
            <a:spLocks/>
          </p:cNvSpPr>
          <p:nvPr/>
        </p:nvSpPr>
        <p:spPr bwMode="auto">
          <a:xfrm>
            <a:off x="4119563" y="3452813"/>
            <a:ext cx="508000" cy="173037"/>
          </a:xfrm>
          <a:custGeom>
            <a:avLst/>
            <a:gdLst>
              <a:gd name="T0" fmla="*/ 0 w 508000"/>
              <a:gd name="T1" fmla="*/ 0 h 173354"/>
              <a:gd name="T2" fmla="*/ 508000 w 508000"/>
              <a:gd name="T3" fmla="*/ 0 h 173354"/>
              <a:gd name="T4" fmla="*/ 508000 w 508000"/>
              <a:gd name="T5" fmla="*/ 172627 h 173354"/>
              <a:gd name="T6" fmla="*/ 0 w 508000"/>
              <a:gd name="T7" fmla="*/ 172627 h 173354"/>
              <a:gd name="T8" fmla="*/ 0 w 508000"/>
              <a:gd name="T9" fmla="*/ 0 h 17335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08000" h="173354">
                <a:moveTo>
                  <a:pt x="0" y="0"/>
                </a:moveTo>
                <a:lnTo>
                  <a:pt x="508000" y="0"/>
                </a:lnTo>
                <a:lnTo>
                  <a:pt x="508000" y="173260"/>
                </a:lnTo>
                <a:lnTo>
                  <a:pt x="0" y="173260"/>
                </a:lnTo>
                <a:lnTo>
                  <a:pt x="0" y="0"/>
                </a:lnTo>
                <a:close/>
              </a:path>
            </a:pathLst>
          </a:custGeom>
          <a:solidFill>
            <a:srgbClr val="B6424B"/>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3" name="object 55">
            <a:extLst>
              <a:ext uri="{FF2B5EF4-FFF2-40B4-BE49-F238E27FC236}">
                <a16:creationId xmlns:a16="http://schemas.microsoft.com/office/drawing/2014/main" id="{B5C5F242-6A07-4CDD-A96B-C375E7594CE7}"/>
              </a:ext>
            </a:extLst>
          </p:cNvPr>
          <p:cNvSpPr>
            <a:spLocks/>
          </p:cNvSpPr>
          <p:nvPr/>
        </p:nvSpPr>
        <p:spPr bwMode="auto">
          <a:xfrm>
            <a:off x="3170238" y="3827463"/>
            <a:ext cx="561975" cy="193675"/>
          </a:xfrm>
          <a:custGeom>
            <a:avLst/>
            <a:gdLst>
              <a:gd name="T0" fmla="*/ 0 w 562610"/>
              <a:gd name="T1" fmla="*/ 0 h 193675"/>
              <a:gd name="T2" fmla="*/ 561203 w 562610"/>
              <a:gd name="T3" fmla="*/ 0 h 193675"/>
              <a:gd name="T4" fmla="*/ 561203 w 562610"/>
              <a:gd name="T5" fmla="*/ 193247 h 193675"/>
              <a:gd name="T6" fmla="*/ 0 w 562610"/>
              <a:gd name="T7" fmla="*/ 193247 h 193675"/>
              <a:gd name="T8" fmla="*/ 0 w 562610"/>
              <a:gd name="T9" fmla="*/ 0 h 1936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62610" h="193675">
                <a:moveTo>
                  <a:pt x="0" y="0"/>
                </a:moveTo>
                <a:lnTo>
                  <a:pt x="562472" y="0"/>
                </a:lnTo>
                <a:lnTo>
                  <a:pt x="562472" y="193247"/>
                </a:lnTo>
                <a:lnTo>
                  <a:pt x="0" y="193247"/>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4" name="object 56">
            <a:extLst>
              <a:ext uri="{FF2B5EF4-FFF2-40B4-BE49-F238E27FC236}">
                <a16:creationId xmlns:a16="http://schemas.microsoft.com/office/drawing/2014/main" id="{2A5C03EC-5D79-4736-ADAD-741839A62D52}"/>
              </a:ext>
            </a:extLst>
          </p:cNvPr>
          <p:cNvSpPr>
            <a:spLocks/>
          </p:cNvSpPr>
          <p:nvPr/>
        </p:nvSpPr>
        <p:spPr bwMode="auto">
          <a:xfrm>
            <a:off x="3732213" y="3827463"/>
            <a:ext cx="90487" cy="193675"/>
          </a:xfrm>
          <a:custGeom>
            <a:avLst/>
            <a:gdLst>
              <a:gd name="T0" fmla="*/ 0 w 90170"/>
              <a:gd name="T1" fmla="*/ 0 h 193675"/>
              <a:gd name="T2" fmla="*/ 90657 w 90170"/>
              <a:gd name="T3" fmla="*/ 0 h 193675"/>
              <a:gd name="T4" fmla="*/ 90657 w 90170"/>
              <a:gd name="T5" fmla="*/ 193247 h 193675"/>
              <a:gd name="T6" fmla="*/ 0 w 90170"/>
              <a:gd name="T7" fmla="*/ 193247 h 193675"/>
              <a:gd name="T8" fmla="*/ 0 w 90170"/>
              <a:gd name="T9" fmla="*/ 0 h 1936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0170" h="193675">
                <a:moveTo>
                  <a:pt x="0" y="0"/>
                </a:moveTo>
                <a:lnTo>
                  <a:pt x="90023" y="0"/>
                </a:lnTo>
                <a:lnTo>
                  <a:pt x="90023" y="193247"/>
                </a:lnTo>
                <a:lnTo>
                  <a:pt x="0" y="193247"/>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5" name="object 57">
            <a:extLst>
              <a:ext uri="{FF2B5EF4-FFF2-40B4-BE49-F238E27FC236}">
                <a16:creationId xmlns:a16="http://schemas.microsoft.com/office/drawing/2014/main" id="{60B6A703-4C3B-4313-8DA7-8E78A8B79B89}"/>
              </a:ext>
            </a:extLst>
          </p:cNvPr>
          <p:cNvSpPr>
            <a:spLocks/>
          </p:cNvSpPr>
          <p:nvPr/>
        </p:nvSpPr>
        <p:spPr bwMode="auto">
          <a:xfrm>
            <a:off x="4062413" y="3827463"/>
            <a:ext cx="77787" cy="193675"/>
          </a:xfrm>
          <a:custGeom>
            <a:avLst/>
            <a:gdLst>
              <a:gd name="T0" fmla="*/ 0 w 78104"/>
              <a:gd name="T1" fmla="*/ 0 h 193675"/>
              <a:gd name="T2" fmla="*/ 77044 w 78104"/>
              <a:gd name="T3" fmla="*/ 0 h 193675"/>
              <a:gd name="T4" fmla="*/ 77044 w 78104"/>
              <a:gd name="T5" fmla="*/ 193247 h 193675"/>
              <a:gd name="T6" fmla="*/ 0 w 78104"/>
              <a:gd name="T7" fmla="*/ 193247 h 193675"/>
              <a:gd name="T8" fmla="*/ 0 w 78104"/>
              <a:gd name="T9" fmla="*/ 0 h 1936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8104" h="193675">
                <a:moveTo>
                  <a:pt x="0" y="0"/>
                </a:moveTo>
                <a:lnTo>
                  <a:pt x="77673" y="0"/>
                </a:lnTo>
                <a:lnTo>
                  <a:pt x="77673" y="193247"/>
                </a:lnTo>
                <a:lnTo>
                  <a:pt x="0" y="193247"/>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6" name="object 58">
            <a:extLst>
              <a:ext uri="{FF2B5EF4-FFF2-40B4-BE49-F238E27FC236}">
                <a16:creationId xmlns:a16="http://schemas.microsoft.com/office/drawing/2014/main" id="{1DE28F74-F60E-4C7B-98A2-27201A90833E}"/>
              </a:ext>
            </a:extLst>
          </p:cNvPr>
          <p:cNvSpPr>
            <a:spLocks/>
          </p:cNvSpPr>
          <p:nvPr/>
        </p:nvSpPr>
        <p:spPr bwMode="auto">
          <a:xfrm>
            <a:off x="4152900" y="3827463"/>
            <a:ext cx="296863" cy="193675"/>
          </a:xfrm>
          <a:custGeom>
            <a:avLst/>
            <a:gdLst>
              <a:gd name="T0" fmla="*/ 0 w 297179"/>
              <a:gd name="T1" fmla="*/ 0 h 193675"/>
              <a:gd name="T2" fmla="*/ 295978 w 297179"/>
              <a:gd name="T3" fmla="*/ 0 h 193675"/>
              <a:gd name="T4" fmla="*/ 295978 w 297179"/>
              <a:gd name="T5" fmla="*/ 193247 h 193675"/>
              <a:gd name="T6" fmla="*/ 0 w 297179"/>
              <a:gd name="T7" fmla="*/ 193247 h 193675"/>
              <a:gd name="T8" fmla="*/ 0 w 297179"/>
              <a:gd name="T9" fmla="*/ 0 h 1936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97179" h="193675">
                <a:moveTo>
                  <a:pt x="0" y="0"/>
                </a:moveTo>
                <a:lnTo>
                  <a:pt x="296608" y="0"/>
                </a:lnTo>
                <a:lnTo>
                  <a:pt x="296608" y="193247"/>
                </a:lnTo>
                <a:lnTo>
                  <a:pt x="0" y="193247"/>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8257" name="object 59">
            <a:extLst>
              <a:ext uri="{FF2B5EF4-FFF2-40B4-BE49-F238E27FC236}">
                <a16:creationId xmlns:a16="http://schemas.microsoft.com/office/drawing/2014/main" id="{8897CBF6-71E0-4906-B752-F3BB31212C75}"/>
              </a:ext>
            </a:extLst>
          </p:cNvPr>
          <p:cNvSpPr>
            <a:spLocks/>
          </p:cNvSpPr>
          <p:nvPr/>
        </p:nvSpPr>
        <p:spPr bwMode="auto">
          <a:xfrm>
            <a:off x="4448175" y="3827463"/>
            <a:ext cx="79375" cy="193675"/>
          </a:xfrm>
          <a:custGeom>
            <a:avLst/>
            <a:gdLst>
              <a:gd name="T0" fmla="*/ 0 w 78104"/>
              <a:gd name="T1" fmla="*/ 0 h 193675"/>
              <a:gd name="T2" fmla="*/ 80222 w 78104"/>
              <a:gd name="T3" fmla="*/ 0 h 193675"/>
              <a:gd name="T4" fmla="*/ 80222 w 78104"/>
              <a:gd name="T5" fmla="*/ 193247 h 193675"/>
              <a:gd name="T6" fmla="*/ 0 w 78104"/>
              <a:gd name="T7" fmla="*/ 193247 h 193675"/>
              <a:gd name="T8" fmla="*/ 0 w 78104"/>
              <a:gd name="T9" fmla="*/ 0 h 19367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8104" h="193675">
                <a:moveTo>
                  <a:pt x="0" y="0"/>
                </a:moveTo>
                <a:lnTo>
                  <a:pt x="77673" y="0"/>
                </a:lnTo>
                <a:lnTo>
                  <a:pt x="77673" y="193247"/>
                </a:lnTo>
                <a:lnTo>
                  <a:pt x="0" y="193247"/>
                </a:lnTo>
                <a:lnTo>
                  <a:pt x="0" y="0"/>
                </a:lnTo>
                <a:close/>
              </a:path>
            </a:pathLst>
          </a:custGeom>
          <a:solidFill>
            <a:srgbClr val="95BC64"/>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60" name="object 60">
            <a:extLst>
              <a:ext uri="{FF2B5EF4-FFF2-40B4-BE49-F238E27FC236}">
                <a16:creationId xmlns:a16="http://schemas.microsoft.com/office/drawing/2014/main" id="{4202302E-460A-4120-9180-DD8CB812E288}"/>
              </a:ext>
            </a:extLst>
          </p:cNvPr>
          <p:cNvSpPr txBox="1"/>
          <p:nvPr/>
        </p:nvSpPr>
        <p:spPr>
          <a:xfrm>
            <a:off x="2963863" y="3457575"/>
            <a:ext cx="1747837" cy="560388"/>
          </a:xfrm>
          <a:prstGeom prst="rect">
            <a:avLst/>
          </a:prstGeom>
        </p:spPr>
        <p:txBody>
          <a:bodyPr lIns="0" tIns="0" rIns="0" bIns="0">
            <a:spAutoFit/>
          </a:bodyPr>
          <a:lstStyle/>
          <a:p>
            <a:pPr algn="ctr">
              <a:defRPr/>
            </a:pPr>
            <a:r>
              <a:rPr sz="1000" spc="70" dirty="0">
                <a:solidFill>
                  <a:srgbClr val="F9CACA"/>
                </a:solidFill>
                <a:latin typeface="Arial"/>
                <a:cs typeface="Arial"/>
              </a:rPr>
              <a:t>English Learners</a:t>
            </a:r>
            <a:r>
              <a:rPr sz="1000" spc="30" dirty="0">
                <a:solidFill>
                  <a:srgbClr val="F9CACA"/>
                </a:solidFill>
                <a:latin typeface="Arial"/>
                <a:cs typeface="Arial"/>
              </a:rPr>
              <a:t> </a:t>
            </a:r>
            <a:r>
              <a:rPr sz="1000" spc="65" dirty="0">
                <a:solidFill>
                  <a:srgbClr val="F9CACA"/>
                </a:solidFill>
                <a:latin typeface="Arial"/>
                <a:cs typeface="Arial"/>
              </a:rPr>
              <a:t>Progress</a:t>
            </a:r>
            <a:endParaRPr sz="1000">
              <a:latin typeface="Arial"/>
              <a:cs typeface="Arial"/>
            </a:endParaRPr>
          </a:p>
          <a:p>
            <a:pPr>
              <a:spcBef>
                <a:spcPts val="45"/>
              </a:spcBef>
              <a:defRPr/>
            </a:pPr>
            <a:endParaRPr sz="1500">
              <a:latin typeface="Times New Roman"/>
              <a:cs typeface="Times New Roman"/>
            </a:endParaRPr>
          </a:p>
          <a:p>
            <a:pPr marL="31115" algn="ctr">
              <a:tabLst>
                <a:tab pos="892810" algn="l"/>
              </a:tabLst>
              <a:defRPr/>
            </a:pPr>
            <a:r>
              <a:rPr sz="1100" b="1" spc="-65" dirty="0">
                <a:solidFill>
                  <a:srgbClr val="DDF6BC"/>
                </a:solidFill>
                <a:latin typeface="Times New Roman"/>
                <a:cs typeface="Times New Roman"/>
              </a:rPr>
              <a:t>lol_c:;,gy</a:t>
            </a:r>
            <a:r>
              <a:rPr sz="1100" b="1" spc="110" dirty="0">
                <a:solidFill>
                  <a:srgbClr val="DDF6BC"/>
                </a:solidFill>
                <a:latin typeface="Times New Roman"/>
                <a:cs typeface="Times New Roman"/>
              </a:rPr>
              <a:t> </a:t>
            </a:r>
            <a:r>
              <a:rPr sz="1100" b="1" spc="-130" dirty="0">
                <a:solidFill>
                  <a:srgbClr val="8ECF49"/>
                </a:solidFill>
                <a:latin typeface="Times New Roman"/>
                <a:cs typeface="Times New Roman"/>
              </a:rPr>
              <a:t>_</a:t>
            </a:r>
            <a:r>
              <a:rPr sz="1100" b="1" spc="-130" dirty="0">
                <a:solidFill>
                  <a:srgbClr val="DDF6BC"/>
                </a:solidFill>
                <a:latin typeface="Times New Roman"/>
                <a:cs typeface="Times New Roman"/>
              </a:rPr>
              <a:t>f;O	</a:t>
            </a:r>
            <a:r>
              <a:rPr sz="1100" b="1" spc="-315" dirty="0">
                <a:solidFill>
                  <a:srgbClr val="DDF6BC"/>
                </a:solidFill>
                <a:latin typeface="Times New Roman"/>
                <a:cs typeface="Times New Roman"/>
              </a:rPr>
              <a:t>S</a:t>
            </a:r>
            <a:r>
              <a:rPr sz="1100" b="1" spc="-315" dirty="0">
                <a:solidFill>
                  <a:srgbClr val="8ECF49"/>
                </a:solidFill>
                <a:latin typeface="Times New Roman"/>
                <a:cs typeface="Times New Roman"/>
              </a:rPr>
              <a:t>_</a:t>
            </a:r>
            <a:r>
              <a:rPr sz="1100" b="1" spc="-315" dirty="0">
                <a:solidFill>
                  <a:srgbClr val="DDF6BC"/>
                </a:solidFill>
                <a:latin typeface="Times New Roman"/>
                <a:cs typeface="Times New Roman"/>
              </a:rPr>
              <a:t>co</a:t>
            </a:r>
            <a:r>
              <a:rPr sz="1100" b="1" spc="-65" dirty="0">
                <a:solidFill>
                  <a:srgbClr val="DDF6BC"/>
                </a:solidFill>
                <a:latin typeface="Times New Roman"/>
                <a:cs typeface="Times New Roman"/>
              </a:rPr>
              <a:t> </a:t>
            </a:r>
            <a:r>
              <a:rPr sz="1100" b="1" spc="-204" dirty="0">
                <a:solidFill>
                  <a:srgbClr val="DDF6BC"/>
                </a:solidFill>
                <a:latin typeface="Times New Roman"/>
                <a:cs typeface="Times New Roman"/>
              </a:rPr>
              <a:t>r4!</a:t>
            </a:r>
            <a:r>
              <a:rPr sz="1100" b="1" spc="-204" dirty="0">
                <a:solidFill>
                  <a:srgbClr val="8ECF49"/>
                </a:solidFill>
                <a:latin typeface="Times New Roman"/>
                <a:cs typeface="Times New Roman"/>
              </a:rPr>
              <a:t>_</a:t>
            </a:r>
            <a:r>
              <a:rPr sz="1100" b="1" spc="-204" dirty="0">
                <a:solidFill>
                  <a:srgbClr val="DDF6BC"/>
                </a:solidFill>
                <a:latin typeface="Times New Roman"/>
                <a:cs typeface="Times New Roman"/>
              </a:rPr>
              <a:t>S</a:t>
            </a:r>
            <a:endParaRPr sz="1100">
              <a:latin typeface="Times New Roman"/>
              <a:cs typeface="Times New Roman"/>
            </a:endParaRPr>
          </a:p>
        </p:txBody>
      </p:sp>
      <p:sp>
        <p:nvSpPr>
          <p:cNvPr id="61" name="object 61">
            <a:extLst>
              <a:ext uri="{FF2B5EF4-FFF2-40B4-BE49-F238E27FC236}">
                <a16:creationId xmlns:a16="http://schemas.microsoft.com/office/drawing/2014/main" id="{05D0840C-4EAC-4113-A76E-5B192DA85957}"/>
              </a:ext>
            </a:extLst>
          </p:cNvPr>
          <p:cNvSpPr txBox="1"/>
          <p:nvPr/>
        </p:nvSpPr>
        <p:spPr>
          <a:xfrm>
            <a:off x="3333750" y="4616450"/>
            <a:ext cx="1017588" cy="192088"/>
          </a:xfrm>
          <a:prstGeom prst="rect">
            <a:avLst/>
          </a:prstGeom>
          <a:solidFill>
            <a:srgbClr val="95BC64"/>
          </a:solidFill>
        </p:spPr>
        <p:txBody>
          <a:bodyPr lIns="0" tIns="6985" rIns="0" bIns="0">
            <a:spAutoFit/>
          </a:bodyPr>
          <a:lstStyle/>
          <a:p>
            <a:pPr>
              <a:spcBef>
                <a:spcPts val="55"/>
              </a:spcBef>
              <a:defRPr/>
            </a:pPr>
            <a:r>
              <a:rPr sz="1050" b="1" spc="10" dirty="0">
                <a:solidFill>
                  <a:srgbClr val="DDF6BC"/>
                </a:solidFill>
                <a:latin typeface="Arial"/>
                <a:cs typeface="Arial"/>
              </a:rPr>
              <a:t>ACT</a:t>
            </a:r>
            <a:r>
              <a:rPr sz="1050" b="1" spc="-25" dirty="0">
                <a:solidFill>
                  <a:srgbClr val="DDF6BC"/>
                </a:solidFill>
                <a:latin typeface="Arial"/>
                <a:cs typeface="Arial"/>
              </a:rPr>
              <a:t> </a:t>
            </a:r>
            <a:r>
              <a:rPr sz="1050" b="1" spc="25" dirty="0">
                <a:solidFill>
                  <a:srgbClr val="DDF6BC"/>
                </a:solidFill>
                <a:latin typeface="Arial"/>
                <a:cs typeface="Arial"/>
              </a:rPr>
              <a:t>WorkKeys</a:t>
            </a:r>
            <a:endParaRPr sz="1050">
              <a:latin typeface="Arial"/>
              <a:cs typeface="Arial"/>
            </a:endParaRPr>
          </a:p>
        </p:txBody>
      </p:sp>
      <p:sp>
        <p:nvSpPr>
          <p:cNvPr id="62" name="object 62">
            <a:extLst>
              <a:ext uri="{FF2B5EF4-FFF2-40B4-BE49-F238E27FC236}">
                <a16:creationId xmlns:a16="http://schemas.microsoft.com/office/drawing/2014/main" id="{798B9BE2-72EC-4F75-B74B-7FF2684C9DBE}"/>
              </a:ext>
            </a:extLst>
          </p:cNvPr>
          <p:cNvSpPr txBox="1"/>
          <p:nvPr/>
        </p:nvSpPr>
        <p:spPr>
          <a:xfrm>
            <a:off x="3217863" y="4999038"/>
            <a:ext cx="1238250" cy="192087"/>
          </a:xfrm>
          <a:prstGeom prst="rect">
            <a:avLst/>
          </a:prstGeom>
          <a:solidFill>
            <a:srgbClr val="95BC64"/>
          </a:solidFill>
        </p:spPr>
        <p:txBody>
          <a:bodyPr lIns="0" tIns="5080" rIns="0" bIns="0">
            <a:spAutoFit/>
          </a:bodyPr>
          <a:lstStyle/>
          <a:p>
            <a:pPr>
              <a:spcBef>
                <a:spcPts val="40"/>
              </a:spcBef>
              <a:defRPr/>
            </a:pPr>
            <a:r>
              <a:rPr sz="1100" spc="45" dirty="0">
                <a:solidFill>
                  <a:srgbClr val="DDF6BC"/>
                </a:solidFill>
                <a:latin typeface="Arial"/>
                <a:cs typeface="Arial"/>
              </a:rPr>
              <a:t>Math </a:t>
            </a:r>
            <a:r>
              <a:rPr sz="1100" spc="15" dirty="0">
                <a:solidFill>
                  <a:srgbClr val="DDF6BC"/>
                </a:solidFill>
                <a:latin typeface="Arial"/>
                <a:cs typeface="Arial"/>
              </a:rPr>
              <a:t>Course</a:t>
            </a:r>
            <a:r>
              <a:rPr sz="1100" spc="-95" dirty="0">
                <a:solidFill>
                  <a:srgbClr val="DDF6BC"/>
                </a:solidFill>
                <a:latin typeface="Arial"/>
                <a:cs typeface="Arial"/>
              </a:rPr>
              <a:t> </a:t>
            </a:r>
            <a:r>
              <a:rPr sz="1100" spc="30" dirty="0">
                <a:solidFill>
                  <a:srgbClr val="DDF6BC"/>
                </a:solidFill>
                <a:latin typeface="Arial"/>
                <a:cs typeface="Arial"/>
              </a:rPr>
              <a:t>Rigor</a:t>
            </a:r>
            <a:endParaRPr sz="1100">
              <a:latin typeface="Arial"/>
              <a:cs typeface="Arial"/>
            </a:endParaRPr>
          </a:p>
        </p:txBody>
      </p:sp>
      <p:sp>
        <p:nvSpPr>
          <p:cNvPr id="8261" name="object 63">
            <a:extLst>
              <a:ext uri="{FF2B5EF4-FFF2-40B4-BE49-F238E27FC236}">
                <a16:creationId xmlns:a16="http://schemas.microsoft.com/office/drawing/2014/main" id="{EC69E5E2-AEE0-4244-A694-8B5D266200BF}"/>
              </a:ext>
            </a:extLst>
          </p:cNvPr>
          <p:cNvSpPr txBox="1">
            <a:spLocks noChangeArrowheads="1"/>
          </p:cNvSpPr>
          <p:nvPr/>
        </p:nvSpPr>
        <p:spPr bwMode="auto">
          <a:xfrm>
            <a:off x="5989638" y="5045075"/>
            <a:ext cx="2314575" cy="53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87325">
              <a:spcBef>
                <a:spcPct val="20000"/>
              </a:spcBef>
              <a:buChar char="•"/>
              <a:defRPr sz="3000">
                <a:solidFill>
                  <a:srgbClr val="0D4376"/>
                </a:solidFill>
                <a:latin typeface="Arial" panose="020B0604020202020204" pitchFamily="34" charset="0"/>
                <a:ea typeface="ヒラギノ角ゴ Pro W3" panose="020B0300000000000000"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anose="020B0300000000000000"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anose="020B0300000000000000"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anose="020B0300000000000000"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anose="020B0300000000000000"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9pPr>
          </a:lstStyle>
          <a:p>
            <a:pPr>
              <a:lnSpc>
                <a:spcPts val="1375"/>
              </a:lnSpc>
              <a:spcBef>
                <a:spcPct val="0"/>
              </a:spcBef>
              <a:buFontTx/>
              <a:buNone/>
            </a:pPr>
            <a:r>
              <a:rPr lang="en-US" altLang="en-US" sz="1100">
                <a:solidFill>
                  <a:srgbClr val="2D2B2D"/>
                </a:solidFill>
                <a:cs typeface="Arial" panose="020B0604020202020204" pitchFamily="34" charset="0"/>
              </a:rPr>
              <a:t>Within 10 Years an Increase</a:t>
            </a:r>
            <a:endParaRPr lang="en-US" altLang="en-US" sz="1100">
              <a:solidFill>
                <a:schemeClr val="tx1"/>
              </a:solidFill>
              <a:cs typeface="Arial" panose="020B0604020202020204" pitchFamily="34" charset="0"/>
            </a:endParaRPr>
          </a:p>
          <a:p>
            <a:pPr>
              <a:lnSpc>
                <a:spcPts val="1375"/>
              </a:lnSpc>
              <a:spcBef>
                <a:spcPts val="50"/>
              </a:spcBef>
              <a:buFontTx/>
              <a:buNone/>
            </a:pPr>
            <a:r>
              <a:rPr lang="en-US" altLang="en-US" sz="1100">
                <a:solidFill>
                  <a:srgbClr val="2D2B2D"/>
                </a:solidFill>
                <a:cs typeface="Arial" panose="020B0604020202020204" pitchFamily="34" charset="0"/>
              </a:rPr>
              <a:t>in Student Achievement for  All Students and Each </a:t>
            </a:r>
            <a:r>
              <a:rPr lang="en-US" altLang="en-US" sz="1100" b="1">
                <a:solidFill>
                  <a:srgbClr val="2D2B2D"/>
                </a:solidFill>
                <a:cs typeface="Arial" panose="020B0604020202020204" pitchFamily="34" charset="0"/>
              </a:rPr>
              <a:t>Subgroup</a:t>
            </a:r>
            <a:endParaRPr lang="en-US" altLang="en-US" sz="1100">
              <a:solidFill>
                <a:schemeClr val="tx1"/>
              </a:solidFill>
              <a:cs typeface="Arial" panose="020B0604020202020204" pitchFamily="34" charset="0"/>
            </a:endParaRPr>
          </a:p>
        </p:txBody>
      </p:sp>
      <p:sp>
        <p:nvSpPr>
          <p:cNvPr id="8262" name="object 64">
            <a:extLst>
              <a:ext uri="{FF2B5EF4-FFF2-40B4-BE49-F238E27FC236}">
                <a16:creationId xmlns:a16="http://schemas.microsoft.com/office/drawing/2014/main" id="{0B10A1AD-F2C7-4CB9-928E-9D5EAAD63466}"/>
              </a:ext>
            </a:extLst>
          </p:cNvPr>
          <p:cNvSpPr txBox="1">
            <a:spLocks noChangeArrowheads="1"/>
          </p:cNvSpPr>
          <p:nvPr/>
        </p:nvSpPr>
        <p:spPr bwMode="auto">
          <a:xfrm>
            <a:off x="746125" y="6059488"/>
            <a:ext cx="4141788"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292100" indent="-280988">
              <a:spcBef>
                <a:spcPct val="20000"/>
              </a:spcBef>
              <a:buChar char="•"/>
              <a:defRPr sz="3000">
                <a:solidFill>
                  <a:srgbClr val="0D4376"/>
                </a:solidFill>
                <a:latin typeface="Arial" panose="020B0604020202020204" pitchFamily="34" charset="0"/>
                <a:ea typeface="ヒラギノ角ゴ Pro W3" panose="020B0300000000000000"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anose="020B0300000000000000"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anose="020B0300000000000000"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anose="020B0300000000000000"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anose="020B0300000000000000"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anose="020B0300000000000000" pitchFamily="1" charset="-128"/>
              </a:defRPr>
            </a:lvl9pPr>
          </a:lstStyle>
          <a:p>
            <a:pPr>
              <a:lnSpc>
                <a:spcPct val="104000"/>
              </a:lnSpc>
              <a:spcBef>
                <a:spcPct val="0"/>
              </a:spcBef>
              <a:buFontTx/>
              <a:buNone/>
            </a:pPr>
            <a:r>
              <a:rPr lang="en-US" altLang="en-US" sz="1100">
                <a:solidFill>
                  <a:srgbClr val="2D2B2D"/>
                </a:solidFill>
                <a:cs typeface="Arial" panose="020B0604020202020204" pitchFamily="34" charset="0"/>
              </a:rPr>
              <a:t>Identify Comprehensive </a:t>
            </a:r>
            <a:r>
              <a:rPr lang="en-US" altLang="en-US" sz="1100" b="1">
                <a:solidFill>
                  <a:srgbClr val="2D2B2D"/>
                </a:solidFill>
                <a:cs typeface="Arial" panose="020B0604020202020204" pitchFamily="34" charset="0"/>
              </a:rPr>
              <a:t>Support and </a:t>
            </a:r>
            <a:r>
              <a:rPr lang="en-US" altLang="en-US" sz="1100">
                <a:solidFill>
                  <a:srgbClr val="2D2B2D"/>
                </a:solidFill>
                <a:cs typeface="Arial" panose="020B0604020202020204" pitchFamily="34" charset="0"/>
              </a:rPr>
              <a:t>Improvement (CSI)/  Targeted Support and Improvement (TSI) Schools</a:t>
            </a:r>
            <a:endParaRPr lang="en-US" altLang="en-US" sz="1100">
              <a:solidFill>
                <a:schemeClr val="tx1"/>
              </a:solidFill>
              <a:cs typeface="Arial" panose="020B0604020202020204" pitchFamily="34" charset="0"/>
            </a:endParaRPr>
          </a:p>
        </p:txBody>
      </p:sp>
      <p:sp>
        <p:nvSpPr>
          <p:cNvPr id="65" name="object 65">
            <a:extLst>
              <a:ext uri="{FF2B5EF4-FFF2-40B4-BE49-F238E27FC236}">
                <a16:creationId xmlns:a16="http://schemas.microsoft.com/office/drawing/2014/main" id="{A7CC1AE7-0B60-4D01-AF88-EF75A3D8A77E}"/>
              </a:ext>
            </a:extLst>
          </p:cNvPr>
          <p:cNvSpPr txBox="1"/>
          <p:nvPr/>
        </p:nvSpPr>
        <p:spPr>
          <a:xfrm>
            <a:off x="6042025" y="6138863"/>
            <a:ext cx="2211388" cy="190500"/>
          </a:xfrm>
          <a:prstGeom prst="rect">
            <a:avLst/>
          </a:prstGeom>
        </p:spPr>
        <p:txBody>
          <a:bodyPr lIns="0" tIns="0" rIns="0" bIns="0">
            <a:spAutoFit/>
          </a:bodyPr>
          <a:lstStyle/>
          <a:p>
            <a:pPr marL="12700">
              <a:defRPr/>
            </a:pPr>
            <a:r>
              <a:rPr sz="1150" spc="30" dirty="0">
                <a:solidFill>
                  <a:srgbClr val="2D2B2D"/>
                </a:solidFill>
                <a:latin typeface="Arial"/>
                <a:cs typeface="Arial"/>
              </a:rPr>
              <a:t>Reduces </a:t>
            </a:r>
            <a:r>
              <a:rPr sz="1150" spc="25" dirty="0">
                <a:solidFill>
                  <a:srgbClr val="2D2B2D"/>
                </a:solidFill>
                <a:latin typeface="Arial"/>
                <a:cs typeface="Arial"/>
              </a:rPr>
              <a:t>the </a:t>
            </a:r>
            <a:r>
              <a:rPr sz="1150" spc="45" dirty="0">
                <a:solidFill>
                  <a:srgbClr val="2D2B2D"/>
                </a:solidFill>
                <a:latin typeface="Arial"/>
                <a:cs typeface="Arial"/>
              </a:rPr>
              <a:t>Achievement</a:t>
            </a:r>
            <a:r>
              <a:rPr sz="1150" spc="235" dirty="0">
                <a:solidFill>
                  <a:srgbClr val="2D2B2D"/>
                </a:solidFill>
                <a:latin typeface="Arial"/>
                <a:cs typeface="Arial"/>
              </a:rPr>
              <a:t> </a:t>
            </a:r>
            <a:r>
              <a:rPr sz="1150" spc="35" dirty="0">
                <a:solidFill>
                  <a:srgbClr val="2D2B2D"/>
                </a:solidFill>
                <a:latin typeface="Arial"/>
                <a:cs typeface="Arial"/>
              </a:rPr>
              <a:t>Gap</a:t>
            </a:r>
            <a:endParaRPr sz="1150">
              <a:latin typeface="Arial"/>
              <a:cs typeface="Arial"/>
            </a:endParaRPr>
          </a:p>
        </p:txBody>
      </p:sp>
      <p:pic>
        <p:nvPicPr>
          <p:cNvPr id="8264" name="Picture 66">
            <a:extLst>
              <a:ext uri="{FF2B5EF4-FFF2-40B4-BE49-F238E27FC236}">
                <a16:creationId xmlns:a16="http://schemas.microsoft.com/office/drawing/2014/main" id="{F6CE5987-35FF-47E7-BAB3-22E1896CF5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588"/>
            <a:ext cx="9144000" cy="6854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a:extLst>
              <a:ext uri="{FF2B5EF4-FFF2-40B4-BE49-F238E27FC236}">
                <a16:creationId xmlns:a16="http://schemas.microsoft.com/office/drawing/2014/main" id="{E7F7DE79-62F6-41BE-8FE8-E732896347F4}"/>
              </a:ext>
            </a:extLst>
          </p:cNvPr>
          <p:cNvSpPr>
            <a:spLocks noGrp="1"/>
          </p:cNvSpPr>
          <p:nvPr>
            <p:ph type="sldNum" sz="quarter" idx="10"/>
          </p:nvPr>
        </p:nvSpPr>
        <p:spPr/>
        <p:txBody>
          <a:bodyPr/>
          <a:lstStyle/>
          <a:p>
            <a:pPr>
              <a:defRPr/>
            </a:pPr>
            <a:fld id="{6C4DF4F5-826C-4691-9E5A-62BC9BD3A147}" type="slidenum">
              <a:rPr lang="en-US" altLang="en-US" smtClean="0"/>
              <a:pPr>
                <a:defRPr/>
              </a:pPr>
              <a:t>4</a:t>
            </a:fld>
            <a:endParaRPr lang="en-US" altLang="en-US">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object 2">
            <a:extLst>
              <a:ext uri="{FF2B5EF4-FFF2-40B4-BE49-F238E27FC236}">
                <a16:creationId xmlns:a16="http://schemas.microsoft.com/office/drawing/2014/main" id="{A59652FF-E7A3-465C-A373-8E7A179E3783}"/>
              </a:ext>
            </a:extLst>
          </p:cNvPr>
          <p:cNvSpPr txBox="1">
            <a:spLocks noChangeArrowheads="1"/>
          </p:cNvSpPr>
          <p:nvPr/>
        </p:nvSpPr>
        <p:spPr bwMode="auto">
          <a:xfrm>
            <a:off x="628650" y="1371600"/>
            <a:ext cx="7886700" cy="4498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469900" indent="-457200">
              <a:spcBef>
                <a:spcPct val="20000"/>
              </a:spcBef>
              <a:buChar char="•"/>
              <a:tabLst>
                <a:tab pos="468313" algn="l"/>
                <a:tab pos="469900" algn="l"/>
              </a:tabLst>
              <a:defRPr sz="3000">
                <a:solidFill>
                  <a:srgbClr val="0D4376"/>
                </a:solidFill>
                <a:latin typeface="Arial" panose="020B0604020202020204" pitchFamily="34" charset="0"/>
                <a:ea typeface="ヒラギノ角ゴ Pro W3" panose="020B0300000000000000" pitchFamily="1" charset="-128"/>
              </a:defRPr>
            </a:lvl1pPr>
            <a:lvl2pPr marL="930275" indent="-457200">
              <a:spcBef>
                <a:spcPct val="20000"/>
              </a:spcBef>
              <a:buChar char="–"/>
              <a:tabLst>
                <a:tab pos="468313" algn="l"/>
                <a:tab pos="469900" algn="l"/>
              </a:tabLst>
              <a:defRPr sz="2800">
                <a:solidFill>
                  <a:srgbClr val="0D4376"/>
                </a:solidFill>
                <a:latin typeface="Arial" panose="020B0604020202020204" pitchFamily="34" charset="0"/>
                <a:ea typeface="ヒラギノ角ゴ Pro W3" panose="020B0300000000000000" pitchFamily="1" charset="-128"/>
              </a:defRPr>
            </a:lvl2pPr>
            <a:lvl3pPr marL="1143000" indent="-228600">
              <a:spcBef>
                <a:spcPct val="20000"/>
              </a:spcBef>
              <a:buChar char="•"/>
              <a:tabLst>
                <a:tab pos="468313" algn="l"/>
                <a:tab pos="469900" algn="l"/>
              </a:tabLst>
              <a:defRPr sz="2400">
                <a:solidFill>
                  <a:srgbClr val="0D4376"/>
                </a:solidFill>
                <a:latin typeface="Arial" panose="020B0604020202020204" pitchFamily="34" charset="0"/>
                <a:ea typeface="ヒラギノ角ゴ Pro W3" panose="020B0300000000000000" pitchFamily="1" charset="-128"/>
              </a:defRPr>
            </a:lvl3pPr>
            <a:lvl4pPr marL="1600200" indent="-228600">
              <a:spcBef>
                <a:spcPct val="20000"/>
              </a:spcBef>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4pPr>
            <a:lvl5pPr marL="2057400" indent="-228600">
              <a:spcBef>
                <a:spcPct val="20000"/>
              </a:spcBef>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5pPr>
            <a:lvl6pPr marL="25146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6pPr>
            <a:lvl7pPr marL="29718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7pPr>
            <a:lvl8pPr marL="34290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8pPr>
            <a:lvl9pPr marL="38862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9pPr>
          </a:lstStyle>
          <a:p>
            <a:pPr>
              <a:spcBef>
                <a:spcPct val="0"/>
              </a:spcBef>
              <a:buSzPct val="80000"/>
              <a:buFont typeface="Wingdings" panose="05000000000000000000" pitchFamily="2" charset="2"/>
              <a:buChar char=""/>
            </a:pPr>
            <a:r>
              <a:rPr lang="en-US" altLang="en-US" dirty="0">
                <a:solidFill>
                  <a:schemeClr val="tx1"/>
                </a:solidFill>
                <a:cs typeface="Arial" panose="020B0604020202020204" pitchFamily="34" charset="0"/>
              </a:rPr>
              <a:t>Includes a separate grade for ELA/reading  and mathematics for elementary and middle  schools</a:t>
            </a:r>
          </a:p>
          <a:p>
            <a:pPr>
              <a:spcBef>
                <a:spcPts val="1200"/>
              </a:spcBef>
              <a:buSzPct val="80000"/>
              <a:buFont typeface="Wingdings" panose="05000000000000000000" pitchFamily="2" charset="2"/>
              <a:buChar char=""/>
            </a:pPr>
            <a:r>
              <a:rPr lang="en-US" altLang="en-US" dirty="0">
                <a:solidFill>
                  <a:schemeClr val="tx1"/>
                </a:solidFill>
                <a:cs typeface="Arial" panose="020B0604020202020204" pitchFamily="34" charset="0"/>
              </a:rPr>
              <a:t>Includes grades for reported subgroups</a:t>
            </a:r>
          </a:p>
          <a:p>
            <a:pPr lvl="1">
              <a:spcBef>
                <a:spcPts val="1200"/>
              </a:spcBef>
              <a:buFont typeface="Wingdings" panose="05000000000000000000" pitchFamily="2" charset="2"/>
              <a:buChar char=""/>
            </a:pPr>
            <a:r>
              <a:rPr lang="en-US" altLang="en-US" dirty="0">
                <a:solidFill>
                  <a:schemeClr val="tx1"/>
                </a:solidFill>
                <a:cs typeface="Arial" panose="020B0604020202020204" pitchFamily="34" charset="0"/>
              </a:rPr>
              <a:t>Major ethnic groups, Students with  Disabilities, English Learners, and  Economically Disadvantaged</a:t>
            </a:r>
          </a:p>
          <a:p>
            <a:pPr>
              <a:spcBef>
                <a:spcPts val="1188"/>
              </a:spcBef>
              <a:buSzPct val="80000"/>
              <a:buFont typeface="Wingdings" panose="05000000000000000000" pitchFamily="2" charset="2"/>
              <a:buChar char=""/>
            </a:pPr>
            <a:r>
              <a:rPr lang="en-US" altLang="en-US" dirty="0">
                <a:solidFill>
                  <a:schemeClr val="tx1"/>
                </a:solidFill>
                <a:cs typeface="Arial" panose="020B0604020202020204" pitchFamily="34" charset="0"/>
              </a:rPr>
              <a:t>15-point scale for the 2018–19 school year (e.g. A = 85–100)</a:t>
            </a:r>
          </a:p>
        </p:txBody>
      </p:sp>
      <p:sp>
        <p:nvSpPr>
          <p:cNvPr id="3" name="object 3">
            <a:extLst>
              <a:ext uri="{FF2B5EF4-FFF2-40B4-BE49-F238E27FC236}">
                <a16:creationId xmlns:a16="http://schemas.microsoft.com/office/drawing/2014/main" id="{2F8ED7E0-2D90-4ED7-81F9-629FECE951A2}"/>
              </a:ext>
            </a:extLst>
          </p:cNvPr>
          <p:cNvSpPr txBox="1">
            <a:spLocks noGrp="1"/>
          </p:cNvSpPr>
          <p:nvPr>
            <p:ph type="title"/>
          </p:nvPr>
        </p:nvSpPr>
        <p:spPr>
          <a:xfrm>
            <a:off x="1144588" y="519113"/>
            <a:ext cx="6854825" cy="628650"/>
          </a:xfrm>
        </p:spPr>
        <p:txBody>
          <a:bodyPr lIns="0" tIns="0" rIns="0" bIns="0" rtlCol="0">
            <a:spAutoFit/>
          </a:bodyPr>
          <a:lstStyle/>
          <a:p>
            <a:pPr marL="12700">
              <a:defRPr/>
            </a:pPr>
            <a:r>
              <a:rPr sz="4000" spc="-10" dirty="0">
                <a:solidFill>
                  <a:srgbClr val="A2BC36"/>
                </a:solidFill>
              </a:rPr>
              <a:t>School </a:t>
            </a:r>
            <a:r>
              <a:rPr sz="4000" spc="-5" dirty="0">
                <a:solidFill>
                  <a:srgbClr val="A2BC36"/>
                </a:solidFill>
              </a:rPr>
              <a:t>Performance</a:t>
            </a:r>
            <a:r>
              <a:rPr sz="4000" spc="-25" dirty="0">
                <a:solidFill>
                  <a:srgbClr val="A2BC36"/>
                </a:solidFill>
              </a:rPr>
              <a:t> </a:t>
            </a:r>
            <a:r>
              <a:rPr sz="4000" spc="-5" dirty="0">
                <a:solidFill>
                  <a:srgbClr val="A2BC36"/>
                </a:solidFill>
              </a:rPr>
              <a:t>Grades</a:t>
            </a:r>
            <a:endParaRPr sz="4000" dirty="0"/>
          </a:p>
        </p:txBody>
      </p:sp>
      <p:sp>
        <p:nvSpPr>
          <p:cNvPr id="2" name="Slide Number Placeholder 1">
            <a:extLst>
              <a:ext uri="{FF2B5EF4-FFF2-40B4-BE49-F238E27FC236}">
                <a16:creationId xmlns:a16="http://schemas.microsoft.com/office/drawing/2014/main" id="{533059D5-4298-4994-9297-AFCE8863F153}"/>
              </a:ext>
            </a:extLst>
          </p:cNvPr>
          <p:cNvSpPr>
            <a:spLocks noGrp="1"/>
          </p:cNvSpPr>
          <p:nvPr>
            <p:ph type="sldNum" sz="quarter" idx="10"/>
          </p:nvPr>
        </p:nvSpPr>
        <p:spPr/>
        <p:txBody>
          <a:bodyPr/>
          <a:lstStyle/>
          <a:p>
            <a:pPr>
              <a:defRPr/>
            </a:pPr>
            <a:fld id="{0CE305BD-61BB-45B2-BDB6-7EA386501608}" type="slidenum">
              <a:rPr lang="en-US" altLang="en-US" smtClean="0"/>
              <a:pPr>
                <a:defRPr/>
              </a:pPr>
              <a:t>5</a:t>
            </a:fld>
            <a:endParaRPr lang="en-US" altLang="en-US">
              <a:solidFill>
                <a:schemeClr val="tx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object 2">
            <a:extLst>
              <a:ext uri="{FF2B5EF4-FFF2-40B4-BE49-F238E27FC236}">
                <a16:creationId xmlns:a16="http://schemas.microsoft.com/office/drawing/2014/main" id="{9A6842DD-ED00-4042-AACB-58F5B78A6A49}"/>
              </a:ext>
            </a:extLst>
          </p:cNvPr>
          <p:cNvSpPr txBox="1">
            <a:spLocks noChangeArrowheads="1"/>
          </p:cNvSpPr>
          <p:nvPr/>
        </p:nvSpPr>
        <p:spPr bwMode="auto">
          <a:xfrm>
            <a:off x="685800" y="1611312"/>
            <a:ext cx="7543800" cy="3631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469900" indent="-457200">
              <a:spcBef>
                <a:spcPct val="20000"/>
              </a:spcBef>
              <a:buChar char="•"/>
              <a:tabLst>
                <a:tab pos="468313" algn="l"/>
                <a:tab pos="469900" algn="l"/>
              </a:tabLst>
              <a:defRPr sz="3000">
                <a:solidFill>
                  <a:srgbClr val="0D4376"/>
                </a:solidFill>
                <a:latin typeface="Arial" panose="020B0604020202020204" pitchFamily="34" charset="0"/>
                <a:ea typeface="ヒラギノ角ゴ Pro W3" panose="020B0300000000000000" pitchFamily="1" charset="-128"/>
              </a:defRPr>
            </a:lvl1pPr>
            <a:lvl2pPr marL="641350" indent="-457200">
              <a:spcBef>
                <a:spcPct val="20000"/>
              </a:spcBef>
              <a:buChar char="–"/>
              <a:tabLst>
                <a:tab pos="468313" algn="l"/>
                <a:tab pos="469900" algn="l"/>
              </a:tabLst>
              <a:defRPr sz="2800">
                <a:solidFill>
                  <a:srgbClr val="0D4376"/>
                </a:solidFill>
                <a:latin typeface="Arial" panose="020B0604020202020204" pitchFamily="34" charset="0"/>
                <a:ea typeface="ヒラギノ角ゴ Pro W3" panose="020B0300000000000000" pitchFamily="1" charset="-128"/>
              </a:defRPr>
            </a:lvl2pPr>
            <a:lvl3pPr marL="1143000" indent="-228600">
              <a:spcBef>
                <a:spcPct val="20000"/>
              </a:spcBef>
              <a:buChar char="•"/>
              <a:tabLst>
                <a:tab pos="468313" algn="l"/>
                <a:tab pos="469900" algn="l"/>
              </a:tabLst>
              <a:defRPr sz="2400">
                <a:solidFill>
                  <a:srgbClr val="0D4376"/>
                </a:solidFill>
                <a:latin typeface="Arial" panose="020B0604020202020204" pitchFamily="34" charset="0"/>
                <a:ea typeface="ヒラギノ角ゴ Pro W3" panose="020B0300000000000000" pitchFamily="1" charset="-128"/>
              </a:defRPr>
            </a:lvl3pPr>
            <a:lvl4pPr marL="1600200" indent="-228600">
              <a:spcBef>
                <a:spcPct val="20000"/>
              </a:spcBef>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4pPr>
            <a:lvl5pPr marL="2057400" indent="-228600">
              <a:spcBef>
                <a:spcPct val="20000"/>
              </a:spcBef>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5pPr>
            <a:lvl6pPr marL="25146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6pPr>
            <a:lvl7pPr marL="29718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7pPr>
            <a:lvl8pPr marL="34290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8pPr>
            <a:lvl9pPr marL="3886200" indent="-228600" eaLnBrk="0" fontAlgn="base" hangingPunct="0">
              <a:spcBef>
                <a:spcPct val="20000"/>
              </a:spcBef>
              <a:spcAft>
                <a:spcPct val="0"/>
              </a:spcAft>
              <a:buChar char="»"/>
              <a:tabLst>
                <a:tab pos="468313" algn="l"/>
                <a:tab pos="469900" algn="l"/>
              </a:tabLst>
              <a:defRPr sz="2000">
                <a:solidFill>
                  <a:srgbClr val="0D4376"/>
                </a:solidFill>
                <a:latin typeface="Arial" panose="020B0604020202020204" pitchFamily="34" charset="0"/>
                <a:ea typeface="ヒラギノ角ゴ Pro W3" panose="020B0300000000000000" pitchFamily="1" charset="-128"/>
              </a:defRPr>
            </a:lvl9pPr>
          </a:lstStyle>
          <a:p>
            <a:pPr>
              <a:spcBef>
                <a:spcPct val="0"/>
              </a:spcBef>
              <a:buSzPct val="80000"/>
              <a:buFont typeface="Wingdings" panose="05000000000000000000" pitchFamily="2" charset="2"/>
              <a:buChar char=""/>
            </a:pPr>
            <a:r>
              <a:rPr lang="en-US" altLang="en-US" dirty="0">
                <a:solidFill>
                  <a:schemeClr val="tx1"/>
                </a:solidFill>
                <a:cs typeface="Arial" panose="020B0604020202020204" pitchFamily="34" charset="0"/>
              </a:rPr>
              <a:t>All schools should have long-term goals</a:t>
            </a:r>
          </a:p>
          <a:p>
            <a:pPr marL="795338" lvl="1" indent="-333375">
              <a:spcBef>
                <a:spcPts val="1213"/>
              </a:spcBef>
              <a:buSzPct val="79000"/>
              <a:buFont typeface="Wingdings" panose="05000000000000000000" pitchFamily="2" charset="2"/>
              <a:buChar char=""/>
            </a:pPr>
            <a:r>
              <a:rPr lang="en-US" altLang="en-US" dirty="0">
                <a:solidFill>
                  <a:schemeClr val="tx1"/>
                </a:solidFill>
                <a:cs typeface="Arial" panose="020B0604020202020204" pitchFamily="34" charset="0"/>
              </a:rPr>
              <a:t>Baseline data for goals will be based on first year of  results for the school</a:t>
            </a:r>
          </a:p>
          <a:p>
            <a:pPr>
              <a:spcBef>
                <a:spcPts val="1175"/>
              </a:spcBef>
              <a:buSzPct val="80000"/>
              <a:buFont typeface="Wingdings" panose="05000000000000000000" pitchFamily="2" charset="2"/>
              <a:buChar char=""/>
            </a:pPr>
            <a:r>
              <a:rPr lang="en-US" altLang="en-US" dirty="0">
                <a:solidFill>
                  <a:schemeClr val="tx1"/>
                </a:solidFill>
                <a:cs typeface="Arial" panose="020B0604020202020204" pitchFamily="34" charset="0"/>
              </a:rPr>
              <a:t>Minimum N-size is 30 data points in a subgroup</a:t>
            </a:r>
          </a:p>
          <a:p>
            <a:pPr>
              <a:spcBef>
                <a:spcPts val="1200"/>
              </a:spcBef>
              <a:buSzPct val="80000"/>
              <a:buFont typeface="Wingdings" panose="05000000000000000000" pitchFamily="2" charset="2"/>
              <a:buChar char=""/>
            </a:pPr>
            <a:r>
              <a:rPr lang="en-US" altLang="en-US" dirty="0">
                <a:solidFill>
                  <a:schemeClr val="tx1"/>
                </a:solidFill>
                <a:cs typeface="Arial" panose="020B0604020202020204" pitchFamily="34" charset="0"/>
              </a:rPr>
              <a:t>95% participation requirements apply to long-term goals</a:t>
            </a:r>
          </a:p>
        </p:txBody>
      </p:sp>
      <p:sp>
        <p:nvSpPr>
          <p:cNvPr id="3" name="object 3">
            <a:extLst>
              <a:ext uri="{FF2B5EF4-FFF2-40B4-BE49-F238E27FC236}">
                <a16:creationId xmlns:a16="http://schemas.microsoft.com/office/drawing/2014/main" id="{F3CCA18E-F046-4129-8EFD-739AB90B0A95}"/>
              </a:ext>
            </a:extLst>
          </p:cNvPr>
          <p:cNvSpPr txBox="1">
            <a:spLocks noGrp="1"/>
          </p:cNvSpPr>
          <p:nvPr>
            <p:ph type="title"/>
          </p:nvPr>
        </p:nvSpPr>
        <p:spPr>
          <a:xfrm>
            <a:off x="2209800" y="622300"/>
            <a:ext cx="4572000" cy="628650"/>
          </a:xfrm>
        </p:spPr>
        <p:txBody>
          <a:bodyPr lIns="0" tIns="0" rIns="0" bIns="0" rtlCol="0">
            <a:spAutoFit/>
          </a:bodyPr>
          <a:lstStyle/>
          <a:p>
            <a:pPr marL="12700">
              <a:defRPr/>
            </a:pPr>
            <a:r>
              <a:rPr lang="en-US" sz="4000" spc="-5" dirty="0">
                <a:solidFill>
                  <a:srgbClr val="A2BC36"/>
                </a:solidFill>
              </a:rPr>
              <a:t>  </a:t>
            </a:r>
            <a:r>
              <a:rPr sz="4000" spc="-5" dirty="0">
                <a:solidFill>
                  <a:srgbClr val="A2BC36"/>
                </a:solidFill>
              </a:rPr>
              <a:t>Long-term</a:t>
            </a:r>
            <a:r>
              <a:rPr sz="4000" spc="-50" dirty="0">
                <a:solidFill>
                  <a:srgbClr val="A2BC36"/>
                </a:solidFill>
              </a:rPr>
              <a:t> </a:t>
            </a:r>
            <a:r>
              <a:rPr sz="4000" spc="-5" dirty="0">
                <a:solidFill>
                  <a:srgbClr val="A2BC36"/>
                </a:solidFill>
              </a:rPr>
              <a:t>Goals</a:t>
            </a:r>
            <a:endParaRPr sz="4000" dirty="0"/>
          </a:p>
        </p:txBody>
      </p:sp>
      <p:sp>
        <p:nvSpPr>
          <p:cNvPr id="2" name="Slide Number Placeholder 1">
            <a:extLst>
              <a:ext uri="{FF2B5EF4-FFF2-40B4-BE49-F238E27FC236}">
                <a16:creationId xmlns:a16="http://schemas.microsoft.com/office/drawing/2014/main" id="{9F88F306-1FAB-44CA-953B-F290E0D2F917}"/>
              </a:ext>
            </a:extLst>
          </p:cNvPr>
          <p:cNvSpPr>
            <a:spLocks noGrp="1"/>
          </p:cNvSpPr>
          <p:nvPr>
            <p:ph type="sldNum" sz="quarter" idx="10"/>
          </p:nvPr>
        </p:nvSpPr>
        <p:spPr/>
        <p:txBody>
          <a:bodyPr/>
          <a:lstStyle/>
          <a:p>
            <a:pPr>
              <a:defRPr/>
            </a:pPr>
            <a:fld id="{0CE305BD-61BB-45B2-BDB6-7EA386501608}" type="slidenum">
              <a:rPr lang="en-US" altLang="en-US" smtClean="0"/>
              <a:pPr>
                <a:defRPr/>
              </a:pPr>
              <a:t>6</a:t>
            </a:fld>
            <a:endParaRPr lang="en-US" altLang="en-US">
              <a:solidFill>
                <a:schemeClr val="tx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BAB31-78B2-4499-B853-980833C39132}"/>
              </a:ext>
            </a:extLst>
          </p:cNvPr>
          <p:cNvSpPr>
            <a:spLocks noGrp="1"/>
          </p:cNvSpPr>
          <p:nvPr>
            <p:ph type="title"/>
          </p:nvPr>
        </p:nvSpPr>
        <p:spPr>
          <a:xfrm>
            <a:off x="1066800" y="685800"/>
            <a:ext cx="7391400" cy="990600"/>
          </a:xfrm>
        </p:spPr>
        <p:txBody>
          <a:bodyPr/>
          <a:lstStyle/>
          <a:p>
            <a:pPr marL="12700">
              <a:defRPr/>
            </a:pPr>
            <a:r>
              <a:rPr lang="en-US" sz="3600" spc="-5" dirty="0">
                <a:solidFill>
                  <a:srgbClr val="A2BC36"/>
                </a:solidFill>
                <a:cs typeface="Arial"/>
              </a:rPr>
              <a:t>Measures of Long-term Goals</a:t>
            </a:r>
            <a:br>
              <a:rPr lang="en-US" sz="3600" spc="-5" dirty="0">
                <a:solidFill>
                  <a:srgbClr val="A2BC36"/>
                </a:solidFill>
                <a:cs typeface="Arial"/>
              </a:rPr>
            </a:br>
            <a:r>
              <a:rPr lang="en-US" sz="3600" spc="-5" dirty="0">
                <a:solidFill>
                  <a:srgbClr val="A2BC36"/>
                </a:solidFill>
                <a:cs typeface="Arial"/>
              </a:rPr>
              <a:t>                 </a:t>
            </a:r>
            <a:r>
              <a:rPr lang="en-US" sz="2400" spc="-5" dirty="0">
                <a:solidFill>
                  <a:srgbClr val="0070C0"/>
                </a:solidFill>
                <a:cs typeface="Arial"/>
              </a:rPr>
              <a:t>State Level Targets</a:t>
            </a:r>
            <a:br>
              <a:rPr lang="en-US" sz="2400" spc="-5" dirty="0">
                <a:solidFill>
                  <a:srgbClr val="0070C0"/>
                </a:solidFill>
                <a:cs typeface="Arial"/>
              </a:rPr>
            </a:br>
            <a:endParaRPr lang="en-US" dirty="0"/>
          </a:p>
        </p:txBody>
      </p:sp>
      <p:graphicFrame>
        <p:nvGraphicFramePr>
          <p:cNvPr id="4" name="Content Placeholder 3">
            <a:extLst>
              <a:ext uri="{FF2B5EF4-FFF2-40B4-BE49-F238E27FC236}">
                <a16:creationId xmlns:a16="http://schemas.microsoft.com/office/drawing/2014/main" id="{5E848317-F10A-4127-8E16-711CDB6CC111}"/>
              </a:ext>
            </a:extLst>
          </p:cNvPr>
          <p:cNvGraphicFramePr>
            <a:graphicFrameLocks noGrp="1"/>
          </p:cNvGraphicFramePr>
          <p:nvPr>
            <p:ph idx="1"/>
            <p:extLst>
              <p:ext uri="{D42A27DB-BD31-4B8C-83A1-F6EECF244321}">
                <p14:modId xmlns:p14="http://schemas.microsoft.com/office/powerpoint/2010/main" val="1163271298"/>
              </p:ext>
            </p:extLst>
          </p:nvPr>
        </p:nvGraphicFramePr>
        <p:xfrm>
          <a:off x="0" y="1447801"/>
          <a:ext cx="9140825" cy="4947578"/>
        </p:xfrm>
        <a:graphic>
          <a:graphicData uri="http://schemas.openxmlformats.org/drawingml/2006/table">
            <a:tbl>
              <a:tblPr/>
              <a:tblGrid>
                <a:gridCol w="4480855">
                  <a:extLst>
                    <a:ext uri="{9D8B030D-6E8A-4147-A177-3AD203B41FA5}">
                      <a16:colId xmlns:a16="http://schemas.microsoft.com/office/drawing/2014/main" val="1658791175"/>
                    </a:ext>
                  </a:extLst>
                </a:gridCol>
                <a:gridCol w="2394051">
                  <a:extLst>
                    <a:ext uri="{9D8B030D-6E8A-4147-A177-3AD203B41FA5}">
                      <a16:colId xmlns:a16="http://schemas.microsoft.com/office/drawing/2014/main" val="4117285923"/>
                    </a:ext>
                  </a:extLst>
                </a:gridCol>
                <a:gridCol w="2265919">
                  <a:extLst>
                    <a:ext uri="{9D8B030D-6E8A-4147-A177-3AD203B41FA5}">
                      <a16:colId xmlns:a16="http://schemas.microsoft.com/office/drawing/2014/main" val="3342958586"/>
                    </a:ext>
                  </a:extLst>
                </a:gridCol>
              </a:tblGrid>
              <a:tr h="1521953">
                <a:tc>
                  <a:txBody>
                    <a:bodyPr/>
                    <a:lstStyle>
                      <a:lvl1pPr marL="11572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1157288" marR="0" lvl="0" indent="0" algn="l" defTabSz="914400" rtl="0" eaLnBrk="1" fontAlgn="base" latinLnBrk="0" hangingPunct="1">
                        <a:lnSpc>
                          <a:spcPct val="100000"/>
                        </a:lnSpc>
                        <a:spcBef>
                          <a:spcPts val="3463"/>
                        </a:spcBef>
                        <a:spcAft>
                          <a:spcPct val="0"/>
                        </a:spcAft>
                        <a:buClrTx/>
                        <a:buSzTx/>
                        <a:buFontTx/>
                        <a:buNone/>
                        <a:tabLst/>
                      </a:pPr>
                      <a:r>
                        <a:rPr kumimoji="0" lang="en-US" altLang="en-US" sz="2000" b="1" i="0" u="none" strike="noStrike" cap="none" normalizeH="0" baseline="0" dirty="0">
                          <a:ln>
                            <a:noFill/>
                          </a:ln>
                          <a:solidFill>
                            <a:schemeClr val="tx1"/>
                          </a:solidFill>
                          <a:effectLst/>
                          <a:latin typeface="+mj-lt"/>
                          <a:ea typeface="ヒラギノ角ゴ Pro W3" pitchFamily="1" charset="-128"/>
                        </a:rPr>
                        <a:t>Long Term Goals</a:t>
                      </a:r>
                      <a:endParaRPr kumimoji="0" lang="en-US" altLang="en-US" sz="2000" b="0" i="0" u="none" strike="noStrike" cap="none" normalizeH="0" baseline="0" dirty="0">
                        <a:ln>
                          <a:noFill/>
                        </a:ln>
                        <a:solidFill>
                          <a:schemeClr val="tx1"/>
                        </a:solidFill>
                        <a:effectLst/>
                        <a:latin typeface="+mj-lt"/>
                        <a:ea typeface="ヒラギノ角ゴ Pro W3" pitchFamily="1" charset="-128"/>
                      </a:endParaRPr>
                    </a:p>
                  </a:txBody>
                  <a:tcPr marL="0" marR="0" marT="440055" marB="0" anchor="ctr" horzOverflow="overflow">
                    <a:lnL>
                      <a:noFill/>
                    </a:lnL>
                    <a:lnR>
                      <a:noFill/>
                    </a:lnR>
                    <a:lnT>
                      <a:noFill/>
                    </a:lnT>
                    <a:lnB>
                      <a:noFill/>
                    </a:lnB>
                    <a:lnTlToBr>
                      <a:noFill/>
                    </a:lnTlToBr>
                    <a:lnBlToTr>
                      <a:noFill/>
                    </a:lnBlToTr>
                    <a:noFill/>
                  </a:tcPr>
                </a:tc>
                <a:tc>
                  <a:txBody>
                    <a:bodyPr/>
                    <a:lstStyle>
                      <a:lvl1pPr marL="330200" indent="-15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330200" marR="0" lvl="0" indent="-1588" algn="ctr" defTabSz="914400" rtl="0" eaLnBrk="1" fontAlgn="base" latinLnBrk="0" hangingPunct="1">
                        <a:lnSpc>
                          <a:spcPct val="100000"/>
                        </a:lnSpc>
                        <a:spcBef>
                          <a:spcPts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mj-lt"/>
                          <a:ea typeface="ヒラギノ角ゴ Pro W3" pitchFamily="1" charset="-128"/>
                        </a:rPr>
                        <a:t>Baseline  Performance  </a:t>
                      </a:r>
                    </a:p>
                    <a:p>
                      <a:pPr marL="330200" marR="0" lvl="0" indent="-1588" algn="ctr" defTabSz="914400" rtl="0" eaLnBrk="1" fontAlgn="base" latinLnBrk="0" hangingPunct="1">
                        <a:lnSpc>
                          <a:spcPct val="100000"/>
                        </a:lnSpc>
                        <a:spcBef>
                          <a:spcPts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mj-lt"/>
                          <a:ea typeface="ヒラギノ角ゴ Pro W3" pitchFamily="1" charset="-128"/>
                        </a:rPr>
                        <a:t>(All Students)</a:t>
                      </a:r>
                      <a:endParaRPr kumimoji="0" lang="en-US" altLang="en-US" sz="2000" b="0" i="0" u="none" strike="noStrike" cap="none" normalizeH="0" baseline="0" dirty="0">
                        <a:ln>
                          <a:noFill/>
                        </a:ln>
                        <a:solidFill>
                          <a:schemeClr val="tx1"/>
                        </a:solidFill>
                        <a:effectLst/>
                        <a:latin typeface="+mj-lt"/>
                        <a:ea typeface="ヒラギノ角ゴ Pro W3" pitchFamily="1" charset="-128"/>
                      </a:endParaRPr>
                    </a:p>
                  </a:txBody>
                  <a:tcPr marL="0" marR="0" marT="440055" marB="0" anchor="ctr" horzOverflow="overflow">
                    <a:lnL>
                      <a:noFill/>
                    </a:lnL>
                    <a:lnR>
                      <a:noFill/>
                    </a:lnR>
                    <a:lnT>
                      <a:noFill/>
                    </a:lnT>
                    <a:lnB>
                      <a:noFill/>
                    </a:lnB>
                    <a:lnTlToBr>
                      <a:noFill/>
                    </a:lnTlToBr>
                    <a:lnBlToTr>
                      <a:noFill/>
                    </a:lnBlToTr>
                    <a:noFill/>
                  </a:tcPr>
                </a:tc>
                <a:tc>
                  <a:txBody>
                    <a:bodyPr/>
                    <a:lstStyle>
                      <a:lvl1pPr marL="450850" indent="63500">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450850" marR="0" lvl="0" indent="635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dirty="0">
                          <a:ln>
                            <a:noFill/>
                          </a:ln>
                          <a:solidFill>
                            <a:schemeClr val="tx1"/>
                          </a:solidFill>
                          <a:effectLst/>
                          <a:latin typeface="+mj-lt"/>
                          <a:ea typeface="ヒラギノ角ゴ Pro W3" pitchFamily="1" charset="-128"/>
                        </a:rPr>
                        <a:t>10-year Goal  (All Students)</a:t>
                      </a:r>
                      <a:endParaRPr kumimoji="0" lang="en-US" altLang="en-US" sz="2000" b="0" i="0" u="none" strike="noStrike" cap="none" normalizeH="0" baseline="0" dirty="0">
                        <a:ln>
                          <a:noFill/>
                        </a:ln>
                        <a:solidFill>
                          <a:schemeClr val="tx1"/>
                        </a:solidFill>
                        <a:effectLst/>
                        <a:latin typeface="+mj-lt"/>
                        <a:ea typeface="ヒラギノ角ゴ Pro W3" pitchFamily="1" charset="-128"/>
                      </a:endParaRPr>
                    </a:p>
                  </a:txBody>
                  <a:tcPr marL="0" marR="0" marT="440055" marB="0" anchor="ctr" horzOverflow="overflow">
                    <a:lnL>
                      <a:noFill/>
                    </a:lnL>
                    <a:lnR>
                      <a:noFill/>
                    </a:lnR>
                    <a:lnT>
                      <a:noFill/>
                    </a:lnT>
                    <a:lnB>
                      <a:noFill/>
                    </a:lnB>
                    <a:lnTlToBr>
                      <a:noFill/>
                    </a:lnTlToBr>
                    <a:lnBlToTr>
                      <a:noFill/>
                    </a:lnBlToTr>
                    <a:noFill/>
                  </a:tcPr>
                </a:tc>
                <a:extLst>
                  <a:ext uri="{0D108BD9-81ED-4DB2-BD59-A6C34878D82A}">
                    <a16:rowId xmlns:a16="http://schemas.microsoft.com/office/drawing/2014/main" val="1288101894"/>
                  </a:ext>
                </a:extLst>
              </a:tr>
              <a:tr h="533741">
                <a:tc>
                  <a:txBody>
                    <a:bodyPr/>
                    <a:lstStyle>
                      <a:lvl1pPr marL="904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904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Grades 3–8 Reading</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6034" marB="0" horzOverflow="overflow">
                    <a:lnL>
                      <a:noFill/>
                    </a:lnL>
                    <a:lnR>
                      <a:noFill/>
                    </a:lnR>
                    <a:lnT>
                      <a:noFill/>
                    </a:lnT>
                    <a:lnB>
                      <a:noFill/>
                    </a:lnB>
                    <a:lnTlToBr>
                      <a:noFill/>
                    </a:lnTlToBr>
                    <a:lnBlToTr>
                      <a:noFill/>
                    </a:lnBlToTr>
                    <a:solidFill>
                      <a:srgbClr val="83911D"/>
                    </a:solidFill>
                  </a:tcPr>
                </a:tc>
                <a:tc>
                  <a:txBody>
                    <a:bodyPr/>
                    <a:lstStyle>
                      <a:lvl1pPr marL="790575">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790575"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45.8</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6034" marB="0" horzOverflow="overflow">
                    <a:lnL>
                      <a:noFill/>
                    </a:lnL>
                    <a:lnR>
                      <a:noFill/>
                    </a:lnR>
                    <a:lnT>
                      <a:noFill/>
                    </a:lnT>
                    <a:lnB>
                      <a:noFill/>
                    </a:lnB>
                    <a:lnTlToBr>
                      <a:noFill/>
                    </a:lnTlToBr>
                    <a:lnBlToTr>
                      <a:noFill/>
                    </a:lnBlToTr>
                    <a:solidFill>
                      <a:srgbClr val="83911D"/>
                    </a:solidFill>
                  </a:tcPr>
                </a:tc>
                <a:tc>
                  <a:txBody>
                    <a:bodyPr/>
                    <a:lstStyle>
                      <a:lvl1pPr>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0" marR="0" lvl="0" indent="0" algn="ctr"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65.8</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6034" marB="0" horzOverflow="overflow">
                    <a:lnL>
                      <a:noFill/>
                    </a:lnL>
                    <a:lnR>
                      <a:noFill/>
                    </a:lnR>
                    <a:lnT>
                      <a:noFill/>
                    </a:lnT>
                    <a:lnB>
                      <a:noFill/>
                    </a:lnB>
                    <a:lnTlToBr>
                      <a:noFill/>
                    </a:lnTlToBr>
                    <a:lnBlToTr>
                      <a:noFill/>
                    </a:lnBlToTr>
                    <a:solidFill>
                      <a:srgbClr val="83911D"/>
                    </a:solidFill>
                  </a:tcPr>
                </a:tc>
                <a:extLst>
                  <a:ext uri="{0D108BD9-81ED-4DB2-BD59-A6C34878D82A}">
                    <a16:rowId xmlns:a16="http://schemas.microsoft.com/office/drawing/2014/main" val="1418917821"/>
                  </a:ext>
                </a:extLst>
              </a:tr>
              <a:tr h="533741">
                <a:tc>
                  <a:txBody>
                    <a:bodyPr/>
                    <a:lstStyle>
                      <a:lvl1pPr marL="904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904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Grades 3–8 Mathematics</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tc>
                  <a:txBody>
                    <a:bodyPr/>
                    <a:lstStyle>
                      <a:lvl1pPr marL="796925">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796925"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47.0</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tc>
                  <a:txBody>
                    <a:bodyPr/>
                    <a:lstStyle>
                      <a:lvl1pPr>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0" marR="0" lvl="0" indent="0" algn="ctr"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74.1</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extLst>
                  <a:ext uri="{0D108BD9-81ED-4DB2-BD59-A6C34878D82A}">
                    <a16:rowId xmlns:a16="http://schemas.microsoft.com/office/drawing/2014/main" val="2357563826"/>
                  </a:ext>
                </a:extLst>
              </a:tr>
              <a:tr h="533741">
                <a:tc>
                  <a:txBody>
                    <a:bodyPr/>
                    <a:lstStyle>
                      <a:lvl1pPr marL="904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904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High School Reading</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83911D"/>
                    </a:solidFill>
                  </a:tcPr>
                </a:tc>
                <a:tc>
                  <a:txBody>
                    <a:bodyPr/>
                    <a:lstStyle>
                      <a:lvl1pPr marL="803275">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803275"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51.0</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83911D"/>
                    </a:solidFill>
                  </a:tcPr>
                </a:tc>
                <a:tc>
                  <a:txBody>
                    <a:bodyPr/>
                    <a:lstStyle>
                      <a:lvl1pPr>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0" marR="0" lvl="0" indent="0" algn="ctr"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71.3</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83911D"/>
                    </a:solidFill>
                  </a:tcPr>
                </a:tc>
                <a:extLst>
                  <a:ext uri="{0D108BD9-81ED-4DB2-BD59-A6C34878D82A}">
                    <a16:rowId xmlns:a16="http://schemas.microsoft.com/office/drawing/2014/main" val="2127653476"/>
                  </a:ext>
                </a:extLst>
              </a:tr>
              <a:tr h="533741">
                <a:tc>
                  <a:txBody>
                    <a:bodyPr/>
                    <a:lstStyle>
                      <a:lvl1pPr marL="904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904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a:ln>
                            <a:noFill/>
                          </a:ln>
                          <a:solidFill>
                            <a:srgbClr val="FFFFFF"/>
                          </a:solidFill>
                          <a:effectLst/>
                          <a:latin typeface="+mj-lt"/>
                          <a:ea typeface="ヒラギノ角ゴ Pro W3" pitchFamily="1" charset="-128"/>
                        </a:rPr>
                        <a:t>High School Mathematics</a:t>
                      </a:r>
                      <a:endParaRPr kumimoji="0" lang="en-US" altLang="en-US" sz="2400" b="0" i="0" u="none" strike="noStrike" cap="none" normalizeH="0" baseline="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tc>
                  <a:txBody>
                    <a:bodyPr/>
                    <a:lstStyle>
                      <a:lvl1pPr marL="8016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8016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43.5</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tc>
                  <a:txBody>
                    <a:bodyPr/>
                    <a:lstStyle>
                      <a:lvl1pPr>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0" marR="0" lvl="0" indent="0" algn="ctr"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73.3</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extLst>
                  <a:ext uri="{0D108BD9-81ED-4DB2-BD59-A6C34878D82A}">
                    <a16:rowId xmlns:a16="http://schemas.microsoft.com/office/drawing/2014/main" val="2882758151"/>
                  </a:ext>
                </a:extLst>
              </a:tr>
              <a:tr h="533741">
                <a:tc>
                  <a:txBody>
                    <a:bodyPr/>
                    <a:lstStyle>
                      <a:lvl1pPr marL="904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904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a:ln>
                            <a:noFill/>
                          </a:ln>
                          <a:solidFill>
                            <a:srgbClr val="FFFFFF"/>
                          </a:solidFill>
                          <a:effectLst/>
                          <a:latin typeface="+mj-lt"/>
                          <a:ea typeface="ヒラギノ角ゴ Pro W3" pitchFamily="1" charset="-128"/>
                        </a:rPr>
                        <a:t>4-year Cohort Graduation Rate</a:t>
                      </a:r>
                      <a:endParaRPr kumimoji="0" lang="en-US" altLang="en-US" sz="2400" b="0" i="0" u="none" strike="noStrike" cap="none" normalizeH="0" baseline="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83911D"/>
                    </a:solidFill>
                  </a:tcPr>
                </a:tc>
                <a:tc>
                  <a:txBody>
                    <a:bodyPr/>
                    <a:lstStyle>
                      <a:lvl1pPr marL="7889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7889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85.9</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83911D"/>
                    </a:solidFill>
                  </a:tcPr>
                </a:tc>
                <a:tc>
                  <a:txBody>
                    <a:bodyPr/>
                    <a:lstStyle>
                      <a:lvl1pPr>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0" marR="0" lvl="0" indent="0" algn="ctr"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95.0</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83911D"/>
                    </a:solidFill>
                  </a:tcPr>
                </a:tc>
                <a:extLst>
                  <a:ext uri="{0D108BD9-81ED-4DB2-BD59-A6C34878D82A}">
                    <a16:rowId xmlns:a16="http://schemas.microsoft.com/office/drawing/2014/main" val="669679855"/>
                  </a:ext>
                </a:extLst>
              </a:tr>
              <a:tr h="533741">
                <a:tc>
                  <a:txBody>
                    <a:bodyPr/>
                    <a:lstStyle>
                      <a:lvl1pPr marL="90488">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90488"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English Learner Progress</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tc>
                  <a:txBody>
                    <a:bodyPr/>
                    <a:lstStyle>
                      <a:lvl1pPr marL="800100">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800100" marR="0" lvl="0" indent="0" algn="l"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17.9</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tc>
                  <a:txBody>
                    <a:bodyPr/>
                    <a:lstStyle>
                      <a:lvl1pPr>
                        <a:spcBef>
                          <a:spcPct val="20000"/>
                        </a:spcBef>
                        <a:defRPr sz="2600">
                          <a:solidFill>
                            <a:srgbClr val="0D4376"/>
                          </a:solidFill>
                          <a:latin typeface="Arial" panose="020B0604020202020204" pitchFamily="34" charset="0"/>
                          <a:ea typeface="ヒラギノ角ゴ Pro W3" pitchFamily="1" charset="-128"/>
                        </a:defRPr>
                      </a:lvl1pPr>
                      <a:lvl2pPr marL="742950" indent="-285750">
                        <a:spcBef>
                          <a:spcPct val="20000"/>
                        </a:spcBef>
                        <a:defRPr sz="2400">
                          <a:solidFill>
                            <a:srgbClr val="0D4376"/>
                          </a:solidFill>
                          <a:latin typeface="Arial" panose="020B0604020202020204" pitchFamily="34" charset="0"/>
                          <a:ea typeface="ヒラギノ角ゴ Pro W3" pitchFamily="1" charset="-128"/>
                        </a:defRPr>
                      </a:lvl2pPr>
                      <a:lvl3pPr marL="1143000" indent="-228600">
                        <a:spcBef>
                          <a:spcPct val="20000"/>
                        </a:spcBef>
                        <a:defRPr sz="2000">
                          <a:solidFill>
                            <a:srgbClr val="0D4376"/>
                          </a:solidFill>
                          <a:latin typeface="Arial" panose="020B0604020202020204" pitchFamily="34" charset="0"/>
                          <a:ea typeface="ヒラギノ角ゴ Pro W3" pitchFamily="1" charset="-128"/>
                        </a:defRPr>
                      </a:lvl3pPr>
                      <a:lvl4pPr marL="1600200" indent="-228600">
                        <a:spcBef>
                          <a:spcPct val="20000"/>
                        </a:spcBef>
                        <a:defRPr>
                          <a:solidFill>
                            <a:srgbClr val="0D4376"/>
                          </a:solidFill>
                          <a:latin typeface="Arial" panose="020B0604020202020204" pitchFamily="34" charset="0"/>
                          <a:ea typeface="ヒラギノ角ゴ Pro W3" pitchFamily="1" charset="-128"/>
                        </a:defRPr>
                      </a:lvl4pPr>
                      <a:lvl5pPr marL="2057400" indent="-228600">
                        <a:spcBef>
                          <a:spcPct val="20000"/>
                        </a:spcBef>
                        <a:defRPr>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defRPr>
                          <a:solidFill>
                            <a:srgbClr val="0D4376"/>
                          </a:solidFill>
                          <a:latin typeface="Arial" panose="020B0604020202020204" pitchFamily="34" charset="0"/>
                          <a:ea typeface="ヒラギノ角ゴ Pro W3" pitchFamily="1" charset="-128"/>
                        </a:defRPr>
                      </a:lvl9pPr>
                    </a:lstStyle>
                    <a:p>
                      <a:pPr marL="0" marR="0" lvl="0" indent="0" algn="ctr" defTabSz="914400" rtl="0" eaLnBrk="1" fontAlgn="base" latinLnBrk="0" hangingPunct="1">
                        <a:lnSpc>
                          <a:spcPct val="100000"/>
                        </a:lnSpc>
                        <a:spcBef>
                          <a:spcPts val="200"/>
                        </a:spcBef>
                        <a:spcAft>
                          <a:spcPct val="0"/>
                        </a:spcAft>
                        <a:buClrTx/>
                        <a:buSzTx/>
                        <a:buFontTx/>
                        <a:buNone/>
                        <a:tabLst/>
                      </a:pPr>
                      <a:r>
                        <a:rPr kumimoji="0" lang="en-US" altLang="en-US" sz="2400" b="1" i="0" u="none" strike="noStrike" cap="none" normalizeH="0" baseline="0" dirty="0">
                          <a:ln>
                            <a:noFill/>
                          </a:ln>
                          <a:solidFill>
                            <a:srgbClr val="FFFFFF"/>
                          </a:solidFill>
                          <a:effectLst/>
                          <a:latin typeface="+mj-lt"/>
                          <a:ea typeface="ヒラギノ角ゴ Pro W3" pitchFamily="1" charset="-128"/>
                        </a:rPr>
                        <a:t>50.0</a:t>
                      </a:r>
                      <a:endParaRPr kumimoji="0" lang="en-US" altLang="en-US" sz="2400" b="0" i="0" u="none" strike="noStrike" cap="none" normalizeH="0" baseline="0" dirty="0">
                        <a:ln>
                          <a:noFill/>
                        </a:ln>
                        <a:solidFill>
                          <a:schemeClr val="tx1"/>
                        </a:solidFill>
                        <a:effectLst/>
                        <a:latin typeface="+mj-lt"/>
                        <a:ea typeface="ヒラギノ角ゴ Pro W3" pitchFamily="1" charset="-128"/>
                      </a:endParaRPr>
                    </a:p>
                  </a:txBody>
                  <a:tcPr marL="0" marR="0" marT="25400" marB="0" horzOverflow="overflow">
                    <a:lnL>
                      <a:noFill/>
                    </a:lnL>
                    <a:lnR>
                      <a:noFill/>
                    </a:lnR>
                    <a:lnT>
                      <a:noFill/>
                    </a:lnT>
                    <a:lnB>
                      <a:noFill/>
                    </a:lnB>
                    <a:lnTlToBr>
                      <a:noFill/>
                    </a:lnTlToBr>
                    <a:lnBlToTr>
                      <a:noFill/>
                    </a:lnBlToTr>
                    <a:solidFill>
                      <a:srgbClr val="A6B727"/>
                    </a:solidFill>
                  </a:tcPr>
                </a:tc>
                <a:extLst>
                  <a:ext uri="{0D108BD9-81ED-4DB2-BD59-A6C34878D82A}">
                    <a16:rowId xmlns:a16="http://schemas.microsoft.com/office/drawing/2014/main" val="2888479656"/>
                  </a:ext>
                </a:extLst>
              </a:tr>
            </a:tbl>
          </a:graphicData>
        </a:graphic>
      </p:graphicFrame>
      <p:sp>
        <p:nvSpPr>
          <p:cNvPr id="3" name="Slide Number Placeholder 2">
            <a:extLst>
              <a:ext uri="{FF2B5EF4-FFF2-40B4-BE49-F238E27FC236}">
                <a16:creationId xmlns:a16="http://schemas.microsoft.com/office/drawing/2014/main" id="{E7A3A5E5-B0F2-405F-8AD9-7FA1FC543CD5}"/>
              </a:ext>
            </a:extLst>
          </p:cNvPr>
          <p:cNvSpPr>
            <a:spLocks noGrp="1"/>
          </p:cNvSpPr>
          <p:nvPr>
            <p:ph type="sldNum" sz="quarter" idx="10"/>
          </p:nvPr>
        </p:nvSpPr>
        <p:spPr>
          <a:xfrm>
            <a:off x="6553200" y="6477000"/>
            <a:ext cx="1905000" cy="457200"/>
          </a:xfrm>
        </p:spPr>
        <p:txBody>
          <a:bodyPr/>
          <a:lstStyle/>
          <a:p>
            <a:pPr>
              <a:defRPr/>
            </a:pPr>
            <a:fld id="{0CE305BD-61BB-45B2-BDB6-7EA386501608}" type="slidenum">
              <a:rPr lang="en-US" altLang="en-US" smtClean="0"/>
              <a:pPr>
                <a:defRPr/>
              </a:pPr>
              <a:t>7</a:t>
            </a:fld>
            <a:endParaRPr lang="en-US" altLang="en-US" dirty="0">
              <a:solidFill>
                <a:schemeClr val="tx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object 2">
            <a:extLst>
              <a:ext uri="{FF2B5EF4-FFF2-40B4-BE49-F238E27FC236}">
                <a16:creationId xmlns:a16="http://schemas.microsoft.com/office/drawing/2014/main" id="{AA393D00-1113-4969-A77D-AD64F0276E2B}"/>
              </a:ext>
            </a:extLst>
          </p:cNvPr>
          <p:cNvSpPr>
            <a:spLocks noChangeArrowheads="1"/>
          </p:cNvSpPr>
          <p:nvPr/>
        </p:nvSpPr>
        <p:spPr bwMode="auto">
          <a:xfrm>
            <a:off x="414338" y="441325"/>
            <a:ext cx="652462" cy="701675"/>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Char char="•"/>
              <a:defRPr sz="3000">
                <a:solidFill>
                  <a:srgbClr val="0D4376"/>
                </a:solidFill>
                <a:latin typeface="Arial" panose="020B0604020202020204" pitchFamily="34" charset="0"/>
                <a:ea typeface="ヒラギノ角ゴ Pro W3" pitchFamily="1" charset="-128"/>
              </a:defRPr>
            </a:lvl1pPr>
            <a:lvl2pPr marL="742950" indent="-285750">
              <a:spcBef>
                <a:spcPct val="20000"/>
              </a:spcBef>
              <a:buChar char="–"/>
              <a:defRPr sz="2800">
                <a:solidFill>
                  <a:srgbClr val="0D4376"/>
                </a:solidFill>
                <a:latin typeface="Arial" panose="020B0604020202020204" pitchFamily="34" charset="0"/>
                <a:ea typeface="ヒラギノ角ゴ Pro W3" pitchFamily="1" charset="-128"/>
              </a:defRPr>
            </a:lvl2pPr>
            <a:lvl3pPr marL="1143000" indent="-228600">
              <a:spcBef>
                <a:spcPct val="20000"/>
              </a:spcBef>
              <a:buChar char="•"/>
              <a:defRPr sz="2400">
                <a:solidFill>
                  <a:srgbClr val="0D4376"/>
                </a:solidFill>
                <a:latin typeface="Arial" panose="020B0604020202020204" pitchFamily="34" charset="0"/>
                <a:ea typeface="ヒラギノ角ゴ Pro W3" pitchFamily="1" charset="-128"/>
              </a:defRPr>
            </a:lvl3pPr>
            <a:lvl4pPr marL="1600200" indent="-228600">
              <a:spcBef>
                <a:spcPct val="20000"/>
              </a:spcBef>
              <a:buChar char="–"/>
              <a:defRPr sz="2000">
                <a:solidFill>
                  <a:srgbClr val="0D4376"/>
                </a:solidFill>
                <a:latin typeface="Arial" panose="020B0604020202020204" pitchFamily="34" charset="0"/>
                <a:ea typeface="ヒラギノ角ゴ Pro W3" pitchFamily="1" charset="-128"/>
              </a:defRPr>
            </a:lvl4pPr>
            <a:lvl5pPr marL="2057400" indent="-228600">
              <a:spcBef>
                <a:spcPct val="20000"/>
              </a:spcBef>
              <a:buChar char="»"/>
              <a:defRPr sz="2000">
                <a:solidFill>
                  <a:srgbClr val="0D4376"/>
                </a:solidFill>
                <a:latin typeface="Arial" panose="020B0604020202020204" pitchFamily="34" charset="0"/>
                <a:ea typeface="ヒラギノ角ゴ Pro W3" pitchFamily="1" charset="-128"/>
              </a:defRPr>
            </a:lvl5pPr>
            <a:lvl6pPr marL="25146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6pPr>
            <a:lvl7pPr marL="29718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7pPr>
            <a:lvl8pPr marL="34290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8pPr>
            <a:lvl9pPr marL="3886200" indent="-228600" eaLnBrk="0" fontAlgn="base" hangingPunct="0">
              <a:spcBef>
                <a:spcPct val="20000"/>
              </a:spcBef>
              <a:spcAft>
                <a:spcPct val="0"/>
              </a:spcAft>
              <a:buChar char="»"/>
              <a:defRPr sz="2000">
                <a:solidFill>
                  <a:srgbClr val="0D4376"/>
                </a:solidFill>
                <a:latin typeface="Arial" panose="020B0604020202020204" pitchFamily="34" charset="0"/>
                <a:ea typeface="ヒラギノ角ゴ Pro W3" pitchFamily="1" charset="-128"/>
              </a:defRPr>
            </a:lvl9pPr>
          </a:lstStyle>
          <a:p>
            <a:pPr>
              <a:spcBef>
                <a:spcPct val="0"/>
              </a:spcBef>
              <a:buFontTx/>
              <a:buNone/>
            </a:pPr>
            <a:endParaRPr lang="en-US" altLang="en-US" sz="2400">
              <a:solidFill>
                <a:schemeClr val="tx1"/>
              </a:solidFill>
            </a:endParaRPr>
          </a:p>
        </p:txBody>
      </p:sp>
      <p:graphicFrame>
        <p:nvGraphicFramePr>
          <p:cNvPr id="3" name="object 3">
            <a:extLst>
              <a:ext uri="{FF2B5EF4-FFF2-40B4-BE49-F238E27FC236}">
                <a16:creationId xmlns:a16="http://schemas.microsoft.com/office/drawing/2014/main" id="{1ECDF26D-D276-4BE5-9EF3-DF9D86DF5766}"/>
              </a:ext>
            </a:extLst>
          </p:cNvPr>
          <p:cNvGraphicFramePr>
            <a:graphicFrameLocks noGrp="1"/>
          </p:cNvGraphicFramePr>
          <p:nvPr/>
        </p:nvGraphicFramePr>
        <p:xfrm>
          <a:off x="-6350" y="182879"/>
          <a:ext cx="9143994" cy="6745201"/>
        </p:xfrm>
        <a:graphic>
          <a:graphicData uri="http://schemas.openxmlformats.org/drawingml/2006/table">
            <a:tbl>
              <a:tblPr firstRow="1" bandRow="1">
                <a:tableStyleId>{2D5ABB26-0587-4C30-8999-92F81FD0307C}</a:tableStyleId>
              </a:tblPr>
              <a:tblGrid>
                <a:gridCol w="2339035">
                  <a:extLst>
                    <a:ext uri="{9D8B030D-6E8A-4147-A177-3AD203B41FA5}">
                      <a16:colId xmlns:a16="http://schemas.microsoft.com/office/drawing/2014/main" val="20000"/>
                    </a:ext>
                  </a:extLst>
                </a:gridCol>
                <a:gridCol w="708967">
                  <a:extLst>
                    <a:ext uri="{9D8B030D-6E8A-4147-A177-3AD203B41FA5}">
                      <a16:colId xmlns:a16="http://schemas.microsoft.com/office/drawing/2014/main" val="20001"/>
                    </a:ext>
                  </a:extLst>
                </a:gridCol>
                <a:gridCol w="574848">
                  <a:extLst>
                    <a:ext uri="{9D8B030D-6E8A-4147-A177-3AD203B41FA5}">
                      <a16:colId xmlns:a16="http://schemas.microsoft.com/office/drawing/2014/main" val="20002"/>
                    </a:ext>
                  </a:extLst>
                </a:gridCol>
                <a:gridCol w="482804">
                  <a:extLst>
                    <a:ext uri="{9D8B030D-6E8A-4147-A177-3AD203B41FA5}">
                      <a16:colId xmlns:a16="http://schemas.microsoft.com/office/drawing/2014/main" val="20003"/>
                    </a:ext>
                  </a:extLst>
                </a:gridCol>
                <a:gridCol w="482804">
                  <a:extLst>
                    <a:ext uri="{9D8B030D-6E8A-4147-A177-3AD203B41FA5}">
                      <a16:colId xmlns:a16="http://schemas.microsoft.com/office/drawing/2014/main" val="20004"/>
                    </a:ext>
                  </a:extLst>
                </a:gridCol>
                <a:gridCol w="482803">
                  <a:extLst>
                    <a:ext uri="{9D8B030D-6E8A-4147-A177-3AD203B41FA5}">
                      <a16:colId xmlns:a16="http://schemas.microsoft.com/office/drawing/2014/main" val="20005"/>
                    </a:ext>
                  </a:extLst>
                </a:gridCol>
                <a:gridCol w="482804">
                  <a:extLst>
                    <a:ext uri="{9D8B030D-6E8A-4147-A177-3AD203B41FA5}">
                      <a16:colId xmlns:a16="http://schemas.microsoft.com/office/drawing/2014/main" val="20006"/>
                    </a:ext>
                  </a:extLst>
                </a:gridCol>
                <a:gridCol w="482804">
                  <a:extLst>
                    <a:ext uri="{9D8B030D-6E8A-4147-A177-3AD203B41FA5}">
                      <a16:colId xmlns:a16="http://schemas.microsoft.com/office/drawing/2014/main" val="20007"/>
                    </a:ext>
                  </a:extLst>
                </a:gridCol>
                <a:gridCol w="482804">
                  <a:extLst>
                    <a:ext uri="{9D8B030D-6E8A-4147-A177-3AD203B41FA5}">
                      <a16:colId xmlns:a16="http://schemas.microsoft.com/office/drawing/2014/main" val="20008"/>
                    </a:ext>
                  </a:extLst>
                </a:gridCol>
                <a:gridCol w="482803">
                  <a:extLst>
                    <a:ext uri="{9D8B030D-6E8A-4147-A177-3AD203B41FA5}">
                      <a16:colId xmlns:a16="http://schemas.microsoft.com/office/drawing/2014/main" val="20009"/>
                    </a:ext>
                  </a:extLst>
                </a:gridCol>
                <a:gridCol w="482804">
                  <a:extLst>
                    <a:ext uri="{9D8B030D-6E8A-4147-A177-3AD203B41FA5}">
                      <a16:colId xmlns:a16="http://schemas.microsoft.com/office/drawing/2014/main" val="20010"/>
                    </a:ext>
                  </a:extLst>
                </a:gridCol>
                <a:gridCol w="484630">
                  <a:extLst>
                    <a:ext uri="{9D8B030D-6E8A-4147-A177-3AD203B41FA5}">
                      <a16:colId xmlns:a16="http://schemas.microsoft.com/office/drawing/2014/main" val="20011"/>
                    </a:ext>
                  </a:extLst>
                </a:gridCol>
                <a:gridCol w="665683">
                  <a:extLst>
                    <a:ext uri="{9D8B030D-6E8A-4147-A177-3AD203B41FA5}">
                      <a16:colId xmlns:a16="http://schemas.microsoft.com/office/drawing/2014/main" val="20012"/>
                    </a:ext>
                  </a:extLst>
                </a:gridCol>
                <a:gridCol w="508401">
                  <a:extLst>
                    <a:ext uri="{9D8B030D-6E8A-4147-A177-3AD203B41FA5}">
                      <a16:colId xmlns:a16="http://schemas.microsoft.com/office/drawing/2014/main" val="20013"/>
                    </a:ext>
                  </a:extLst>
                </a:gridCol>
              </a:tblGrid>
              <a:tr h="198120">
                <a:tc gridSpan="14">
                  <a:txBody>
                    <a:bodyPr/>
                    <a:lstStyle/>
                    <a:p>
                      <a:endParaRPr sz="2400">
                        <a:latin typeface="Corbel"/>
                        <a:cs typeface="Corbel"/>
                      </a:endParaRPr>
                    </a:p>
                  </a:txBody>
                  <a:tcPr marL="0" marR="0" marT="0" marB="0">
                    <a:lnB w="12700">
                      <a:solidFill>
                        <a:srgbClr val="000000"/>
                      </a:solidFill>
                      <a:prstDash val="solid"/>
                    </a:lnB>
                    <a:solidFill>
                      <a:srgbClr val="FFFFF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1146845">
                <a:tc rowSpan="2">
                  <a:txBody>
                    <a:bodyPr/>
                    <a:lstStyle/>
                    <a:p>
                      <a:pPr>
                        <a:lnSpc>
                          <a:spcPct val="100000"/>
                        </a:lnSpc>
                      </a:pPr>
                      <a:endParaRPr sz="1800">
                        <a:latin typeface="Times New Roman"/>
                        <a:cs typeface="Times New Roman"/>
                      </a:endParaRPr>
                    </a:p>
                    <a:p>
                      <a:pPr marL="631825" marR="361315" indent="-265430">
                        <a:lnSpc>
                          <a:spcPct val="107200"/>
                        </a:lnSpc>
                        <a:spcBef>
                          <a:spcPts val="1430"/>
                        </a:spcBef>
                      </a:pPr>
                      <a:r>
                        <a:rPr sz="1800" b="1" spc="-15" dirty="0">
                          <a:latin typeface="Calibri"/>
                          <a:cs typeface="Calibri"/>
                        </a:rPr>
                        <a:t>State </a:t>
                      </a:r>
                      <a:r>
                        <a:rPr sz="1800" b="1" spc="-10" dirty="0">
                          <a:latin typeface="Calibri"/>
                          <a:cs typeface="Calibri"/>
                        </a:rPr>
                        <a:t>Level</a:t>
                      </a:r>
                      <a:r>
                        <a:rPr sz="1800" b="1" spc="-60" dirty="0">
                          <a:latin typeface="Calibri"/>
                          <a:cs typeface="Calibri"/>
                        </a:rPr>
                        <a:t> </a:t>
                      </a:r>
                      <a:r>
                        <a:rPr sz="1800" b="1" spc="-10" dirty="0">
                          <a:latin typeface="Calibri"/>
                          <a:cs typeface="Calibri"/>
                        </a:rPr>
                        <a:t>Math  </a:t>
                      </a:r>
                      <a:r>
                        <a:rPr sz="1800" b="1" spc="-5" dirty="0">
                          <a:latin typeface="Calibri"/>
                          <a:cs typeface="Calibri"/>
                        </a:rPr>
                        <a:t>Grades</a:t>
                      </a:r>
                      <a:r>
                        <a:rPr sz="1800" b="1" spc="-125" dirty="0">
                          <a:latin typeface="Calibri"/>
                          <a:cs typeface="Calibri"/>
                        </a:rPr>
                        <a:t> </a:t>
                      </a:r>
                      <a:r>
                        <a:rPr sz="1800" b="1" dirty="0">
                          <a:latin typeface="Calibri"/>
                          <a:cs typeface="Calibri"/>
                        </a:rPr>
                        <a:t>3–8</a:t>
                      </a:r>
                      <a:endParaRPr sz="18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4C6E7"/>
                    </a:solidFill>
                  </a:tcPr>
                </a:tc>
                <a:tc rowSpan="2">
                  <a:txBody>
                    <a:bodyPr/>
                    <a:lstStyle/>
                    <a:p>
                      <a:pPr marL="635" algn="ctr">
                        <a:lnSpc>
                          <a:spcPct val="100000"/>
                        </a:lnSpc>
                        <a:spcBef>
                          <a:spcPts val="130"/>
                        </a:spcBef>
                      </a:pPr>
                      <a:r>
                        <a:rPr sz="1000" b="1" spc="-5" dirty="0">
                          <a:latin typeface="Calibri"/>
                          <a:cs typeface="Calibri"/>
                        </a:rPr>
                        <a:t>2015–16</a:t>
                      </a:r>
                      <a:endParaRPr sz="1000">
                        <a:latin typeface="Calibri"/>
                        <a:cs typeface="Calibri"/>
                      </a:endParaRPr>
                    </a:p>
                    <a:p>
                      <a:pPr marL="254000" marR="247650" indent="-635" algn="ctr">
                        <a:lnSpc>
                          <a:spcPct val="107000"/>
                        </a:lnSpc>
                      </a:pPr>
                      <a:r>
                        <a:rPr sz="1000" b="1" spc="5" dirty="0">
                          <a:latin typeface="Calibri"/>
                          <a:cs typeface="Calibri"/>
                        </a:rPr>
                        <a:t>B</a:t>
                      </a:r>
                      <a:r>
                        <a:rPr sz="1000" b="1" dirty="0">
                          <a:latin typeface="Calibri"/>
                          <a:cs typeface="Calibri"/>
                        </a:rPr>
                        <a:t>a</a:t>
                      </a:r>
                      <a:r>
                        <a:rPr sz="1000" b="1" spc="-5" dirty="0">
                          <a:latin typeface="Calibri"/>
                          <a:cs typeface="Calibri"/>
                        </a:rPr>
                        <a:t>s</a:t>
                      </a:r>
                      <a:r>
                        <a:rPr sz="1000" b="1" dirty="0">
                          <a:latin typeface="Calibri"/>
                          <a:cs typeface="Calibri"/>
                        </a:rPr>
                        <a:t>e</a:t>
                      </a:r>
                      <a:r>
                        <a:rPr sz="1000" b="1" spc="-5" dirty="0">
                          <a:latin typeface="Calibri"/>
                          <a:cs typeface="Calibri"/>
                        </a:rPr>
                        <a:t>li</a:t>
                      </a:r>
                      <a:r>
                        <a:rPr sz="1000" b="1" spc="5" dirty="0">
                          <a:latin typeface="Calibri"/>
                          <a:cs typeface="Calibri"/>
                        </a:rPr>
                        <a:t>n</a:t>
                      </a:r>
                      <a:r>
                        <a:rPr sz="1000" b="1" dirty="0">
                          <a:latin typeface="Calibri"/>
                          <a:cs typeface="Calibri"/>
                        </a:rPr>
                        <a:t>e </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spc="-5" dirty="0">
                          <a:latin typeface="Calibri"/>
                          <a:cs typeface="Calibri"/>
                        </a:rPr>
                        <a:t>f</a:t>
                      </a:r>
                      <a:r>
                        <a:rPr sz="1000" b="1" dirty="0">
                          <a:latin typeface="Calibri"/>
                          <a:cs typeface="Calibri"/>
                        </a:rPr>
                        <a:t>o</a:t>
                      </a:r>
                      <a:r>
                        <a:rPr sz="1000" b="1" spc="5" dirty="0">
                          <a:latin typeface="Calibri"/>
                          <a:cs typeface="Calibri"/>
                        </a:rPr>
                        <a:t>rm</a:t>
                      </a:r>
                      <a:r>
                        <a:rPr sz="1000" b="1" dirty="0">
                          <a:latin typeface="Calibri"/>
                          <a:cs typeface="Calibri"/>
                        </a:rPr>
                        <a:t>a</a:t>
                      </a:r>
                      <a:r>
                        <a:rPr sz="1000" b="1" spc="5" dirty="0">
                          <a:latin typeface="Calibri"/>
                          <a:cs typeface="Calibri"/>
                        </a:rPr>
                        <a:t>n</a:t>
                      </a:r>
                      <a:r>
                        <a:rPr sz="1000" b="1" dirty="0">
                          <a:latin typeface="Calibri"/>
                          <a:cs typeface="Calibri"/>
                        </a:rPr>
                        <a:t>ce (</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fi</a:t>
                      </a:r>
                      <a:r>
                        <a:rPr sz="1000" b="1" dirty="0">
                          <a:latin typeface="Calibri"/>
                          <a:cs typeface="Calibri"/>
                        </a:rPr>
                        <a:t>c</a:t>
                      </a:r>
                      <a:r>
                        <a:rPr sz="1000" b="1" spc="-5" dirty="0">
                          <a:latin typeface="Calibri"/>
                          <a:cs typeface="Calibri"/>
                        </a:rPr>
                        <a:t>i</a:t>
                      </a:r>
                      <a:r>
                        <a:rPr sz="1000" b="1" dirty="0">
                          <a:latin typeface="Calibri"/>
                          <a:cs typeface="Calibri"/>
                        </a:rPr>
                        <a:t>e</a:t>
                      </a:r>
                      <a:r>
                        <a:rPr sz="1000" b="1" spc="5" dirty="0">
                          <a:latin typeface="Calibri"/>
                          <a:cs typeface="Calibri"/>
                        </a:rPr>
                        <a:t>n</a:t>
                      </a:r>
                      <a:r>
                        <a:rPr sz="1000" b="1" dirty="0">
                          <a:latin typeface="Calibri"/>
                          <a:cs typeface="Calibri"/>
                        </a:rPr>
                        <a:t>t)</a:t>
                      </a:r>
                      <a:endParaRPr sz="1000">
                        <a:latin typeface="Calibri"/>
                        <a:cs typeface="Calibri"/>
                      </a:endParaRPr>
                    </a:p>
                  </a:txBody>
                  <a:tcPr marL="0" marR="0" marT="16510"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rowSpan="2">
                  <a:txBody>
                    <a:bodyPr/>
                    <a:lstStyle/>
                    <a:p>
                      <a:pPr>
                        <a:lnSpc>
                          <a:spcPct val="100000"/>
                        </a:lnSpc>
                        <a:spcBef>
                          <a:spcPts val="35"/>
                        </a:spcBef>
                      </a:pPr>
                      <a:endParaRPr sz="1300">
                        <a:latin typeface="Times New Roman"/>
                        <a:cs typeface="Times New Roman"/>
                      </a:endParaRPr>
                    </a:p>
                    <a:p>
                      <a:pPr marL="99060">
                        <a:lnSpc>
                          <a:spcPct val="100000"/>
                        </a:lnSpc>
                      </a:pP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I</a:t>
                      </a:r>
                      <a:r>
                        <a:rPr sz="1000" b="1" spc="5" dirty="0">
                          <a:latin typeface="Calibri"/>
                          <a:cs typeface="Calibri"/>
                        </a:rPr>
                        <a:t>n</a:t>
                      </a:r>
                      <a:r>
                        <a:rPr sz="1000" b="1" dirty="0">
                          <a:latin typeface="Calibri"/>
                          <a:cs typeface="Calibri"/>
                        </a:rPr>
                        <a:t>c</a:t>
                      </a:r>
                      <a:r>
                        <a:rPr sz="1000" b="1" spc="5" dirty="0">
                          <a:latin typeface="Calibri"/>
                          <a:cs typeface="Calibri"/>
                        </a:rPr>
                        <a:t>r</a:t>
                      </a:r>
                      <a:r>
                        <a:rPr sz="1000" b="1" dirty="0">
                          <a:latin typeface="Calibri"/>
                          <a:cs typeface="Calibri"/>
                        </a:rPr>
                        <a:t>ea</a:t>
                      </a:r>
                      <a:r>
                        <a:rPr sz="1000" b="1" spc="-5" dirty="0">
                          <a:latin typeface="Calibri"/>
                          <a:cs typeface="Calibri"/>
                        </a:rPr>
                        <a:t>s</a:t>
                      </a:r>
                      <a:r>
                        <a:rPr sz="1000" b="1" dirty="0">
                          <a:latin typeface="Calibri"/>
                          <a:cs typeface="Calibri"/>
                        </a:rPr>
                        <a:t>e</a:t>
                      </a:r>
                      <a:r>
                        <a:rPr sz="1000" b="1" spc="-20" dirty="0">
                          <a:latin typeface="Calibri"/>
                          <a:cs typeface="Calibri"/>
                        </a:rPr>
                        <a:t> </a:t>
                      </a:r>
                      <a:r>
                        <a:rPr sz="1000" b="1" spc="-5" dirty="0">
                          <a:latin typeface="Calibri"/>
                          <a:cs typeface="Calibri"/>
                        </a:rPr>
                        <a:t>P</a:t>
                      </a:r>
                      <a:r>
                        <a:rPr sz="1000" b="1" dirty="0">
                          <a:latin typeface="Calibri"/>
                          <a:cs typeface="Calibri"/>
                        </a:rPr>
                        <a:t>er</a:t>
                      </a:r>
                      <a:r>
                        <a:rPr sz="1000" b="1" spc="-5" dirty="0">
                          <a:latin typeface="Calibri"/>
                          <a:cs typeface="Calibri"/>
                        </a:rPr>
                        <a:t> y</a:t>
                      </a:r>
                      <a:r>
                        <a:rPr sz="1000" b="1" dirty="0">
                          <a:latin typeface="Calibri"/>
                          <a:cs typeface="Calibri"/>
                        </a:rPr>
                        <a:t>ear</a:t>
                      </a:r>
                      <a:endParaRPr sz="1000">
                        <a:latin typeface="Calibri"/>
                        <a:cs typeface="Calibri"/>
                      </a:endParaRPr>
                    </a:p>
                  </a:txBody>
                  <a:tcPr marL="0" marR="0" marT="444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2017–18</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2018–19</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2019–20</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2020–21</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2021–22</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2022–23</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2023–24</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25"/>
                        </a:spcBef>
                      </a:pPr>
                      <a:r>
                        <a:rPr sz="1000" b="1" spc="-5" dirty="0">
                          <a:latin typeface="Calibri"/>
                          <a:cs typeface="Calibri"/>
                        </a:rPr>
                        <a:t>2024–25</a:t>
                      </a:r>
                      <a:endParaRPr sz="1000">
                        <a:latin typeface="Calibri"/>
                        <a:cs typeface="Calibri"/>
                      </a:endParaRPr>
                    </a:p>
                    <a:p>
                      <a:pPr algn="ctr">
                        <a:lnSpc>
                          <a:spcPct val="100000"/>
                        </a:lnSpc>
                        <a:spcBef>
                          <a:spcPts val="80"/>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667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a:txBody>
                    <a:bodyPr/>
                    <a:lstStyle/>
                    <a:p>
                      <a:pPr algn="ctr">
                        <a:lnSpc>
                          <a:spcPct val="100000"/>
                        </a:lnSpc>
                        <a:spcBef>
                          <a:spcPts val="535"/>
                        </a:spcBef>
                      </a:pPr>
                      <a:r>
                        <a:rPr sz="1000" b="1" spc="-5" dirty="0">
                          <a:latin typeface="Calibri"/>
                          <a:cs typeface="Calibri"/>
                        </a:rPr>
                        <a:t>2025–26</a:t>
                      </a:r>
                      <a:endParaRPr sz="1000">
                        <a:latin typeface="Calibri"/>
                        <a:cs typeface="Calibri"/>
                      </a:endParaRPr>
                    </a:p>
                    <a:p>
                      <a:pPr algn="ctr">
                        <a:lnSpc>
                          <a:spcPct val="100000"/>
                        </a:lnSpc>
                        <a:spcBef>
                          <a:spcPts val="85"/>
                        </a:spcBef>
                      </a:pPr>
                      <a:r>
                        <a:rPr sz="1000" b="1" dirty="0">
                          <a:latin typeface="Calibri"/>
                          <a:cs typeface="Calibri"/>
                        </a:rPr>
                        <a:t>(</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6794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rowSpan="2">
                  <a:txBody>
                    <a:bodyPr/>
                    <a:lstStyle/>
                    <a:p>
                      <a:pPr algn="ctr">
                        <a:lnSpc>
                          <a:spcPct val="100000"/>
                        </a:lnSpc>
                        <a:spcBef>
                          <a:spcPts val="605"/>
                        </a:spcBef>
                      </a:pPr>
                      <a:r>
                        <a:rPr sz="1000" b="1" spc="-5" dirty="0">
                          <a:latin typeface="Calibri"/>
                          <a:cs typeface="Calibri"/>
                        </a:rPr>
                        <a:t>2026–27</a:t>
                      </a:r>
                      <a:endParaRPr sz="1000">
                        <a:latin typeface="Calibri"/>
                        <a:cs typeface="Calibri"/>
                      </a:endParaRPr>
                    </a:p>
                    <a:p>
                      <a:pPr marL="400050" marR="392430" indent="635" algn="ctr">
                        <a:lnSpc>
                          <a:spcPct val="107000"/>
                        </a:lnSpc>
                      </a:pPr>
                      <a:r>
                        <a:rPr sz="1000" b="1" spc="-5" dirty="0">
                          <a:latin typeface="Calibri"/>
                          <a:cs typeface="Calibri"/>
                        </a:rPr>
                        <a:t>10</a:t>
                      </a:r>
                      <a:r>
                        <a:rPr sz="1000" b="1" spc="-10" dirty="0">
                          <a:latin typeface="Calibri"/>
                          <a:cs typeface="Calibri"/>
                        </a:rPr>
                        <a:t>-</a:t>
                      </a:r>
                      <a:r>
                        <a:rPr sz="1000" b="1" spc="-5" dirty="0">
                          <a:latin typeface="Calibri"/>
                          <a:cs typeface="Calibri"/>
                        </a:rPr>
                        <a:t>Y</a:t>
                      </a:r>
                      <a:r>
                        <a:rPr sz="1000" b="1" dirty="0">
                          <a:latin typeface="Calibri"/>
                          <a:cs typeface="Calibri"/>
                        </a:rPr>
                        <a:t>ear</a:t>
                      </a:r>
                      <a:r>
                        <a:rPr sz="1000" b="1" spc="5" dirty="0">
                          <a:latin typeface="Calibri"/>
                          <a:cs typeface="Calibri"/>
                        </a:rPr>
                        <a:t> </a:t>
                      </a:r>
                      <a:r>
                        <a:rPr sz="1000" b="1" dirty="0">
                          <a:latin typeface="Calibri"/>
                          <a:cs typeface="Calibri"/>
                        </a:rPr>
                        <a:t>Goal (</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a:t>
                      </a:r>
                      <a:r>
                        <a:rPr sz="1000" b="1" spc="-20" dirty="0">
                          <a:latin typeface="Calibri"/>
                          <a:cs typeface="Calibri"/>
                        </a:rPr>
                        <a:t> </a:t>
                      </a:r>
                      <a:r>
                        <a:rPr sz="1000" b="1" spc="-5" dirty="0">
                          <a:latin typeface="Calibri"/>
                          <a:cs typeface="Calibri"/>
                        </a:rPr>
                        <a:t>P</a:t>
                      </a:r>
                      <a:r>
                        <a:rPr sz="1000" b="1" spc="5" dirty="0">
                          <a:latin typeface="Calibri"/>
                          <a:cs typeface="Calibri"/>
                        </a:rPr>
                        <a:t>r</a:t>
                      </a:r>
                      <a:r>
                        <a:rPr sz="1000" b="1" dirty="0">
                          <a:latin typeface="Calibri"/>
                          <a:cs typeface="Calibri"/>
                        </a:rPr>
                        <a:t>o</a:t>
                      </a:r>
                      <a:r>
                        <a:rPr sz="1000" b="1" spc="-5" dirty="0">
                          <a:latin typeface="Calibri"/>
                          <a:cs typeface="Calibri"/>
                        </a:rPr>
                        <a:t>f</a:t>
                      </a:r>
                      <a:r>
                        <a:rPr sz="1000" b="1" dirty="0">
                          <a:latin typeface="Calibri"/>
                          <a:cs typeface="Calibri"/>
                        </a:rPr>
                        <a:t>)</a:t>
                      </a:r>
                      <a:endParaRPr sz="1000">
                        <a:latin typeface="Calibri"/>
                        <a:cs typeface="Calibri"/>
                      </a:endParaRPr>
                    </a:p>
                  </a:txBody>
                  <a:tcPr marL="0" marR="0" marT="7683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rowSpan="2">
                  <a:txBody>
                    <a:bodyPr/>
                    <a:lstStyle/>
                    <a:p>
                      <a:pPr marL="405130" marR="339725" indent="-58419">
                        <a:lnSpc>
                          <a:spcPct val="107000"/>
                        </a:lnSpc>
                        <a:spcBef>
                          <a:spcPts val="540"/>
                        </a:spcBef>
                      </a:pPr>
                      <a:r>
                        <a:rPr sz="1000" b="1" spc="-5" dirty="0">
                          <a:latin typeface="Calibri"/>
                          <a:cs typeface="Calibri"/>
                        </a:rPr>
                        <a:t>10</a:t>
                      </a:r>
                      <a:r>
                        <a:rPr sz="1000" b="1" spc="-10" dirty="0">
                          <a:latin typeface="Calibri"/>
                          <a:cs typeface="Calibri"/>
                        </a:rPr>
                        <a:t>-</a:t>
                      </a:r>
                      <a:r>
                        <a:rPr sz="1000" b="1" spc="-5" dirty="0">
                          <a:latin typeface="Calibri"/>
                          <a:cs typeface="Calibri"/>
                        </a:rPr>
                        <a:t>Y</a:t>
                      </a:r>
                      <a:r>
                        <a:rPr sz="1000" b="1" dirty="0">
                          <a:latin typeface="Calibri"/>
                          <a:cs typeface="Calibri"/>
                        </a:rPr>
                        <a:t>ear</a:t>
                      </a:r>
                      <a:r>
                        <a:rPr sz="1000" b="1" spc="5" dirty="0">
                          <a:latin typeface="Calibri"/>
                          <a:cs typeface="Calibri"/>
                        </a:rPr>
                        <a:t> </a:t>
                      </a:r>
                      <a:r>
                        <a:rPr sz="1000" b="1" spc="-5" dirty="0">
                          <a:latin typeface="Calibri"/>
                          <a:cs typeface="Calibri"/>
                        </a:rPr>
                        <a:t>P</a:t>
                      </a:r>
                      <a:r>
                        <a:rPr sz="1000" b="1" dirty="0">
                          <a:latin typeface="Calibri"/>
                          <a:cs typeface="Calibri"/>
                        </a:rPr>
                        <a:t>e</a:t>
                      </a:r>
                      <a:r>
                        <a:rPr sz="1000" b="1" spc="5" dirty="0">
                          <a:latin typeface="Calibri"/>
                          <a:cs typeface="Calibri"/>
                        </a:rPr>
                        <a:t>r</a:t>
                      </a:r>
                      <a:r>
                        <a:rPr sz="1000" b="1" dirty="0">
                          <a:latin typeface="Calibri"/>
                          <a:cs typeface="Calibri"/>
                        </a:rPr>
                        <a:t>ce</a:t>
                      </a:r>
                      <a:r>
                        <a:rPr sz="1000" b="1" spc="5" dirty="0">
                          <a:latin typeface="Calibri"/>
                          <a:cs typeface="Calibri"/>
                        </a:rPr>
                        <a:t>n</a:t>
                      </a:r>
                      <a:r>
                        <a:rPr sz="1000" b="1" dirty="0">
                          <a:latin typeface="Calibri"/>
                          <a:cs typeface="Calibri"/>
                        </a:rPr>
                        <a:t>t </a:t>
                      </a:r>
                      <a:r>
                        <a:rPr sz="1000" b="1" spc="-5" dirty="0">
                          <a:latin typeface="Calibri"/>
                          <a:cs typeface="Calibri"/>
                        </a:rPr>
                        <a:t>I</a:t>
                      </a:r>
                      <a:r>
                        <a:rPr sz="1000" b="1" spc="5" dirty="0">
                          <a:latin typeface="Calibri"/>
                          <a:cs typeface="Calibri"/>
                        </a:rPr>
                        <a:t>mpr</a:t>
                      </a:r>
                      <a:r>
                        <a:rPr sz="1000" b="1" dirty="0">
                          <a:latin typeface="Calibri"/>
                          <a:cs typeface="Calibri"/>
                        </a:rPr>
                        <a:t>o</a:t>
                      </a:r>
                      <a:r>
                        <a:rPr sz="1000" b="1" spc="-5" dirty="0">
                          <a:latin typeface="Calibri"/>
                          <a:cs typeface="Calibri"/>
                        </a:rPr>
                        <a:t>v</a:t>
                      </a:r>
                      <a:r>
                        <a:rPr sz="1000" b="1" dirty="0">
                          <a:latin typeface="Calibri"/>
                          <a:cs typeface="Calibri"/>
                        </a:rPr>
                        <a:t>e</a:t>
                      </a:r>
                      <a:r>
                        <a:rPr sz="1000" b="1" spc="5" dirty="0">
                          <a:latin typeface="Calibri"/>
                          <a:cs typeface="Calibri"/>
                        </a:rPr>
                        <a:t>m</a:t>
                      </a:r>
                      <a:r>
                        <a:rPr sz="1000" b="1" dirty="0">
                          <a:latin typeface="Calibri"/>
                          <a:cs typeface="Calibri"/>
                        </a:rPr>
                        <a:t>e</a:t>
                      </a:r>
                      <a:r>
                        <a:rPr sz="1000" b="1" spc="5" dirty="0">
                          <a:latin typeface="Calibri"/>
                          <a:cs typeface="Calibri"/>
                        </a:rPr>
                        <a:t>n</a:t>
                      </a:r>
                      <a:r>
                        <a:rPr sz="1000" b="1" dirty="0">
                          <a:latin typeface="Calibri"/>
                          <a:cs typeface="Calibri"/>
                        </a:rPr>
                        <a:t>t</a:t>
                      </a:r>
                      <a:endParaRPr sz="1000">
                        <a:latin typeface="Calibri"/>
                        <a:cs typeface="Calibri"/>
                      </a:endParaRPr>
                    </a:p>
                  </a:txBody>
                  <a:tcPr marL="0" marR="0" marT="68580" marB="0" vert="vert270">
                    <a:lnL w="12700">
                      <a:solidFill>
                        <a:srgbClr val="000000"/>
                      </a:solidFill>
                      <a:prstDash val="solid"/>
                    </a:lnL>
                    <a:lnT w="12700">
                      <a:solidFill>
                        <a:srgbClr val="000000"/>
                      </a:solidFill>
                      <a:prstDash val="solid"/>
                    </a:lnT>
                    <a:lnB w="12700">
                      <a:solidFill>
                        <a:srgbClr val="000000"/>
                      </a:solidFill>
                      <a:prstDash val="solid"/>
                    </a:lnB>
                    <a:solidFill>
                      <a:srgbClr val="D9E1F2"/>
                    </a:solidFill>
                  </a:tcPr>
                </a:tc>
                <a:extLst>
                  <a:ext uri="{0D108BD9-81ED-4DB2-BD59-A6C34878D82A}">
                    <a16:rowId xmlns:a16="http://schemas.microsoft.com/office/drawing/2014/main" val="10001"/>
                  </a:ext>
                </a:extLst>
              </a:tr>
              <a:tr h="399886">
                <a:tc vMerge="1">
                  <a:txBody>
                    <a:bodyPr/>
                    <a:lstStyle/>
                    <a:p>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4C6E7"/>
                    </a:solidFill>
                  </a:tcPr>
                </a:tc>
                <a:tc vMerge="1">
                  <a:txBody>
                    <a:bodyPr/>
                    <a:lstStyle/>
                    <a:p>
                      <a:endParaRPr/>
                    </a:p>
                  </a:txBody>
                  <a:tcPr marL="0" marR="0" marT="16510"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vMerge="1">
                  <a:txBody>
                    <a:bodyPr/>
                    <a:lstStyle/>
                    <a:p>
                      <a:endParaRPr/>
                    </a:p>
                  </a:txBody>
                  <a:tcPr marL="0" marR="0" marT="444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gridSpan="9">
                  <a:txBody>
                    <a:bodyPr/>
                    <a:lstStyle/>
                    <a:p>
                      <a:pPr marL="1213485">
                        <a:lnSpc>
                          <a:spcPct val="100000"/>
                        </a:lnSpc>
                        <a:spcBef>
                          <a:spcPts val="840"/>
                        </a:spcBef>
                      </a:pPr>
                      <a:r>
                        <a:rPr sz="1000" b="1" spc="-5" dirty="0">
                          <a:latin typeface="Calibri"/>
                          <a:cs typeface="Calibri"/>
                        </a:rPr>
                        <a:t>Yearly Measures of Interim</a:t>
                      </a:r>
                      <a:r>
                        <a:rPr sz="1000" b="1" spc="-30" dirty="0">
                          <a:latin typeface="Calibri"/>
                          <a:cs typeface="Calibri"/>
                        </a:rPr>
                        <a:t> </a:t>
                      </a:r>
                      <a:r>
                        <a:rPr sz="1000" b="1" spc="-5" dirty="0">
                          <a:latin typeface="Calibri"/>
                          <a:cs typeface="Calibri"/>
                        </a:rPr>
                        <a:t>Progress</a:t>
                      </a:r>
                      <a:endParaRPr sz="1000">
                        <a:latin typeface="Calibri"/>
                        <a:cs typeface="Calibri"/>
                      </a:endParaRPr>
                    </a:p>
                  </a:txBody>
                  <a:tcPr marL="0" marR="0" marT="1066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8EAADB"/>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vMerge="1">
                  <a:txBody>
                    <a:bodyPr/>
                    <a:lstStyle/>
                    <a:p>
                      <a:endParaRPr/>
                    </a:p>
                  </a:txBody>
                  <a:tcPr marL="0" marR="0" marT="76835" marB="0" vert="vert27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D9E1F2"/>
                    </a:solidFill>
                  </a:tcPr>
                </a:tc>
                <a:tc vMerge="1">
                  <a:txBody>
                    <a:bodyPr/>
                    <a:lstStyle/>
                    <a:p>
                      <a:endParaRPr/>
                    </a:p>
                  </a:txBody>
                  <a:tcPr marL="0" marR="0" marT="68580" marB="0" vert="vert270">
                    <a:lnL w="12700">
                      <a:solidFill>
                        <a:srgbClr val="000000"/>
                      </a:solidFill>
                      <a:prstDash val="solid"/>
                    </a:lnL>
                    <a:lnT w="12700">
                      <a:solidFill>
                        <a:srgbClr val="000000"/>
                      </a:solidFill>
                      <a:prstDash val="solid"/>
                    </a:lnT>
                    <a:lnB w="12700">
                      <a:solidFill>
                        <a:srgbClr val="000000"/>
                      </a:solidFill>
                      <a:prstDash val="solid"/>
                    </a:lnB>
                    <a:solidFill>
                      <a:srgbClr val="D9E1F2"/>
                    </a:solidFill>
                  </a:tcPr>
                </a:tc>
                <a:extLst>
                  <a:ext uri="{0D108BD9-81ED-4DB2-BD59-A6C34878D82A}">
                    <a16:rowId xmlns:a16="http://schemas.microsoft.com/office/drawing/2014/main" val="10002"/>
                  </a:ext>
                </a:extLst>
              </a:tr>
              <a:tr h="426294">
                <a:tc>
                  <a:txBody>
                    <a:bodyPr/>
                    <a:lstStyle/>
                    <a:p>
                      <a:pPr marR="47625" algn="r">
                        <a:lnSpc>
                          <a:spcPct val="100000"/>
                        </a:lnSpc>
                        <a:spcBef>
                          <a:spcPts val="670"/>
                        </a:spcBef>
                      </a:pPr>
                      <a:r>
                        <a:rPr sz="1400" b="1" dirty="0">
                          <a:latin typeface="Calibri"/>
                          <a:cs typeface="Calibri"/>
                        </a:rPr>
                        <a:t>All</a:t>
                      </a:r>
                      <a:r>
                        <a:rPr sz="1400" b="1" spc="-95" dirty="0">
                          <a:latin typeface="Calibri"/>
                          <a:cs typeface="Calibri"/>
                        </a:rPr>
                        <a:t> </a:t>
                      </a:r>
                      <a:r>
                        <a:rPr sz="1400" b="1" dirty="0">
                          <a:latin typeface="Calibri"/>
                          <a:cs typeface="Calibri"/>
                        </a:rPr>
                        <a:t>Students</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47.0</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70485" algn="r">
                        <a:lnSpc>
                          <a:spcPct val="100000"/>
                        </a:lnSpc>
                        <a:spcBef>
                          <a:spcPts val="670"/>
                        </a:spcBef>
                      </a:pPr>
                      <a:r>
                        <a:rPr sz="1400" b="1" spc="-5" dirty="0">
                          <a:latin typeface="Calibri"/>
                          <a:cs typeface="Calibri"/>
                        </a:rPr>
                        <a:t>2.709</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49.7</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52.4</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55.1</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57.8</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60.5</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63.3</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66.0</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68.7</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0"/>
                        </a:spcBef>
                      </a:pPr>
                      <a:r>
                        <a:rPr sz="1400" dirty="0">
                          <a:latin typeface="Calibri"/>
                          <a:cs typeface="Calibri"/>
                        </a:rPr>
                        <a:t>71.4</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74.1</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27.1</a:t>
                      </a:r>
                      <a:endParaRPr sz="1400">
                        <a:latin typeface="Calibri"/>
                        <a:cs typeface="Calibri"/>
                      </a:endParaRPr>
                    </a:p>
                  </a:txBody>
                  <a:tcPr marL="0" marR="0" marT="85090"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3"/>
                  </a:ext>
                </a:extLst>
              </a:tr>
              <a:tr h="326136">
                <a:tc>
                  <a:txBody>
                    <a:bodyPr/>
                    <a:lstStyle/>
                    <a:p>
                      <a:pPr marL="53340">
                        <a:lnSpc>
                          <a:spcPts val="2280"/>
                        </a:lnSpc>
                      </a:pPr>
                      <a:r>
                        <a:rPr sz="2000" b="1" spc="-5" dirty="0">
                          <a:latin typeface="Calibri"/>
                          <a:cs typeface="Calibri"/>
                        </a:rPr>
                        <a:t>Subgroups</a:t>
                      </a:r>
                      <a:endParaRPr sz="20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endParaRPr sz="2000">
                        <a:latin typeface="Calibri"/>
                        <a:cs typeface="Calibri"/>
                      </a:endParaRPr>
                    </a:p>
                  </a:txBody>
                  <a:tcPr marL="0" marR="0" marT="0" marB="0">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tc>
                  <a:txBody>
                    <a:bodyPr/>
                    <a:lstStyle/>
                    <a:p>
                      <a:endParaRPr sz="2000">
                        <a:latin typeface="Calibri"/>
                        <a:cs typeface="Calibri"/>
                      </a:endParaRPr>
                    </a:p>
                  </a:txBody>
                  <a:tcPr marL="0" marR="0" marT="0" marB="0">
                    <a:lnT w="12700" cap="flat" cmpd="sng" algn="ctr">
                      <a:solidFill>
                        <a:srgbClr val="000000"/>
                      </a:solidFill>
                      <a:prstDash val="solid"/>
                      <a:round/>
                      <a:headEnd type="none" w="med" len="med"/>
                      <a:tailEnd type="none" w="med" len="med"/>
                    </a:lnT>
                    <a:solidFill>
                      <a:srgbClr val="000000"/>
                    </a:solidFill>
                  </a:tcPr>
                </a:tc>
                <a:extLst>
                  <a:ext uri="{0D108BD9-81ED-4DB2-BD59-A6C34878D82A}">
                    <a16:rowId xmlns:a16="http://schemas.microsoft.com/office/drawing/2014/main" val="10004"/>
                  </a:ext>
                </a:extLst>
              </a:tr>
              <a:tr h="426295">
                <a:tc>
                  <a:txBody>
                    <a:bodyPr/>
                    <a:lstStyle/>
                    <a:p>
                      <a:pPr marR="46990" algn="r">
                        <a:lnSpc>
                          <a:spcPct val="100000"/>
                        </a:lnSpc>
                        <a:spcBef>
                          <a:spcPts val="670"/>
                        </a:spcBef>
                      </a:pPr>
                      <a:r>
                        <a:rPr sz="1400" b="1" spc="-5" dirty="0">
                          <a:latin typeface="Calibri"/>
                          <a:cs typeface="Calibri"/>
                        </a:rPr>
                        <a:t>American</a:t>
                      </a:r>
                      <a:r>
                        <a:rPr sz="1400" b="1" spc="-90" dirty="0">
                          <a:latin typeface="Calibri"/>
                          <a:cs typeface="Calibri"/>
                        </a:rPr>
                        <a:t> </a:t>
                      </a:r>
                      <a:r>
                        <a:rPr sz="1400" b="1" dirty="0">
                          <a:latin typeface="Calibri"/>
                          <a:cs typeface="Calibri"/>
                        </a:rPr>
                        <a:t>Indian</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31.6</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marR="70485" algn="r">
                        <a:lnSpc>
                          <a:spcPct val="100000"/>
                        </a:lnSpc>
                        <a:spcBef>
                          <a:spcPts val="670"/>
                        </a:spcBef>
                      </a:pPr>
                      <a:r>
                        <a:rPr sz="1400" b="1" spc="-5" dirty="0">
                          <a:latin typeface="Calibri"/>
                          <a:cs typeface="Calibri"/>
                        </a:rPr>
                        <a:t>3.216</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34.8</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38.0</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41.2</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44.5</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47.7</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50.9</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54.1</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57.3</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marL="1905" algn="ctr">
                        <a:lnSpc>
                          <a:spcPct val="100000"/>
                        </a:lnSpc>
                        <a:spcBef>
                          <a:spcPts val="670"/>
                        </a:spcBef>
                      </a:pPr>
                      <a:r>
                        <a:rPr sz="1400" dirty="0">
                          <a:latin typeface="Calibri"/>
                          <a:cs typeface="Calibri"/>
                        </a:rPr>
                        <a:t>60.5</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63.8</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32.2</a:t>
                      </a:r>
                      <a:endParaRPr sz="1400">
                        <a:latin typeface="Calibri"/>
                        <a:cs typeface="Calibri"/>
                      </a:endParaRPr>
                    </a:p>
                  </a:txBody>
                  <a:tcPr marL="0" marR="0" marT="85090" marB="0">
                    <a:lnL w="12700">
                      <a:solidFill>
                        <a:srgbClr val="000000"/>
                      </a:solidFill>
                      <a:prstDash val="solid"/>
                    </a:lnL>
                    <a:lnB w="12700">
                      <a:solidFill>
                        <a:srgbClr val="000000"/>
                      </a:solidFill>
                      <a:prstDash val="solid"/>
                    </a:lnB>
                    <a:solidFill>
                      <a:srgbClr val="FFFFFF"/>
                    </a:solidFill>
                  </a:tcPr>
                </a:tc>
                <a:extLst>
                  <a:ext uri="{0D108BD9-81ED-4DB2-BD59-A6C34878D82A}">
                    <a16:rowId xmlns:a16="http://schemas.microsoft.com/office/drawing/2014/main" val="10005"/>
                  </a:ext>
                </a:extLst>
              </a:tr>
              <a:tr h="426294">
                <a:tc>
                  <a:txBody>
                    <a:bodyPr/>
                    <a:lstStyle/>
                    <a:p>
                      <a:pPr marR="46355" algn="r">
                        <a:lnSpc>
                          <a:spcPct val="100000"/>
                        </a:lnSpc>
                        <a:spcBef>
                          <a:spcPts val="670"/>
                        </a:spcBef>
                      </a:pPr>
                      <a:r>
                        <a:rPr sz="1400" b="1" dirty="0">
                          <a:latin typeface="Calibri"/>
                          <a:cs typeface="Calibri"/>
                        </a:rPr>
                        <a:t>Asian</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76.1</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69850" algn="r">
                        <a:lnSpc>
                          <a:spcPct val="100000"/>
                        </a:lnSpc>
                        <a:spcBef>
                          <a:spcPts val="670"/>
                        </a:spcBef>
                      </a:pPr>
                      <a:r>
                        <a:rPr sz="1400" b="1" spc="-5" dirty="0">
                          <a:latin typeface="Calibri"/>
                          <a:cs typeface="Calibri"/>
                        </a:rPr>
                        <a:t>1.763</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77.9</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79.6</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81.4</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83.2</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0"/>
                        </a:spcBef>
                      </a:pPr>
                      <a:r>
                        <a:rPr sz="1400" dirty="0">
                          <a:latin typeface="Calibri"/>
                          <a:cs typeface="Calibri"/>
                        </a:rPr>
                        <a:t>84.9</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0"/>
                        </a:spcBef>
                      </a:pPr>
                      <a:r>
                        <a:rPr sz="1400" dirty="0">
                          <a:latin typeface="Calibri"/>
                          <a:cs typeface="Calibri"/>
                        </a:rPr>
                        <a:t>86.7</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0"/>
                        </a:spcBef>
                      </a:pPr>
                      <a:r>
                        <a:rPr sz="1400" dirty="0">
                          <a:latin typeface="Calibri"/>
                          <a:cs typeface="Calibri"/>
                        </a:rPr>
                        <a:t>88.4</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0"/>
                        </a:spcBef>
                      </a:pPr>
                      <a:r>
                        <a:rPr sz="1400" dirty="0">
                          <a:latin typeface="Calibri"/>
                          <a:cs typeface="Calibri"/>
                        </a:rPr>
                        <a:t>90.2</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0"/>
                        </a:spcBef>
                      </a:pPr>
                      <a:r>
                        <a:rPr sz="1400" dirty="0">
                          <a:latin typeface="Calibri"/>
                          <a:cs typeface="Calibri"/>
                        </a:rPr>
                        <a:t>92.0</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0"/>
                        </a:spcBef>
                      </a:pPr>
                      <a:r>
                        <a:rPr sz="1400" dirty="0">
                          <a:latin typeface="Calibri"/>
                          <a:cs typeface="Calibri"/>
                        </a:rPr>
                        <a:t>93.7</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17.6</a:t>
                      </a:r>
                      <a:endParaRPr sz="1400">
                        <a:latin typeface="Calibri"/>
                        <a:cs typeface="Calibri"/>
                      </a:endParaRPr>
                    </a:p>
                  </a:txBody>
                  <a:tcPr marL="0" marR="0" marT="85090"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6"/>
                  </a:ext>
                </a:extLst>
              </a:tr>
              <a:tr h="426295">
                <a:tc>
                  <a:txBody>
                    <a:bodyPr/>
                    <a:lstStyle/>
                    <a:p>
                      <a:pPr marR="45720" algn="r">
                        <a:lnSpc>
                          <a:spcPct val="100000"/>
                        </a:lnSpc>
                        <a:spcBef>
                          <a:spcPts val="675"/>
                        </a:spcBef>
                      </a:pPr>
                      <a:r>
                        <a:rPr sz="1400" b="1" spc="5" dirty="0">
                          <a:latin typeface="Calibri"/>
                          <a:cs typeface="Calibri"/>
                        </a:rPr>
                        <a:t>B</a:t>
                      </a:r>
                      <a:r>
                        <a:rPr sz="1400" b="1" dirty="0">
                          <a:latin typeface="Calibri"/>
                          <a:cs typeface="Calibri"/>
                        </a:rPr>
                        <a:t>lack</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27.1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69850" algn="r">
                        <a:lnSpc>
                          <a:spcPct val="100000"/>
                        </a:lnSpc>
                        <a:spcBef>
                          <a:spcPts val="675"/>
                        </a:spcBef>
                      </a:pPr>
                      <a:r>
                        <a:rPr sz="1400" b="1" spc="-5" dirty="0">
                          <a:latin typeface="Calibri"/>
                          <a:cs typeface="Calibri"/>
                        </a:rPr>
                        <a:t>3.363</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30.5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33.8</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37.2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40.6</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43.9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47.3</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50.6</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54.0</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810" algn="ctr">
                        <a:lnSpc>
                          <a:spcPct val="100000"/>
                        </a:lnSpc>
                        <a:spcBef>
                          <a:spcPts val="675"/>
                        </a:spcBef>
                      </a:pPr>
                      <a:r>
                        <a:rPr sz="1400" dirty="0">
                          <a:latin typeface="Calibri"/>
                          <a:cs typeface="Calibri"/>
                        </a:rPr>
                        <a:t>57.4</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60.7</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33.6</a:t>
                      </a:r>
                      <a:endParaRPr sz="1400">
                        <a:latin typeface="Calibri"/>
                        <a:cs typeface="Calibri"/>
                      </a:endParaRPr>
                    </a:p>
                  </a:txBody>
                  <a:tcPr marL="0" marR="0" marT="85725"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7"/>
                  </a:ext>
                </a:extLst>
              </a:tr>
              <a:tr h="426294">
                <a:tc>
                  <a:txBody>
                    <a:bodyPr/>
                    <a:lstStyle/>
                    <a:p>
                      <a:pPr marR="45085" algn="r">
                        <a:lnSpc>
                          <a:spcPct val="100000"/>
                        </a:lnSpc>
                        <a:spcBef>
                          <a:spcPts val="675"/>
                        </a:spcBef>
                      </a:pPr>
                      <a:r>
                        <a:rPr sz="1400" b="1" dirty="0">
                          <a:latin typeface="Calibri"/>
                          <a:cs typeface="Calibri"/>
                        </a:rPr>
                        <a:t>Hispanic</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5"/>
                        </a:spcBef>
                      </a:pPr>
                      <a:r>
                        <a:rPr sz="1400" b="1" spc="-5" dirty="0">
                          <a:latin typeface="Calibri"/>
                          <a:cs typeface="Calibri"/>
                        </a:rPr>
                        <a:t>38.1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69215" algn="r">
                        <a:lnSpc>
                          <a:spcPct val="100000"/>
                        </a:lnSpc>
                        <a:spcBef>
                          <a:spcPts val="675"/>
                        </a:spcBef>
                      </a:pPr>
                      <a:r>
                        <a:rPr sz="1400" b="1" spc="-5" dirty="0">
                          <a:latin typeface="Calibri"/>
                          <a:cs typeface="Calibri"/>
                        </a:rPr>
                        <a:t>3.004</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41.1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44.1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47.1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50.1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53.1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56.1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59.1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62.1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65.1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175" algn="ctr">
                        <a:lnSpc>
                          <a:spcPct val="100000"/>
                        </a:lnSpc>
                        <a:spcBef>
                          <a:spcPts val="675"/>
                        </a:spcBef>
                      </a:pPr>
                      <a:r>
                        <a:rPr sz="1400" dirty="0">
                          <a:latin typeface="Calibri"/>
                          <a:cs typeface="Calibri"/>
                        </a:rPr>
                        <a:t>68.1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30.0</a:t>
                      </a:r>
                      <a:endParaRPr sz="1400">
                        <a:latin typeface="Calibri"/>
                        <a:cs typeface="Calibri"/>
                      </a:endParaRPr>
                    </a:p>
                  </a:txBody>
                  <a:tcPr marL="0" marR="0" marT="85725"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8"/>
                  </a:ext>
                </a:extLst>
              </a:tr>
              <a:tr h="426294">
                <a:tc>
                  <a:txBody>
                    <a:bodyPr/>
                    <a:lstStyle/>
                    <a:p>
                      <a:pPr marR="45720" algn="r">
                        <a:lnSpc>
                          <a:spcPct val="100000"/>
                        </a:lnSpc>
                        <a:spcBef>
                          <a:spcPts val="675"/>
                        </a:spcBef>
                      </a:pPr>
                      <a:r>
                        <a:rPr sz="1400" b="1" spc="-20" dirty="0">
                          <a:latin typeface="Calibri"/>
                          <a:cs typeface="Calibri"/>
                        </a:rPr>
                        <a:t>Two </a:t>
                      </a:r>
                      <a:r>
                        <a:rPr sz="1400" b="1" dirty="0">
                          <a:latin typeface="Calibri"/>
                          <a:cs typeface="Calibri"/>
                        </a:rPr>
                        <a:t>or </a:t>
                      </a:r>
                      <a:r>
                        <a:rPr sz="1400" b="1" spc="-5" dirty="0">
                          <a:latin typeface="Calibri"/>
                          <a:cs typeface="Calibri"/>
                        </a:rPr>
                        <a:t>More</a:t>
                      </a:r>
                      <a:r>
                        <a:rPr sz="1400" b="1" spc="-120" dirty="0">
                          <a:latin typeface="Calibri"/>
                          <a:cs typeface="Calibri"/>
                        </a:rPr>
                        <a:t> </a:t>
                      </a:r>
                      <a:r>
                        <a:rPr sz="1400" b="1" dirty="0">
                          <a:latin typeface="Calibri"/>
                          <a:cs typeface="Calibri"/>
                        </a:rPr>
                        <a:t>Races</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b="1" spc="-5" dirty="0">
                          <a:latin typeface="Calibri"/>
                          <a:cs typeface="Calibri"/>
                        </a:rPr>
                        <a:t>45.1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68580" algn="r">
                        <a:lnSpc>
                          <a:spcPct val="100000"/>
                        </a:lnSpc>
                        <a:spcBef>
                          <a:spcPts val="675"/>
                        </a:spcBef>
                      </a:pPr>
                      <a:r>
                        <a:rPr sz="1400" b="1" spc="-5" dirty="0">
                          <a:latin typeface="Calibri"/>
                          <a:cs typeface="Calibri"/>
                        </a:rPr>
                        <a:t>2.775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175" algn="ctr">
                        <a:lnSpc>
                          <a:spcPct val="100000"/>
                        </a:lnSpc>
                        <a:spcBef>
                          <a:spcPts val="675"/>
                        </a:spcBef>
                      </a:pPr>
                      <a:r>
                        <a:rPr sz="1400" dirty="0">
                          <a:latin typeface="Calibri"/>
                          <a:cs typeface="Calibri"/>
                        </a:rPr>
                        <a:t>47.9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175" algn="ctr">
                        <a:lnSpc>
                          <a:spcPct val="100000"/>
                        </a:lnSpc>
                        <a:spcBef>
                          <a:spcPts val="675"/>
                        </a:spcBef>
                      </a:pPr>
                      <a:r>
                        <a:rPr sz="1400" dirty="0">
                          <a:latin typeface="Calibri"/>
                          <a:cs typeface="Calibri"/>
                        </a:rPr>
                        <a:t>50.6</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175" algn="ctr">
                        <a:lnSpc>
                          <a:spcPct val="100000"/>
                        </a:lnSpc>
                        <a:spcBef>
                          <a:spcPts val="675"/>
                        </a:spcBef>
                      </a:pPr>
                      <a:r>
                        <a:rPr sz="1400" dirty="0">
                          <a:latin typeface="Calibri"/>
                          <a:cs typeface="Calibri"/>
                        </a:rPr>
                        <a:t>53.4</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175" algn="ctr">
                        <a:lnSpc>
                          <a:spcPct val="100000"/>
                        </a:lnSpc>
                        <a:spcBef>
                          <a:spcPts val="675"/>
                        </a:spcBef>
                      </a:pPr>
                      <a:r>
                        <a:rPr sz="1400" dirty="0">
                          <a:latin typeface="Calibri"/>
                          <a:cs typeface="Calibri"/>
                        </a:rPr>
                        <a:t>56.2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810" algn="ctr">
                        <a:lnSpc>
                          <a:spcPct val="100000"/>
                        </a:lnSpc>
                        <a:spcBef>
                          <a:spcPts val="675"/>
                        </a:spcBef>
                      </a:pPr>
                      <a:r>
                        <a:rPr sz="1400" dirty="0">
                          <a:latin typeface="Calibri"/>
                          <a:cs typeface="Calibri"/>
                        </a:rPr>
                        <a:t>59.0</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810" algn="ctr">
                        <a:lnSpc>
                          <a:spcPct val="100000"/>
                        </a:lnSpc>
                        <a:spcBef>
                          <a:spcPts val="675"/>
                        </a:spcBef>
                      </a:pPr>
                      <a:r>
                        <a:rPr sz="1400" dirty="0">
                          <a:latin typeface="Calibri"/>
                          <a:cs typeface="Calibri"/>
                        </a:rPr>
                        <a:t>61.7</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810" algn="ctr">
                        <a:lnSpc>
                          <a:spcPct val="100000"/>
                        </a:lnSpc>
                        <a:spcBef>
                          <a:spcPts val="675"/>
                        </a:spcBef>
                      </a:pPr>
                      <a:r>
                        <a:rPr sz="1400" dirty="0">
                          <a:latin typeface="Calibri"/>
                          <a:cs typeface="Calibri"/>
                        </a:rPr>
                        <a:t>64.5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810" algn="ctr">
                        <a:lnSpc>
                          <a:spcPct val="100000"/>
                        </a:lnSpc>
                        <a:spcBef>
                          <a:spcPts val="675"/>
                        </a:spcBef>
                      </a:pPr>
                      <a:r>
                        <a:rPr sz="1400" dirty="0">
                          <a:latin typeface="Calibri"/>
                          <a:cs typeface="Calibri"/>
                        </a:rPr>
                        <a:t>67.3</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5080" algn="ctr">
                        <a:lnSpc>
                          <a:spcPct val="100000"/>
                        </a:lnSpc>
                        <a:spcBef>
                          <a:spcPts val="675"/>
                        </a:spcBef>
                      </a:pPr>
                      <a:r>
                        <a:rPr sz="1400" dirty="0">
                          <a:latin typeface="Calibri"/>
                          <a:cs typeface="Calibri"/>
                        </a:rPr>
                        <a:t>70.1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810" algn="ctr">
                        <a:lnSpc>
                          <a:spcPct val="100000"/>
                        </a:lnSpc>
                        <a:spcBef>
                          <a:spcPts val="675"/>
                        </a:spcBef>
                      </a:pPr>
                      <a:r>
                        <a:rPr sz="1400" dirty="0">
                          <a:latin typeface="Calibri"/>
                          <a:cs typeface="Calibri"/>
                        </a:rPr>
                        <a:t>72.9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27.8</a:t>
                      </a:r>
                      <a:endParaRPr sz="1400">
                        <a:latin typeface="Calibri"/>
                        <a:cs typeface="Calibri"/>
                      </a:endParaRPr>
                    </a:p>
                  </a:txBody>
                  <a:tcPr marL="0" marR="0" marT="85725"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09"/>
                  </a:ext>
                </a:extLst>
              </a:tr>
              <a:tr h="426295">
                <a:tc>
                  <a:txBody>
                    <a:bodyPr/>
                    <a:lstStyle/>
                    <a:p>
                      <a:pPr marR="45085" algn="r">
                        <a:lnSpc>
                          <a:spcPct val="100000"/>
                        </a:lnSpc>
                        <a:spcBef>
                          <a:spcPts val="675"/>
                        </a:spcBef>
                      </a:pPr>
                      <a:r>
                        <a:rPr sz="1400" b="1" spc="-5" dirty="0">
                          <a:latin typeface="Calibri"/>
                          <a:cs typeface="Calibri"/>
                        </a:rPr>
                        <a:t>W</a:t>
                      </a:r>
                      <a:r>
                        <a:rPr sz="1400" b="1" dirty="0">
                          <a:latin typeface="Calibri"/>
                          <a:cs typeface="Calibri"/>
                        </a:rPr>
                        <a:t>hi</a:t>
                      </a:r>
                      <a:r>
                        <a:rPr sz="1400" b="1" spc="-10" dirty="0">
                          <a:latin typeface="Calibri"/>
                          <a:cs typeface="Calibri"/>
                        </a:rPr>
                        <a:t>t</a:t>
                      </a:r>
                      <a:r>
                        <a:rPr sz="1400" b="1" dirty="0">
                          <a:latin typeface="Calibri"/>
                          <a:cs typeface="Calibri"/>
                        </a:rPr>
                        <a:t>e</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b="1" spc="-5" dirty="0">
                          <a:latin typeface="Calibri"/>
                          <a:cs typeface="Calibri"/>
                        </a:rPr>
                        <a:t>58.9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67945" algn="r">
                        <a:lnSpc>
                          <a:spcPct val="100000"/>
                        </a:lnSpc>
                        <a:spcBef>
                          <a:spcPts val="675"/>
                        </a:spcBef>
                      </a:pPr>
                      <a:r>
                        <a:rPr sz="1400" b="1" spc="-5" dirty="0">
                          <a:latin typeface="Calibri"/>
                          <a:cs typeface="Calibri"/>
                        </a:rPr>
                        <a:t>2.325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61.2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63.6</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65.9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68.2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70.5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4445" algn="ctr">
                        <a:lnSpc>
                          <a:spcPct val="100000"/>
                        </a:lnSpc>
                        <a:spcBef>
                          <a:spcPts val="675"/>
                        </a:spcBef>
                      </a:pPr>
                      <a:r>
                        <a:rPr sz="1400" dirty="0">
                          <a:latin typeface="Calibri"/>
                          <a:cs typeface="Calibri"/>
                        </a:rPr>
                        <a:t>72.9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5080" algn="ctr">
                        <a:lnSpc>
                          <a:spcPct val="100000"/>
                        </a:lnSpc>
                        <a:spcBef>
                          <a:spcPts val="675"/>
                        </a:spcBef>
                      </a:pPr>
                      <a:r>
                        <a:rPr sz="1400" dirty="0">
                          <a:latin typeface="Calibri"/>
                          <a:cs typeface="Calibri"/>
                        </a:rPr>
                        <a:t>75.2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77.5</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0"/>
                        </a:spcBef>
                      </a:pPr>
                      <a:r>
                        <a:rPr sz="1400" dirty="0">
                          <a:latin typeface="Calibri"/>
                          <a:cs typeface="Calibri"/>
                        </a:rPr>
                        <a:t>79.8</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dirty="0">
                          <a:latin typeface="Calibri"/>
                          <a:cs typeface="Calibri"/>
                        </a:rPr>
                        <a:t>82.2</a:t>
                      </a:r>
                      <a:endParaRPr sz="1400">
                        <a:latin typeface="Calibri"/>
                        <a:cs typeface="Calibri"/>
                      </a:endParaRPr>
                    </a:p>
                  </a:txBody>
                  <a:tcPr marL="0" marR="0" marT="8509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0"/>
                        </a:spcBef>
                      </a:pPr>
                      <a:r>
                        <a:rPr sz="1400" b="1" spc="-5" dirty="0">
                          <a:latin typeface="Calibri"/>
                          <a:cs typeface="Calibri"/>
                        </a:rPr>
                        <a:t>23.3</a:t>
                      </a:r>
                      <a:endParaRPr sz="1400">
                        <a:latin typeface="Calibri"/>
                        <a:cs typeface="Calibri"/>
                      </a:endParaRPr>
                    </a:p>
                  </a:txBody>
                  <a:tcPr marL="0" marR="0" marT="85090"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10"/>
                  </a:ext>
                </a:extLst>
              </a:tr>
              <a:tr h="456565">
                <a:tc>
                  <a:txBody>
                    <a:bodyPr/>
                    <a:lstStyle/>
                    <a:p>
                      <a:pPr marR="45720" algn="r">
                        <a:lnSpc>
                          <a:spcPts val="1575"/>
                        </a:lnSpc>
                      </a:pPr>
                      <a:r>
                        <a:rPr sz="1400" b="1" spc="-5" dirty="0">
                          <a:latin typeface="Calibri"/>
                          <a:cs typeface="Calibri"/>
                        </a:rPr>
                        <a:t>Economically</a:t>
                      </a:r>
                      <a:r>
                        <a:rPr sz="1400" b="1" spc="-85" dirty="0">
                          <a:latin typeface="Calibri"/>
                          <a:cs typeface="Calibri"/>
                        </a:rPr>
                        <a:t> </a:t>
                      </a:r>
                      <a:r>
                        <a:rPr sz="1400" b="1" spc="-5" dirty="0">
                          <a:latin typeface="Calibri"/>
                          <a:cs typeface="Calibri"/>
                        </a:rPr>
                        <a:t>Disadvantaged</a:t>
                      </a:r>
                      <a:endParaRPr sz="1400">
                        <a:latin typeface="Calibri"/>
                        <a:cs typeface="Calibri"/>
                      </a:endParaRPr>
                    </a:p>
                    <a:p>
                      <a:pPr marR="47625" algn="r">
                        <a:lnSpc>
                          <a:spcPct val="100000"/>
                        </a:lnSpc>
                        <a:spcBef>
                          <a:spcPts val="120"/>
                        </a:spcBef>
                      </a:pPr>
                      <a:r>
                        <a:rPr sz="1400" b="1" spc="-5" dirty="0">
                          <a:latin typeface="Calibri"/>
                          <a:cs typeface="Calibri"/>
                        </a:rPr>
                        <a:t>S</a:t>
                      </a:r>
                      <a:r>
                        <a:rPr sz="1400" b="1" spc="5" dirty="0">
                          <a:latin typeface="Calibri"/>
                          <a:cs typeface="Calibri"/>
                        </a:rPr>
                        <a:t>t</a:t>
                      </a:r>
                      <a:r>
                        <a:rPr sz="1400" b="1" dirty="0">
                          <a:latin typeface="Calibri"/>
                          <a:cs typeface="Calibri"/>
                        </a:rPr>
                        <a:t>ude</a:t>
                      </a:r>
                      <a:r>
                        <a:rPr sz="1400" b="1" spc="-10" dirty="0">
                          <a:latin typeface="Calibri"/>
                          <a:cs typeface="Calibri"/>
                        </a:rPr>
                        <a:t>n</a:t>
                      </a:r>
                      <a:r>
                        <a:rPr sz="1400" b="1" spc="5" dirty="0">
                          <a:latin typeface="Calibri"/>
                          <a:cs typeface="Calibri"/>
                        </a:rPr>
                        <a:t>t</a:t>
                      </a:r>
                      <a:r>
                        <a:rPr sz="1400" b="1" dirty="0">
                          <a:latin typeface="Calibri"/>
                          <a:cs typeface="Calibri"/>
                        </a:rPr>
                        <a:t>s</a:t>
                      </a:r>
                      <a:endParaRPr sz="1400">
                        <a:latin typeface="Calibri"/>
                        <a:cs typeface="Calibri"/>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b="1" spc="-5" dirty="0">
                          <a:latin typeface="Calibri"/>
                          <a:cs typeface="Calibri"/>
                        </a:rPr>
                        <a:t>32.1</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70485" algn="r">
                        <a:lnSpc>
                          <a:spcPct val="100000"/>
                        </a:lnSpc>
                        <a:spcBef>
                          <a:spcPts val="790"/>
                        </a:spcBef>
                      </a:pPr>
                      <a:r>
                        <a:rPr sz="1400" b="1" spc="-5" dirty="0">
                          <a:latin typeface="Calibri"/>
                          <a:cs typeface="Calibri"/>
                        </a:rPr>
                        <a:t>3.200</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35.3</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38.5</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41.7</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44.9</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48.1</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51.3</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54.5</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57.7</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790"/>
                        </a:spcBef>
                      </a:pPr>
                      <a:r>
                        <a:rPr sz="1400" dirty="0">
                          <a:latin typeface="Calibri"/>
                          <a:cs typeface="Calibri"/>
                        </a:rPr>
                        <a:t>60.9</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dirty="0">
                          <a:latin typeface="Calibri"/>
                          <a:cs typeface="Calibri"/>
                        </a:rPr>
                        <a:t>64.1</a:t>
                      </a:r>
                      <a:endParaRPr sz="1400">
                        <a:latin typeface="Calibri"/>
                        <a:cs typeface="Calibri"/>
                      </a:endParaRPr>
                    </a:p>
                  </a:txBody>
                  <a:tcPr marL="0" marR="0" marT="10033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790"/>
                        </a:spcBef>
                      </a:pPr>
                      <a:r>
                        <a:rPr sz="1400" b="1" spc="-5" dirty="0">
                          <a:latin typeface="Calibri"/>
                          <a:cs typeface="Calibri"/>
                        </a:rPr>
                        <a:t>32.0</a:t>
                      </a:r>
                      <a:endParaRPr sz="1400">
                        <a:latin typeface="Calibri"/>
                        <a:cs typeface="Calibri"/>
                      </a:endParaRPr>
                    </a:p>
                  </a:txBody>
                  <a:tcPr marL="0" marR="0" marT="100330"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11"/>
                  </a:ext>
                </a:extLst>
              </a:tr>
              <a:tr h="426294">
                <a:tc>
                  <a:txBody>
                    <a:bodyPr/>
                    <a:lstStyle/>
                    <a:p>
                      <a:pPr marR="47625" algn="r">
                        <a:lnSpc>
                          <a:spcPct val="100000"/>
                        </a:lnSpc>
                        <a:spcBef>
                          <a:spcPts val="675"/>
                        </a:spcBef>
                      </a:pPr>
                      <a:r>
                        <a:rPr sz="1400" b="1" spc="-5" dirty="0">
                          <a:latin typeface="Calibri"/>
                          <a:cs typeface="Calibri"/>
                        </a:rPr>
                        <a:t>English</a:t>
                      </a:r>
                      <a:r>
                        <a:rPr sz="1400" b="1" spc="-50" dirty="0">
                          <a:latin typeface="Calibri"/>
                          <a:cs typeface="Calibri"/>
                        </a:rPr>
                        <a:t> </a:t>
                      </a:r>
                      <a:r>
                        <a:rPr sz="1400" b="1" spc="-5" dirty="0">
                          <a:latin typeface="Calibri"/>
                          <a:cs typeface="Calibri"/>
                        </a:rPr>
                        <a:t>Learners</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21.4</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70485" algn="r">
                        <a:lnSpc>
                          <a:spcPct val="100000"/>
                        </a:lnSpc>
                        <a:spcBef>
                          <a:spcPts val="675"/>
                        </a:spcBef>
                      </a:pPr>
                      <a:r>
                        <a:rPr sz="1400" b="1" spc="-5" dirty="0">
                          <a:latin typeface="Calibri"/>
                          <a:cs typeface="Calibri"/>
                        </a:rPr>
                        <a:t>3.549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dirty="0">
                          <a:latin typeface="Calibri"/>
                          <a:cs typeface="Calibri"/>
                        </a:rPr>
                        <a:t>24.9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dirty="0">
                          <a:latin typeface="Calibri"/>
                          <a:cs typeface="Calibri"/>
                        </a:rPr>
                        <a:t>28.5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dirty="0">
                          <a:latin typeface="Calibri"/>
                          <a:cs typeface="Calibri"/>
                        </a:rPr>
                        <a:t>32.0</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5"/>
                        </a:spcBef>
                      </a:pPr>
                      <a:r>
                        <a:rPr sz="1400" dirty="0">
                          <a:latin typeface="Calibri"/>
                          <a:cs typeface="Calibri"/>
                        </a:rPr>
                        <a:t>35.6</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5"/>
                        </a:spcBef>
                      </a:pPr>
                      <a:r>
                        <a:rPr sz="1400" dirty="0">
                          <a:latin typeface="Calibri"/>
                          <a:cs typeface="Calibri"/>
                        </a:rPr>
                        <a:t>39.1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5"/>
                        </a:spcBef>
                      </a:pPr>
                      <a:r>
                        <a:rPr sz="1400" dirty="0">
                          <a:latin typeface="Calibri"/>
                          <a:cs typeface="Calibri"/>
                        </a:rPr>
                        <a:t>42.7</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5"/>
                        </a:spcBef>
                      </a:pPr>
                      <a:r>
                        <a:rPr sz="1400" dirty="0">
                          <a:latin typeface="Calibri"/>
                          <a:cs typeface="Calibri"/>
                        </a:rPr>
                        <a:t>46.2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635" algn="ctr">
                        <a:lnSpc>
                          <a:spcPct val="100000"/>
                        </a:lnSpc>
                        <a:spcBef>
                          <a:spcPts val="675"/>
                        </a:spcBef>
                      </a:pPr>
                      <a:r>
                        <a:rPr sz="1400" dirty="0">
                          <a:latin typeface="Calibri"/>
                          <a:cs typeface="Calibri"/>
                        </a:rPr>
                        <a:t>49.8</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2540" algn="ctr">
                        <a:lnSpc>
                          <a:spcPct val="100000"/>
                        </a:lnSpc>
                        <a:spcBef>
                          <a:spcPts val="675"/>
                        </a:spcBef>
                      </a:pPr>
                      <a:r>
                        <a:rPr sz="1400" dirty="0">
                          <a:latin typeface="Calibri"/>
                          <a:cs typeface="Calibri"/>
                        </a:rPr>
                        <a:t>53.3</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56.9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35.5</a:t>
                      </a:r>
                      <a:endParaRPr sz="1400">
                        <a:latin typeface="Calibri"/>
                        <a:cs typeface="Calibri"/>
                      </a:endParaRPr>
                    </a:p>
                  </a:txBody>
                  <a:tcPr marL="0" marR="0" marT="85725"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12"/>
                  </a:ext>
                </a:extLst>
              </a:tr>
              <a:tr h="426294">
                <a:tc>
                  <a:txBody>
                    <a:bodyPr/>
                    <a:lstStyle/>
                    <a:p>
                      <a:pPr marR="46990" algn="r">
                        <a:lnSpc>
                          <a:spcPct val="100000"/>
                        </a:lnSpc>
                        <a:spcBef>
                          <a:spcPts val="675"/>
                        </a:spcBef>
                      </a:pPr>
                      <a:r>
                        <a:rPr sz="1400" b="1" dirty="0">
                          <a:latin typeface="Calibri"/>
                          <a:cs typeface="Calibri"/>
                        </a:rPr>
                        <a:t>Students with</a:t>
                      </a:r>
                      <a:r>
                        <a:rPr sz="1400" b="1" spc="-110" dirty="0">
                          <a:latin typeface="Calibri"/>
                          <a:cs typeface="Calibri"/>
                        </a:rPr>
                        <a:t> </a:t>
                      </a:r>
                      <a:r>
                        <a:rPr sz="1400" b="1" dirty="0">
                          <a:latin typeface="Calibri"/>
                          <a:cs typeface="Calibri"/>
                        </a:rPr>
                        <a:t>Disabilities</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14.1</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R="69850" algn="r">
                        <a:lnSpc>
                          <a:spcPct val="100000"/>
                        </a:lnSpc>
                        <a:spcBef>
                          <a:spcPts val="675"/>
                        </a:spcBef>
                      </a:pPr>
                      <a:r>
                        <a:rPr sz="1400" b="1" spc="-5" dirty="0">
                          <a:latin typeface="Calibri"/>
                          <a:cs typeface="Calibri"/>
                        </a:rPr>
                        <a:t>3.788</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17.9</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21.7</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25.5</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29.3</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270" algn="ctr">
                        <a:lnSpc>
                          <a:spcPct val="100000"/>
                        </a:lnSpc>
                        <a:spcBef>
                          <a:spcPts val="675"/>
                        </a:spcBef>
                      </a:pPr>
                      <a:r>
                        <a:rPr sz="1400" dirty="0">
                          <a:latin typeface="Calibri"/>
                          <a:cs typeface="Calibri"/>
                        </a:rPr>
                        <a:t>33.0</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36.8</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40.6</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44.4</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3175" algn="ctr">
                        <a:lnSpc>
                          <a:spcPct val="100000"/>
                        </a:lnSpc>
                        <a:spcBef>
                          <a:spcPts val="675"/>
                        </a:spcBef>
                      </a:pPr>
                      <a:r>
                        <a:rPr sz="1400" dirty="0">
                          <a:latin typeface="Calibri"/>
                          <a:cs typeface="Calibri"/>
                        </a:rPr>
                        <a:t>48.2</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marL="1905" algn="ctr">
                        <a:lnSpc>
                          <a:spcPct val="100000"/>
                        </a:lnSpc>
                        <a:spcBef>
                          <a:spcPts val="675"/>
                        </a:spcBef>
                      </a:pPr>
                      <a:r>
                        <a:rPr sz="1400" dirty="0">
                          <a:latin typeface="Calibri"/>
                          <a:cs typeface="Calibri"/>
                        </a:rPr>
                        <a:t>52.0</a:t>
                      </a:r>
                      <a:endParaRPr sz="1400">
                        <a:latin typeface="Calibri"/>
                        <a:cs typeface="Calibri"/>
                      </a:endParaRPr>
                    </a:p>
                  </a:txBody>
                  <a:tcPr marL="0" marR="0" marT="8572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FFFFF"/>
                    </a:solidFill>
                  </a:tcPr>
                </a:tc>
                <a:tc>
                  <a:txBody>
                    <a:bodyPr/>
                    <a:lstStyle/>
                    <a:p>
                      <a:pPr algn="ctr">
                        <a:lnSpc>
                          <a:spcPct val="100000"/>
                        </a:lnSpc>
                        <a:spcBef>
                          <a:spcPts val="675"/>
                        </a:spcBef>
                      </a:pPr>
                      <a:r>
                        <a:rPr sz="1400" b="1" spc="-5" dirty="0">
                          <a:latin typeface="Calibri"/>
                          <a:cs typeface="Calibri"/>
                        </a:rPr>
                        <a:t>37.9</a:t>
                      </a:r>
                      <a:endParaRPr sz="1400">
                        <a:latin typeface="Calibri"/>
                        <a:cs typeface="Calibri"/>
                      </a:endParaRPr>
                    </a:p>
                  </a:txBody>
                  <a:tcPr marL="0" marR="0" marT="85725" marB="0">
                    <a:lnL w="12700">
                      <a:solidFill>
                        <a:srgbClr val="000000"/>
                      </a:solidFill>
                      <a:prstDash val="solid"/>
                    </a:lnL>
                    <a:lnT w="12700">
                      <a:solidFill>
                        <a:srgbClr val="000000"/>
                      </a:solidFill>
                      <a:prstDash val="solid"/>
                    </a:lnT>
                    <a:lnB w="12700">
                      <a:solidFill>
                        <a:srgbClr val="000000"/>
                      </a:solidFill>
                      <a:prstDash val="solid"/>
                    </a:lnB>
                    <a:solidFill>
                      <a:srgbClr val="FFFFFF"/>
                    </a:solidFill>
                  </a:tcPr>
                </a:tc>
                <a:extLst>
                  <a:ext uri="{0D108BD9-81ED-4DB2-BD59-A6C34878D82A}">
                    <a16:rowId xmlns:a16="http://schemas.microsoft.com/office/drawing/2014/main" val="10013"/>
                  </a:ext>
                </a:extLst>
              </a:tr>
              <a:tr h="128032">
                <a:tc gridSpan="14">
                  <a:txBody>
                    <a:bodyPr/>
                    <a:lstStyle/>
                    <a:p>
                      <a:endParaRPr sz="1400">
                        <a:latin typeface="Calibri"/>
                        <a:cs typeface="Calibri"/>
                      </a:endParaRPr>
                    </a:p>
                  </a:txBody>
                  <a:tcPr marL="0" marR="0" marT="0" marB="0">
                    <a:lnT w="12700">
                      <a:solidFill>
                        <a:srgbClr val="000000"/>
                      </a:solidFill>
                      <a:prstDash val="solid"/>
                    </a:lnT>
                    <a:solidFill>
                      <a:srgbClr val="FFFFFF"/>
                    </a:solidFill>
                  </a:tcPr>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14"/>
                  </a:ext>
                </a:extLst>
              </a:tr>
            </a:tbl>
          </a:graphicData>
        </a:graphic>
      </p:graphicFrame>
      <p:sp>
        <p:nvSpPr>
          <p:cNvPr id="12292" name="object 4">
            <a:extLst>
              <a:ext uri="{FF2B5EF4-FFF2-40B4-BE49-F238E27FC236}">
                <a16:creationId xmlns:a16="http://schemas.microsoft.com/office/drawing/2014/main" id="{10B58907-DCAF-4766-AF6A-99C7F39E527C}"/>
              </a:ext>
            </a:extLst>
          </p:cNvPr>
          <p:cNvSpPr>
            <a:spLocks/>
          </p:cNvSpPr>
          <p:nvPr/>
        </p:nvSpPr>
        <p:spPr bwMode="auto">
          <a:xfrm>
            <a:off x="2713038" y="1431925"/>
            <a:ext cx="485775" cy="619125"/>
          </a:xfrm>
          <a:custGeom>
            <a:avLst/>
            <a:gdLst>
              <a:gd name="T0" fmla="*/ 93548 w 485775"/>
              <a:gd name="T1" fmla="*/ 0 h 618489"/>
              <a:gd name="T2" fmla="*/ 0 w 485775"/>
              <a:gd name="T3" fmla="*/ 65807 h 618489"/>
              <a:gd name="T4" fmla="*/ 345097 w 485775"/>
              <a:gd name="T5" fmla="*/ 558486 h 618489"/>
              <a:gd name="T6" fmla="*/ 298323 w 485775"/>
              <a:gd name="T7" fmla="*/ 591384 h 618489"/>
              <a:gd name="T8" fmla="*/ 457542 w 485775"/>
              <a:gd name="T9" fmla="*/ 619330 h 618489"/>
              <a:gd name="T10" fmla="*/ 479681 w 485775"/>
              <a:gd name="T11" fmla="*/ 492679 h 618489"/>
              <a:gd name="T12" fmla="*/ 438658 w 485775"/>
              <a:gd name="T13" fmla="*/ 492679 h 618489"/>
              <a:gd name="T14" fmla="*/ 93548 w 485775"/>
              <a:gd name="T15" fmla="*/ 0 h 618489"/>
              <a:gd name="T16" fmla="*/ 485432 w 485775"/>
              <a:gd name="T17" fmla="*/ 459782 h 618489"/>
              <a:gd name="T18" fmla="*/ 438658 w 485775"/>
              <a:gd name="T19" fmla="*/ 492679 h 618489"/>
              <a:gd name="T20" fmla="*/ 479681 w 485775"/>
              <a:gd name="T21" fmla="*/ 492679 h 618489"/>
              <a:gd name="T22" fmla="*/ 485432 w 485775"/>
              <a:gd name="T23" fmla="*/ 459782 h 61848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85775" h="618489">
                <a:moveTo>
                  <a:pt x="93548" y="0"/>
                </a:moveTo>
                <a:lnTo>
                  <a:pt x="0" y="65671"/>
                </a:lnTo>
                <a:lnTo>
                  <a:pt x="345097" y="557339"/>
                </a:lnTo>
                <a:lnTo>
                  <a:pt x="298323" y="590169"/>
                </a:lnTo>
                <a:lnTo>
                  <a:pt x="457542" y="618058"/>
                </a:lnTo>
                <a:lnTo>
                  <a:pt x="479681" y="491667"/>
                </a:lnTo>
                <a:lnTo>
                  <a:pt x="438658" y="491667"/>
                </a:lnTo>
                <a:lnTo>
                  <a:pt x="93548" y="0"/>
                </a:lnTo>
                <a:close/>
              </a:path>
              <a:path w="485775" h="618489">
                <a:moveTo>
                  <a:pt x="485432" y="458838"/>
                </a:moveTo>
                <a:lnTo>
                  <a:pt x="438658" y="491667"/>
                </a:lnTo>
                <a:lnTo>
                  <a:pt x="479681" y="491667"/>
                </a:lnTo>
                <a:lnTo>
                  <a:pt x="485432" y="458838"/>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12293" name="object 5">
            <a:extLst>
              <a:ext uri="{FF2B5EF4-FFF2-40B4-BE49-F238E27FC236}">
                <a16:creationId xmlns:a16="http://schemas.microsoft.com/office/drawing/2014/main" id="{97CC161F-5AAA-4A41-998C-C9EA78A97DA2}"/>
              </a:ext>
            </a:extLst>
          </p:cNvPr>
          <p:cNvSpPr>
            <a:spLocks/>
          </p:cNvSpPr>
          <p:nvPr/>
        </p:nvSpPr>
        <p:spPr bwMode="auto">
          <a:xfrm>
            <a:off x="2713038" y="1431925"/>
            <a:ext cx="485775" cy="619125"/>
          </a:xfrm>
          <a:custGeom>
            <a:avLst/>
            <a:gdLst>
              <a:gd name="T0" fmla="*/ 93548 w 485775"/>
              <a:gd name="T1" fmla="*/ 0 h 618489"/>
              <a:gd name="T2" fmla="*/ 438657 w 485775"/>
              <a:gd name="T3" fmla="*/ 492679 h 618489"/>
              <a:gd name="T4" fmla="*/ 485432 w 485775"/>
              <a:gd name="T5" fmla="*/ 459782 h 618489"/>
              <a:gd name="T6" fmla="*/ 457542 w 485775"/>
              <a:gd name="T7" fmla="*/ 619330 h 618489"/>
              <a:gd name="T8" fmla="*/ 298322 w 485775"/>
              <a:gd name="T9" fmla="*/ 591384 h 618489"/>
              <a:gd name="T10" fmla="*/ 345097 w 485775"/>
              <a:gd name="T11" fmla="*/ 558486 h 618489"/>
              <a:gd name="T12" fmla="*/ 0 w 485775"/>
              <a:gd name="T13" fmla="*/ 65807 h 618489"/>
              <a:gd name="T14" fmla="*/ 93548 w 485775"/>
              <a:gd name="T15" fmla="*/ 0 h 61848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85775" h="618489">
                <a:moveTo>
                  <a:pt x="93548" y="0"/>
                </a:moveTo>
                <a:lnTo>
                  <a:pt x="438657" y="491667"/>
                </a:lnTo>
                <a:lnTo>
                  <a:pt x="485432" y="458838"/>
                </a:lnTo>
                <a:lnTo>
                  <a:pt x="457542" y="618058"/>
                </a:lnTo>
                <a:lnTo>
                  <a:pt x="298322" y="590169"/>
                </a:lnTo>
                <a:lnTo>
                  <a:pt x="345097" y="557339"/>
                </a:lnTo>
                <a:lnTo>
                  <a:pt x="0" y="65671"/>
                </a:lnTo>
                <a:lnTo>
                  <a:pt x="93548"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12294" name="object 6">
            <a:extLst>
              <a:ext uri="{FF2B5EF4-FFF2-40B4-BE49-F238E27FC236}">
                <a16:creationId xmlns:a16="http://schemas.microsoft.com/office/drawing/2014/main" id="{C838B9B4-5684-4587-88E9-BD68B3672476}"/>
              </a:ext>
            </a:extLst>
          </p:cNvPr>
          <p:cNvSpPr>
            <a:spLocks/>
          </p:cNvSpPr>
          <p:nvPr/>
        </p:nvSpPr>
        <p:spPr bwMode="auto">
          <a:xfrm>
            <a:off x="7666038" y="1431925"/>
            <a:ext cx="485775" cy="619125"/>
          </a:xfrm>
          <a:custGeom>
            <a:avLst/>
            <a:gdLst>
              <a:gd name="T0" fmla="*/ 93560 w 485775"/>
              <a:gd name="T1" fmla="*/ 0 h 618489"/>
              <a:gd name="T2" fmla="*/ 0 w 485775"/>
              <a:gd name="T3" fmla="*/ 65807 h 618489"/>
              <a:gd name="T4" fmla="*/ 345109 w 485775"/>
              <a:gd name="T5" fmla="*/ 558486 h 618489"/>
              <a:gd name="T6" fmla="*/ 298335 w 485775"/>
              <a:gd name="T7" fmla="*/ 591384 h 618489"/>
              <a:gd name="T8" fmla="*/ 457555 w 485775"/>
              <a:gd name="T9" fmla="*/ 619330 h 618489"/>
              <a:gd name="T10" fmla="*/ 479694 w 485775"/>
              <a:gd name="T11" fmla="*/ 492679 h 618489"/>
              <a:gd name="T12" fmla="*/ 438670 w 485775"/>
              <a:gd name="T13" fmla="*/ 492679 h 618489"/>
              <a:gd name="T14" fmla="*/ 93560 w 485775"/>
              <a:gd name="T15" fmla="*/ 0 h 618489"/>
              <a:gd name="T16" fmla="*/ 485444 w 485775"/>
              <a:gd name="T17" fmla="*/ 459782 h 618489"/>
              <a:gd name="T18" fmla="*/ 438670 w 485775"/>
              <a:gd name="T19" fmla="*/ 492679 h 618489"/>
              <a:gd name="T20" fmla="*/ 479694 w 485775"/>
              <a:gd name="T21" fmla="*/ 492679 h 618489"/>
              <a:gd name="T22" fmla="*/ 485444 w 485775"/>
              <a:gd name="T23" fmla="*/ 459782 h 61848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85775" h="618489">
                <a:moveTo>
                  <a:pt x="93560" y="0"/>
                </a:moveTo>
                <a:lnTo>
                  <a:pt x="0" y="65671"/>
                </a:lnTo>
                <a:lnTo>
                  <a:pt x="345109" y="557339"/>
                </a:lnTo>
                <a:lnTo>
                  <a:pt x="298335" y="590169"/>
                </a:lnTo>
                <a:lnTo>
                  <a:pt x="457555" y="618058"/>
                </a:lnTo>
                <a:lnTo>
                  <a:pt x="479694" y="491667"/>
                </a:lnTo>
                <a:lnTo>
                  <a:pt x="438670" y="491667"/>
                </a:lnTo>
                <a:lnTo>
                  <a:pt x="93560" y="0"/>
                </a:lnTo>
                <a:close/>
              </a:path>
              <a:path w="485775" h="618489">
                <a:moveTo>
                  <a:pt x="485444" y="458838"/>
                </a:moveTo>
                <a:lnTo>
                  <a:pt x="438670" y="491667"/>
                </a:lnTo>
                <a:lnTo>
                  <a:pt x="479694" y="491667"/>
                </a:lnTo>
                <a:lnTo>
                  <a:pt x="485444" y="458838"/>
                </a:lnTo>
                <a:close/>
              </a:path>
            </a:pathLst>
          </a:cu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en-US"/>
          </a:p>
        </p:txBody>
      </p:sp>
      <p:sp>
        <p:nvSpPr>
          <p:cNvPr id="12295" name="object 7">
            <a:extLst>
              <a:ext uri="{FF2B5EF4-FFF2-40B4-BE49-F238E27FC236}">
                <a16:creationId xmlns:a16="http://schemas.microsoft.com/office/drawing/2014/main" id="{D9D41E1B-5DC6-43BF-987A-10961A28955E}"/>
              </a:ext>
            </a:extLst>
          </p:cNvPr>
          <p:cNvSpPr>
            <a:spLocks/>
          </p:cNvSpPr>
          <p:nvPr/>
        </p:nvSpPr>
        <p:spPr bwMode="auto">
          <a:xfrm>
            <a:off x="7666038" y="1431925"/>
            <a:ext cx="485775" cy="619125"/>
          </a:xfrm>
          <a:custGeom>
            <a:avLst/>
            <a:gdLst>
              <a:gd name="T0" fmla="*/ 93560 w 485775"/>
              <a:gd name="T1" fmla="*/ 0 h 618489"/>
              <a:gd name="T2" fmla="*/ 438670 w 485775"/>
              <a:gd name="T3" fmla="*/ 492679 h 618489"/>
              <a:gd name="T4" fmla="*/ 485444 w 485775"/>
              <a:gd name="T5" fmla="*/ 459782 h 618489"/>
              <a:gd name="T6" fmla="*/ 457555 w 485775"/>
              <a:gd name="T7" fmla="*/ 619330 h 618489"/>
              <a:gd name="T8" fmla="*/ 298335 w 485775"/>
              <a:gd name="T9" fmla="*/ 591384 h 618489"/>
              <a:gd name="T10" fmla="*/ 345109 w 485775"/>
              <a:gd name="T11" fmla="*/ 558486 h 618489"/>
              <a:gd name="T12" fmla="*/ 0 w 485775"/>
              <a:gd name="T13" fmla="*/ 65807 h 618489"/>
              <a:gd name="T14" fmla="*/ 93560 w 485775"/>
              <a:gd name="T15" fmla="*/ 0 h 618489"/>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85775" h="618489">
                <a:moveTo>
                  <a:pt x="93560" y="0"/>
                </a:moveTo>
                <a:lnTo>
                  <a:pt x="438670" y="491667"/>
                </a:lnTo>
                <a:lnTo>
                  <a:pt x="485444" y="458838"/>
                </a:lnTo>
                <a:lnTo>
                  <a:pt x="457555" y="618058"/>
                </a:lnTo>
                <a:lnTo>
                  <a:pt x="298335" y="590169"/>
                </a:lnTo>
                <a:lnTo>
                  <a:pt x="345109" y="557339"/>
                </a:lnTo>
                <a:lnTo>
                  <a:pt x="0" y="65671"/>
                </a:lnTo>
                <a:lnTo>
                  <a:pt x="93560" y="0"/>
                </a:lnTo>
                <a:close/>
              </a:path>
            </a:pathLst>
          </a:custGeom>
          <a:noFill/>
          <a:ln w="9525">
            <a:solidFill>
              <a:srgbClr val="000000"/>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p>
            <a:endParaRPr lang="en-US"/>
          </a:p>
        </p:txBody>
      </p:sp>
      <p:sp>
        <p:nvSpPr>
          <p:cNvPr id="2" name="Slide Number Placeholder 1">
            <a:extLst>
              <a:ext uri="{FF2B5EF4-FFF2-40B4-BE49-F238E27FC236}">
                <a16:creationId xmlns:a16="http://schemas.microsoft.com/office/drawing/2014/main" id="{BD17BAA9-5469-456D-BB16-9109B62AA3AD}"/>
              </a:ext>
            </a:extLst>
          </p:cNvPr>
          <p:cNvSpPr>
            <a:spLocks noGrp="1"/>
          </p:cNvSpPr>
          <p:nvPr>
            <p:ph type="sldNum" sz="quarter" idx="10"/>
          </p:nvPr>
        </p:nvSpPr>
        <p:spPr>
          <a:xfrm>
            <a:off x="6553200" y="6629400"/>
            <a:ext cx="1905000" cy="457200"/>
          </a:xfrm>
        </p:spPr>
        <p:txBody>
          <a:bodyPr/>
          <a:lstStyle/>
          <a:p>
            <a:pPr>
              <a:defRPr/>
            </a:pPr>
            <a:fld id="{AB52B99B-11E7-4275-86EE-25E19F2CC62D}" type="slidenum">
              <a:rPr lang="en-US" altLang="en-US" smtClean="0"/>
              <a:pPr>
                <a:defRPr/>
              </a:pPr>
              <a:t>8</a:t>
            </a:fld>
            <a:endParaRPr lang="en-US" alt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a:extLst>
              <a:ext uri="{FF2B5EF4-FFF2-40B4-BE49-F238E27FC236}">
                <a16:creationId xmlns:a16="http://schemas.microsoft.com/office/drawing/2014/main" id="{289DD919-3F05-411C-8C48-32D4163E5052}"/>
              </a:ext>
            </a:extLst>
          </p:cNvPr>
          <p:cNvSpPr txBox="1"/>
          <p:nvPr/>
        </p:nvSpPr>
        <p:spPr>
          <a:xfrm>
            <a:off x="0" y="4135438"/>
            <a:ext cx="9144000" cy="738664"/>
          </a:xfrm>
          <a:prstGeom prst="rect">
            <a:avLst/>
          </a:prstGeom>
        </p:spPr>
        <p:txBody>
          <a:bodyPr lIns="0" tIns="0" rIns="0" bIns="0" anchor="t">
            <a:spAutoFit/>
          </a:bodyPr>
          <a:lstStyle/>
          <a:p>
            <a:pPr marL="12700" algn="ctr">
              <a:defRPr/>
            </a:pPr>
            <a:r>
              <a:rPr sz="4800" b="1" dirty="0">
                <a:solidFill>
                  <a:srgbClr val="004276"/>
                </a:solidFill>
                <a:latin typeface="+mj-lt"/>
                <a:ea typeface="+mj-ea"/>
                <a:cs typeface="+mj-cs"/>
              </a:rPr>
              <a:t>Thank you</a:t>
            </a:r>
          </a:p>
        </p:txBody>
      </p:sp>
      <p:sp>
        <p:nvSpPr>
          <p:cNvPr id="13315" name="Title 4">
            <a:extLst>
              <a:ext uri="{FF2B5EF4-FFF2-40B4-BE49-F238E27FC236}">
                <a16:creationId xmlns:a16="http://schemas.microsoft.com/office/drawing/2014/main" id="{395403AA-BB0D-46EB-A7A4-8CA564D27ECE}"/>
              </a:ext>
            </a:extLst>
          </p:cNvPr>
          <p:cNvSpPr>
            <a:spLocks noGrp="1" noChangeArrowheads="1"/>
          </p:cNvSpPr>
          <p:nvPr>
            <p:ph type="ctrTitle"/>
          </p:nvPr>
        </p:nvSpPr>
        <p:spPr>
          <a:xfrm>
            <a:off x="0" y="2286000"/>
            <a:ext cx="9144000" cy="990600"/>
          </a:xfrm>
        </p:spPr>
        <p:txBody>
          <a:bodyPr/>
          <a:lstStyle/>
          <a:p>
            <a:r>
              <a:rPr lang="en-US" altLang="en-US" sz="6000" dirty="0"/>
              <a:t>Questions</a:t>
            </a:r>
          </a:p>
        </p:txBody>
      </p:sp>
    </p:spTree>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ヒラギノ角ゴ Pro W3"/>
        <a:cs typeface=""/>
      </a:majorFont>
      <a:minorFont>
        <a:latin typeface="Arial"/>
        <a:ea typeface="ヒラギノ角ゴ Pro W3"/>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ヒラギノ角ゴ Pro W3" panose="020B0300000000000000"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Arial" panose="020B0604020202020204" pitchFamily="34" charset="0"/>
            <a:ea typeface="ヒラギノ角ゴ Pro W3" panose="020B0300000000000000" pitchFamily="34"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TotalTime>
  <Words>749</Words>
  <Application>Microsoft Office PowerPoint</Application>
  <PresentationFormat>On-screen Show (4:3)</PresentationFormat>
  <Paragraphs>280</Paragraphs>
  <Slides>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Corbel</vt:lpstr>
      <vt:lpstr>Times New Roman</vt:lpstr>
      <vt:lpstr>Wingdings</vt:lpstr>
      <vt:lpstr>ヒラギノ角ゴ Pro W3</vt:lpstr>
      <vt:lpstr>Blank Presentation</vt:lpstr>
      <vt:lpstr> New Charter Schools:   Planning Year Session 4 Every Student  Succeeds Act (ESSA) </vt:lpstr>
      <vt:lpstr>Before We Get Started — Definitions</vt:lpstr>
      <vt:lpstr>Before We Get Started — Requirements</vt:lpstr>
      <vt:lpstr>ESSA Accountability Model</vt:lpstr>
      <vt:lpstr>School Performance Grades</vt:lpstr>
      <vt:lpstr>  Long-term Goals</vt:lpstr>
      <vt:lpstr>Measures of Long-term Goals                  State Level Targets </vt:lpstr>
      <vt:lpstr>PowerPoint Presentation</vt:lpstr>
      <vt:lpstr>Questions</vt:lpstr>
    </vt:vector>
  </TitlesOfParts>
  <Company>Shauna Queen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Shauna Queen</dc:creator>
  <cp:lastModifiedBy>Kebbler Williams</cp:lastModifiedBy>
  <cp:revision>26</cp:revision>
  <dcterms:created xsi:type="dcterms:W3CDTF">2007-08-22T19:30:24Z</dcterms:created>
  <dcterms:modified xsi:type="dcterms:W3CDTF">2018-12-06T14:50:04Z</dcterms:modified>
</cp:coreProperties>
</file>