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724" r:id="rId1"/>
    <p:sldMasterId id="2147483725" r:id="rId2"/>
    <p:sldMasterId id="2147483726" r:id="rId3"/>
    <p:sldMasterId id="2147483728" r:id="rId4"/>
    <p:sldMasterId id="2147483729" r:id="rId5"/>
    <p:sldMasterId id="2147483732" r:id="rId6"/>
  </p:sldMasterIdLst>
  <p:notesMasterIdLst>
    <p:notesMasterId r:id="rId58"/>
  </p:notesMasterIdLst>
  <p:sldIdLst>
    <p:sldId id="256" r:id="rId7"/>
    <p:sldId id="257" r:id="rId8"/>
    <p:sldId id="318" r:id="rId9"/>
    <p:sldId id="319" r:id="rId10"/>
    <p:sldId id="320" r:id="rId11"/>
    <p:sldId id="321" r:id="rId12"/>
    <p:sldId id="322" r:id="rId13"/>
    <p:sldId id="323" r:id="rId14"/>
    <p:sldId id="324" r:id="rId15"/>
    <p:sldId id="325" r:id="rId16"/>
    <p:sldId id="326" r:id="rId17"/>
    <p:sldId id="327" r:id="rId18"/>
    <p:sldId id="328" r:id="rId19"/>
    <p:sldId id="329" r:id="rId20"/>
    <p:sldId id="330" r:id="rId21"/>
    <p:sldId id="331" r:id="rId22"/>
    <p:sldId id="332" r:id="rId23"/>
    <p:sldId id="333" r:id="rId24"/>
    <p:sldId id="334" r:id="rId25"/>
    <p:sldId id="335" r:id="rId26"/>
    <p:sldId id="336" r:id="rId27"/>
    <p:sldId id="337" r:id="rId28"/>
    <p:sldId id="338" r:id="rId29"/>
    <p:sldId id="339" r:id="rId30"/>
    <p:sldId id="263" r:id="rId31"/>
    <p:sldId id="265" r:id="rId32"/>
    <p:sldId id="270" r:id="rId33"/>
    <p:sldId id="271" r:id="rId34"/>
    <p:sldId id="272" r:id="rId35"/>
    <p:sldId id="273" r:id="rId36"/>
    <p:sldId id="274" r:id="rId37"/>
    <p:sldId id="275" r:id="rId38"/>
    <p:sldId id="276" r:id="rId39"/>
    <p:sldId id="277" r:id="rId40"/>
    <p:sldId id="278" r:id="rId41"/>
    <p:sldId id="279" r:id="rId42"/>
    <p:sldId id="282" r:id="rId43"/>
    <p:sldId id="283" r:id="rId44"/>
    <p:sldId id="284" r:id="rId45"/>
    <p:sldId id="285" r:id="rId46"/>
    <p:sldId id="286" r:id="rId47"/>
    <p:sldId id="288" r:id="rId48"/>
    <p:sldId id="289" r:id="rId49"/>
    <p:sldId id="290" r:id="rId50"/>
    <p:sldId id="307" r:id="rId51"/>
    <p:sldId id="309" r:id="rId52"/>
    <p:sldId id="310" r:id="rId53"/>
    <p:sldId id="313" r:id="rId54"/>
    <p:sldId id="314" r:id="rId55"/>
    <p:sldId id="315" r:id="rId56"/>
    <p:sldId id="317" r:id="rId57"/>
  </p:sldIdLst>
  <p:sldSz cx="9144000" cy="6858000" type="screen4x3"/>
  <p:notesSz cx="6858000" cy="9144000"/>
  <p:embeddedFontLst>
    <p:embeddedFont>
      <p:font typeface="Georgia" panose="02040502050405020303" pitchFamily="18" charset="0"/>
      <p:regular r:id="rId59"/>
      <p:bold r:id="rId60"/>
      <p:italic r:id="rId61"/>
      <p:boldItalic r:id="rId62"/>
    </p:embeddedFont>
    <p:embeddedFont>
      <p:font typeface="Calibri" panose="020F0502020204030204" pitchFamily="34" charset="0"/>
      <p:regular r:id="rId63"/>
      <p:bold r:id="rId64"/>
      <p:italic r:id="rId65"/>
      <p:boldItalic r:id="rId66"/>
    </p:embeddedFont>
    <p:embeddedFont>
      <p:font typeface="Verdana" panose="020B0604030504040204" pitchFamily="34" charset="0"/>
      <p:regular r:id="rId67"/>
      <p:bold r:id="rId68"/>
      <p:italic r:id="rId69"/>
      <p:boldItalic r:id="rId7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F0A27209-E802-4DC6-AC73-65B1D73BBAC3}">
  <a:tblStyle styleId="{F0A27209-E802-4DC6-AC73-65B1D73BBAC3}"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 styleId="{39A409D8-F467-40E5-809A-1FD321C2CC0D}" styleName="Table_1"/>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2" d="100"/>
          <a:sy n="82" d="100"/>
        </p:scale>
        <p:origin x="1474"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font" Target="fonts/font5.fntdata"/><Relationship Id="rId68"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notesMaster" Target="notesMasters/notesMaster1.xml"/><Relationship Id="rId66" Type="http://schemas.openxmlformats.org/officeDocument/2006/relationships/font" Target="fonts/font8.fntdata"/><Relationship Id="rId74"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font" Target="fonts/font3.fntdata"/><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font" Target="fonts/font6.fntdata"/><Relationship Id="rId69" Type="http://schemas.openxmlformats.org/officeDocument/2006/relationships/font" Target="fonts/font11.fntdata"/><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font" Target="fonts/font1.fntdata"/><Relationship Id="rId67" Type="http://schemas.openxmlformats.org/officeDocument/2006/relationships/font" Target="fonts/font9.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font" Target="fonts/font4.fntdata"/><Relationship Id="rId70" Type="http://schemas.openxmlformats.org/officeDocument/2006/relationships/font" Target="fonts/font12.fntdata"/><Relationship Id="rId75"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font" Target="fonts/font2.fntdata"/><Relationship Id="rId65" Type="http://schemas.openxmlformats.org/officeDocument/2006/relationships/font" Target="fonts/font7.fntdata"/><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defRPr/>
            </a:lvl1pPr>
            <a:lvl2pPr marL="457200" marR="0" lvl="1" indent="0" algn="l" rtl="0">
              <a:lnSpc>
                <a:spcPct val="100000"/>
              </a:lnSpc>
              <a:spcBef>
                <a:spcPts val="0"/>
              </a:spcBef>
              <a:spcAft>
                <a:spcPts val="0"/>
              </a:spcAft>
              <a:defRPr/>
            </a:lvl2pPr>
            <a:lvl3pPr marL="914400" marR="0" lvl="2" indent="0" algn="l" rtl="0">
              <a:lnSpc>
                <a:spcPct val="100000"/>
              </a:lnSpc>
              <a:spcBef>
                <a:spcPts val="0"/>
              </a:spcBef>
              <a:spcAft>
                <a:spcPts val="0"/>
              </a:spcAft>
              <a:defRPr/>
            </a:lvl3pPr>
            <a:lvl4pPr marL="1371600" marR="0" lvl="3" indent="0" algn="l" rtl="0">
              <a:lnSpc>
                <a:spcPct val="100000"/>
              </a:lnSpc>
              <a:spcBef>
                <a:spcPts val="0"/>
              </a:spcBef>
              <a:spcAft>
                <a:spcPts val="0"/>
              </a:spcAft>
              <a:defRPr/>
            </a:lvl4pPr>
            <a:lvl5pPr marL="1828800" marR="0" lvl="4" indent="0" algn="l" rtl="0">
              <a:lnSpc>
                <a:spcPct val="100000"/>
              </a:lnSpc>
              <a:spcBef>
                <a:spcPts val="0"/>
              </a:spcBef>
              <a:spcAft>
                <a:spcPts val="0"/>
              </a:spcAft>
              <a:defRPr/>
            </a:lvl5pPr>
            <a:lvl6pPr marL="2286000" marR="0" lvl="5" indent="0" algn="l" rtl="0">
              <a:lnSpc>
                <a:spcPct val="100000"/>
              </a:lnSpc>
              <a:spcBef>
                <a:spcPts val="0"/>
              </a:spcBef>
              <a:spcAft>
                <a:spcPts val="0"/>
              </a:spcAft>
              <a:defRPr/>
            </a:lvl6pPr>
            <a:lvl7pPr marL="3200400" marR="0" lvl="6" indent="0" algn="l" rtl="0">
              <a:lnSpc>
                <a:spcPct val="100000"/>
              </a:lnSpc>
              <a:spcBef>
                <a:spcPts val="0"/>
              </a:spcBef>
              <a:spcAft>
                <a:spcPts val="0"/>
              </a:spcAft>
              <a:defRPr/>
            </a:lvl7pPr>
            <a:lvl8pPr marL="4572000" marR="0" lvl="7" indent="0" algn="l" rtl="0">
              <a:lnSpc>
                <a:spcPct val="100000"/>
              </a:lnSpc>
              <a:spcBef>
                <a:spcPts val="0"/>
              </a:spcBef>
              <a:spcAft>
                <a:spcPts val="0"/>
              </a:spcAft>
              <a:defRPr/>
            </a:lvl8pPr>
            <a:lvl9pPr marL="6400800" marR="0" lvl="8" indent="0" algn="l" rtl="0">
              <a:lnSpc>
                <a:spcPct val="100000"/>
              </a:lnSpc>
              <a:spcBef>
                <a:spcPts val="0"/>
              </a:spcBef>
              <a:spcAft>
                <a:spcPts val="0"/>
              </a:spcAft>
              <a:defRPr/>
            </a:lvl9pPr>
          </a:lstStyle>
          <a:p>
            <a:endParaRPr/>
          </a:p>
        </p:txBody>
      </p:sp>
      <p:sp>
        <p:nvSpPr>
          <p:cNvPr id="4" name="Shape 4"/>
          <p:cNvSpPr txBox="1">
            <a:spLocks noGrp="1"/>
          </p:cNvSpPr>
          <p:nvPr>
            <p:ph type="dt" idx="10"/>
          </p:nvPr>
        </p:nvSpPr>
        <p:spPr>
          <a:xfrm>
            <a:off x="388620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defRPr/>
            </a:lvl1pPr>
            <a:lvl2pPr marL="457200" marR="0" lvl="1" indent="0" algn="l" rtl="0">
              <a:lnSpc>
                <a:spcPct val="100000"/>
              </a:lnSpc>
              <a:spcBef>
                <a:spcPts val="0"/>
              </a:spcBef>
              <a:spcAft>
                <a:spcPts val="0"/>
              </a:spcAft>
              <a:defRPr/>
            </a:lvl2pPr>
            <a:lvl3pPr marL="914400" marR="0" lvl="2" indent="0" algn="l" rtl="0">
              <a:lnSpc>
                <a:spcPct val="100000"/>
              </a:lnSpc>
              <a:spcBef>
                <a:spcPts val="0"/>
              </a:spcBef>
              <a:spcAft>
                <a:spcPts val="0"/>
              </a:spcAft>
              <a:defRPr/>
            </a:lvl3pPr>
            <a:lvl4pPr marL="1371600" marR="0" lvl="3" indent="0" algn="l" rtl="0">
              <a:lnSpc>
                <a:spcPct val="100000"/>
              </a:lnSpc>
              <a:spcBef>
                <a:spcPts val="0"/>
              </a:spcBef>
              <a:spcAft>
                <a:spcPts val="0"/>
              </a:spcAft>
              <a:defRPr/>
            </a:lvl4pPr>
            <a:lvl5pPr marL="1828800" marR="0" lvl="4" indent="0" algn="l" rtl="0">
              <a:lnSpc>
                <a:spcPct val="100000"/>
              </a:lnSpc>
              <a:spcBef>
                <a:spcPts val="0"/>
              </a:spcBef>
              <a:spcAft>
                <a:spcPts val="0"/>
              </a:spcAft>
              <a:defRPr/>
            </a:lvl5pPr>
            <a:lvl6pPr marL="2286000" marR="0" lvl="5" indent="0" algn="l" rtl="0">
              <a:lnSpc>
                <a:spcPct val="100000"/>
              </a:lnSpc>
              <a:spcBef>
                <a:spcPts val="0"/>
              </a:spcBef>
              <a:spcAft>
                <a:spcPts val="0"/>
              </a:spcAft>
              <a:defRPr/>
            </a:lvl6pPr>
            <a:lvl7pPr marL="3200400" marR="0" lvl="6" indent="0" algn="l" rtl="0">
              <a:lnSpc>
                <a:spcPct val="100000"/>
              </a:lnSpc>
              <a:spcBef>
                <a:spcPts val="0"/>
              </a:spcBef>
              <a:spcAft>
                <a:spcPts val="0"/>
              </a:spcAft>
              <a:defRPr/>
            </a:lvl7pPr>
            <a:lvl8pPr marL="4572000" marR="0" lvl="7" indent="0" algn="l" rtl="0">
              <a:lnSpc>
                <a:spcPct val="100000"/>
              </a:lnSpc>
              <a:spcBef>
                <a:spcPts val="0"/>
              </a:spcBef>
              <a:spcAft>
                <a:spcPts val="0"/>
              </a:spcAft>
              <a:defRPr/>
            </a:lvl8pPr>
            <a:lvl9pPr marL="6400800" marR="0" lvl="8" indent="0" algn="l" rtl="0">
              <a:lnSpc>
                <a:spcPct val="100000"/>
              </a:lnSpc>
              <a:spcBef>
                <a:spcPts val="0"/>
              </a:spcBef>
              <a:spcAft>
                <a:spcPts val="0"/>
              </a:spcAft>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7" name="Shape 7"/>
          <p:cNvSpPr txBox="1">
            <a:spLocks noGrp="1"/>
          </p:cNvSpPr>
          <p:nvPr>
            <p:ph type="ftr" idx="11"/>
          </p:nvPr>
        </p:nvSpPr>
        <p:spPr>
          <a:xfrm>
            <a:off x="0" y="8686800"/>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defRPr/>
            </a:lvl1pPr>
            <a:lvl2pPr marL="457200" marR="0" lvl="1" indent="0" algn="l" rtl="0">
              <a:lnSpc>
                <a:spcPct val="100000"/>
              </a:lnSpc>
              <a:spcBef>
                <a:spcPts val="0"/>
              </a:spcBef>
              <a:spcAft>
                <a:spcPts val="0"/>
              </a:spcAft>
              <a:defRPr/>
            </a:lvl2pPr>
            <a:lvl3pPr marL="914400" marR="0" lvl="2" indent="0" algn="l" rtl="0">
              <a:lnSpc>
                <a:spcPct val="100000"/>
              </a:lnSpc>
              <a:spcBef>
                <a:spcPts val="0"/>
              </a:spcBef>
              <a:spcAft>
                <a:spcPts val="0"/>
              </a:spcAft>
              <a:defRPr/>
            </a:lvl3pPr>
            <a:lvl4pPr marL="1371600" marR="0" lvl="3" indent="0" algn="l" rtl="0">
              <a:lnSpc>
                <a:spcPct val="100000"/>
              </a:lnSpc>
              <a:spcBef>
                <a:spcPts val="0"/>
              </a:spcBef>
              <a:spcAft>
                <a:spcPts val="0"/>
              </a:spcAft>
              <a:defRPr/>
            </a:lvl4pPr>
            <a:lvl5pPr marL="1828800" marR="0" lvl="4" indent="0" algn="l" rtl="0">
              <a:lnSpc>
                <a:spcPct val="100000"/>
              </a:lnSpc>
              <a:spcBef>
                <a:spcPts val="0"/>
              </a:spcBef>
              <a:spcAft>
                <a:spcPts val="0"/>
              </a:spcAft>
              <a:defRPr/>
            </a:lvl5pPr>
            <a:lvl6pPr marL="2286000" marR="0" lvl="5" indent="0" algn="l" rtl="0">
              <a:lnSpc>
                <a:spcPct val="100000"/>
              </a:lnSpc>
              <a:spcBef>
                <a:spcPts val="0"/>
              </a:spcBef>
              <a:spcAft>
                <a:spcPts val="0"/>
              </a:spcAft>
              <a:defRPr/>
            </a:lvl6pPr>
            <a:lvl7pPr marL="3200400" marR="0" lvl="6" indent="0" algn="l" rtl="0">
              <a:lnSpc>
                <a:spcPct val="100000"/>
              </a:lnSpc>
              <a:spcBef>
                <a:spcPts val="0"/>
              </a:spcBef>
              <a:spcAft>
                <a:spcPts val="0"/>
              </a:spcAft>
              <a:defRPr/>
            </a:lvl7pPr>
            <a:lvl8pPr marL="4572000" marR="0" lvl="7" indent="0" algn="l" rtl="0">
              <a:lnSpc>
                <a:spcPct val="100000"/>
              </a:lnSpc>
              <a:spcBef>
                <a:spcPts val="0"/>
              </a:spcBef>
              <a:spcAft>
                <a:spcPts val="0"/>
              </a:spcAft>
              <a:defRPr/>
            </a:lvl8pPr>
            <a:lvl9pPr marL="6400800" marR="0" lvl="8" indent="0" algn="l" rtl="0">
              <a:lnSpc>
                <a:spcPct val="100000"/>
              </a:lnSpc>
              <a:spcBef>
                <a:spcPts val="0"/>
              </a:spcBef>
              <a:spcAft>
                <a:spcPts val="0"/>
              </a:spcAft>
              <a:defRPr/>
            </a:lvl9pPr>
          </a:lstStyle>
          <a:p>
            <a:endParaRPr/>
          </a:p>
        </p:txBody>
      </p:sp>
      <p:sp>
        <p:nvSpPr>
          <p:cNvPr id="8" name="Shape 8"/>
          <p:cNvSpPr txBox="1">
            <a:spLocks noGrp="1"/>
          </p:cNvSpPr>
          <p:nvPr>
            <p:ph type="sldNum" idx="12"/>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lang="en-US"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859959636"/>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drive.google.com/file/d/1m-z8so-VKmf83dycGTU8RsnQIuK_ahfH/view?usp=sharing"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drive.google.com/file/d/0BzJLbX2Flui2X3VveUlaMlI5UW8/view"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nc2ml.org/"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mailto:k-12programareas@dpi.nc.gov"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www.21stcenturyskills.org/"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ances.ncdpi.wikispaces.net/ArtsR4Life"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ances.ncdpi.wikispaces.net"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mailto:join-artsed@dpi.state.nc.us" TargetMode="Externa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eldnces.ncdpi.wikispaces.net/Growing+Success+for+ELLs+Summer+Conference+2015" TargetMode="External"/><Relationship Id="rId2" Type="http://schemas.openxmlformats.org/officeDocument/2006/relationships/slide" Target="../slides/slide41.xml"/><Relationship Id="rId1" Type="http://schemas.openxmlformats.org/officeDocument/2006/relationships/notesMaster" Target="../notesMasters/notesMaster1.xml"/><Relationship Id="rId5" Type="http://schemas.openxmlformats.org/officeDocument/2006/relationships/hyperlink" Target="http://eldnces.ncdpi.wikispaces.net/LEP+Coordinators" TargetMode="External"/><Relationship Id="rId4" Type="http://schemas.openxmlformats.org/officeDocument/2006/relationships/hyperlink" Target="http://eldnces.ncdpi.wikispaces.net/Fall+LEP+Coordinator+Meeting+2014" TargetMode="Externa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choolcounseling.ncdpi.wikispaces.net/" TargetMode="External"/><Relationship Id="rId7" Type="http://schemas.openxmlformats.org/officeDocument/2006/relationships/hyperlink" Target="mailto:cynthia.floyd@dpi.nc.gov" TargetMode="External"/><Relationship Id="rId2" Type="http://schemas.openxmlformats.org/officeDocument/2006/relationships/slide" Target="../slides/slide43.xml"/><Relationship Id="rId1" Type="http://schemas.openxmlformats.org/officeDocument/2006/relationships/notesMaster" Target="../notesMasters/notesMaster1.xml"/><Relationship Id="rId6" Type="http://schemas.openxmlformats.org/officeDocument/2006/relationships/hyperlink" Target="https://www.facebook.com/ncdpi.schoolcounseling" TargetMode="External"/><Relationship Id="rId5" Type="http://schemas.openxmlformats.org/officeDocument/2006/relationships/hyperlink" Target="http://ncees.ncdpi.wikispaces.net/Support+Staff" TargetMode="External"/><Relationship Id="rId4" Type="http://schemas.openxmlformats.org/officeDocument/2006/relationships/hyperlink" Target="http://www.ncpublicschools.org/studentsupport/counseling/" TargetMode="Externa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rive.google.com/file/d/1Q5i2hOh-Vz-tjWpsLz_MhrfekE-uIQmD/view"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www.ncpublicschools.org"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Shape 429"/>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lvl="0">
              <a:spcBef>
                <a:spcPts val="0"/>
              </a:spcBef>
              <a:buNone/>
            </a:pPr>
            <a:endParaRPr/>
          </a:p>
        </p:txBody>
      </p:sp>
      <p:sp>
        <p:nvSpPr>
          <p:cNvPr id="430" name="Shape 4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3087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8" name="Shape 258"/>
          <p:cNvSpPr txBox="1">
            <a:spLocks noGrp="1"/>
          </p:cNvSpPr>
          <p:nvPr>
            <p:ph type="body" idx="1"/>
          </p:nvPr>
        </p:nvSpPr>
        <p:spPr>
          <a:xfrm>
            <a:off x="914400" y="4343400"/>
            <a:ext cx="5029200" cy="4114800"/>
          </a:xfrm>
          <a:prstGeom prst="rect">
            <a:avLst/>
          </a:prstGeom>
        </p:spPr>
        <p:txBody>
          <a:bodyPr spcFirstLastPara="1" wrap="square" lIns="91420" tIns="91420" rIns="91420" bIns="91420" anchor="t" anchorCtr="0">
            <a:noAutofit/>
          </a:bodyPr>
          <a:lstStyle/>
          <a:p>
            <a:pPr marL="457175" indent="-317483">
              <a:buClr>
                <a:schemeClr val="dk1"/>
              </a:buClr>
              <a:buFont typeface="Calibri"/>
              <a:buChar char="●"/>
            </a:pPr>
            <a:r>
              <a:rPr lang="en-US" sz="1400" b="1" u="sng" dirty="0">
                <a:solidFill>
                  <a:schemeClr val="hlink"/>
                </a:solidFill>
                <a:highlight>
                  <a:schemeClr val="lt1"/>
                </a:highlight>
                <a:latin typeface="Calibri"/>
                <a:ea typeface="Calibri"/>
                <a:cs typeface="Calibri"/>
                <a:sym typeface="Calibri"/>
                <a:hlinkClick r:id="rId3"/>
              </a:rPr>
              <a:t>Virtual Implementation Kit</a:t>
            </a:r>
            <a:r>
              <a:rPr lang="en-US" sz="1400" b="1" dirty="0">
                <a:solidFill>
                  <a:schemeClr val="dk1"/>
                </a:solidFill>
                <a:highlight>
                  <a:schemeClr val="lt1"/>
                </a:highlight>
                <a:latin typeface="Calibri"/>
                <a:ea typeface="Calibri"/>
                <a:cs typeface="Calibri"/>
                <a:sym typeface="Calibri"/>
              </a:rPr>
              <a:t> (VIK) </a:t>
            </a:r>
            <a:r>
              <a:rPr lang="en-US" sz="1400" dirty="0">
                <a:solidFill>
                  <a:schemeClr val="dk1"/>
                </a:solidFill>
                <a:highlight>
                  <a:schemeClr val="lt1"/>
                </a:highlight>
                <a:latin typeface="Calibri"/>
                <a:ea typeface="Calibri"/>
                <a:cs typeface="Calibri"/>
                <a:sym typeface="Calibri"/>
              </a:rPr>
              <a:t>NCDPI formed a team of educators, (Digital Supports Writers) who created digital resources to support stakeholders in the implementation of the new ELA Standard Course of Study. These resources are part of the virtual implementation kit released in January 2018.</a:t>
            </a:r>
          </a:p>
          <a:p>
            <a:pPr marL="457175" indent="-317483" defTabSz="897301">
              <a:buClr>
                <a:schemeClr val="dk1"/>
              </a:buClr>
              <a:buSzPts val="1400"/>
              <a:buFont typeface="Calibri"/>
              <a:buChar char="●"/>
              <a:defRPr/>
            </a:pPr>
            <a:r>
              <a:rPr lang="en-US" sz="1400" dirty="0">
                <a:solidFill>
                  <a:schemeClr val="dk1"/>
                </a:solidFill>
                <a:highlight>
                  <a:schemeClr val="lt1"/>
                </a:highlight>
                <a:latin typeface="Calibri"/>
                <a:ea typeface="Calibri"/>
                <a:cs typeface="Calibri"/>
                <a:sym typeface="Calibri"/>
              </a:rPr>
              <a:t>* An additional 100 standard-focused lessons will be uploaded to the VIK in June and August. These lessons that target the expectations of the standards and do not name a specific text to allow for teacher adaptation.</a:t>
            </a:r>
          </a:p>
          <a:p>
            <a:pPr marL="457175" indent="-317483" defTabSz="897301">
              <a:buClr>
                <a:schemeClr val="dk1"/>
              </a:buClr>
              <a:buSzPts val="1400"/>
              <a:buFont typeface="Calibri"/>
              <a:buChar char="●"/>
              <a:defRPr/>
            </a:pPr>
            <a:r>
              <a:rPr lang="en-US" sz="1400" b="1" u="sng" dirty="0">
                <a:solidFill>
                  <a:srgbClr val="1155CC"/>
                </a:solidFill>
                <a:highlight>
                  <a:schemeClr val="lt1"/>
                </a:highlight>
                <a:latin typeface="Calibri"/>
                <a:ea typeface="Calibri"/>
                <a:cs typeface="Calibri"/>
                <a:sym typeface="Calibri"/>
                <a:hlinkClick r:id="rId4"/>
              </a:rPr>
              <a:t>Canvas Course Trio</a:t>
            </a:r>
            <a:r>
              <a:rPr lang="en-US" sz="1400" b="1" u="sng" dirty="0">
                <a:solidFill>
                  <a:srgbClr val="1155CC"/>
                </a:solidFill>
                <a:highlight>
                  <a:schemeClr val="lt1"/>
                </a:highlight>
                <a:latin typeface="Calibri"/>
                <a:ea typeface="Calibri"/>
                <a:cs typeface="Calibri"/>
                <a:sym typeface="Calibri"/>
              </a:rPr>
              <a:t> </a:t>
            </a:r>
            <a:r>
              <a:rPr lang="en-US" sz="1400" b="1" dirty="0">
                <a:solidFill>
                  <a:srgbClr val="1155CC"/>
                </a:solidFill>
                <a:highlight>
                  <a:schemeClr val="lt1"/>
                </a:highlight>
                <a:latin typeface="Calibri"/>
                <a:ea typeface="Calibri"/>
                <a:cs typeface="Calibri"/>
                <a:sym typeface="Calibri"/>
              </a:rPr>
              <a:t> - Quite a few stakeholders are taking these self-paced, self-guided courses to learn about the new standards. </a:t>
            </a:r>
            <a:endParaRPr lang="en-US" sz="1400" dirty="0">
              <a:solidFill>
                <a:schemeClr val="dk1"/>
              </a:solidFill>
              <a:highlight>
                <a:schemeClr val="lt1"/>
              </a:highlight>
              <a:latin typeface="Calibri"/>
              <a:ea typeface="Calibri"/>
              <a:cs typeface="Calibri"/>
              <a:sym typeface="Calibri"/>
            </a:endParaRPr>
          </a:p>
          <a:p>
            <a:pPr marL="457175" indent="-317483" defTabSz="897301">
              <a:buClr>
                <a:schemeClr val="dk1"/>
              </a:buClr>
              <a:buSzPts val="1400"/>
              <a:buFont typeface="Calibri"/>
              <a:buChar char="●"/>
              <a:defRPr/>
            </a:pPr>
            <a:r>
              <a:rPr lang="en-US" sz="1400" u="sng" dirty="0">
                <a:solidFill>
                  <a:srgbClr val="1155CC"/>
                </a:solidFill>
                <a:highlight>
                  <a:schemeClr val="lt1"/>
                </a:highlight>
                <a:latin typeface="Calibri"/>
                <a:ea typeface="Calibri"/>
                <a:cs typeface="Calibri"/>
                <a:sym typeface="Calibri"/>
                <a:hlinkClick r:id="rId4"/>
              </a:rPr>
              <a:t>Virtual </a:t>
            </a:r>
            <a:r>
              <a:rPr lang="en-US" sz="1400" u="sng" dirty="0">
                <a:solidFill>
                  <a:srgbClr val="1155CC"/>
                </a:solidFill>
                <a:highlight>
                  <a:schemeClr val="lt1"/>
                </a:highlight>
                <a:latin typeface="Calibri"/>
                <a:ea typeface="Calibri"/>
                <a:cs typeface="Calibri"/>
                <a:sym typeface="Calibri"/>
              </a:rPr>
              <a:t>Learning Opportunities </a:t>
            </a:r>
            <a:r>
              <a:rPr lang="en-US" sz="1400" dirty="0">
                <a:solidFill>
                  <a:srgbClr val="1155CC"/>
                </a:solidFill>
                <a:highlight>
                  <a:schemeClr val="lt1"/>
                </a:highlight>
                <a:latin typeface="Calibri"/>
                <a:ea typeface="Calibri"/>
                <a:cs typeface="Calibri"/>
                <a:sym typeface="Calibri"/>
              </a:rPr>
              <a:t> - </a:t>
            </a:r>
            <a:r>
              <a:rPr lang="en-US" sz="1400" i="1" dirty="0">
                <a:solidFill>
                  <a:schemeClr val="dk1"/>
                </a:solidFill>
                <a:highlight>
                  <a:schemeClr val="lt1"/>
                </a:highlight>
                <a:latin typeface="Calibri"/>
                <a:ea typeface="Calibri"/>
                <a:cs typeface="Calibri"/>
                <a:sym typeface="Calibri"/>
              </a:rPr>
              <a:t>Using the Clarifications and ‘In the Classroom’ Ideas in the Understanding the Standards Document plus two other self-guided learning opportunities, based on stakeholder feedback</a:t>
            </a:r>
          </a:p>
          <a:p>
            <a:pPr marL="457175" indent="-317483">
              <a:buClr>
                <a:schemeClr val="dk1"/>
              </a:buClr>
              <a:buFont typeface="Calibri"/>
              <a:buChar char="●"/>
            </a:pPr>
            <a:r>
              <a:rPr lang="en-US" sz="1400" dirty="0">
                <a:solidFill>
                  <a:schemeClr val="dk1"/>
                </a:solidFill>
                <a:highlight>
                  <a:schemeClr val="lt1"/>
                </a:highlight>
                <a:latin typeface="Calibri"/>
                <a:ea typeface="Calibri"/>
                <a:cs typeface="Calibri"/>
                <a:sym typeface="Calibri"/>
              </a:rPr>
              <a:t>Upcoming Resources:</a:t>
            </a:r>
          </a:p>
          <a:p>
            <a:pPr marL="457175" indent="-317483">
              <a:buClr>
                <a:schemeClr val="dk1"/>
              </a:buClr>
              <a:buFont typeface="Calibri"/>
              <a:buChar char="●"/>
            </a:pPr>
            <a:r>
              <a:rPr lang="en-US" sz="1400" dirty="0">
                <a:solidFill>
                  <a:schemeClr val="dk1"/>
                </a:solidFill>
                <a:highlight>
                  <a:schemeClr val="lt1"/>
                </a:highlight>
                <a:latin typeface="Calibri"/>
                <a:ea typeface="Calibri"/>
                <a:cs typeface="Calibri"/>
                <a:sym typeface="Calibri"/>
              </a:rPr>
              <a:t>* In September, a  Canvas course will be offered. This course will be on standard-focused, text-centered instruction and will be guided by members of the ELA team.</a:t>
            </a:r>
            <a:endParaRPr lang="en-US" sz="1400" u="sng" dirty="0">
              <a:solidFill>
                <a:srgbClr val="1155CC"/>
              </a:solidFill>
              <a:highlight>
                <a:schemeClr val="lt1"/>
              </a:highlight>
              <a:latin typeface="Calibri"/>
              <a:ea typeface="Calibri"/>
              <a:cs typeface="Calibri"/>
              <a:sym typeface="Calibri"/>
              <a:hlinkClick r:id="rId4"/>
            </a:endParaRPr>
          </a:p>
          <a:p>
            <a:pPr marL="139692">
              <a:buClr>
                <a:schemeClr val="dk1"/>
              </a:buClr>
            </a:pPr>
            <a:endParaRPr sz="1400" dirty="0">
              <a:solidFill>
                <a:schemeClr val="dk1"/>
              </a:solidFill>
              <a:highlight>
                <a:schemeClr val="lt1"/>
              </a:highlight>
              <a:latin typeface="Calibri"/>
              <a:ea typeface="Calibri"/>
              <a:cs typeface="Calibri"/>
              <a:sym typeface="Calibri"/>
            </a:endParaRPr>
          </a:p>
          <a:p>
            <a:pPr marL="457175" indent="-317483">
              <a:buClr>
                <a:schemeClr val="dk1"/>
              </a:buClr>
              <a:buFont typeface="Calibri"/>
              <a:buChar char="●"/>
            </a:pPr>
            <a:r>
              <a:rPr lang="en-US" sz="1400" dirty="0">
                <a:solidFill>
                  <a:schemeClr val="dk1"/>
                </a:solidFill>
                <a:highlight>
                  <a:schemeClr val="lt1"/>
                </a:highlight>
                <a:latin typeface="Calibri"/>
                <a:ea typeface="Calibri"/>
                <a:cs typeface="Calibri"/>
                <a:sym typeface="Calibri"/>
              </a:rPr>
              <a:t>Math Collaborative for Mathematics Learning - </a:t>
            </a:r>
            <a:r>
              <a:rPr lang="en-US" sz="1400" dirty="0">
                <a:solidFill>
                  <a:srgbClr val="2D3B45"/>
                </a:solidFill>
                <a:highlight>
                  <a:schemeClr val="lt1"/>
                </a:highlight>
                <a:latin typeface="Calibri"/>
                <a:ea typeface="Calibri"/>
                <a:cs typeface="Calibri"/>
                <a:sym typeface="Calibri"/>
              </a:rPr>
              <a:t>is a research-practice partnership that includes the University of North Carolina at Greensboro, the North Carolina Department of Public Instruction, universities, and school districts across the state of North Carolina where teachers, district and state leaders, mathematicians, and researchers work together to support mathematics education in North Carolina. </a:t>
            </a:r>
            <a:endParaRPr sz="1400" dirty="0">
              <a:solidFill>
                <a:srgbClr val="2D3B45"/>
              </a:solidFill>
              <a:highlight>
                <a:schemeClr val="lt1"/>
              </a:highlight>
              <a:latin typeface="Calibri"/>
              <a:ea typeface="Calibri"/>
              <a:cs typeface="Calibri"/>
              <a:sym typeface="Calibri"/>
            </a:endParaRPr>
          </a:p>
          <a:p>
            <a:pPr marL="914350" lvl="1" indent="-317483">
              <a:buClr>
                <a:schemeClr val="dk1"/>
              </a:buClr>
              <a:buChar char="○"/>
            </a:pPr>
            <a:r>
              <a:rPr lang="en-US" sz="1400" dirty="0">
                <a:solidFill>
                  <a:srgbClr val="2D3B45"/>
                </a:solidFill>
                <a:highlight>
                  <a:schemeClr val="lt1"/>
                </a:highlight>
                <a:latin typeface="Calibri"/>
                <a:ea typeface="Calibri"/>
                <a:cs typeface="Calibri"/>
                <a:sym typeface="Calibri"/>
              </a:rPr>
              <a:t>(Expanding K-12 for 18-19 school year)</a:t>
            </a:r>
          </a:p>
          <a:p>
            <a:pPr marL="914350" lvl="1" indent="-317483">
              <a:buClr>
                <a:schemeClr val="dk1"/>
              </a:buClr>
              <a:buChar char="○"/>
            </a:pPr>
            <a:endParaRPr lang="en-US" sz="1400" dirty="0">
              <a:solidFill>
                <a:srgbClr val="2D3B45"/>
              </a:solidFill>
              <a:highlight>
                <a:schemeClr val="lt1"/>
              </a:highlight>
              <a:latin typeface="Calibri"/>
              <a:ea typeface="Calibri"/>
              <a:cs typeface="Calibri"/>
              <a:sym typeface="Calibri"/>
            </a:endParaRPr>
          </a:p>
          <a:p>
            <a:pPr marL="465699" indent="-317483">
              <a:buClr>
                <a:schemeClr val="dk1"/>
              </a:buClr>
              <a:buChar char="○"/>
            </a:pPr>
            <a:r>
              <a:rPr lang="en-US" sz="1400" dirty="0">
                <a:solidFill>
                  <a:srgbClr val="2D3B45"/>
                </a:solidFill>
                <a:highlight>
                  <a:schemeClr val="lt1"/>
                </a:highlight>
                <a:latin typeface="Calibri"/>
                <a:ea typeface="Calibri"/>
                <a:cs typeface="Calibri"/>
                <a:sym typeface="Calibri"/>
              </a:rPr>
              <a:t>K-8 Mathematics will be provide 2-day regional training on the revised standards for districts and charters.  The training will build on the spring training, adding teacher leaders with district leaders for the purpose of redelivery in the LEAs/charters.</a:t>
            </a:r>
            <a:endParaRPr sz="1400" dirty="0">
              <a:solidFill>
                <a:schemeClr val="dk1"/>
              </a:solidFill>
              <a:highlight>
                <a:schemeClr val="lt1"/>
              </a:highlight>
              <a:latin typeface="Calibri"/>
              <a:ea typeface="Calibri"/>
              <a:cs typeface="Calibri"/>
              <a:sym typeface="Calibri"/>
            </a:endParaRPr>
          </a:p>
          <a:p>
            <a:endParaRPr sz="1100" dirty="0">
              <a:solidFill>
                <a:schemeClr val="dk1"/>
              </a:solidFill>
              <a:highlight>
                <a:srgbClr val="FFFF00"/>
              </a:highlight>
              <a:latin typeface="Calibri"/>
              <a:ea typeface="Calibri"/>
              <a:cs typeface="Calibri"/>
              <a:sym typeface="Calibri"/>
            </a:endParaRPr>
          </a:p>
          <a:p>
            <a:endParaRPr sz="1100" dirty="0">
              <a:solidFill>
                <a:schemeClr val="dk1"/>
              </a:solidFill>
              <a:latin typeface="Calibri"/>
              <a:ea typeface="Calibri"/>
              <a:cs typeface="Calibri"/>
              <a:sym typeface="Calibri"/>
            </a:endParaRPr>
          </a:p>
          <a:p>
            <a:pPr>
              <a:buClr>
                <a:schemeClr val="dk1"/>
              </a:buClr>
              <a:buSzPts val="1100"/>
            </a:pPr>
            <a:endParaRPr sz="1100" dirty="0">
              <a:solidFill>
                <a:schemeClr val="dk1"/>
              </a:solidFill>
              <a:latin typeface="Calibri"/>
              <a:ea typeface="Calibri"/>
              <a:cs typeface="Calibri"/>
              <a:sym typeface="Calibri"/>
            </a:endParaRPr>
          </a:p>
          <a:p>
            <a:endParaRPr b="1" dirty="0">
              <a:latin typeface="Calibri"/>
              <a:ea typeface="Calibri"/>
              <a:cs typeface="Calibri"/>
              <a:sym typeface="Calibri"/>
            </a:endParaRPr>
          </a:p>
        </p:txBody>
      </p:sp>
      <p:sp>
        <p:nvSpPr>
          <p:cNvPr id="259" name="Shape 259"/>
          <p:cNvSpPr txBox="1">
            <a:spLocks noGrp="1"/>
          </p:cNvSpPr>
          <p:nvPr>
            <p:ph type="sldNum" idx="12"/>
          </p:nvPr>
        </p:nvSpPr>
        <p:spPr>
          <a:xfrm>
            <a:off x="3886200" y="8686800"/>
            <a:ext cx="2971800" cy="457200"/>
          </a:xfrm>
          <a:prstGeom prst="rect">
            <a:avLst/>
          </a:prstGeom>
        </p:spPr>
        <p:txBody>
          <a:bodyPr spcFirstLastPara="1" wrap="square" lIns="91420" tIns="45697" rIns="91420" bIns="45697" anchor="b" anchorCtr="0">
            <a:noAutofit/>
          </a:bodyPr>
          <a:lstStyle/>
          <a:p>
            <a:fld id="{00000000-1234-1234-1234-123412341234}" type="slidenum">
              <a:rPr lang="en-US"/>
              <a:p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5" name="Shape 265"/>
          <p:cNvSpPr txBox="1">
            <a:spLocks noGrp="1"/>
          </p:cNvSpPr>
          <p:nvPr>
            <p:ph type="body" idx="1"/>
          </p:nvPr>
        </p:nvSpPr>
        <p:spPr>
          <a:xfrm>
            <a:off x="914400" y="4343400"/>
            <a:ext cx="5029200" cy="4114800"/>
          </a:xfrm>
          <a:prstGeom prst="rect">
            <a:avLst/>
          </a:prstGeom>
        </p:spPr>
        <p:txBody>
          <a:bodyPr spcFirstLastPara="1" wrap="square" lIns="91420" tIns="91420" rIns="91420" bIns="91420" anchor="t" anchorCtr="0">
            <a:noAutofit/>
          </a:bodyPr>
          <a:lstStyle/>
          <a:p>
            <a:pPr>
              <a:buClr>
                <a:schemeClr val="dk1"/>
              </a:buClr>
              <a:buSzPts val="1100"/>
            </a:pPr>
            <a:r>
              <a:rPr lang="en-US">
                <a:solidFill>
                  <a:schemeClr val="dk1"/>
                </a:solidFill>
                <a:latin typeface="Calibri"/>
                <a:ea typeface="Calibri"/>
                <a:cs typeface="Calibri"/>
                <a:sym typeface="Calibri"/>
              </a:rPr>
              <a:t>Technical assistance and coaching  focuses on enabling support structures that can build upon the skills introduced within professional development.  It ensures ongoing support in implementing behavior changes and provides skills to move individuals charged with leading implementation to greater proficiency.</a:t>
            </a:r>
            <a:endParaRPr>
              <a:solidFill>
                <a:schemeClr val="dk1"/>
              </a:solidFill>
              <a:latin typeface="Calibri"/>
              <a:ea typeface="Calibri"/>
              <a:cs typeface="Calibri"/>
              <a:sym typeface="Calibri"/>
            </a:endParaRPr>
          </a:p>
          <a:p>
            <a:pPr>
              <a:buClr>
                <a:schemeClr val="dk1"/>
              </a:buClr>
              <a:buSzPts val="1100"/>
            </a:pPr>
            <a:endParaRPr>
              <a:solidFill>
                <a:schemeClr val="dk1"/>
              </a:solidFill>
              <a:latin typeface="Calibri"/>
              <a:ea typeface="Calibri"/>
              <a:cs typeface="Calibri"/>
              <a:sym typeface="Calibri"/>
            </a:endParaRPr>
          </a:p>
          <a:p>
            <a:pPr>
              <a:buClr>
                <a:schemeClr val="dk1"/>
              </a:buClr>
              <a:buSzPts val="1100"/>
            </a:pPr>
            <a:r>
              <a:rPr lang="en-US">
                <a:solidFill>
                  <a:schemeClr val="dk1"/>
                </a:solidFill>
                <a:latin typeface="Calibri"/>
                <a:ea typeface="Calibri"/>
                <a:cs typeface="Calibri"/>
                <a:sym typeface="Calibri"/>
              </a:rPr>
              <a:t>Technical assistance is being provided in a variety of ways, including </a:t>
            </a:r>
            <a:endParaRPr>
              <a:solidFill>
                <a:schemeClr val="dk1"/>
              </a:solidFill>
              <a:latin typeface="Calibri"/>
              <a:ea typeface="Calibri"/>
              <a:cs typeface="Calibri"/>
              <a:sym typeface="Calibri"/>
            </a:endParaRPr>
          </a:p>
          <a:p>
            <a:pPr>
              <a:buClr>
                <a:schemeClr val="dk1"/>
              </a:buClr>
              <a:buSzPts val="1100"/>
            </a:pPr>
            <a:r>
              <a:rPr lang="en-US" b="1">
                <a:solidFill>
                  <a:schemeClr val="dk1"/>
                </a:solidFill>
                <a:latin typeface="Calibri"/>
                <a:ea typeface="Calibri"/>
                <a:cs typeface="Calibri"/>
                <a:sym typeface="Calibri"/>
              </a:rPr>
              <a:t>Digital or Print Support Documents/Publications</a:t>
            </a:r>
            <a:endParaRPr b="1">
              <a:solidFill>
                <a:schemeClr val="dk1"/>
              </a:solidFill>
              <a:latin typeface="Calibri"/>
              <a:ea typeface="Calibri"/>
              <a:cs typeface="Calibri"/>
              <a:sym typeface="Calibri"/>
            </a:endParaRPr>
          </a:p>
          <a:p>
            <a:pPr marL="457175" indent="-342881">
              <a:buClr>
                <a:schemeClr val="dk1"/>
              </a:buClr>
              <a:buSzPts val="1800"/>
              <a:buFont typeface="Calibri"/>
              <a:buChar char="●"/>
            </a:pPr>
            <a:r>
              <a:rPr lang="en-US">
                <a:solidFill>
                  <a:schemeClr val="dk1"/>
                </a:solidFill>
                <a:latin typeface="Calibri"/>
                <a:ea typeface="Calibri"/>
                <a:cs typeface="Calibri"/>
                <a:sym typeface="Calibri"/>
              </a:rPr>
              <a:t>Link to Standards</a:t>
            </a:r>
            <a:endParaRPr>
              <a:solidFill>
                <a:schemeClr val="dk1"/>
              </a:solidFill>
              <a:latin typeface="Calibri"/>
              <a:ea typeface="Calibri"/>
              <a:cs typeface="Calibri"/>
              <a:sym typeface="Calibri"/>
            </a:endParaRPr>
          </a:p>
          <a:p>
            <a:pPr marL="457175" indent="-342881">
              <a:buClr>
                <a:schemeClr val="dk1"/>
              </a:buClr>
              <a:buSzPts val="1800"/>
              <a:buFont typeface="Calibri"/>
              <a:buChar char="●"/>
            </a:pPr>
            <a:r>
              <a:rPr lang="en-US">
                <a:solidFill>
                  <a:schemeClr val="dk1"/>
                </a:solidFill>
                <a:latin typeface="Calibri"/>
                <a:ea typeface="Calibri"/>
                <a:cs typeface="Calibri"/>
                <a:sym typeface="Calibri"/>
              </a:rPr>
              <a:t>Support Documents</a:t>
            </a:r>
            <a:endParaRPr>
              <a:solidFill>
                <a:schemeClr val="dk1"/>
              </a:solidFill>
              <a:latin typeface="Calibri"/>
              <a:ea typeface="Calibri"/>
              <a:cs typeface="Calibri"/>
              <a:sym typeface="Calibri"/>
            </a:endParaRPr>
          </a:p>
          <a:p>
            <a:pPr marL="457175" indent="-342881">
              <a:buClr>
                <a:schemeClr val="dk1"/>
              </a:buClr>
              <a:buSzPts val="1800"/>
              <a:buFont typeface="Calibri"/>
              <a:buChar char="●"/>
            </a:pPr>
            <a:r>
              <a:rPr lang="en-US">
                <a:solidFill>
                  <a:schemeClr val="dk1"/>
                </a:solidFill>
                <a:latin typeface="Calibri"/>
                <a:ea typeface="Calibri"/>
                <a:cs typeface="Calibri"/>
                <a:sym typeface="Calibri"/>
              </a:rPr>
              <a:t>Wikispaces and Repositories</a:t>
            </a:r>
            <a:endParaRPr>
              <a:solidFill>
                <a:schemeClr val="dk1"/>
              </a:solidFill>
              <a:latin typeface="Calibri"/>
              <a:ea typeface="Calibri"/>
              <a:cs typeface="Calibri"/>
              <a:sym typeface="Calibri"/>
            </a:endParaRPr>
          </a:p>
          <a:p>
            <a:pPr marL="457175" indent="-342881">
              <a:buClr>
                <a:schemeClr val="dk1"/>
              </a:buClr>
              <a:buSzPts val="1800"/>
              <a:buFont typeface="Calibri"/>
              <a:buChar char="●"/>
            </a:pPr>
            <a:r>
              <a:rPr lang="en-US">
                <a:solidFill>
                  <a:schemeClr val="dk1"/>
                </a:solidFill>
                <a:latin typeface="Calibri"/>
                <a:ea typeface="Calibri"/>
                <a:cs typeface="Calibri"/>
                <a:sym typeface="Calibri"/>
              </a:rPr>
              <a:t>Print Materials </a:t>
            </a:r>
            <a:endParaRPr>
              <a:solidFill>
                <a:schemeClr val="dk1"/>
              </a:solidFill>
              <a:latin typeface="Calibri"/>
              <a:ea typeface="Calibri"/>
              <a:cs typeface="Calibri"/>
              <a:sym typeface="Calibri"/>
            </a:endParaRPr>
          </a:p>
          <a:p>
            <a:pPr>
              <a:buClr>
                <a:schemeClr val="dk1"/>
              </a:buClr>
              <a:buSzPts val="1100"/>
            </a:pPr>
            <a:endParaRPr>
              <a:solidFill>
                <a:schemeClr val="dk1"/>
              </a:solidFill>
              <a:latin typeface="Calibri"/>
              <a:ea typeface="Calibri"/>
              <a:cs typeface="Calibri"/>
              <a:sym typeface="Calibri"/>
            </a:endParaRPr>
          </a:p>
          <a:p>
            <a:pPr>
              <a:buClr>
                <a:schemeClr val="dk1"/>
              </a:buClr>
              <a:buSzPts val="1100"/>
            </a:pPr>
            <a:endParaRPr>
              <a:solidFill>
                <a:schemeClr val="dk1"/>
              </a:solidFill>
              <a:latin typeface="Calibri"/>
              <a:ea typeface="Calibri"/>
              <a:cs typeface="Calibri"/>
              <a:sym typeface="Calibri"/>
            </a:endParaRPr>
          </a:p>
          <a:p>
            <a:endParaRPr/>
          </a:p>
        </p:txBody>
      </p:sp>
      <p:sp>
        <p:nvSpPr>
          <p:cNvPr id="266" name="Shape 266"/>
          <p:cNvSpPr txBox="1">
            <a:spLocks noGrp="1"/>
          </p:cNvSpPr>
          <p:nvPr>
            <p:ph type="sldNum" idx="12"/>
          </p:nvPr>
        </p:nvSpPr>
        <p:spPr>
          <a:xfrm>
            <a:off x="3886200" y="8686800"/>
            <a:ext cx="2971800" cy="457200"/>
          </a:xfrm>
          <a:prstGeom prst="rect">
            <a:avLst/>
          </a:prstGeom>
        </p:spPr>
        <p:txBody>
          <a:bodyPr spcFirstLastPara="1" wrap="square" lIns="91420" tIns="45697" rIns="91420" bIns="45697" anchor="b" anchorCtr="0">
            <a:noAutofit/>
          </a:bodyPr>
          <a:lstStyle/>
          <a:p>
            <a:fld id="{00000000-1234-1234-1234-123412341234}" type="slidenum">
              <a:rPr lang="en-US"/>
              <a:p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1" name="Shape 271"/>
          <p:cNvSpPr txBox="1">
            <a:spLocks noGrp="1"/>
          </p:cNvSpPr>
          <p:nvPr>
            <p:ph type="body" idx="1"/>
          </p:nvPr>
        </p:nvSpPr>
        <p:spPr>
          <a:xfrm>
            <a:off x="914400" y="4343400"/>
            <a:ext cx="5029200" cy="4114800"/>
          </a:xfrm>
          <a:prstGeom prst="rect">
            <a:avLst/>
          </a:prstGeom>
        </p:spPr>
        <p:txBody>
          <a:bodyPr spcFirstLastPara="1" wrap="square" lIns="91420" tIns="91420" rIns="91420" bIns="91420" anchor="t" anchorCtr="0">
            <a:noAutofit/>
          </a:bodyPr>
          <a:lstStyle/>
          <a:p>
            <a:r>
              <a:rPr lang="en-US" dirty="0">
                <a:latin typeface="Calibri"/>
                <a:ea typeface="Calibri"/>
                <a:cs typeface="Calibri"/>
                <a:sym typeface="Calibri"/>
              </a:rPr>
              <a:t>This chart illustrates some of the digital or print resources that have been and will continue to be used to assist school systems with developing local implementation plans for the new standards.  </a:t>
            </a:r>
            <a:endParaRPr dirty="0">
              <a:latin typeface="Calibri"/>
              <a:ea typeface="Calibri"/>
              <a:cs typeface="Calibri"/>
              <a:sym typeface="Calibri"/>
            </a:endParaRPr>
          </a:p>
          <a:p>
            <a:endParaRPr dirty="0">
              <a:latin typeface="Calibri"/>
              <a:ea typeface="Calibri"/>
              <a:cs typeface="Calibri"/>
              <a:sym typeface="Calibri"/>
            </a:endParaRPr>
          </a:p>
          <a:p>
            <a:pPr>
              <a:buClr>
                <a:schemeClr val="dk1"/>
              </a:buClr>
              <a:buSzPts val="1100"/>
            </a:pPr>
            <a:r>
              <a:rPr lang="en-US" dirty="0">
                <a:latin typeface="Calibri"/>
                <a:ea typeface="Calibri"/>
                <a:cs typeface="Calibri"/>
                <a:sym typeface="Calibri"/>
              </a:rPr>
              <a:t>Upcoming Resources:</a:t>
            </a:r>
            <a:endParaRPr dirty="0">
              <a:latin typeface="Calibri"/>
              <a:ea typeface="Calibri"/>
              <a:cs typeface="Calibri"/>
              <a:sym typeface="Calibri"/>
            </a:endParaRPr>
          </a:p>
          <a:p>
            <a:pPr>
              <a:buClr>
                <a:schemeClr val="dk1"/>
              </a:buClr>
              <a:buSzPts val="1100"/>
            </a:pPr>
            <a:r>
              <a:rPr lang="en-US" dirty="0">
                <a:latin typeface="Calibri"/>
                <a:ea typeface="Calibri"/>
                <a:cs typeface="Calibri"/>
                <a:sym typeface="Calibri"/>
              </a:rPr>
              <a:t>*The VIK continues to serve as a resource for PD and technical assistance. </a:t>
            </a:r>
          </a:p>
          <a:p>
            <a:pPr>
              <a:buClr>
                <a:schemeClr val="dk1"/>
              </a:buClr>
              <a:buSzPts val="1100"/>
            </a:pPr>
            <a:r>
              <a:rPr lang="en-US" dirty="0">
                <a:latin typeface="Calibri"/>
                <a:ea typeface="Calibri"/>
                <a:cs typeface="Calibri"/>
                <a:sym typeface="Calibri"/>
              </a:rPr>
              <a:t>The ELA Resources </a:t>
            </a:r>
            <a:r>
              <a:rPr lang="en-US" dirty="0" err="1">
                <a:latin typeface="Calibri"/>
                <a:ea typeface="Calibri"/>
                <a:cs typeface="Calibri"/>
                <a:sym typeface="Calibri"/>
              </a:rPr>
              <a:t>LiveBinder</a:t>
            </a:r>
            <a:r>
              <a:rPr lang="en-US" dirty="0">
                <a:latin typeface="Calibri"/>
                <a:ea typeface="Calibri"/>
                <a:cs typeface="Calibri"/>
                <a:sym typeface="Calibri"/>
              </a:rPr>
              <a:t> has been updated to align with the 2017 SCOS. This </a:t>
            </a:r>
            <a:r>
              <a:rPr lang="en-US" dirty="0" err="1">
                <a:latin typeface="Calibri"/>
                <a:ea typeface="Calibri"/>
                <a:cs typeface="Calibri"/>
                <a:sym typeface="Calibri"/>
              </a:rPr>
              <a:t>LiveBinder</a:t>
            </a:r>
            <a:r>
              <a:rPr lang="en-US" dirty="0">
                <a:latin typeface="Calibri"/>
                <a:ea typeface="Calibri"/>
                <a:cs typeface="Calibri"/>
                <a:sym typeface="Calibri"/>
              </a:rPr>
              <a:t> is housed under a new link. The current resources </a:t>
            </a:r>
            <a:r>
              <a:rPr lang="en-US" dirty="0" err="1">
                <a:latin typeface="Calibri"/>
                <a:ea typeface="Calibri"/>
                <a:cs typeface="Calibri"/>
                <a:sym typeface="Calibri"/>
              </a:rPr>
              <a:t>LiveBinder</a:t>
            </a:r>
            <a:r>
              <a:rPr lang="en-US" dirty="0">
                <a:latin typeface="Calibri"/>
                <a:ea typeface="Calibri"/>
                <a:cs typeface="Calibri"/>
                <a:sym typeface="Calibri"/>
              </a:rPr>
              <a:t> for the 2010 standards is archived under a tab within this new </a:t>
            </a:r>
            <a:r>
              <a:rPr lang="en-US" dirty="0" err="1">
                <a:latin typeface="Calibri"/>
                <a:ea typeface="Calibri"/>
                <a:cs typeface="Calibri"/>
                <a:sym typeface="Calibri"/>
              </a:rPr>
              <a:t>LiveBinder</a:t>
            </a:r>
            <a:r>
              <a:rPr lang="en-US" dirty="0">
                <a:latin typeface="Calibri"/>
                <a:ea typeface="Calibri"/>
                <a:cs typeface="Calibri"/>
                <a:sym typeface="Calibri"/>
              </a:rPr>
              <a:t>.</a:t>
            </a:r>
            <a:endParaRPr dirty="0">
              <a:latin typeface="Calibri"/>
              <a:ea typeface="Calibri"/>
              <a:cs typeface="Calibri"/>
              <a:sym typeface="Calibri"/>
            </a:endParaRPr>
          </a:p>
          <a:p>
            <a:pPr>
              <a:buClr>
                <a:schemeClr val="dk1"/>
              </a:buClr>
              <a:buSzPts val="1100"/>
            </a:pPr>
            <a:r>
              <a:rPr lang="en-US" dirty="0">
                <a:latin typeface="Calibri"/>
                <a:ea typeface="Calibri"/>
                <a:cs typeface="Calibri"/>
                <a:sym typeface="Calibri"/>
              </a:rPr>
              <a:t>* The SCOOP, the ELA quarterly newsletter was shared via </a:t>
            </a:r>
            <a:r>
              <a:rPr lang="en-US" dirty="0" err="1">
                <a:latin typeface="Calibri"/>
                <a:ea typeface="Calibri"/>
                <a:cs typeface="Calibri"/>
                <a:sym typeface="Calibri"/>
              </a:rPr>
              <a:t>listserve</a:t>
            </a:r>
            <a:r>
              <a:rPr lang="en-US" dirty="0">
                <a:latin typeface="Calibri"/>
                <a:ea typeface="Calibri"/>
                <a:cs typeface="Calibri"/>
                <a:sym typeface="Calibri"/>
              </a:rPr>
              <a:t> on June 1. It included a section that provides optional paths educators can take to determine which VIK resources to use when they begin their summer planning. Another section offers some guidance to help teachers align old lessons to the new SCOS.</a:t>
            </a:r>
            <a:endParaRPr dirty="0">
              <a:latin typeface="Calibri"/>
              <a:ea typeface="Calibri"/>
              <a:cs typeface="Calibri"/>
              <a:sym typeface="Calibri"/>
            </a:endParaRPr>
          </a:p>
          <a:p>
            <a:pPr>
              <a:buClr>
                <a:schemeClr val="dk1"/>
              </a:buClr>
              <a:buSzPts val="1100"/>
            </a:pPr>
            <a:r>
              <a:rPr lang="en-US" dirty="0">
                <a:latin typeface="Calibri"/>
                <a:ea typeface="Calibri"/>
                <a:cs typeface="Calibri"/>
                <a:sym typeface="Calibri"/>
              </a:rPr>
              <a:t>* Another new resource ELA: The Basics, will be released in July. This is for beginning and lateral entry teachers. It focuses on the basics of ELA instruction and is meant to be used with the resources in the VIK.</a:t>
            </a:r>
            <a:endParaRPr dirty="0">
              <a:latin typeface="Calibri"/>
              <a:ea typeface="Calibri"/>
              <a:cs typeface="Calibri"/>
              <a:sym typeface="Calibri"/>
            </a:endParaRPr>
          </a:p>
          <a:p>
            <a:pPr>
              <a:buClr>
                <a:schemeClr val="dk1"/>
              </a:buClr>
              <a:buSzPts val="1100"/>
            </a:pPr>
            <a:r>
              <a:rPr lang="en-US" dirty="0">
                <a:latin typeface="Calibri"/>
                <a:ea typeface="Calibri"/>
                <a:cs typeface="Calibri"/>
                <a:sym typeface="Calibri"/>
              </a:rPr>
              <a:t>* The Parent Guides—both English and Spanish versions-- will be available for purchase in July from publications.</a:t>
            </a:r>
            <a:endParaRPr dirty="0">
              <a:latin typeface="Calibri"/>
              <a:ea typeface="Calibri"/>
              <a:cs typeface="Calibri"/>
              <a:sym typeface="Calibri"/>
            </a:endParaRPr>
          </a:p>
          <a:p>
            <a:pPr>
              <a:buClr>
                <a:schemeClr val="dk1"/>
              </a:buClr>
              <a:buSzPts val="1100"/>
            </a:pPr>
            <a:r>
              <a:rPr lang="en-US" dirty="0">
                <a:latin typeface="Calibri"/>
                <a:ea typeface="Calibri"/>
                <a:cs typeface="Calibri"/>
                <a:sym typeface="Calibri"/>
              </a:rPr>
              <a:t>* In the Fall, the ELA team will begin their podcast series Up to Standards.</a:t>
            </a:r>
          </a:p>
          <a:p>
            <a:pPr marL="168244" indent="-168244">
              <a:buClr>
                <a:schemeClr val="dk1"/>
              </a:buClr>
              <a:buSzPts val="1100"/>
              <a:buFont typeface="Arial" panose="020B0604020202020204" pitchFamily="34" charset="0"/>
              <a:buChar char="•"/>
            </a:pPr>
            <a:endParaRPr lang="en-US" dirty="0">
              <a:latin typeface="Calibri"/>
              <a:ea typeface="Calibri"/>
              <a:cs typeface="Calibri"/>
              <a:sym typeface="Calibri"/>
            </a:endParaRPr>
          </a:p>
          <a:p>
            <a:pPr marL="168244" indent="-168244" defTabSz="897301">
              <a:buClr>
                <a:schemeClr val="dk1"/>
              </a:buClr>
              <a:buSzPts val="1100"/>
              <a:buFont typeface="Arial" panose="020B0604020202020204" pitchFamily="34" charset="0"/>
              <a:buChar char="•"/>
              <a:defRPr/>
            </a:pPr>
            <a:endParaRPr lang="en-US" b="1" dirty="0">
              <a:latin typeface="Calibri"/>
              <a:ea typeface="Calibri"/>
              <a:cs typeface="Calibri"/>
              <a:sym typeface="Calibri"/>
            </a:endParaRPr>
          </a:p>
          <a:p>
            <a:r>
              <a:rPr lang="en-US" dirty="0">
                <a:solidFill>
                  <a:srgbClr val="2D3B45"/>
                </a:solidFill>
                <a:highlight>
                  <a:srgbClr val="FFFFFF"/>
                </a:highlight>
              </a:rPr>
              <a:t>NC2ML includes materials to support the standards as well as research-based materials that can specifically be used for coaching to impact instruction.</a:t>
            </a:r>
          </a:p>
          <a:p>
            <a:endParaRPr lang="en-US" dirty="0">
              <a:solidFill>
                <a:srgbClr val="2D3B45"/>
              </a:solidFill>
              <a:highlight>
                <a:srgbClr val="FFFFFF"/>
              </a:highlight>
            </a:endParaRPr>
          </a:p>
          <a:p>
            <a:r>
              <a:rPr lang="en-US" dirty="0">
                <a:solidFill>
                  <a:srgbClr val="2D3B45"/>
                </a:solidFill>
                <a:highlight>
                  <a:srgbClr val="FFFFFF"/>
                </a:highlight>
              </a:rPr>
              <a:t>A new, K-8 Canvas Repository will be available in Fall 2018, and will be accessible from the NC2ML site. The Canvas Site includes standards, support documents, and opportunities to discuss math for NC educators, K-8.</a:t>
            </a:r>
          </a:p>
          <a:p>
            <a:endParaRPr lang="en-US" dirty="0">
              <a:solidFill>
                <a:srgbClr val="2D3B45"/>
              </a:solidFill>
              <a:highlight>
                <a:srgbClr val="FFFFFF"/>
              </a:highlight>
            </a:endParaRPr>
          </a:p>
          <a:p>
            <a:r>
              <a:rPr lang="en-US" dirty="0">
                <a:solidFill>
                  <a:srgbClr val="2D3B45"/>
                </a:solidFill>
                <a:highlight>
                  <a:srgbClr val="FFFFFF"/>
                </a:highlight>
              </a:rPr>
              <a:t>New K-8 Instructional Frameworks, created as part of the MSP projects, are available on NC2ML.  </a:t>
            </a:r>
          </a:p>
          <a:p>
            <a:endParaRPr lang="en-US" dirty="0">
              <a:solidFill>
                <a:srgbClr val="2D3B45"/>
              </a:solidFill>
              <a:highlight>
                <a:srgbClr val="FFFFFF"/>
              </a:highlight>
            </a:endParaRPr>
          </a:p>
          <a:p>
            <a:pPr defTabSz="897301">
              <a:buClr>
                <a:srgbClr val="000000"/>
              </a:buClr>
              <a:buSzPts val="1400"/>
              <a:defRPr/>
            </a:pPr>
            <a:r>
              <a:rPr lang="en-US" b="1" dirty="0">
                <a:highlight>
                  <a:srgbClr val="FFFFFF"/>
                </a:highlight>
                <a:latin typeface="Calibri"/>
                <a:ea typeface="Calibri"/>
                <a:cs typeface="Calibri"/>
                <a:sym typeface="Calibri"/>
              </a:rPr>
              <a:t>A Math Leaders Focus Session will take place during the summer regional PD.  The focus session will provide information and support on ESSA and the new accountability model.</a:t>
            </a:r>
          </a:p>
          <a:p>
            <a:endParaRPr lang="en-US" dirty="0">
              <a:solidFill>
                <a:srgbClr val="2D3B45"/>
              </a:solidFill>
              <a:highlight>
                <a:srgbClr val="FFFFFF"/>
              </a:highlight>
            </a:endParaRPr>
          </a:p>
          <a:p>
            <a:pPr marL="168244" indent="-168244" defTabSz="897301">
              <a:buClr>
                <a:schemeClr val="dk1"/>
              </a:buClr>
              <a:buSzPts val="1100"/>
              <a:buFont typeface="Arial" panose="020B0604020202020204" pitchFamily="34" charset="0"/>
              <a:buChar char="•"/>
              <a:defRPr/>
            </a:pPr>
            <a:endParaRPr lang="en-US" b="1" dirty="0">
              <a:latin typeface="Calibri"/>
              <a:ea typeface="Calibri"/>
              <a:cs typeface="Calibri"/>
              <a:sym typeface="Calibri"/>
            </a:endParaRPr>
          </a:p>
          <a:p>
            <a:pPr marL="168244" indent="-168244">
              <a:buClr>
                <a:schemeClr val="dk1"/>
              </a:buClr>
              <a:buSzPts val="1100"/>
              <a:buFont typeface="Arial" panose="020B0604020202020204" pitchFamily="34" charset="0"/>
              <a:buChar char="•"/>
            </a:pPr>
            <a:endParaRPr dirty="0">
              <a:latin typeface="Calibri"/>
              <a:ea typeface="Calibri"/>
              <a:cs typeface="Calibri"/>
              <a:sym typeface="Calibri"/>
            </a:endParaRPr>
          </a:p>
          <a:p>
            <a:endParaRPr dirty="0">
              <a:latin typeface="Calibri"/>
              <a:ea typeface="Calibri"/>
              <a:cs typeface="Calibri"/>
              <a:sym typeface="Calibri"/>
            </a:endParaRPr>
          </a:p>
        </p:txBody>
      </p:sp>
      <p:sp>
        <p:nvSpPr>
          <p:cNvPr id="272" name="Shape 272"/>
          <p:cNvSpPr txBox="1">
            <a:spLocks noGrp="1"/>
          </p:cNvSpPr>
          <p:nvPr>
            <p:ph type="sldNum" idx="12"/>
          </p:nvPr>
        </p:nvSpPr>
        <p:spPr>
          <a:xfrm>
            <a:off x="3886200" y="8686800"/>
            <a:ext cx="2971800" cy="457200"/>
          </a:xfrm>
          <a:prstGeom prst="rect">
            <a:avLst/>
          </a:prstGeom>
        </p:spPr>
        <p:txBody>
          <a:bodyPr spcFirstLastPara="1" wrap="square" lIns="91420" tIns="45697" rIns="91420" bIns="45697" anchor="b" anchorCtr="0">
            <a:noAutofit/>
          </a:bodyPr>
          <a:lstStyle/>
          <a:p>
            <a:fld id="{00000000-1234-1234-1234-123412341234}" type="slidenum">
              <a:rPr lang="en-US"/>
              <a:p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8" name="Shape 278"/>
          <p:cNvSpPr txBox="1">
            <a:spLocks noGrp="1"/>
          </p:cNvSpPr>
          <p:nvPr>
            <p:ph type="body" idx="1"/>
          </p:nvPr>
        </p:nvSpPr>
        <p:spPr>
          <a:xfrm>
            <a:off x="914400" y="4343400"/>
            <a:ext cx="5029200" cy="4114800"/>
          </a:xfrm>
          <a:prstGeom prst="rect">
            <a:avLst/>
          </a:prstGeom>
        </p:spPr>
        <p:txBody>
          <a:bodyPr spcFirstLastPara="1" wrap="square" lIns="91420" tIns="91420" rIns="91420" bIns="91420" anchor="t" anchorCtr="0">
            <a:noAutofit/>
          </a:bodyPr>
          <a:lstStyle/>
          <a:p>
            <a:r>
              <a:rPr lang="en-US" dirty="0">
                <a:latin typeface="Calibri"/>
                <a:ea typeface="Calibri"/>
                <a:cs typeface="Calibri"/>
                <a:sym typeface="Calibri"/>
              </a:rPr>
              <a:t>Here is an example from a recent webinar hosted by the ELA section at NCDPI with a focus on local implementation plans.  There were approximately 130 participants, and 6 individual systems (listed here) shared their local implementation plans with participants.  </a:t>
            </a:r>
          </a:p>
          <a:p>
            <a:endParaRPr dirty="0">
              <a:latin typeface="Calibri"/>
              <a:ea typeface="Calibri"/>
              <a:cs typeface="Calibri"/>
              <a:sym typeface="Calibri"/>
            </a:endParaRPr>
          </a:p>
        </p:txBody>
      </p:sp>
      <p:sp>
        <p:nvSpPr>
          <p:cNvPr id="279" name="Shape 279"/>
          <p:cNvSpPr txBox="1">
            <a:spLocks noGrp="1"/>
          </p:cNvSpPr>
          <p:nvPr>
            <p:ph type="sldNum" idx="12"/>
          </p:nvPr>
        </p:nvSpPr>
        <p:spPr>
          <a:xfrm>
            <a:off x="3886200" y="8686800"/>
            <a:ext cx="2971800" cy="457200"/>
          </a:xfrm>
          <a:prstGeom prst="rect">
            <a:avLst/>
          </a:prstGeom>
        </p:spPr>
        <p:txBody>
          <a:bodyPr spcFirstLastPara="1" wrap="square" lIns="91420" tIns="45697" rIns="91420" bIns="45697" anchor="b" anchorCtr="0">
            <a:noAutofit/>
          </a:bodyPr>
          <a:lstStyle/>
          <a:p>
            <a:fld id="{00000000-1234-1234-1234-123412341234}" type="slidenum">
              <a:rPr lang="en-US"/>
              <a:p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0" name="Shape 300"/>
          <p:cNvSpPr txBox="1">
            <a:spLocks noGrp="1"/>
          </p:cNvSpPr>
          <p:nvPr>
            <p:ph type="body" idx="1"/>
          </p:nvPr>
        </p:nvSpPr>
        <p:spPr>
          <a:xfrm>
            <a:off x="914400" y="4343400"/>
            <a:ext cx="5029200" cy="4114800"/>
          </a:xfrm>
          <a:prstGeom prst="rect">
            <a:avLst/>
          </a:prstGeom>
        </p:spPr>
        <p:txBody>
          <a:bodyPr spcFirstLastPara="1" wrap="square" lIns="91420" tIns="91420" rIns="91420" bIns="91420" anchor="t" anchorCtr="0">
            <a:noAutofit/>
          </a:bodyPr>
          <a:lstStyle/>
          <a:p>
            <a:r>
              <a:rPr lang="en-US" dirty="0">
                <a:solidFill>
                  <a:srgbClr val="2D3B45"/>
                </a:solidFill>
                <a:highlight>
                  <a:srgbClr val="FFFFFF"/>
                </a:highlight>
              </a:rPr>
              <a:t>The new K-8 instructional frameworks provide an approach to pacing clusters of standards based on research and learning progression of content for each grade level.</a:t>
            </a:r>
          </a:p>
          <a:p>
            <a:endParaRPr lang="en-US" dirty="0">
              <a:solidFill>
                <a:srgbClr val="2D3B45"/>
              </a:solidFill>
              <a:highlight>
                <a:srgbClr val="FFFFFF"/>
              </a:highlight>
            </a:endParaRPr>
          </a:p>
          <a:p>
            <a:endParaRPr dirty="0">
              <a:solidFill>
                <a:schemeClr val="dk1"/>
              </a:solidFill>
              <a:highlight>
                <a:srgbClr val="FFFFFF"/>
              </a:highlight>
              <a:latin typeface="Calibri"/>
              <a:ea typeface="Calibri"/>
              <a:cs typeface="Calibri"/>
              <a:sym typeface="Calibri"/>
            </a:endParaRPr>
          </a:p>
        </p:txBody>
      </p:sp>
      <p:sp>
        <p:nvSpPr>
          <p:cNvPr id="301" name="Shape 301"/>
          <p:cNvSpPr txBox="1">
            <a:spLocks noGrp="1"/>
          </p:cNvSpPr>
          <p:nvPr>
            <p:ph type="sldNum" idx="12"/>
          </p:nvPr>
        </p:nvSpPr>
        <p:spPr>
          <a:xfrm>
            <a:off x="3886200" y="8686800"/>
            <a:ext cx="2971800" cy="457200"/>
          </a:xfrm>
          <a:prstGeom prst="rect">
            <a:avLst/>
          </a:prstGeom>
        </p:spPr>
        <p:txBody>
          <a:bodyPr spcFirstLastPara="1" wrap="square" lIns="91420" tIns="45697" rIns="91420" bIns="45697" anchor="b" anchorCtr="0">
            <a:noAutofit/>
          </a:bodyPr>
          <a:lstStyle/>
          <a:p>
            <a:fld id="{00000000-1234-1234-1234-123412341234}" type="slidenum">
              <a:rPr lang="en-US"/>
              <a:p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0" name="Shape 300"/>
          <p:cNvSpPr txBox="1">
            <a:spLocks noGrp="1"/>
          </p:cNvSpPr>
          <p:nvPr>
            <p:ph type="body" idx="1"/>
          </p:nvPr>
        </p:nvSpPr>
        <p:spPr>
          <a:xfrm>
            <a:off x="914400" y="4343400"/>
            <a:ext cx="5029200" cy="4114800"/>
          </a:xfrm>
          <a:prstGeom prst="rect">
            <a:avLst/>
          </a:prstGeom>
        </p:spPr>
        <p:txBody>
          <a:bodyPr spcFirstLastPara="1" wrap="square" lIns="91420" tIns="91420" rIns="91420" bIns="91420" anchor="t" anchorCtr="0">
            <a:noAutofit/>
          </a:bodyPr>
          <a:lstStyle/>
          <a:p>
            <a:r>
              <a:rPr lang="en-US" dirty="0">
                <a:solidFill>
                  <a:srgbClr val="2D3B45"/>
                </a:solidFill>
                <a:highlight>
                  <a:srgbClr val="FFFFFF"/>
                </a:highlight>
              </a:rPr>
              <a:t>This slide gives you an example of technical assistance for parents in mathematics for grades 6 and 8. The parent guides will be provided with the instructional resources to help parents at each grade level. </a:t>
            </a:r>
          </a:p>
          <a:p>
            <a:endParaRPr lang="en-US" dirty="0">
              <a:solidFill>
                <a:srgbClr val="2D3B45"/>
              </a:solidFill>
              <a:highlight>
                <a:srgbClr val="FFFFFF"/>
              </a:highlight>
            </a:endParaRPr>
          </a:p>
          <a:p>
            <a:endParaRPr lang="en-US" dirty="0">
              <a:solidFill>
                <a:srgbClr val="2D3B45"/>
              </a:solidFill>
              <a:highlight>
                <a:srgbClr val="FFFFFF"/>
              </a:highlight>
            </a:endParaRPr>
          </a:p>
          <a:p>
            <a:endParaRPr lang="en-US" dirty="0">
              <a:solidFill>
                <a:srgbClr val="2D3B45"/>
              </a:solidFill>
              <a:highlight>
                <a:srgbClr val="FFFFFF"/>
              </a:highlight>
            </a:endParaRPr>
          </a:p>
          <a:p>
            <a:endParaRPr dirty="0">
              <a:solidFill>
                <a:schemeClr val="dk1"/>
              </a:solidFill>
              <a:highlight>
                <a:srgbClr val="FFFFFF"/>
              </a:highlight>
              <a:latin typeface="Calibri"/>
              <a:ea typeface="Calibri"/>
              <a:cs typeface="Calibri"/>
              <a:sym typeface="Calibri"/>
            </a:endParaRPr>
          </a:p>
        </p:txBody>
      </p:sp>
      <p:sp>
        <p:nvSpPr>
          <p:cNvPr id="301" name="Shape 301"/>
          <p:cNvSpPr txBox="1">
            <a:spLocks noGrp="1"/>
          </p:cNvSpPr>
          <p:nvPr>
            <p:ph type="sldNum" idx="12"/>
          </p:nvPr>
        </p:nvSpPr>
        <p:spPr>
          <a:xfrm>
            <a:off x="3886200" y="8686800"/>
            <a:ext cx="2971800" cy="457200"/>
          </a:xfrm>
          <a:prstGeom prst="rect">
            <a:avLst/>
          </a:prstGeom>
        </p:spPr>
        <p:txBody>
          <a:bodyPr spcFirstLastPara="1" wrap="square" lIns="91420" tIns="45697" rIns="91420" bIns="45697" anchor="b" anchorCtr="0">
            <a:noAutofit/>
          </a:bodyPr>
          <a:lstStyle/>
          <a:p>
            <a:fld id="{00000000-1234-1234-1234-123412341234}" type="slidenum">
              <a:rPr lang="en-US"/>
              <a:pPr/>
              <a:t>15</a:t>
            </a:fld>
            <a:endParaRPr/>
          </a:p>
        </p:txBody>
      </p:sp>
    </p:spTree>
    <p:extLst>
      <p:ext uri="{BB962C8B-B14F-4D97-AF65-F5344CB8AC3E}">
        <p14:creationId xmlns:p14="http://schemas.microsoft.com/office/powerpoint/2010/main" val="2642765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8" name="Shape 308"/>
          <p:cNvSpPr txBox="1">
            <a:spLocks noGrp="1"/>
          </p:cNvSpPr>
          <p:nvPr>
            <p:ph type="body" idx="1"/>
          </p:nvPr>
        </p:nvSpPr>
        <p:spPr>
          <a:xfrm>
            <a:off x="914400" y="4343400"/>
            <a:ext cx="5029200" cy="4114800"/>
          </a:xfrm>
          <a:prstGeom prst="rect">
            <a:avLst/>
          </a:prstGeom>
        </p:spPr>
        <p:txBody>
          <a:bodyPr spcFirstLastPara="1" wrap="square" lIns="91420" tIns="91420" rIns="91420" bIns="91420" anchor="t" anchorCtr="0">
            <a:noAutofit/>
          </a:bodyPr>
          <a:lstStyle/>
          <a:p>
            <a:r>
              <a:rPr lang="en-US"/>
              <a:t>The last focus area is research and evaluation. </a:t>
            </a:r>
            <a:endParaRPr/>
          </a:p>
        </p:txBody>
      </p:sp>
      <p:sp>
        <p:nvSpPr>
          <p:cNvPr id="309" name="Shape 309"/>
          <p:cNvSpPr txBox="1">
            <a:spLocks noGrp="1"/>
          </p:cNvSpPr>
          <p:nvPr>
            <p:ph type="sldNum" idx="12"/>
          </p:nvPr>
        </p:nvSpPr>
        <p:spPr>
          <a:xfrm>
            <a:off x="3886200" y="8686800"/>
            <a:ext cx="2971800" cy="457200"/>
          </a:xfrm>
          <a:prstGeom prst="rect">
            <a:avLst/>
          </a:prstGeom>
        </p:spPr>
        <p:txBody>
          <a:bodyPr spcFirstLastPara="1" wrap="square" lIns="91420" tIns="45697" rIns="91420" bIns="45697" anchor="b" anchorCtr="0">
            <a:noAutofit/>
          </a:bodyPr>
          <a:lstStyle/>
          <a:p>
            <a:fld id="{00000000-1234-1234-1234-123412341234}" type="slidenum">
              <a:rPr lang="en-US"/>
              <a:pP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4" name="Shape 314"/>
          <p:cNvSpPr txBox="1">
            <a:spLocks noGrp="1"/>
          </p:cNvSpPr>
          <p:nvPr>
            <p:ph type="body" idx="1"/>
          </p:nvPr>
        </p:nvSpPr>
        <p:spPr>
          <a:xfrm>
            <a:off x="914400" y="4343400"/>
            <a:ext cx="5029200" cy="4114800"/>
          </a:xfrm>
          <a:prstGeom prst="rect">
            <a:avLst/>
          </a:prstGeom>
        </p:spPr>
        <p:txBody>
          <a:bodyPr spcFirstLastPara="1" wrap="square" lIns="91420" tIns="91420" rIns="91420" bIns="91420" anchor="t" anchorCtr="0">
            <a:noAutofit/>
          </a:bodyPr>
          <a:lstStyle/>
          <a:p>
            <a:r>
              <a:rPr lang="en-US" dirty="0">
                <a:latin typeface="Calibri"/>
                <a:ea typeface="Calibri"/>
                <a:cs typeface="Calibri"/>
                <a:sym typeface="Calibri"/>
              </a:rPr>
              <a:t>This table illustrates some of the ways that Research and Evaluation are used throughout the standards review, revision, and implementation process.  During this stage in the process (installation), we have used focus groups to inform materials development and refinement; we are implementing feedback loops through instructional materials and websites; and we are incorporating evaluation as a component for all training and support documents.</a:t>
            </a:r>
          </a:p>
          <a:p>
            <a:endParaRPr lang="en-US" dirty="0">
              <a:latin typeface="Calibri"/>
              <a:ea typeface="Calibri"/>
              <a:cs typeface="Calibri"/>
              <a:sym typeface="Calibri"/>
            </a:endParaRPr>
          </a:p>
          <a:p>
            <a:r>
              <a:rPr lang="en-US" dirty="0">
                <a:latin typeface="Calibri"/>
                <a:ea typeface="Calibri"/>
                <a:cs typeface="Calibri"/>
                <a:sym typeface="Calibri"/>
              </a:rPr>
              <a:t>Collecting information from internal and external stakeholders and inviting them to inform materials, resources, and PD needs; For example, Dr. </a:t>
            </a:r>
            <a:r>
              <a:rPr lang="en-US" dirty="0" err="1">
                <a:latin typeface="Calibri"/>
                <a:ea typeface="Calibri"/>
                <a:cs typeface="Calibri"/>
                <a:sym typeface="Calibri"/>
              </a:rPr>
              <a:t>Sulock</a:t>
            </a:r>
            <a:r>
              <a:rPr lang="en-US" dirty="0">
                <a:latin typeface="Calibri"/>
                <a:ea typeface="Calibri"/>
                <a:cs typeface="Calibri"/>
                <a:sym typeface="Calibri"/>
              </a:rPr>
              <a:t>, a retired veteran teacher of 45 years continues to work with our teachers and students and collects feedback on the implementation of the standards, which she shares with NCDPI in an ongoing basis, </a:t>
            </a:r>
            <a:endParaRPr dirty="0">
              <a:latin typeface="Calibri"/>
              <a:ea typeface="Calibri"/>
              <a:cs typeface="Calibri"/>
              <a:sym typeface="Calibri"/>
            </a:endParaRPr>
          </a:p>
          <a:p>
            <a:endParaRPr dirty="0">
              <a:latin typeface="Calibri"/>
              <a:ea typeface="Calibri"/>
              <a:cs typeface="Calibri"/>
              <a:sym typeface="Calibri"/>
            </a:endParaRPr>
          </a:p>
        </p:txBody>
      </p:sp>
      <p:sp>
        <p:nvSpPr>
          <p:cNvPr id="315" name="Shape 315"/>
          <p:cNvSpPr txBox="1">
            <a:spLocks noGrp="1"/>
          </p:cNvSpPr>
          <p:nvPr>
            <p:ph type="sldNum" idx="12"/>
          </p:nvPr>
        </p:nvSpPr>
        <p:spPr>
          <a:xfrm>
            <a:off x="3886200" y="8686800"/>
            <a:ext cx="2971800" cy="457200"/>
          </a:xfrm>
          <a:prstGeom prst="rect">
            <a:avLst/>
          </a:prstGeom>
        </p:spPr>
        <p:txBody>
          <a:bodyPr spcFirstLastPara="1" wrap="square" lIns="91420" tIns="45697" rIns="91420" bIns="45697" anchor="b" anchorCtr="0">
            <a:noAutofit/>
          </a:bodyPr>
          <a:lstStyle/>
          <a:p>
            <a:fld id="{00000000-1234-1234-1234-123412341234}" type="slidenum">
              <a:rPr lang="en-US"/>
              <a:pP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321" name="Shape 321"/>
          <p:cNvSpPr txBox="1">
            <a:spLocks noGrp="1"/>
          </p:cNvSpPr>
          <p:nvPr>
            <p:ph type="body" idx="1"/>
          </p:nvPr>
        </p:nvSpPr>
        <p:spPr>
          <a:xfrm>
            <a:off x="914400" y="4343400"/>
            <a:ext cx="5029200" cy="4114800"/>
          </a:xfrm>
          <a:prstGeom prst="rect">
            <a:avLst/>
          </a:prstGeom>
          <a:noFill/>
          <a:ln>
            <a:noFill/>
          </a:ln>
        </p:spPr>
        <p:txBody>
          <a:bodyPr spcFirstLastPara="1" wrap="square" lIns="91420" tIns="91420" rIns="91420" bIns="91420" anchor="t" anchorCtr="0">
            <a:noAutofit/>
          </a:bodyPr>
          <a:lstStyle/>
          <a:p>
            <a:r>
              <a:rPr lang="en-US" dirty="0"/>
              <a:t>One example of how we are using research and evaluation with standards implementation is the development of a consistent survey, which was used with participants in the winter and spring ELA and MA PD sessions.  The responses are being used to inform future training and support and to help us know how the information learned will impact local standards implementation.</a:t>
            </a:r>
            <a:endParaRPr dirty="0"/>
          </a:p>
        </p:txBody>
      </p:sp>
      <p:sp>
        <p:nvSpPr>
          <p:cNvPr id="322" name="Shape 322"/>
          <p:cNvSpPr txBox="1">
            <a:spLocks noGrp="1"/>
          </p:cNvSpPr>
          <p:nvPr>
            <p:ph type="sldNum" idx="12"/>
          </p:nvPr>
        </p:nvSpPr>
        <p:spPr>
          <a:xfrm>
            <a:off x="3886200" y="8686800"/>
            <a:ext cx="2971800" cy="457200"/>
          </a:xfrm>
          <a:prstGeom prst="rect">
            <a:avLst/>
          </a:prstGeom>
          <a:noFill/>
          <a:ln>
            <a:noFill/>
          </a:ln>
        </p:spPr>
        <p:txBody>
          <a:bodyPr spcFirstLastPara="1" wrap="square" lIns="91420" tIns="45697" rIns="91420" bIns="45697" anchor="b" anchorCtr="0">
            <a:noAutofit/>
          </a:bodyPr>
          <a:lstStyle/>
          <a:p>
            <a:pPr>
              <a:buSzPts val="1400"/>
            </a:pPr>
            <a:fld id="{00000000-1234-1234-1234-123412341234}" type="slidenum">
              <a:rPr lang="en-US"/>
              <a:pPr>
                <a:buSzPts val="1400"/>
              </a:pP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329" name="Shape 329"/>
          <p:cNvSpPr txBox="1">
            <a:spLocks noGrp="1"/>
          </p:cNvSpPr>
          <p:nvPr>
            <p:ph type="body" idx="1"/>
          </p:nvPr>
        </p:nvSpPr>
        <p:spPr>
          <a:xfrm>
            <a:off x="914400" y="4343400"/>
            <a:ext cx="5029200" cy="4114800"/>
          </a:xfrm>
          <a:prstGeom prst="rect">
            <a:avLst/>
          </a:prstGeom>
          <a:noFill/>
          <a:ln>
            <a:noFill/>
          </a:ln>
        </p:spPr>
        <p:txBody>
          <a:bodyPr spcFirstLastPara="1" wrap="square" lIns="91420" tIns="91420" rIns="91420" bIns="91420" anchor="t" anchorCtr="0">
            <a:noAutofit/>
          </a:bodyPr>
          <a:lstStyle/>
          <a:p>
            <a:r>
              <a:rPr lang="en-US"/>
              <a:t>Here you see a summary of survey responses to date:</a:t>
            </a:r>
            <a:endParaRPr/>
          </a:p>
          <a:p>
            <a:endParaRPr/>
          </a:p>
          <a:p>
            <a:pPr marL="457175" indent="-342881">
              <a:buClr>
                <a:schemeClr val="dk1"/>
              </a:buClr>
              <a:buSzPts val="1800"/>
              <a:buChar char="●"/>
            </a:pPr>
            <a:r>
              <a:rPr lang="en-US" b="1">
                <a:solidFill>
                  <a:schemeClr val="dk1"/>
                </a:solidFill>
              </a:rPr>
              <a:t>642 Responses</a:t>
            </a:r>
            <a:r>
              <a:rPr lang="en-US">
                <a:solidFill>
                  <a:schemeClr val="dk1"/>
                </a:solidFill>
              </a:rPr>
              <a:t> - February 2018 - Present</a:t>
            </a:r>
            <a:endParaRPr>
              <a:solidFill>
                <a:schemeClr val="dk1"/>
              </a:solidFill>
            </a:endParaRPr>
          </a:p>
          <a:p>
            <a:pPr>
              <a:buClr>
                <a:schemeClr val="dk1"/>
              </a:buClr>
              <a:buSzPts val="1100"/>
            </a:pPr>
            <a:endParaRPr>
              <a:solidFill>
                <a:schemeClr val="dk1"/>
              </a:solidFill>
            </a:endParaRPr>
          </a:p>
          <a:p>
            <a:pPr marL="457175" indent="-342881">
              <a:buClr>
                <a:schemeClr val="dk1"/>
              </a:buClr>
              <a:buSzPts val="1800"/>
              <a:buChar char="●"/>
            </a:pPr>
            <a:r>
              <a:rPr lang="en-US" b="1">
                <a:solidFill>
                  <a:schemeClr val="dk1"/>
                </a:solidFill>
              </a:rPr>
              <a:t>All Regional Districts</a:t>
            </a:r>
            <a:r>
              <a:rPr lang="en-US">
                <a:solidFill>
                  <a:schemeClr val="dk1"/>
                </a:solidFill>
              </a:rPr>
              <a:t> including Charters, VPS, Residential Schools</a:t>
            </a:r>
            <a:endParaRPr>
              <a:solidFill>
                <a:schemeClr val="dk1"/>
              </a:solidFill>
            </a:endParaRPr>
          </a:p>
          <a:p>
            <a:pPr>
              <a:buClr>
                <a:schemeClr val="dk1"/>
              </a:buClr>
              <a:buSzPts val="1100"/>
            </a:pPr>
            <a:endParaRPr>
              <a:solidFill>
                <a:schemeClr val="dk1"/>
              </a:solidFill>
            </a:endParaRPr>
          </a:p>
          <a:p>
            <a:pPr marL="457175" indent="-342881">
              <a:buClr>
                <a:schemeClr val="dk1"/>
              </a:buClr>
              <a:buSzPts val="1800"/>
              <a:buChar char="●"/>
            </a:pPr>
            <a:r>
              <a:rPr lang="en-US" b="1">
                <a:solidFill>
                  <a:schemeClr val="dk1"/>
                </a:solidFill>
              </a:rPr>
              <a:t>Audience</a:t>
            </a:r>
            <a:r>
              <a:rPr lang="en-US">
                <a:solidFill>
                  <a:schemeClr val="dk1"/>
                </a:solidFill>
              </a:rPr>
              <a:t>: K-12 Central Office Coordinators, Lead Teachers, DPI Staff, Others (Curriculum Resource Teachers, Instructional Coaches, Principals, Specialists)</a:t>
            </a:r>
            <a:endParaRPr>
              <a:solidFill>
                <a:schemeClr val="dk1"/>
              </a:solidFill>
            </a:endParaRPr>
          </a:p>
          <a:p>
            <a:pPr>
              <a:buClr>
                <a:schemeClr val="dk1"/>
              </a:buClr>
              <a:buSzPts val="1100"/>
            </a:pPr>
            <a:endParaRPr>
              <a:solidFill>
                <a:schemeClr val="dk1"/>
              </a:solidFill>
            </a:endParaRPr>
          </a:p>
          <a:p>
            <a:pPr marL="457175" indent="-342881">
              <a:buClr>
                <a:schemeClr val="dk1"/>
              </a:buClr>
              <a:buSzPts val="1800"/>
              <a:buChar char="●"/>
            </a:pPr>
            <a:r>
              <a:rPr lang="en-US">
                <a:solidFill>
                  <a:schemeClr val="dk1"/>
                </a:solidFill>
              </a:rPr>
              <a:t>Majority </a:t>
            </a:r>
            <a:r>
              <a:rPr lang="en-US" b="1">
                <a:solidFill>
                  <a:schemeClr val="dk1"/>
                </a:solidFill>
              </a:rPr>
              <a:t>SATISFIED</a:t>
            </a:r>
            <a:r>
              <a:rPr lang="en-US">
                <a:solidFill>
                  <a:schemeClr val="dk1"/>
                </a:solidFill>
              </a:rPr>
              <a:t> with the </a:t>
            </a:r>
            <a:r>
              <a:rPr lang="en-US" b="1">
                <a:solidFill>
                  <a:schemeClr val="dk1"/>
                </a:solidFill>
              </a:rPr>
              <a:t>Quality of Training (97%)</a:t>
            </a:r>
            <a:r>
              <a:rPr lang="en-US">
                <a:solidFill>
                  <a:schemeClr val="dk1"/>
                </a:solidFill>
              </a:rPr>
              <a:t> and the </a:t>
            </a:r>
            <a:r>
              <a:rPr lang="en-US" b="1">
                <a:solidFill>
                  <a:schemeClr val="dk1"/>
                </a:solidFill>
              </a:rPr>
              <a:t>Quality of Materials/Resources</a:t>
            </a:r>
            <a:r>
              <a:rPr lang="en-US">
                <a:solidFill>
                  <a:schemeClr val="dk1"/>
                </a:solidFill>
              </a:rPr>
              <a:t> shared during the training </a:t>
            </a:r>
            <a:r>
              <a:rPr lang="en-US" b="1">
                <a:solidFill>
                  <a:schemeClr val="dk1"/>
                </a:solidFill>
              </a:rPr>
              <a:t>(98.15%)</a:t>
            </a:r>
            <a:endParaRPr b="1">
              <a:solidFill>
                <a:schemeClr val="dk1"/>
              </a:solidFill>
            </a:endParaRPr>
          </a:p>
          <a:p>
            <a:pPr>
              <a:buClr>
                <a:schemeClr val="dk1"/>
              </a:buClr>
              <a:buSzPts val="1100"/>
            </a:pPr>
            <a:endParaRPr>
              <a:solidFill>
                <a:schemeClr val="dk1"/>
              </a:solidFill>
            </a:endParaRPr>
          </a:p>
          <a:p>
            <a:pPr marL="457175" indent="-380979">
              <a:buClr>
                <a:schemeClr val="dk1"/>
              </a:buClr>
              <a:buSzPts val="2400"/>
              <a:buChar char="●"/>
            </a:pPr>
            <a:r>
              <a:rPr lang="en-US" sz="2400" b="1">
                <a:solidFill>
                  <a:schemeClr val="dk1"/>
                </a:solidFill>
              </a:rPr>
              <a:t>99.5%</a:t>
            </a:r>
            <a:r>
              <a:rPr lang="en-US" sz="2400">
                <a:solidFill>
                  <a:schemeClr val="dk1"/>
                </a:solidFill>
              </a:rPr>
              <a:t> of participants indicated that the information from the training will </a:t>
            </a:r>
            <a:r>
              <a:rPr lang="en-US" sz="2400" b="1">
                <a:solidFill>
                  <a:schemeClr val="dk1"/>
                </a:solidFill>
              </a:rPr>
              <a:t>impact standards implementation</a:t>
            </a:r>
            <a:r>
              <a:rPr lang="en-US" sz="2400">
                <a:solidFill>
                  <a:schemeClr val="dk1"/>
                </a:solidFill>
              </a:rPr>
              <a:t> in their schools or districts</a:t>
            </a:r>
            <a:endParaRPr sz="2400">
              <a:solidFill>
                <a:schemeClr val="dk1"/>
              </a:solidFill>
            </a:endParaRPr>
          </a:p>
          <a:p>
            <a:endParaRPr/>
          </a:p>
        </p:txBody>
      </p:sp>
      <p:sp>
        <p:nvSpPr>
          <p:cNvPr id="330" name="Shape 330"/>
          <p:cNvSpPr txBox="1">
            <a:spLocks noGrp="1"/>
          </p:cNvSpPr>
          <p:nvPr>
            <p:ph type="sldNum" idx="12"/>
          </p:nvPr>
        </p:nvSpPr>
        <p:spPr>
          <a:xfrm>
            <a:off x="3886200" y="8686800"/>
            <a:ext cx="2971800" cy="457200"/>
          </a:xfrm>
          <a:prstGeom prst="rect">
            <a:avLst/>
          </a:prstGeom>
          <a:noFill/>
          <a:ln>
            <a:noFill/>
          </a:ln>
        </p:spPr>
        <p:txBody>
          <a:bodyPr spcFirstLastPara="1" wrap="square" lIns="91420" tIns="45697" rIns="91420" bIns="45697" anchor="b" anchorCtr="0">
            <a:noAutofit/>
          </a:bodyPr>
          <a:lstStyle/>
          <a:p>
            <a:pPr>
              <a:buSzPts val="1400"/>
            </a:pPr>
            <a:fld id="{00000000-1234-1234-1234-123412341234}" type="slidenum">
              <a:rPr lang="en-US"/>
              <a:pPr>
                <a:buSzPts val="1400"/>
              </a:pP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Shape 4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6" name="Shape 436"/>
          <p:cNvSpPr txBox="1">
            <a:spLocks noGrp="1"/>
          </p:cNvSpPr>
          <p:nvPr>
            <p:ph type="body" idx="1"/>
          </p:nvPr>
        </p:nvSpPr>
        <p:spPr>
          <a:xfrm>
            <a:off x="914400" y="4343400"/>
            <a:ext cx="5029200" cy="4114800"/>
          </a:xfrm>
          <a:prstGeom prst="rect">
            <a:avLst/>
          </a:prstGeom>
        </p:spPr>
        <p:txBody>
          <a:bodyPr lIns="91425" tIns="91425" rIns="91425" bIns="91425" anchor="ctr" anchorCtr="0">
            <a:noAutofit/>
          </a:bodyPr>
          <a:lstStyle/>
          <a:p>
            <a:pPr lvl="0" rtl="0">
              <a:spcBef>
                <a:spcPts val="0"/>
              </a:spcBef>
              <a:buNone/>
            </a:pPr>
            <a:endParaRPr/>
          </a:p>
        </p:txBody>
      </p:sp>
      <p:sp>
        <p:nvSpPr>
          <p:cNvPr id="437" name="Shape 437"/>
          <p:cNvSpPr txBox="1">
            <a:spLocks noGrp="1"/>
          </p:cNvSpPr>
          <p:nvPr>
            <p:ph type="sldNum" idx="12"/>
          </p:nvPr>
        </p:nvSpPr>
        <p:spPr>
          <a:xfrm>
            <a:off x="3886200" y="8686800"/>
            <a:ext cx="2971800"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2</a:t>
            </a:fld>
            <a:endParaRPr lang="en-US"/>
          </a:p>
        </p:txBody>
      </p:sp>
    </p:spTree>
    <p:extLst>
      <p:ext uri="{BB962C8B-B14F-4D97-AF65-F5344CB8AC3E}">
        <p14:creationId xmlns:p14="http://schemas.microsoft.com/office/powerpoint/2010/main" val="14297808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336" name="Shape 336"/>
          <p:cNvSpPr txBox="1">
            <a:spLocks noGrp="1"/>
          </p:cNvSpPr>
          <p:nvPr>
            <p:ph type="body" idx="1"/>
          </p:nvPr>
        </p:nvSpPr>
        <p:spPr>
          <a:xfrm>
            <a:off x="914400" y="4343400"/>
            <a:ext cx="5029200" cy="4114800"/>
          </a:xfrm>
          <a:prstGeom prst="rect">
            <a:avLst/>
          </a:prstGeom>
          <a:noFill/>
          <a:ln>
            <a:noFill/>
          </a:ln>
        </p:spPr>
        <p:txBody>
          <a:bodyPr spcFirstLastPara="1" wrap="square" lIns="91420" tIns="91420" rIns="91420" bIns="91420" anchor="t" anchorCtr="0">
            <a:noAutofit/>
          </a:bodyPr>
          <a:lstStyle/>
          <a:p>
            <a:r>
              <a:rPr lang="en-US"/>
              <a:t>This slide depicts ways that charters and school systems are using the training to inform local standards implementation.  Other responses included working with leadership to determine next steps, developing canvas-based training, summer PD, and other decisions for using the rich materials that were shared.</a:t>
            </a:r>
            <a:endParaRPr/>
          </a:p>
        </p:txBody>
      </p:sp>
      <p:sp>
        <p:nvSpPr>
          <p:cNvPr id="337" name="Shape 337"/>
          <p:cNvSpPr txBox="1">
            <a:spLocks noGrp="1"/>
          </p:cNvSpPr>
          <p:nvPr>
            <p:ph type="sldNum" idx="12"/>
          </p:nvPr>
        </p:nvSpPr>
        <p:spPr>
          <a:xfrm>
            <a:off x="3886200" y="8686800"/>
            <a:ext cx="2971800" cy="457200"/>
          </a:xfrm>
          <a:prstGeom prst="rect">
            <a:avLst/>
          </a:prstGeom>
          <a:noFill/>
          <a:ln>
            <a:noFill/>
          </a:ln>
        </p:spPr>
        <p:txBody>
          <a:bodyPr spcFirstLastPara="1" wrap="square" lIns="91420" tIns="45697" rIns="91420" bIns="45697" anchor="b" anchorCtr="0">
            <a:noAutofit/>
          </a:bodyPr>
          <a:lstStyle/>
          <a:p>
            <a:pPr>
              <a:buSzPts val="1400"/>
            </a:pPr>
            <a:fld id="{00000000-1234-1234-1234-123412341234}" type="slidenum">
              <a:rPr lang="en-US"/>
              <a:pPr>
                <a:buSzPts val="1400"/>
              </a:pP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3" name="Shape 343"/>
          <p:cNvSpPr txBox="1">
            <a:spLocks noGrp="1"/>
          </p:cNvSpPr>
          <p:nvPr>
            <p:ph type="body" idx="1"/>
          </p:nvPr>
        </p:nvSpPr>
        <p:spPr>
          <a:xfrm>
            <a:off x="914400" y="4343400"/>
            <a:ext cx="5029200" cy="4114800"/>
          </a:xfrm>
          <a:prstGeom prst="rect">
            <a:avLst/>
          </a:prstGeom>
        </p:spPr>
        <p:txBody>
          <a:bodyPr spcFirstLastPara="1" wrap="square" lIns="91420" tIns="91420" rIns="91420" bIns="91420" anchor="t" anchorCtr="0">
            <a:noAutofit/>
          </a:bodyPr>
          <a:lstStyle/>
          <a:p>
            <a:endParaRPr/>
          </a:p>
        </p:txBody>
      </p:sp>
      <p:sp>
        <p:nvSpPr>
          <p:cNvPr id="344" name="Shape 344"/>
          <p:cNvSpPr txBox="1">
            <a:spLocks noGrp="1"/>
          </p:cNvSpPr>
          <p:nvPr>
            <p:ph type="sldNum" idx="12"/>
          </p:nvPr>
        </p:nvSpPr>
        <p:spPr>
          <a:xfrm>
            <a:off x="3886200" y="8686800"/>
            <a:ext cx="2971800" cy="457200"/>
          </a:xfrm>
          <a:prstGeom prst="rect">
            <a:avLst/>
          </a:prstGeom>
        </p:spPr>
        <p:txBody>
          <a:bodyPr spcFirstLastPara="1" wrap="square" lIns="91420" tIns="45697" rIns="91420" bIns="45697" anchor="b" anchorCtr="0">
            <a:noAutofit/>
          </a:bodyPr>
          <a:lstStyle/>
          <a:p>
            <a:fld id="{00000000-1234-1234-1234-123412341234}" type="slidenum">
              <a:rPr lang="en-US"/>
              <a:pP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0" name="Shape 350"/>
          <p:cNvSpPr txBox="1">
            <a:spLocks noGrp="1"/>
          </p:cNvSpPr>
          <p:nvPr>
            <p:ph type="body" idx="1"/>
          </p:nvPr>
        </p:nvSpPr>
        <p:spPr>
          <a:xfrm>
            <a:off x="914400" y="4343400"/>
            <a:ext cx="5029200" cy="4114800"/>
          </a:xfrm>
          <a:prstGeom prst="rect">
            <a:avLst/>
          </a:prstGeom>
        </p:spPr>
        <p:txBody>
          <a:bodyPr spcFirstLastPara="1" wrap="square" lIns="91420" tIns="91420" rIns="91420" bIns="91420" anchor="t" anchorCtr="0">
            <a:noAutofit/>
          </a:bodyPr>
          <a:lstStyle/>
          <a:p>
            <a:endParaRPr/>
          </a:p>
        </p:txBody>
      </p:sp>
      <p:sp>
        <p:nvSpPr>
          <p:cNvPr id="351" name="Shape 351"/>
          <p:cNvSpPr txBox="1">
            <a:spLocks noGrp="1"/>
          </p:cNvSpPr>
          <p:nvPr>
            <p:ph type="sldNum" idx="12"/>
          </p:nvPr>
        </p:nvSpPr>
        <p:spPr>
          <a:xfrm>
            <a:off x="3886200" y="8686800"/>
            <a:ext cx="2971800" cy="457200"/>
          </a:xfrm>
          <a:prstGeom prst="rect">
            <a:avLst/>
          </a:prstGeom>
        </p:spPr>
        <p:txBody>
          <a:bodyPr spcFirstLastPara="1" wrap="square" lIns="91420" tIns="45697" rIns="91420" bIns="45697" anchor="b" anchorCtr="0">
            <a:noAutofit/>
          </a:bodyPr>
          <a:lstStyle/>
          <a:p>
            <a:fld id="{00000000-1234-1234-1234-123412341234}" type="slidenum">
              <a:rPr lang="en-US"/>
              <a:pPr/>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7" name="Shape 357"/>
          <p:cNvSpPr txBox="1">
            <a:spLocks noGrp="1"/>
          </p:cNvSpPr>
          <p:nvPr>
            <p:ph type="body" idx="1"/>
          </p:nvPr>
        </p:nvSpPr>
        <p:spPr>
          <a:xfrm>
            <a:off x="914400" y="4343400"/>
            <a:ext cx="5029200" cy="4114800"/>
          </a:xfrm>
          <a:prstGeom prst="rect">
            <a:avLst/>
          </a:prstGeom>
        </p:spPr>
        <p:txBody>
          <a:bodyPr spcFirstLastPara="1" wrap="square" lIns="91420" tIns="91420" rIns="91420" bIns="91420" anchor="t" anchorCtr="0">
            <a:noAutofit/>
          </a:bodyPr>
          <a:lstStyle/>
          <a:p>
            <a:pPr marL="342881" indent="-152392">
              <a:spcBef>
                <a:spcPts val="600"/>
              </a:spcBef>
              <a:buClr>
                <a:schemeClr val="dk1"/>
              </a:buClr>
              <a:buSzPts val="1100"/>
            </a:pPr>
            <a:r>
              <a:rPr lang="en-US" sz="1100" b="1" u="sng" dirty="0">
                <a:solidFill>
                  <a:schemeClr val="dk1"/>
                </a:solidFill>
                <a:latin typeface="Times New Roman"/>
                <a:ea typeface="Times New Roman"/>
                <a:cs typeface="Times New Roman"/>
                <a:sym typeface="Times New Roman"/>
              </a:rPr>
              <a:t>This is an example of a survey done last year, </a:t>
            </a:r>
            <a:r>
              <a:rPr lang="en-US" sz="1100" dirty="0">
                <a:solidFill>
                  <a:schemeClr val="dk1"/>
                </a:solidFill>
                <a:latin typeface="Times New Roman"/>
                <a:ea typeface="Times New Roman"/>
                <a:cs typeface="Times New Roman"/>
                <a:sym typeface="Times New Roman"/>
              </a:rPr>
              <a:t>as part of our ongoing efforts to improve mathematics education in NC by supporting teachers in implementing mathematics standards.  The survey elicited responses from teachers; school-based coaches, curriculum facilitators, principals, and assistant principals; and district level personnel.  </a:t>
            </a:r>
            <a:endParaRPr sz="1100" dirty="0">
              <a:solidFill>
                <a:schemeClr val="dk1"/>
              </a:solidFill>
              <a:latin typeface="Times New Roman"/>
              <a:ea typeface="Times New Roman"/>
              <a:cs typeface="Times New Roman"/>
              <a:sym typeface="Times New Roman"/>
            </a:endParaRPr>
          </a:p>
          <a:p>
            <a:pPr marL="342881" indent="-152392">
              <a:spcBef>
                <a:spcPts val="600"/>
              </a:spcBef>
              <a:buClr>
                <a:schemeClr val="dk1"/>
              </a:buClr>
              <a:buSzPts val="1100"/>
            </a:pPr>
            <a:r>
              <a:rPr lang="en-US" sz="1100" dirty="0">
                <a:solidFill>
                  <a:schemeClr val="dk1"/>
                </a:solidFill>
                <a:latin typeface="Times New Roman"/>
                <a:ea typeface="Times New Roman"/>
                <a:cs typeface="Times New Roman"/>
                <a:sym typeface="Times New Roman"/>
              </a:rPr>
              <a:t> </a:t>
            </a:r>
            <a:endParaRPr sz="1100" dirty="0">
              <a:solidFill>
                <a:schemeClr val="dk1"/>
              </a:solidFill>
              <a:latin typeface="Times New Roman"/>
              <a:ea typeface="Times New Roman"/>
              <a:cs typeface="Times New Roman"/>
              <a:sym typeface="Times New Roman"/>
            </a:endParaRPr>
          </a:p>
          <a:p>
            <a:pPr marL="342881" indent="-152392">
              <a:spcBef>
                <a:spcPts val="600"/>
              </a:spcBef>
              <a:buClr>
                <a:schemeClr val="dk1"/>
              </a:buClr>
              <a:buSzPts val="1100"/>
            </a:pPr>
            <a:r>
              <a:rPr lang="en-US" sz="1100" dirty="0">
                <a:solidFill>
                  <a:schemeClr val="dk1"/>
                </a:solidFill>
                <a:latin typeface="Times New Roman"/>
                <a:ea typeface="Times New Roman"/>
                <a:cs typeface="Times New Roman"/>
                <a:sym typeface="Times New Roman"/>
              </a:rPr>
              <a:t>The survey was developed by NC DPI Mathematics Section and The North Carolina Collaborative for Mathematics Learning (</a:t>
            </a:r>
            <a:r>
              <a:rPr lang="en-US" sz="1100" u="sng" dirty="0">
                <a:solidFill>
                  <a:srgbClr val="1155CC"/>
                </a:solidFill>
                <a:latin typeface="Times New Roman"/>
                <a:ea typeface="Times New Roman"/>
                <a:cs typeface="Times New Roman"/>
                <a:sym typeface="Times New Roman"/>
                <a:hlinkClick r:id="rId3"/>
              </a:rPr>
              <a:t>NC</a:t>
            </a:r>
            <a:r>
              <a:rPr lang="en-US" u="sng" baseline="30000" dirty="0">
                <a:solidFill>
                  <a:srgbClr val="1155CC"/>
                </a:solidFill>
                <a:latin typeface="Times New Roman"/>
                <a:ea typeface="Times New Roman"/>
                <a:cs typeface="Times New Roman"/>
                <a:sym typeface="Times New Roman"/>
                <a:hlinkClick r:id="rId3"/>
              </a:rPr>
              <a:t>2</a:t>
            </a:r>
            <a:r>
              <a:rPr lang="en-US" sz="1100" u="sng" dirty="0">
                <a:solidFill>
                  <a:srgbClr val="1155CC"/>
                </a:solidFill>
                <a:latin typeface="Times New Roman"/>
                <a:ea typeface="Times New Roman"/>
                <a:cs typeface="Times New Roman"/>
                <a:sym typeface="Times New Roman"/>
                <a:hlinkClick r:id="rId3"/>
              </a:rPr>
              <a:t>ML</a:t>
            </a:r>
            <a:r>
              <a:rPr lang="en-US" sz="1100" dirty="0">
                <a:solidFill>
                  <a:schemeClr val="dk1"/>
                </a:solidFill>
                <a:latin typeface="Times New Roman"/>
                <a:ea typeface="Times New Roman"/>
                <a:cs typeface="Times New Roman"/>
                <a:sym typeface="Times New Roman"/>
              </a:rPr>
              <a:t>), a partnership of mathematics educators and researchers from DPI, institutions of higher education, districts, schools, and teachers across our state to support and research the process of implementing mathematics standards. </a:t>
            </a:r>
            <a:endParaRPr sz="1100" dirty="0">
              <a:solidFill>
                <a:schemeClr val="dk1"/>
              </a:solidFill>
              <a:latin typeface="Times New Roman"/>
              <a:ea typeface="Times New Roman"/>
              <a:cs typeface="Times New Roman"/>
              <a:sym typeface="Times New Roman"/>
            </a:endParaRPr>
          </a:p>
          <a:p>
            <a:pPr marL="342881" indent="-152392">
              <a:spcBef>
                <a:spcPts val="600"/>
              </a:spcBef>
              <a:buClr>
                <a:schemeClr val="dk1"/>
              </a:buClr>
              <a:buSzPts val="1100"/>
            </a:pPr>
            <a:r>
              <a:rPr lang="en-US" sz="1100" dirty="0">
                <a:solidFill>
                  <a:schemeClr val="dk1"/>
                </a:solidFill>
                <a:latin typeface="Times New Roman"/>
                <a:ea typeface="Times New Roman"/>
                <a:cs typeface="Times New Roman"/>
                <a:sym typeface="Times New Roman"/>
              </a:rPr>
              <a:t> </a:t>
            </a:r>
            <a:endParaRPr dirty="0"/>
          </a:p>
        </p:txBody>
      </p:sp>
      <p:sp>
        <p:nvSpPr>
          <p:cNvPr id="358" name="Shape 358"/>
          <p:cNvSpPr txBox="1">
            <a:spLocks noGrp="1"/>
          </p:cNvSpPr>
          <p:nvPr>
            <p:ph type="sldNum" idx="12"/>
          </p:nvPr>
        </p:nvSpPr>
        <p:spPr>
          <a:xfrm>
            <a:off x="3886200" y="8686800"/>
            <a:ext cx="2971800" cy="457200"/>
          </a:xfrm>
          <a:prstGeom prst="rect">
            <a:avLst/>
          </a:prstGeom>
        </p:spPr>
        <p:txBody>
          <a:bodyPr spcFirstLastPara="1" wrap="square" lIns="91420" tIns="45697" rIns="91420" bIns="45697" anchor="b" anchorCtr="0">
            <a:noAutofit/>
          </a:bodyPr>
          <a:lstStyle/>
          <a:p>
            <a:fld id="{00000000-1234-1234-1234-123412341234}" type="slidenum">
              <a:rPr lang="en-US"/>
              <a:pP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Shape 365"/>
          <p:cNvSpPr txBox="1">
            <a:spLocks noGrp="1"/>
          </p:cNvSpPr>
          <p:nvPr>
            <p:ph type="body" idx="1"/>
          </p:nvPr>
        </p:nvSpPr>
        <p:spPr>
          <a:xfrm>
            <a:off x="914400" y="4343400"/>
            <a:ext cx="5029200" cy="4114800"/>
          </a:xfrm>
          <a:prstGeom prst="rect">
            <a:avLst/>
          </a:prstGeom>
        </p:spPr>
        <p:txBody>
          <a:bodyPr spcFirstLastPara="1" wrap="square" lIns="91420" tIns="91420" rIns="91420" bIns="91420" anchor="t" anchorCtr="0">
            <a:noAutofit/>
          </a:bodyPr>
          <a:lstStyle/>
          <a:p>
            <a:pPr>
              <a:buClr>
                <a:schemeClr val="dk1"/>
              </a:buClr>
            </a:pPr>
            <a:r>
              <a:rPr lang="en-US">
                <a:solidFill>
                  <a:schemeClr val="dk1"/>
                </a:solidFill>
                <a:latin typeface="Calibri"/>
                <a:ea typeface="Calibri"/>
                <a:cs typeface="Calibri"/>
                <a:sym typeface="Calibri"/>
              </a:rPr>
              <a:t>We have provided an update on the implementation of the installation of the K-12 ELA and K-8 Mathematics Standards during the 2017-18 school year in alignment with Implementation Science. </a:t>
            </a:r>
            <a:endParaRPr>
              <a:solidFill>
                <a:schemeClr val="dk1"/>
              </a:solidFill>
              <a:latin typeface="Calibri"/>
              <a:ea typeface="Calibri"/>
              <a:cs typeface="Calibri"/>
              <a:sym typeface="Calibri"/>
            </a:endParaRPr>
          </a:p>
          <a:p>
            <a:pPr>
              <a:buClr>
                <a:schemeClr val="dk1"/>
              </a:buClr>
            </a:pPr>
            <a:endParaRPr>
              <a:solidFill>
                <a:schemeClr val="dk1"/>
              </a:solidFill>
              <a:latin typeface="Calibri"/>
              <a:ea typeface="Calibri"/>
              <a:cs typeface="Calibri"/>
              <a:sym typeface="Calibri"/>
            </a:endParaRPr>
          </a:p>
          <a:p>
            <a:pPr>
              <a:buClr>
                <a:schemeClr val="dk1"/>
              </a:buClr>
            </a:pPr>
            <a:r>
              <a:rPr lang="en-US">
                <a:solidFill>
                  <a:schemeClr val="dk1"/>
                </a:solidFill>
                <a:latin typeface="Calibri"/>
                <a:ea typeface="Calibri"/>
                <a:cs typeface="Calibri"/>
                <a:sym typeface="Calibri"/>
              </a:rPr>
              <a:t>As we move forward toward initial implementation of the standards  in the 2018-19 school year, we will continue our internal and external collaborative efforts toward supporting this implementation.  All the resources and our future work are designed to help districts in their planning. </a:t>
            </a:r>
            <a:endParaRPr>
              <a:solidFill>
                <a:schemeClr val="dk1"/>
              </a:solidFill>
              <a:latin typeface="Calibri"/>
              <a:ea typeface="Calibri"/>
              <a:cs typeface="Calibri"/>
              <a:sym typeface="Calibri"/>
            </a:endParaRPr>
          </a:p>
          <a:p>
            <a:pPr>
              <a:buClr>
                <a:schemeClr val="dk1"/>
              </a:buClr>
            </a:pPr>
            <a:endParaRPr>
              <a:solidFill>
                <a:schemeClr val="dk1"/>
              </a:solidFill>
              <a:latin typeface="Calibri"/>
              <a:ea typeface="Calibri"/>
              <a:cs typeface="Calibri"/>
              <a:sym typeface="Calibri"/>
            </a:endParaRPr>
          </a:p>
          <a:p>
            <a:pPr>
              <a:buClr>
                <a:schemeClr val="dk1"/>
              </a:buClr>
            </a:pPr>
            <a:r>
              <a:rPr lang="en-US">
                <a:solidFill>
                  <a:schemeClr val="dk1"/>
                </a:solidFill>
                <a:latin typeface="Calibri"/>
                <a:ea typeface="Calibri"/>
                <a:cs typeface="Calibri"/>
                <a:sym typeface="Calibri"/>
              </a:rPr>
              <a:t>Additionally, we will be applying the lessons learned from ELA and MA implementation to new standards as they are developed as part of our State Implementation Plan for each content area.  An internal PM team is focusing its work on internal procedures for the review, revision, and implementation of the NCSCOS in alignment with the policy passed by this board in March 2018.  </a:t>
            </a:r>
            <a:endParaRPr>
              <a:solidFill>
                <a:schemeClr val="dk1"/>
              </a:solidFill>
              <a:latin typeface="Calibri"/>
              <a:ea typeface="Calibri"/>
              <a:cs typeface="Calibri"/>
              <a:sym typeface="Calibri"/>
            </a:endParaRPr>
          </a:p>
          <a:p>
            <a:pPr>
              <a:buClr>
                <a:schemeClr val="dk1"/>
              </a:buClr>
            </a:pPr>
            <a:endParaRPr>
              <a:solidFill>
                <a:schemeClr val="dk1"/>
              </a:solidFill>
              <a:latin typeface="Calibri"/>
              <a:ea typeface="Calibri"/>
              <a:cs typeface="Calibri"/>
              <a:sym typeface="Calibri"/>
            </a:endParaRPr>
          </a:p>
          <a:p>
            <a:endParaRPr/>
          </a:p>
        </p:txBody>
      </p:sp>
      <p:sp>
        <p:nvSpPr>
          <p:cNvPr id="366" name="Shape 3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Shape 483"/>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lvl="0" rtl="0">
              <a:spcBef>
                <a:spcPts val="0"/>
              </a:spcBef>
              <a:buNone/>
            </a:pPr>
            <a:r>
              <a:rPr lang="en-US" sz="1200">
                <a:solidFill>
                  <a:schemeClr val="dk1"/>
                </a:solidFill>
                <a:latin typeface="Calibri"/>
                <a:ea typeface="Calibri"/>
                <a:cs typeface="Calibri"/>
                <a:sym typeface="Calibri"/>
              </a:rPr>
              <a:t>Since 2004, the SBE vision statement has included a reference to students being globally ready and LEAs have adopted global education or global readiness as part of their vision and strategic plan.</a:t>
            </a:r>
          </a:p>
          <a:p>
            <a:pPr lvl="0" rtl="0">
              <a:lnSpc>
                <a:spcPct val="115000"/>
              </a:lnSpc>
              <a:spcBef>
                <a:spcPts val="0"/>
              </a:spcBef>
              <a:buNone/>
            </a:pPr>
            <a:endParaRPr sz="1200">
              <a:solidFill>
                <a:schemeClr val="dk1"/>
              </a:solidFill>
            </a:endParaRPr>
          </a:p>
          <a:p>
            <a:pPr lvl="0" rtl="0">
              <a:lnSpc>
                <a:spcPct val="115000"/>
              </a:lnSpc>
              <a:spcBef>
                <a:spcPts val="0"/>
              </a:spcBef>
              <a:buClr>
                <a:schemeClr val="dk1"/>
              </a:buClr>
              <a:buSzPct val="91666"/>
              <a:buFont typeface="Arial"/>
              <a:buNone/>
            </a:pPr>
            <a:r>
              <a:rPr lang="en-US" sz="1200">
                <a:solidFill>
                  <a:schemeClr val="dk1"/>
                </a:solidFill>
              </a:rPr>
              <a:t>In 2011 the SBE Chairman appointed a Task Force on Global Education with a focus on bringing to the full Board recommendations that would foster global competence in our public school graduates. The Task Force engaged in strategic listen and learn meetings over a period of 18 months. They heard from public school districts, principals, state agencies, university global or international centers, colleges of education representing public and private universities, state business leaders, national experts on global practices, economics, assessments and international experts.</a:t>
            </a:r>
          </a:p>
          <a:p>
            <a:pPr lvl="0" rtl="0">
              <a:spcBef>
                <a:spcPts val="0"/>
              </a:spcBef>
              <a:buNone/>
            </a:pPr>
            <a:endParaRPr sz="1200">
              <a:solidFill>
                <a:schemeClr val="dk1"/>
              </a:solidFill>
            </a:endParaRPr>
          </a:p>
          <a:p>
            <a:pPr lvl="0">
              <a:spcBef>
                <a:spcPts val="0"/>
              </a:spcBef>
              <a:buNone/>
            </a:pPr>
            <a:r>
              <a:rPr lang="en-US" sz="1200">
                <a:solidFill>
                  <a:schemeClr val="dk1"/>
                </a:solidFill>
                <a:latin typeface="Calibri"/>
                <a:ea typeface="Calibri"/>
                <a:cs typeface="Calibri"/>
                <a:sym typeface="Calibri"/>
              </a:rPr>
              <a:t>The final report from the Task Force adopted by the full Board in January 2013, recommends 5 Commitments under which 10 action items will provide the support and sustainability of efforts to meet the goal of graduating students prepared to be globally engaged.</a:t>
            </a:r>
          </a:p>
        </p:txBody>
      </p:sp>
      <p:sp>
        <p:nvSpPr>
          <p:cNvPr id="484" name="Shape 4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17864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Shape 499"/>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lvl="0" rtl="0">
              <a:spcBef>
                <a:spcPts val="0"/>
              </a:spcBef>
              <a:buNone/>
            </a:pPr>
            <a:r>
              <a:rPr lang="en-US" i="1"/>
              <a:t>Note to Tiffany: If you click on the word “Global Educator Digital Badge” it will take you to the flyer which provides more information on the actual process.  The policy link will take you to the policy.</a:t>
            </a:r>
          </a:p>
          <a:p>
            <a:pPr lvl="0" rtl="0">
              <a:spcBef>
                <a:spcPts val="0"/>
              </a:spcBef>
              <a:buNone/>
            </a:pPr>
            <a:endParaRPr/>
          </a:p>
          <a:p>
            <a:pPr lvl="0" rtl="0">
              <a:spcBef>
                <a:spcPts val="0"/>
              </a:spcBef>
              <a:buNone/>
            </a:pPr>
            <a:r>
              <a:rPr lang="en-US"/>
              <a:t>The State Board of Education took action on TCP-H-001 in October 2014 which outlines the criteria for teachers evaluated on the NC Professional Teaching Standards. These standards already contain the global awareness elements and earning this digital badge provides an opportunity for focused professional development that aligns to those global awareness goals and application of developed skills in the classroom as evidenced by the Capstone Project which consists of a unit(s) on their Standard Course of Study with global elements embedded. Note: this is not an endorsement on the educator’s licensure. Once the digital badge is earned, it will be noted on the educator’s profile in Home Base. The educator can note this badge through social media, attach it to resume’s or conference proposals as the badge will include meta data on what the badge is and when it was earned. The resulting Capstone Project becomes a global education resource within Home Base.</a:t>
            </a:r>
          </a:p>
          <a:p>
            <a:pPr lvl="0" rtl="0">
              <a:spcBef>
                <a:spcPts val="0"/>
              </a:spcBef>
              <a:buNone/>
            </a:pPr>
            <a:endParaRPr/>
          </a:p>
          <a:p>
            <a:pPr lvl="0">
              <a:spcBef>
                <a:spcPts val="0"/>
              </a:spcBef>
              <a:buNone/>
            </a:pPr>
            <a:r>
              <a:rPr lang="en-US"/>
              <a:t>SBE approved at the October 2015 meeting the expansion of educators to earn the badge that are not evaluated on the teacher standards. This includes for example, media coordinators, technology facilitators, school counselors, principals, central office staff and  superintendents. </a:t>
            </a:r>
          </a:p>
        </p:txBody>
      </p:sp>
      <p:sp>
        <p:nvSpPr>
          <p:cNvPr id="500" name="Shape 5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90351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Shape 53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b="0" i="0" u="none" strike="noStrike" cap="none">
                <a:solidFill>
                  <a:schemeClr val="dk1"/>
                </a:solidFill>
                <a:latin typeface="Arial"/>
                <a:ea typeface="Arial"/>
                <a:cs typeface="Arial"/>
                <a:sym typeface="Arial"/>
              </a:rPr>
              <a:t>Should you have any additional questions regarding the SBE</a:t>
            </a:r>
            <a:r>
              <a:rPr lang="en-US" sz="1200">
                <a:solidFill>
                  <a:schemeClr val="dk1"/>
                </a:solidFill>
              </a:rPr>
              <a:t>’s </a:t>
            </a:r>
            <a:r>
              <a:rPr lang="en-US" sz="1200" b="0" i="0" u="none" strike="noStrike" cap="none">
                <a:solidFill>
                  <a:schemeClr val="dk1"/>
                </a:solidFill>
                <a:latin typeface="Arial"/>
                <a:ea typeface="Arial"/>
                <a:cs typeface="Arial"/>
                <a:sym typeface="Arial"/>
              </a:rPr>
              <a:t>Global </a:t>
            </a:r>
            <a:r>
              <a:rPr lang="en-US" sz="1200">
                <a:solidFill>
                  <a:schemeClr val="dk1"/>
                </a:solidFill>
              </a:rPr>
              <a:t>Education initiative</a:t>
            </a:r>
            <a:r>
              <a:rPr lang="en-US" sz="1200" b="0" i="0" u="none" strike="noStrike" cap="none">
                <a:solidFill>
                  <a:schemeClr val="dk1"/>
                </a:solidFill>
                <a:latin typeface="Arial"/>
                <a:ea typeface="Arial"/>
                <a:cs typeface="Arial"/>
                <a:sym typeface="Arial"/>
              </a:rPr>
              <a:t>, please contact Helga Fasciano, Special Assistant for Global Education at the email indicated and/or visit the DPI Global Education web page.</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540" name="Shape 5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98611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Shape 547"/>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lvl="0">
              <a:spcBef>
                <a:spcPts val="0"/>
              </a:spcBef>
              <a:buNone/>
            </a:pPr>
            <a:r>
              <a:rPr lang="en-US"/>
              <a:t>The work of the Healthy Schools Section is guided by the Whole School, Whole Community, Whole Child Model.  An expansion of the former Coordinated School Health Model, this model recognized the need to all systems to work together for student success.</a:t>
            </a:r>
          </a:p>
        </p:txBody>
      </p:sp>
      <p:sp>
        <p:nvSpPr>
          <p:cNvPr id="548" name="Shape 5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16592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Shape 5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7" name="Shape 557"/>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lvl="0">
              <a:spcBef>
                <a:spcPts val="0"/>
              </a:spcBef>
              <a:buNone/>
            </a:pPr>
            <a:r>
              <a:rPr lang="en-US"/>
              <a:t>The Healthy Active Children policy was updated in June 2014.</a:t>
            </a:r>
          </a:p>
        </p:txBody>
      </p:sp>
      <p:sp>
        <p:nvSpPr>
          <p:cNvPr id="558" name="Shape 558"/>
          <p:cNvSpPr txBox="1">
            <a:spLocks noGrp="1"/>
          </p:cNvSpPr>
          <p:nvPr>
            <p:ph type="sldNum" idx="12"/>
          </p:nvPr>
        </p:nvSpPr>
        <p:spPr>
          <a:xfrm>
            <a:off x="3886200" y="8686800"/>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29</a:t>
            </a:fld>
            <a:endParaRPr lang="en-US"/>
          </a:p>
        </p:txBody>
      </p:sp>
    </p:spTree>
    <p:extLst>
      <p:ext uri="{BB962C8B-B14F-4D97-AF65-F5344CB8AC3E}">
        <p14:creationId xmlns:p14="http://schemas.microsoft.com/office/powerpoint/2010/main" val="4268697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Shape 445"/>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lvl="0">
              <a:spcBef>
                <a:spcPts val="0"/>
              </a:spcBef>
              <a:buNone/>
            </a:pPr>
            <a:endParaRPr/>
          </a:p>
        </p:txBody>
      </p:sp>
      <p:sp>
        <p:nvSpPr>
          <p:cNvPr id="446" name="Shape 4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95219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Shape 5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8" name="Shape 568"/>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lvl="0">
              <a:spcBef>
                <a:spcPts val="0"/>
              </a:spcBef>
              <a:buNone/>
            </a:pPr>
            <a:r>
              <a:rPr lang="en-US"/>
              <a:t>The North Carolina Energizers, which integrate physical activity into other curriculum areas, have been updated and are available to help schools meet their 30 minutes of physical activity.  Click the link in the slide above to see our new video describing the importance incorporating physical activity into the classroom. </a:t>
            </a:r>
          </a:p>
        </p:txBody>
      </p:sp>
      <p:sp>
        <p:nvSpPr>
          <p:cNvPr id="569" name="Shape 569"/>
          <p:cNvSpPr txBox="1">
            <a:spLocks noGrp="1"/>
          </p:cNvSpPr>
          <p:nvPr>
            <p:ph type="sldNum" idx="12"/>
          </p:nvPr>
        </p:nvSpPr>
        <p:spPr>
          <a:xfrm>
            <a:off x="3886200" y="8686800"/>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30</a:t>
            </a:fld>
            <a:endParaRPr lang="en-US"/>
          </a:p>
        </p:txBody>
      </p:sp>
    </p:spTree>
    <p:extLst>
      <p:ext uri="{BB962C8B-B14F-4D97-AF65-F5344CB8AC3E}">
        <p14:creationId xmlns:p14="http://schemas.microsoft.com/office/powerpoint/2010/main" val="1890517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Shape 5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7" name="Shape 577"/>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lvl="0" rtl="0">
              <a:spcBef>
                <a:spcPts val="0"/>
              </a:spcBef>
              <a:buNone/>
            </a:pPr>
            <a:r>
              <a:rPr lang="en-US"/>
              <a:t>The Healthful Living consultant oversees the implementation of the Essential Standards for K-12 Health and K-12 Physical Education.</a:t>
            </a:r>
          </a:p>
          <a:p>
            <a:pPr lvl="0">
              <a:spcBef>
                <a:spcPts val="0"/>
              </a:spcBef>
              <a:buNone/>
            </a:pPr>
            <a:r>
              <a:rPr lang="en-US"/>
              <a:t>The newest resource for Healthful Living is the addition of Elementary Lesson Plans.  The lesson plans are free and incorporate ELA and/or Mathematics in to each of the K-5 Health Education Essentaion Standard Objectives</a:t>
            </a:r>
          </a:p>
        </p:txBody>
      </p:sp>
      <p:sp>
        <p:nvSpPr>
          <p:cNvPr id="578" name="Shape 578"/>
          <p:cNvSpPr txBox="1">
            <a:spLocks noGrp="1"/>
          </p:cNvSpPr>
          <p:nvPr>
            <p:ph type="sldNum" idx="12"/>
          </p:nvPr>
        </p:nvSpPr>
        <p:spPr>
          <a:xfrm>
            <a:off x="3886200" y="8686800"/>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31</a:t>
            </a:fld>
            <a:endParaRPr lang="en-US"/>
          </a:p>
        </p:txBody>
      </p:sp>
    </p:spTree>
    <p:extLst>
      <p:ext uri="{BB962C8B-B14F-4D97-AF65-F5344CB8AC3E}">
        <p14:creationId xmlns:p14="http://schemas.microsoft.com/office/powerpoint/2010/main" val="22838420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Shape 5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7" name="Shape 587"/>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lvl="0">
              <a:spcBef>
                <a:spcPts val="0"/>
              </a:spcBef>
              <a:buNone/>
            </a:pPr>
            <a:r>
              <a:rPr lang="en-US"/>
              <a:t>The Healthful Living Consultant also oversees middle school athletics  He sits ex-officio on the board of the North Carolina High School Athletic Association (NCHSAA) to ensure that policies and guidance are consistent from middle to high school.</a:t>
            </a:r>
          </a:p>
        </p:txBody>
      </p:sp>
      <p:sp>
        <p:nvSpPr>
          <p:cNvPr id="588" name="Shape 588"/>
          <p:cNvSpPr txBox="1">
            <a:spLocks noGrp="1"/>
          </p:cNvSpPr>
          <p:nvPr>
            <p:ph type="sldNum" idx="12"/>
          </p:nvPr>
        </p:nvSpPr>
        <p:spPr>
          <a:xfrm>
            <a:off x="3886200" y="8686800"/>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32</a:t>
            </a:fld>
            <a:endParaRPr lang="en-US"/>
          </a:p>
        </p:txBody>
      </p:sp>
    </p:spTree>
    <p:extLst>
      <p:ext uri="{BB962C8B-B14F-4D97-AF65-F5344CB8AC3E}">
        <p14:creationId xmlns:p14="http://schemas.microsoft.com/office/powerpoint/2010/main" val="5574006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Shape 5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6" name="Shape 596"/>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lvl="0">
              <a:spcBef>
                <a:spcPts val="0"/>
              </a:spcBef>
              <a:buNone/>
            </a:pPr>
            <a:r>
              <a:rPr lang="en-US"/>
              <a:t>NC Healthy Schools receives funding from the Centers for Disease Control (CDC) to work specifically on HIV/STD prevention in the 15 LEAs with the highest rates of HIV.  In order to create a comprehensive approach to prevention, each LEA works in 4 specific areas. (ESHE, SHS, SSE and Policy)</a:t>
            </a:r>
          </a:p>
        </p:txBody>
      </p:sp>
      <p:sp>
        <p:nvSpPr>
          <p:cNvPr id="597" name="Shape 597"/>
          <p:cNvSpPr txBox="1">
            <a:spLocks noGrp="1"/>
          </p:cNvSpPr>
          <p:nvPr>
            <p:ph type="sldNum" idx="12"/>
          </p:nvPr>
        </p:nvSpPr>
        <p:spPr>
          <a:xfrm>
            <a:off x="3886200" y="8686800"/>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33</a:t>
            </a:fld>
            <a:endParaRPr lang="en-US"/>
          </a:p>
        </p:txBody>
      </p:sp>
    </p:spTree>
    <p:extLst>
      <p:ext uri="{BB962C8B-B14F-4D97-AF65-F5344CB8AC3E}">
        <p14:creationId xmlns:p14="http://schemas.microsoft.com/office/powerpoint/2010/main" val="27182879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Shape 6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5" name="Shape 605"/>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lvl="0">
              <a:spcBef>
                <a:spcPts val="0"/>
              </a:spcBef>
              <a:buNone/>
            </a:pPr>
            <a:r>
              <a:rPr lang="en-US" dirty="0"/>
              <a:t>The CDC also requires that schools work to create safe and supportive environments for all student including Youth and Disproportionate Risk for HIV Infection.  Healthy Schools provides PD for Teachers and Administrators </a:t>
            </a:r>
          </a:p>
        </p:txBody>
      </p:sp>
      <p:sp>
        <p:nvSpPr>
          <p:cNvPr id="606" name="Shape 606"/>
          <p:cNvSpPr txBox="1">
            <a:spLocks noGrp="1"/>
          </p:cNvSpPr>
          <p:nvPr>
            <p:ph type="sldNum" idx="12"/>
          </p:nvPr>
        </p:nvSpPr>
        <p:spPr>
          <a:xfrm>
            <a:off x="3886200" y="8686800"/>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34</a:t>
            </a:fld>
            <a:endParaRPr lang="en-US"/>
          </a:p>
        </p:txBody>
      </p:sp>
    </p:spTree>
    <p:extLst>
      <p:ext uri="{BB962C8B-B14F-4D97-AF65-F5344CB8AC3E}">
        <p14:creationId xmlns:p14="http://schemas.microsoft.com/office/powerpoint/2010/main" val="4083304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Shape 6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4" name="Shape 614"/>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lvl="0">
              <a:spcBef>
                <a:spcPts val="0"/>
              </a:spcBef>
              <a:buNone/>
            </a:pPr>
            <a:r>
              <a:rPr lang="en-US"/>
              <a:t>NC Healthy Schools also receives funding from the Administration of Children and Families (ACF) to work in 19 LEAs with high rates of teen pregnancy in four specific areas.  LEAs receive funding for puberty education, parent involvement, provision of health services and behavioral/mental health services. </a:t>
            </a:r>
          </a:p>
        </p:txBody>
      </p:sp>
      <p:sp>
        <p:nvSpPr>
          <p:cNvPr id="615" name="Shape 615"/>
          <p:cNvSpPr txBox="1">
            <a:spLocks noGrp="1"/>
          </p:cNvSpPr>
          <p:nvPr>
            <p:ph type="sldNum" idx="12"/>
          </p:nvPr>
        </p:nvSpPr>
        <p:spPr>
          <a:xfrm>
            <a:off x="3886200" y="8686800"/>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35</a:t>
            </a:fld>
            <a:endParaRPr lang="en-US"/>
          </a:p>
        </p:txBody>
      </p:sp>
    </p:spTree>
    <p:extLst>
      <p:ext uri="{BB962C8B-B14F-4D97-AF65-F5344CB8AC3E}">
        <p14:creationId xmlns:p14="http://schemas.microsoft.com/office/powerpoint/2010/main" val="2282045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Shape 6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3" name="Shape 623"/>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lvl="0">
              <a:spcBef>
                <a:spcPts val="0"/>
              </a:spcBef>
              <a:buNone/>
            </a:pPr>
            <a:r>
              <a:rPr lang="en-US"/>
              <a:t>Finally the work of Healthy schools is informed by data collected from two sources.  YRBS data is collected on odd number years from randomly selected schools and students.  Profiles data is collected on even number years from randomly selected principals and lead health education teacher.</a:t>
            </a:r>
          </a:p>
        </p:txBody>
      </p:sp>
      <p:sp>
        <p:nvSpPr>
          <p:cNvPr id="624" name="Shape 624"/>
          <p:cNvSpPr txBox="1">
            <a:spLocks noGrp="1"/>
          </p:cNvSpPr>
          <p:nvPr>
            <p:ph type="sldNum" idx="12"/>
          </p:nvPr>
        </p:nvSpPr>
        <p:spPr>
          <a:xfrm>
            <a:off x="3886200" y="8686800"/>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36</a:t>
            </a:fld>
            <a:endParaRPr lang="en-US"/>
          </a:p>
        </p:txBody>
      </p:sp>
    </p:spTree>
    <p:extLst>
      <p:ext uri="{BB962C8B-B14F-4D97-AF65-F5344CB8AC3E}">
        <p14:creationId xmlns:p14="http://schemas.microsoft.com/office/powerpoint/2010/main" val="2315810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Shape 649"/>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r>
              <a:rPr lang="en-US" sz="1200">
                <a:solidFill>
                  <a:schemeClr val="dk1"/>
                </a:solidFill>
              </a:rPr>
              <a:t>The K-12 Program Areas include Arts Education (Dance, Music, Theatre Arts, and Visual Arts), ESL/Title III, School Counseling, and World  Languages.  </a:t>
            </a:r>
            <a:r>
              <a:rPr lang="en-US" sz="1600" b="1" i="1">
                <a:solidFill>
                  <a:srgbClr val="0D4376"/>
                </a:solidFill>
              </a:rPr>
              <a:t>The K-12 Program Areas support a balanced, comprehensive and globally competitive education for every child.</a:t>
            </a:r>
            <a:r>
              <a:rPr lang="en-US" sz="1600" i="1">
                <a:solidFill>
                  <a:srgbClr val="0D4376"/>
                </a:solidFill>
              </a:rPr>
              <a:t> </a:t>
            </a:r>
          </a:p>
          <a:p>
            <a:pPr marL="0" marR="0" lvl="0" indent="0" algn="l" rtl="0">
              <a:spcBef>
                <a:spcPts val="0"/>
              </a:spcBef>
              <a:buClr>
                <a:schemeClr val="dk1"/>
              </a:buClr>
              <a:buSzPct val="25000"/>
              <a:buFont typeface="Arial"/>
              <a:buNone/>
            </a:pPr>
            <a:endParaRPr sz="1200">
              <a:solidFill>
                <a:schemeClr val="dk1"/>
              </a:solidFill>
            </a:endParaRPr>
          </a:p>
          <a:p>
            <a:pPr marL="0" marR="0" lvl="0" indent="0" algn="l" rtl="0">
              <a:spcBef>
                <a:spcPts val="0"/>
              </a:spcBef>
              <a:buClr>
                <a:schemeClr val="dk1"/>
              </a:buClr>
              <a:buSzPct val="25000"/>
              <a:buFont typeface="Arial"/>
              <a:buNone/>
            </a:pPr>
            <a:r>
              <a:rPr lang="en-US" sz="1200">
                <a:solidFill>
                  <a:schemeClr val="dk1"/>
                </a:solidFill>
              </a:rPr>
              <a:t>Please note the section email address: </a:t>
            </a:r>
            <a:r>
              <a:rPr lang="en-US" sz="1200" u="sng">
                <a:solidFill>
                  <a:schemeClr val="hlink"/>
                </a:solidFill>
                <a:hlinkClick r:id="rId3"/>
              </a:rPr>
              <a:t>k-12programareas@dpi.nc.gov</a:t>
            </a:r>
            <a:r>
              <a:rPr lang="en-US" sz="1200">
                <a:solidFill>
                  <a:schemeClr val="dk1"/>
                </a:solidFill>
              </a:rPr>
              <a:t> or contact the individual(s) for a particular area by clicking on their names to be hotlinked to their respective email addresses.  You may also contact Linda Crouch, Program Assistant, who can assist with connecting you with the appropriate person or information.</a:t>
            </a:r>
          </a:p>
        </p:txBody>
      </p:sp>
      <p:sp>
        <p:nvSpPr>
          <p:cNvPr id="650" name="Shape 6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8485938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Shape 678"/>
          <p:cNvSpPr txBox="1">
            <a:spLocks noGrp="1"/>
          </p:cNvSpPr>
          <p:nvPr>
            <p:ph type="sldNum" idx="12"/>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38</a:t>
            </a:fld>
            <a:endParaRPr lang="en-US" sz="1200" b="0" i="0" u="none" strike="noStrike" cap="none">
              <a:solidFill>
                <a:srgbClr val="000000"/>
              </a:solidFill>
              <a:latin typeface="Arial"/>
              <a:ea typeface="Arial"/>
              <a:cs typeface="Arial"/>
              <a:sym typeface="Arial"/>
            </a:endParaRPr>
          </a:p>
        </p:txBody>
      </p:sp>
      <p:sp>
        <p:nvSpPr>
          <p:cNvPr id="679" name="Shape 6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80" name="Shape 680"/>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None/>
            </a:pPr>
            <a:r>
              <a:rPr lang="en-US" sz="1200" b="1" i="0" u="none" strike="noStrike" cap="none">
                <a:solidFill>
                  <a:schemeClr val="dk1"/>
                </a:solidFill>
                <a:latin typeface="Arial"/>
                <a:ea typeface="Arial"/>
                <a:cs typeface="Arial"/>
                <a:sym typeface="Arial"/>
              </a:rPr>
              <a:t>ABOUT ARTS EDUCATION</a:t>
            </a:r>
            <a:br>
              <a:rPr lang="en-US" sz="1200" b="0" i="0" u="none" strike="noStrike" cap="none">
                <a:solidFill>
                  <a:schemeClr val="dk1"/>
                </a:solidFill>
                <a:latin typeface="Arial"/>
                <a:ea typeface="Arial"/>
                <a:cs typeface="Arial"/>
                <a:sym typeface="Arial"/>
              </a:rPr>
            </a:br>
            <a:endParaRPr lang="en-US" sz="1200" b="0" i="0" u="none" strike="noStrike" cap="none">
              <a:solidFill>
                <a:schemeClr val="dk1"/>
              </a:solidFill>
              <a:latin typeface="Arial"/>
              <a:ea typeface="Arial"/>
              <a:cs typeface="Arial"/>
              <a:sym typeface="Arial"/>
            </a:endParaRPr>
          </a:p>
          <a:p>
            <a:pPr marL="0" marR="0" lvl="0" indent="0" algn="l" rtl="0">
              <a:spcBef>
                <a:spcPts val="0"/>
              </a:spcBef>
              <a:buSzPct val="25000"/>
              <a:buNone/>
            </a:pPr>
            <a:r>
              <a:rPr lang="en-US" sz="1200" b="1" i="0" u="none" strike="noStrike" cap="none">
                <a:solidFill>
                  <a:schemeClr val="dk1"/>
                </a:solidFill>
                <a:latin typeface="Arial"/>
                <a:ea typeface="Arial"/>
                <a:cs typeface="Arial"/>
                <a:sym typeface="Arial"/>
              </a:rPr>
              <a:t>Arts Education is a collective term for the four separate and distinct disciplines of dance, music, theatre arts, and visual arts, each with its own body of content and skills. Arts Education should be viewed as a full partner in the academic community and fundamental to the total school curriculum. Public School Law 115C-81 specifies arts education as part of each child's education and the federal Elementary and Secondary Education Act (ESEA) identifies the Arts as core, academic subjects. The arts are one of the best ways to teach </a:t>
            </a:r>
            <a:r>
              <a:rPr lang="en-US" sz="1200" b="1" i="0" u="sng" strike="noStrike" cap="none">
                <a:solidFill>
                  <a:schemeClr val="hlink"/>
                </a:solidFill>
                <a:latin typeface="Arial"/>
                <a:ea typeface="Arial"/>
                <a:cs typeface="Arial"/>
                <a:sym typeface="Arial"/>
                <a:hlinkClick r:id="rId3"/>
              </a:rPr>
              <a:t>21st century skills</a:t>
            </a:r>
            <a:r>
              <a:rPr lang="en-US" sz="1200" b="1" i="0" u="none" strike="noStrike" cap="none">
                <a:solidFill>
                  <a:schemeClr val="dk1"/>
                </a:solidFill>
                <a:latin typeface="Arial"/>
                <a:ea typeface="Arial"/>
                <a:cs typeface="Arial"/>
                <a:sym typeface="Arial"/>
              </a:rPr>
              <a:t> such as creativity and innovation; critical thinking and problem solving; communication and collaboration; flexibility and adaptability; initiative and self-direction; social and cross-cultural skills; and leadership and responsibility.</a:t>
            </a:r>
          </a:p>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a:p>
            <a:pPr marL="0" marR="0" lvl="0" indent="0" algn="l" rtl="0">
              <a:spcBef>
                <a:spcPts val="0"/>
              </a:spcBef>
              <a:buSzPct val="25000"/>
              <a:buNone/>
            </a:pPr>
            <a:r>
              <a:rPr lang="en-US" sz="1200" b="0" i="0" u="none" strike="noStrike" cap="none">
                <a:solidFill>
                  <a:schemeClr val="dk1"/>
                </a:solidFill>
                <a:latin typeface="Arial"/>
                <a:ea typeface="Arial"/>
                <a:cs typeface="Arial"/>
                <a:sym typeface="Arial"/>
              </a:rPr>
              <a:t>NC has a statewide definition and vision for Comprehensive Arts Education.  </a:t>
            </a:r>
          </a:p>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These three, inter-dependent components (arts education, arts integration, and arts exposure) define a comprehensive arts education. (All 3 are important and critical, are owned by many parties, and focus on the student at the center)</a:t>
            </a:r>
          </a:p>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a:p>
            <a:pPr marL="0" marR="0" lvl="0" indent="0" algn="l" rtl="0">
              <a:spcBef>
                <a:spcPts val="0"/>
              </a:spcBef>
              <a:buSzPct val="25000"/>
              <a:buNone/>
            </a:pPr>
            <a:r>
              <a:rPr lang="en-US" sz="1200" b="0" i="0" u="none" strike="noStrike" cap="none">
                <a:solidFill>
                  <a:schemeClr val="dk1"/>
                </a:solidFill>
                <a:latin typeface="Arial"/>
                <a:ea typeface="Arial"/>
                <a:cs typeface="Arial"/>
                <a:sym typeface="Arial"/>
              </a:rPr>
              <a:t>This is the Vision for Arts Education, as developed by the 2010 S66 Comprehensive Arts Education Task Force members. </a:t>
            </a:r>
          </a:p>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a:p>
            <a:pPr marL="0" marR="0" lvl="0" indent="0" algn="l" rtl="0">
              <a:spcBef>
                <a:spcPts val="0"/>
              </a:spcBef>
              <a:buSzPct val="25000"/>
              <a:buNone/>
            </a:pPr>
            <a:r>
              <a:rPr lang="en-US" sz="1200" b="0" i="0" u="none" strike="noStrike" cap="none">
                <a:solidFill>
                  <a:schemeClr val="dk1"/>
                </a:solidFill>
                <a:latin typeface="Arial"/>
                <a:ea typeface="Arial"/>
                <a:cs typeface="Arial"/>
                <a:sym typeface="Arial"/>
              </a:rPr>
              <a:t>“In today’s globally competitive world, innovative thinking and creativity are essential for all school children. High quality, standards-based instruction in the arts develops these skills and effectively engages, retains, and prepares future-ready students for graduation and success in an entrepreneurial economy. Dance, music, theatre arts, and visual arts, taught by licensed arts educators and integrated throughout the curriculum, are critical to North Carolina’s 21st century education.”</a:t>
            </a:r>
          </a:p>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a:p>
            <a:pPr marL="0" marR="0" lvl="0" indent="0" algn="l" rtl="0">
              <a:spcBef>
                <a:spcPts val="0"/>
              </a:spcBef>
              <a:buSzPct val="25000"/>
              <a:buNone/>
            </a:pPr>
            <a:r>
              <a:rPr lang="en-US" sz="1200" b="0" i="0" u="none" strike="noStrike" cap="none">
                <a:solidFill>
                  <a:schemeClr val="dk1"/>
                </a:solidFill>
                <a:latin typeface="Arial"/>
                <a:ea typeface="Arial"/>
                <a:cs typeface="Arial"/>
                <a:sym typeface="Arial"/>
              </a:rPr>
              <a:t>The Task Force had extensive discussion regarding why the arts were critical to preparing globally competitive, future-ready students who will be successful in school and in life.  They also discussed how arts education should occur (taught by licensed arts educators AND integrated throughout the curriculum) in NC schools.  This is the vision that shapes continued cross-sector collaboration with the NC Department of Public Instruction, NC Department of Cultural Resources, and partners throughout the state who are working to ensure that all NC students have access to arts education as part of a balanced, comprehensive, and competitive education.</a:t>
            </a:r>
          </a:p>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702039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Shape 689"/>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None/>
            </a:pPr>
            <a:r>
              <a:rPr lang="en-US" sz="1200" b="1" i="0" u="none" strike="noStrike" cap="none">
                <a:solidFill>
                  <a:schemeClr val="dk1"/>
                </a:solidFill>
                <a:latin typeface="Arial"/>
                <a:ea typeface="Arial"/>
                <a:cs typeface="Arial"/>
                <a:sym typeface="Arial"/>
              </a:rPr>
              <a:t>NCDPI professional development is framed under the theme, ArtsR4Life, for the 2015-16 school year.</a:t>
            </a:r>
          </a:p>
          <a:p>
            <a:pPr marL="0" marR="0" lvl="0" indent="0" algn="l" rtl="0">
              <a:spcBef>
                <a:spcPts val="0"/>
              </a:spcBef>
              <a:buSzPct val="25000"/>
              <a:buNone/>
            </a:pPr>
            <a:endParaRPr sz="1200" b="1"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100000"/>
              <a:buFont typeface="Arial"/>
              <a:buChar char="•"/>
            </a:pPr>
            <a:r>
              <a:rPr lang="en-US" sz="1200" b="1" i="0" u="none" strike="noStrike" cap="none">
                <a:solidFill>
                  <a:schemeClr val="dk1"/>
                </a:solidFill>
                <a:latin typeface="Arial"/>
                <a:ea typeface="Arial"/>
                <a:cs typeface="Arial"/>
                <a:sym typeface="Arial"/>
              </a:rPr>
              <a:t>ArtsR4Life kicks off with NC Arts Education Think Tank, Coordinators, Arts Education Leadership Coalition, and the first ever ArtsR4Life conference in September 2015. </a:t>
            </a:r>
          </a:p>
          <a:p>
            <a:pPr marL="0" marR="0" lvl="0" indent="0" algn="l" rtl="0">
              <a:spcBef>
                <a:spcPts val="0"/>
              </a:spcBef>
              <a:buClr>
                <a:schemeClr val="dk1"/>
              </a:buClr>
              <a:buSzPct val="100000"/>
              <a:buFont typeface="Arial"/>
              <a:buNone/>
            </a:pPr>
            <a:endParaRPr sz="1200" b="1"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100000"/>
              <a:buFont typeface="Arial"/>
              <a:buChar char="•"/>
            </a:pPr>
            <a:r>
              <a:rPr lang="en-US" sz="1200" b="1" i="0" u="none" strike="noStrike" cap="none">
                <a:solidFill>
                  <a:schemeClr val="dk1"/>
                </a:solidFill>
                <a:latin typeface="Arial"/>
                <a:ea typeface="Arial"/>
                <a:cs typeface="Arial"/>
                <a:sym typeface="Arial"/>
              </a:rPr>
              <a:t>The year continues with webinars, presentations at professional conferences, and other support materials to assist stakeholders with implementing the NC Arts Education Essential Standards.</a:t>
            </a:r>
          </a:p>
          <a:p>
            <a:pPr marL="0" marR="0" lvl="0" indent="0" algn="l" rtl="0">
              <a:spcBef>
                <a:spcPts val="0"/>
              </a:spcBef>
              <a:buClr>
                <a:schemeClr val="dk1"/>
              </a:buClr>
              <a:buSzPct val="100000"/>
              <a:buFont typeface="Arial"/>
              <a:buNone/>
            </a:pPr>
            <a:endParaRPr sz="1200" b="1"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100000"/>
              <a:buFont typeface="Arial"/>
              <a:buChar char="•"/>
            </a:pPr>
            <a:r>
              <a:rPr lang="en-US" sz="1200" b="1" i="0" u="none" strike="noStrike" cap="none">
                <a:solidFill>
                  <a:schemeClr val="dk1"/>
                </a:solidFill>
                <a:latin typeface="Arial"/>
                <a:ea typeface="Arial"/>
                <a:cs typeface="Arial"/>
                <a:sym typeface="Arial"/>
              </a:rPr>
              <a:t>Please visit the </a:t>
            </a:r>
            <a:r>
              <a:rPr lang="en-US" sz="1200" b="1" i="0" u="sng" strike="noStrike" cap="none">
                <a:solidFill>
                  <a:schemeClr val="hlink"/>
                </a:solidFill>
                <a:latin typeface="Arial"/>
                <a:ea typeface="Arial"/>
                <a:cs typeface="Arial"/>
                <a:sym typeface="Arial"/>
                <a:hlinkClick r:id="rId3"/>
              </a:rPr>
              <a:t>ArtsR4Life web page</a:t>
            </a:r>
            <a:r>
              <a:rPr lang="en-US" sz="1200" b="1" i="0" u="none" strike="noStrike" cap="none">
                <a:solidFill>
                  <a:schemeClr val="dk1"/>
                </a:solidFill>
                <a:latin typeface="Arial"/>
                <a:ea typeface="Arial"/>
                <a:cs typeface="Arial"/>
                <a:sym typeface="Arial"/>
              </a:rPr>
              <a:t> on this wiki for additional information!</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690" name="Shape 6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96137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5" name="Shape 185"/>
          <p:cNvSpPr txBox="1">
            <a:spLocks noGrp="1"/>
          </p:cNvSpPr>
          <p:nvPr>
            <p:ph type="body" idx="1"/>
          </p:nvPr>
        </p:nvSpPr>
        <p:spPr>
          <a:xfrm>
            <a:off x="914400" y="4343400"/>
            <a:ext cx="5029200" cy="4114800"/>
          </a:xfrm>
          <a:prstGeom prst="rect">
            <a:avLst/>
          </a:prstGeom>
        </p:spPr>
        <p:txBody>
          <a:bodyPr spcFirstLastPara="1" wrap="square" lIns="91420" tIns="91420" rIns="91420" bIns="91420" anchor="t" anchorCtr="0">
            <a:noAutofit/>
          </a:bodyPr>
          <a:lstStyle/>
          <a:p>
            <a:pPr marL="457175" indent="-304783">
              <a:buClr>
                <a:schemeClr val="dk1"/>
              </a:buClr>
              <a:buSzPts val="1200"/>
              <a:buFont typeface="Calibri"/>
              <a:buChar char="●"/>
            </a:pPr>
            <a:r>
              <a:rPr lang="en-US" dirty="0">
                <a:solidFill>
                  <a:schemeClr val="dk1"/>
                </a:solidFill>
                <a:latin typeface="Calibri"/>
                <a:ea typeface="Calibri"/>
                <a:cs typeface="Calibri"/>
                <a:sym typeface="Calibri"/>
              </a:rPr>
              <a:t>This chart provides an at-a-glance overview of where we are right now with the newest approved standards for  K-12 ELA and K-8 Mathematics.  </a:t>
            </a:r>
            <a:endParaRPr dirty="0">
              <a:solidFill>
                <a:schemeClr val="dk1"/>
              </a:solidFill>
              <a:latin typeface="Calibri"/>
              <a:ea typeface="Calibri"/>
              <a:cs typeface="Calibri"/>
              <a:sym typeface="Calibri"/>
            </a:endParaRPr>
          </a:p>
          <a:p>
            <a:pPr marL="457175" indent="-304783">
              <a:buClr>
                <a:schemeClr val="dk1"/>
              </a:buClr>
              <a:buSzPts val="1200"/>
              <a:buFont typeface="Calibri"/>
              <a:buChar char="●"/>
            </a:pPr>
            <a:r>
              <a:rPr lang="en-US" dirty="0">
                <a:solidFill>
                  <a:schemeClr val="dk1"/>
                </a:solidFill>
                <a:latin typeface="Calibri"/>
                <a:ea typeface="Calibri"/>
                <a:cs typeface="Calibri"/>
                <a:sym typeface="Calibri"/>
              </a:rPr>
              <a:t>Both sets of standards were revised in spring/summer 2017 (April and June, respectively)</a:t>
            </a:r>
            <a:endParaRPr dirty="0">
              <a:solidFill>
                <a:schemeClr val="dk1"/>
              </a:solidFill>
              <a:latin typeface="Calibri"/>
              <a:ea typeface="Calibri"/>
              <a:cs typeface="Calibri"/>
              <a:sym typeface="Calibri"/>
            </a:endParaRPr>
          </a:p>
          <a:p>
            <a:pPr marL="457175" indent="-304783">
              <a:buClr>
                <a:schemeClr val="dk1"/>
              </a:buClr>
              <a:buSzPts val="1200"/>
              <a:buFont typeface="Calibri"/>
              <a:buChar char="●"/>
            </a:pPr>
            <a:r>
              <a:rPr lang="en-US" dirty="0">
                <a:solidFill>
                  <a:schemeClr val="dk1"/>
                </a:solidFill>
                <a:latin typeface="Calibri"/>
                <a:ea typeface="Calibri"/>
                <a:cs typeface="Calibri"/>
                <a:sym typeface="Calibri"/>
              </a:rPr>
              <a:t>Extended content standards were approved in June and September for ELA and MA, respectively</a:t>
            </a:r>
            <a:endParaRPr dirty="0">
              <a:solidFill>
                <a:schemeClr val="dk1"/>
              </a:solidFill>
              <a:latin typeface="Calibri"/>
              <a:ea typeface="Calibri"/>
              <a:cs typeface="Calibri"/>
              <a:sym typeface="Calibri"/>
            </a:endParaRPr>
          </a:p>
          <a:p>
            <a:pPr marL="457175" indent="-304783">
              <a:buClr>
                <a:schemeClr val="dk1"/>
              </a:buClr>
              <a:buSzPts val="1200"/>
              <a:buFont typeface="Calibri"/>
              <a:buChar char="●"/>
            </a:pPr>
            <a:r>
              <a:rPr lang="en-US" dirty="0">
                <a:solidFill>
                  <a:schemeClr val="dk1"/>
                </a:solidFill>
                <a:latin typeface="Calibri"/>
                <a:ea typeface="Calibri"/>
                <a:cs typeface="Calibri"/>
                <a:sym typeface="Calibri"/>
              </a:rPr>
              <a:t>Both areas have required implementation at the school level in the 2018-19 school year</a:t>
            </a:r>
            <a:endParaRPr dirty="0">
              <a:solidFill>
                <a:schemeClr val="dk1"/>
              </a:solidFill>
              <a:latin typeface="Calibri"/>
              <a:ea typeface="Calibri"/>
              <a:cs typeface="Calibri"/>
              <a:sym typeface="Calibri"/>
            </a:endParaRPr>
          </a:p>
          <a:p>
            <a:pPr marL="457175" indent="-304783">
              <a:buClr>
                <a:schemeClr val="dk1"/>
              </a:buClr>
              <a:buSzPts val="1200"/>
              <a:buFont typeface="Calibri"/>
              <a:buChar char="●"/>
            </a:pPr>
            <a:r>
              <a:rPr lang="en-US" dirty="0">
                <a:solidFill>
                  <a:schemeClr val="dk1"/>
                </a:solidFill>
                <a:latin typeface="Calibri"/>
                <a:ea typeface="Calibri"/>
                <a:cs typeface="Calibri"/>
                <a:sym typeface="Calibri"/>
              </a:rPr>
              <a:t>Both have new assessments that will be implemented in either the 2018-19 or 2019-20 school year</a:t>
            </a:r>
            <a:endParaRPr dirty="0">
              <a:solidFill>
                <a:schemeClr val="dk1"/>
              </a:solidFill>
              <a:latin typeface="Calibri"/>
              <a:ea typeface="Calibri"/>
              <a:cs typeface="Calibri"/>
              <a:sym typeface="Calibri"/>
            </a:endParaRPr>
          </a:p>
          <a:p>
            <a:pPr marL="457175" indent="-304783">
              <a:buClr>
                <a:schemeClr val="dk1"/>
              </a:buClr>
              <a:buSzPts val="1200"/>
              <a:buFont typeface="Calibri"/>
              <a:buChar char="●"/>
            </a:pPr>
            <a:r>
              <a:rPr lang="en-US" dirty="0">
                <a:solidFill>
                  <a:schemeClr val="dk1"/>
                </a:solidFill>
                <a:latin typeface="Calibri"/>
                <a:ea typeface="Calibri"/>
                <a:cs typeface="Calibri"/>
                <a:sym typeface="Calibri"/>
              </a:rPr>
              <a:t>Materials adoption schedule will take place for K-8 Math in 2018 and other content areas are under discussion and being finalized</a:t>
            </a:r>
            <a:endParaRPr dirty="0">
              <a:solidFill>
                <a:schemeClr val="dk1"/>
              </a:solidFill>
              <a:latin typeface="Calibri"/>
              <a:ea typeface="Calibri"/>
              <a:cs typeface="Calibri"/>
              <a:sym typeface="Calibri"/>
            </a:endParaRPr>
          </a:p>
          <a:p>
            <a:endParaRPr dirty="0">
              <a:solidFill>
                <a:schemeClr val="dk1"/>
              </a:solidFill>
              <a:latin typeface="Calibri"/>
              <a:ea typeface="Calibri"/>
              <a:cs typeface="Calibri"/>
              <a:sym typeface="Calibri"/>
            </a:endParaRPr>
          </a:p>
          <a:p>
            <a:r>
              <a:rPr lang="en-US" dirty="0">
                <a:solidFill>
                  <a:schemeClr val="dk1"/>
                </a:solidFill>
                <a:latin typeface="Calibri"/>
                <a:ea typeface="Calibri"/>
                <a:cs typeface="Calibri"/>
                <a:sym typeface="Calibri"/>
              </a:rPr>
              <a:t>Note: Math standards K-12 were adopted as follows:</a:t>
            </a:r>
            <a:endParaRPr dirty="0">
              <a:solidFill>
                <a:schemeClr val="dk1"/>
              </a:solidFill>
              <a:latin typeface="Calibri"/>
              <a:ea typeface="Calibri"/>
              <a:cs typeface="Calibri"/>
              <a:sym typeface="Calibri"/>
            </a:endParaRPr>
          </a:p>
          <a:p>
            <a:pPr marL="457175" indent="-317483">
              <a:buClr>
                <a:schemeClr val="dk1"/>
              </a:buClr>
              <a:buFont typeface="Calibri"/>
              <a:buChar char="●"/>
            </a:pPr>
            <a:r>
              <a:rPr lang="en-US" sz="1400" dirty="0">
                <a:solidFill>
                  <a:schemeClr val="dk1"/>
                </a:solidFill>
                <a:latin typeface="Calibri"/>
                <a:ea typeface="Calibri"/>
                <a:cs typeface="Calibri"/>
                <a:sym typeface="Calibri"/>
              </a:rPr>
              <a:t>K-8 (June 2017)</a:t>
            </a:r>
            <a:endParaRPr sz="1400" dirty="0">
              <a:solidFill>
                <a:schemeClr val="dk1"/>
              </a:solidFill>
              <a:latin typeface="Calibri"/>
              <a:ea typeface="Calibri"/>
              <a:cs typeface="Calibri"/>
              <a:sym typeface="Calibri"/>
            </a:endParaRPr>
          </a:p>
          <a:p>
            <a:pPr marL="457175" indent="-317483">
              <a:buClr>
                <a:schemeClr val="dk1"/>
              </a:buClr>
              <a:buFont typeface="Calibri"/>
              <a:buChar char="●"/>
            </a:pPr>
            <a:r>
              <a:rPr lang="en-US" sz="1400" dirty="0">
                <a:solidFill>
                  <a:schemeClr val="dk1"/>
                </a:solidFill>
                <a:latin typeface="Calibri"/>
                <a:ea typeface="Calibri"/>
                <a:cs typeface="Calibri"/>
                <a:sym typeface="Calibri"/>
              </a:rPr>
              <a:t>Math 1, 2, 3 (June, 2016)</a:t>
            </a:r>
            <a:endParaRPr sz="1400" dirty="0">
              <a:solidFill>
                <a:schemeClr val="dk1"/>
              </a:solidFill>
              <a:latin typeface="Calibri"/>
              <a:ea typeface="Calibri"/>
              <a:cs typeface="Calibri"/>
              <a:sym typeface="Calibri"/>
            </a:endParaRPr>
          </a:p>
          <a:p>
            <a:pPr marL="457175" indent="-317483">
              <a:buClr>
                <a:schemeClr val="dk1"/>
              </a:buClr>
              <a:buFont typeface="Calibri"/>
              <a:buChar char="●"/>
            </a:pPr>
            <a:r>
              <a:rPr lang="en-US" sz="1400" dirty="0">
                <a:solidFill>
                  <a:schemeClr val="dk1"/>
                </a:solidFill>
                <a:latin typeface="Calibri"/>
                <a:ea typeface="Calibri"/>
                <a:cs typeface="Calibri"/>
                <a:sym typeface="Calibri"/>
              </a:rPr>
              <a:t>Math 4 (in development 2017-19)</a:t>
            </a:r>
            <a:endParaRPr sz="1400" dirty="0">
              <a:solidFill>
                <a:schemeClr val="dk1"/>
              </a:solidFill>
              <a:latin typeface="Calibri"/>
              <a:ea typeface="Calibri"/>
              <a:cs typeface="Calibri"/>
              <a:sym typeface="Calibri"/>
            </a:endParaRPr>
          </a:p>
          <a:p>
            <a:endParaRPr dirty="0">
              <a:solidFill>
                <a:schemeClr val="dk1"/>
              </a:solidFill>
              <a:latin typeface="Calibri"/>
              <a:ea typeface="Calibri"/>
              <a:cs typeface="Calibri"/>
              <a:sym typeface="Calibri"/>
            </a:endParaRPr>
          </a:p>
        </p:txBody>
      </p:sp>
      <p:sp>
        <p:nvSpPr>
          <p:cNvPr id="186" name="Shape 186"/>
          <p:cNvSpPr txBox="1">
            <a:spLocks noGrp="1"/>
          </p:cNvSpPr>
          <p:nvPr>
            <p:ph type="sldNum" idx="12"/>
          </p:nvPr>
        </p:nvSpPr>
        <p:spPr>
          <a:xfrm>
            <a:off x="3886200" y="8686800"/>
            <a:ext cx="2971800" cy="457200"/>
          </a:xfrm>
          <a:prstGeom prst="rect">
            <a:avLst/>
          </a:prstGeom>
        </p:spPr>
        <p:txBody>
          <a:bodyPr spcFirstLastPara="1" wrap="square" lIns="91420" tIns="45697" rIns="91420" bIns="45697" anchor="b" anchorCtr="0">
            <a:noAutofit/>
          </a:bodyPr>
          <a:lstStyle/>
          <a:p>
            <a:fld id="{00000000-1234-1234-1234-123412341234}" type="slidenum">
              <a:rPr lang="en-US"/>
              <a:pPr/>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Shape 712"/>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lvl="0">
              <a:spcBef>
                <a:spcPts val="0"/>
              </a:spcBef>
              <a:buNone/>
            </a:pPr>
            <a:r>
              <a:rPr lang="en-US"/>
              <a:t>Please stay connected with NCDPI Arts Education via any of the following options (Twitter @ARTSEDNC; Facebook: N.C. K-12 Arts Education; Arts Ed Wikispace (</a:t>
            </a:r>
            <a:r>
              <a:rPr lang="en-US" u="sng">
                <a:solidFill>
                  <a:schemeClr val="hlink"/>
                </a:solidFill>
                <a:hlinkClick r:id="rId3"/>
              </a:rPr>
              <a:t>http://ances.ncdpi.wikispaces.net</a:t>
            </a:r>
            <a:r>
              <a:rPr lang="en-US"/>
              <a:t>); ArtsEd Listserv (</a:t>
            </a:r>
            <a:r>
              <a:rPr lang="en-US" u="sng">
                <a:solidFill>
                  <a:schemeClr val="hlink"/>
                </a:solidFill>
                <a:hlinkClick r:id="rId4"/>
              </a:rPr>
              <a:t>join-artsed@dpi.state.nc.us</a:t>
            </a:r>
            <a:r>
              <a:rPr lang="en-US"/>
              <a:t>) </a:t>
            </a:r>
          </a:p>
        </p:txBody>
      </p:sp>
      <p:sp>
        <p:nvSpPr>
          <p:cNvPr id="713" name="Shape 7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7918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Shape 721"/>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r>
              <a:rPr lang="en-US" sz="1200">
                <a:solidFill>
                  <a:schemeClr val="dk1"/>
                </a:solidFill>
              </a:rPr>
              <a:t>You may access a variety of materials and resources by clicking on the relevant links associated with each item.  Some recent or upcoming highlights include:</a:t>
            </a:r>
          </a:p>
          <a:p>
            <a:pPr marL="228600" lvl="0" indent="0" rtl="0">
              <a:lnSpc>
                <a:spcPct val="115000"/>
              </a:lnSpc>
              <a:spcBef>
                <a:spcPts val="0"/>
              </a:spcBef>
              <a:buClr>
                <a:srgbClr val="0D4376"/>
              </a:buClr>
              <a:buSzPct val="25000"/>
              <a:buFont typeface="Arial"/>
              <a:buNone/>
            </a:pPr>
            <a:r>
              <a:rPr lang="en-US" sz="1600" b="1">
                <a:solidFill>
                  <a:srgbClr val="0D4376"/>
                </a:solidFill>
              </a:rPr>
              <a:t>Annual ELL Support Conference: Growing Success for ELLs August 3-5th, 2015</a:t>
            </a:r>
          </a:p>
          <a:p>
            <a:pPr marL="514350" lvl="0" indent="-285750" rtl="0">
              <a:lnSpc>
                <a:spcPct val="115000"/>
              </a:lnSpc>
              <a:spcBef>
                <a:spcPts val="0"/>
              </a:spcBef>
              <a:buClr>
                <a:srgbClr val="0D4376"/>
              </a:buClr>
              <a:buSzPct val="100000"/>
              <a:buChar char="•"/>
            </a:pPr>
            <a:r>
              <a:rPr lang="en-US" sz="1800" b="1" u="sng">
                <a:solidFill>
                  <a:schemeClr val="hlink"/>
                </a:solidFill>
                <a:hlinkClick r:id="rId3"/>
              </a:rPr>
              <a:t>Summer Conference Materials</a:t>
            </a:r>
          </a:p>
          <a:p>
            <a:pPr marL="228600" lvl="0" indent="0" rtl="0">
              <a:lnSpc>
                <a:spcPct val="115000"/>
              </a:lnSpc>
              <a:spcBef>
                <a:spcPts val="0"/>
              </a:spcBef>
              <a:buClr>
                <a:srgbClr val="0D4376"/>
              </a:buClr>
              <a:buSzPct val="25000"/>
              <a:buFont typeface="Arial"/>
              <a:buNone/>
            </a:pPr>
            <a:endParaRPr sz="1600" b="1">
              <a:solidFill>
                <a:srgbClr val="0D4376"/>
              </a:solidFill>
            </a:endParaRPr>
          </a:p>
          <a:p>
            <a:pPr marL="228600" lvl="0" indent="0" rtl="0">
              <a:lnSpc>
                <a:spcPct val="115000"/>
              </a:lnSpc>
              <a:spcBef>
                <a:spcPts val="0"/>
              </a:spcBef>
              <a:buClr>
                <a:srgbClr val="0D4376"/>
              </a:buClr>
              <a:buSzPct val="25000"/>
              <a:buFont typeface="Arial"/>
              <a:buNone/>
            </a:pPr>
            <a:r>
              <a:rPr lang="en-US" sz="1600" b="1">
                <a:solidFill>
                  <a:srgbClr val="0D4376"/>
                </a:solidFill>
              </a:rPr>
              <a:t>Annual LEP Coordinator meeting September 28-29th, 2015 </a:t>
            </a:r>
          </a:p>
          <a:p>
            <a:pPr marL="514350" lvl="0" indent="-285750" rtl="0">
              <a:lnSpc>
                <a:spcPct val="115000"/>
              </a:lnSpc>
              <a:spcBef>
                <a:spcPts val="0"/>
              </a:spcBef>
              <a:buClr>
                <a:srgbClr val="0D4376"/>
              </a:buClr>
              <a:buSzPct val="100000"/>
              <a:buChar char="•"/>
            </a:pPr>
            <a:r>
              <a:rPr lang="en-US" sz="1800" b="1" u="sng">
                <a:solidFill>
                  <a:schemeClr val="hlink"/>
                </a:solidFill>
                <a:hlinkClick r:id="rId4"/>
              </a:rPr>
              <a:t>LEP Coordinator Meeting Materials 2014</a:t>
            </a:r>
            <a:r>
              <a:rPr lang="en-US" sz="1800" b="1">
                <a:solidFill>
                  <a:srgbClr val="0D4376"/>
                </a:solidFill>
              </a:rPr>
              <a:t> </a:t>
            </a:r>
          </a:p>
          <a:p>
            <a:pPr marL="228600" lvl="0" indent="0" rtl="0">
              <a:lnSpc>
                <a:spcPct val="115000"/>
              </a:lnSpc>
              <a:spcBef>
                <a:spcPts val="0"/>
              </a:spcBef>
              <a:buClr>
                <a:srgbClr val="0D4376"/>
              </a:buClr>
              <a:buSzPct val="25000"/>
              <a:buFont typeface="Arial"/>
              <a:buNone/>
            </a:pPr>
            <a:endParaRPr sz="3000" b="1">
              <a:solidFill>
                <a:srgbClr val="0D4376"/>
              </a:solidFill>
            </a:endParaRPr>
          </a:p>
          <a:p>
            <a:pPr marL="228600" lvl="0" indent="0" rtl="0">
              <a:lnSpc>
                <a:spcPct val="115000"/>
              </a:lnSpc>
              <a:spcBef>
                <a:spcPts val="0"/>
              </a:spcBef>
              <a:buClr>
                <a:srgbClr val="0D4376"/>
              </a:buClr>
              <a:buSzPct val="25000"/>
              <a:buFont typeface="Arial"/>
              <a:buNone/>
            </a:pPr>
            <a:r>
              <a:rPr lang="en-US" sz="1600" b="1">
                <a:solidFill>
                  <a:srgbClr val="0D4376"/>
                </a:solidFill>
              </a:rPr>
              <a:t>Title III Application Review Process ends October 31, 2015</a:t>
            </a:r>
          </a:p>
          <a:p>
            <a:pPr marL="514350" lvl="0" indent="-285750" rtl="0">
              <a:lnSpc>
                <a:spcPct val="115000"/>
              </a:lnSpc>
              <a:spcBef>
                <a:spcPts val="0"/>
              </a:spcBef>
              <a:buClr>
                <a:srgbClr val="0D4376"/>
              </a:buClr>
              <a:buSzPct val="100000"/>
              <a:buChar char="•"/>
            </a:pPr>
            <a:r>
              <a:rPr lang="en-US" sz="1800" b="1" u="sng">
                <a:solidFill>
                  <a:schemeClr val="hlink"/>
                </a:solidFill>
                <a:hlinkClick r:id="rId5"/>
              </a:rPr>
              <a:t>Title III Information</a:t>
            </a:r>
            <a:r>
              <a:rPr lang="en-US" sz="1800" b="1">
                <a:solidFill>
                  <a:srgbClr val="0D4376"/>
                </a:solidFill>
              </a:rPr>
              <a:t> </a:t>
            </a:r>
          </a:p>
          <a:p>
            <a:pPr lvl="0" algn="ctr" rtl="0">
              <a:lnSpc>
                <a:spcPct val="115000"/>
              </a:lnSpc>
              <a:spcBef>
                <a:spcPts val="0"/>
              </a:spcBef>
              <a:buClr>
                <a:schemeClr val="dk1"/>
              </a:buClr>
              <a:buSzPct val="25000"/>
              <a:buFont typeface="Arial"/>
              <a:buNone/>
            </a:pPr>
            <a:endParaRPr sz="1200" b="1">
              <a:solidFill>
                <a:schemeClr val="dk1"/>
              </a:solidFill>
            </a:endParaRPr>
          </a:p>
          <a:p>
            <a:pPr marL="0" marR="0" lvl="0" indent="0" algn="l" rtl="0">
              <a:spcBef>
                <a:spcPts val="0"/>
              </a:spcBef>
              <a:buClr>
                <a:schemeClr val="dk1"/>
              </a:buClr>
              <a:buSzPct val="25000"/>
              <a:buFont typeface="Arial"/>
              <a:buNone/>
            </a:pPr>
            <a:endParaRPr sz="1200">
              <a:solidFill>
                <a:schemeClr val="dk1"/>
              </a:solidFill>
            </a:endParaRPr>
          </a:p>
          <a:p>
            <a:pPr marL="0" marR="0" lvl="0" indent="0" algn="l" rtl="0">
              <a:spcBef>
                <a:spcPts val="0"/>
              </a:spcBef>
              <a:buClr>
                <a:schemeClr val="dk1"/>
              </a:buClr>
              <a:buSzPct val="25000"/>
              <a:buFont typeface="Arial"/>
              <a:buNone/>
            </a:pPr>
            <a:endParaRPr sz="1200">
              <a:solidFill>
                <a:schemeClr val="dk1"/>
              </a:solidFill>
            </a:endParaRPr>
          </a:p>
        </p:txBody>
      </p:sp>
      <p:sp>
        <p:nvSpPr>
          <p:cNvPr id="722" name="Shape 7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2711056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Shape 739"/>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marL="0" marR="0" lvl="0" indent="0" algn="l" rtl="0">
              <a:lnSpc>
                <a:spcPct val="115000"/>
              </a:lnSpc>
              <a:spcBef>
                <a:spcPts val="0"/>
              </a:spcBef>
              <a:buClr>
                <a:srgbClr val="000000"/>
              </a:buClr>
              <a:buSzPct val="25000"/>
              <a:buFont typeface="Arial"/>
              <a:buNone/>
            </a:pPr>
            <a:r>
              <a:rPr lang="en-US" sz="1200" b="0" i="0" u="none" strike="noStrike" cap="none">
                <a:solidFill>
                  <a:schemeClr val="dk1"/>
                </a:solidFill>
                <a:latin typeface="Arial"/>
                <a:ea typeface="Arial"/>
                <a:cs typeface="Arial"/>
                <a:sym typeface="Arial"/>
              </a:rPr>
              <a:t>NCDPI School Counseling </a:t>
            </a:r>
            <a:r>
              <a:rPr lang="en-US" sz="1200" b="0" i="0" u="none" strike="noStrike" cap="none">
                <a:solidFill>
                  <a:srgbClr val="0D4376"/>
                </a:solidFill>
                <a:latin typeface="Arial"/>
                <a:ea typeface="Arial"/>
                <a:cs typeface="Arial"/>
                <a:sym typeface="Arial"/>
              </a:rPr>
              <a:t>provides leadership, professional development and technical assistance to build and sustain capacity of LEAs and charters in the implementation of</a:t>
            </a:r>
          </a:p>
          <a:p>
            <a:pPr marL="457200" marR="0" lvl="0" indent="-228600" algn="l" rtl="0">
              <a:lnSpc>
                <a:spcPct val="115000"/>
              </a:lnSpc>
              <a:spcBef>
                <a:spcPts val="0"/>
              </a:spcBef>
              <a:buSzPct val="25000"/>
              <a:buNone/>
            </a:pPr>
            <a:r>
              <a:rPr lang="en-US" sz="1200" b="0" i="0" u="none" strike="noStrike" cap="none">
                <a:solidFill>
                  <a:srgbClr val="0D4376"/>
                </a:solidFill>
                <a:latin typeface="Arial"/>
                <a:ea typeface="Arial"/>
                <a:cs typeface="Arial"/>
                <a:sym typeface="Arial"/>
              </a:rPr>
              <a:t>the NC Professional School Counselor Standards and Evaluation,</a:t>
            </a:r>
          </a:p>
          <a:p>
            <a:pPr marL="457200" marR="0" lvl="0" indent="-228600" algn="l" rtl="0">
              <a:lnSpc>
                <a:spcPct val="115000"/>
              </a:lnSpc>
              <a:spcBef>
                <a:spcPts val="0"/>
              </a:spcBef>
              <a:buSzPct val="25000"/>
              <a:buNone/>
            </a:pPr>
            <a:r>
              <a:rPr lang="en-US" sz="1200" b="0" i="0" u="none" strike="noStrike" cap="none">
                <a:solidFill>
                  <a:srgbClr val="0D4376"/>
                </a:solidFill>
                <a:latin typeface="Arial"/>
                <a:ea typeface="Arial"/>
                <a:cs typeface="Arial"/>
                <a:sym typeface="Arial"/>
              </a:rPr>
              <a:t>the NC K-12 Guidance Essential Standards, and</a:t>
            </a:r>
          </a:p>
          <a:p>
            <a:pPr marL="457200" marR="0" lvl="0" indent="-228600" algn="l" rtl="0">
              <a:lnSpc>
                <a:spcPct val="115000"/>
              </a:lnSpc>
              <a:spcBef>
                <a:spcPts val="0"/>
              </a:spcBef>
              <a:buSzPct val="25000"/>
              <a:buNone/>
            </a:pPr>
            <a:r>
              <a:rPr lang="en-US" sz="1200" b="0" i="0" u="none" strike="noStrike" cap="none">
                <a:solidFill>
                  <a:srgbClr val="0D4376"/>
                </a:solidFill>
                <a:latin typeface="Arial"/>
                <a:ea typeface="Arial"/>
                <a:cs typeface="Arial"/>
                <a:sym typeface="Arial"/>
              </a:rPr>
              <a:t>G.S. 115C-316.1 Duties of School Counselors</a:t>
            </a:r>
          </a:p>
          <a:p>
            <a:pPr marL="0" marR="0" lvl="0" indent="0" algn="l" rtl="0">
              <a:lnSpc>
                <a:spcPct val="115000"/>
              </a:lnSpc>
              <a:spcBef>
                <a:spcPts val="0"/>
              </a:spcBef>
              <a:buClr>
                <a:schemeClr val="dk1"/>
              </a:buClr>
              <a:buSzPct val="25000"/>
              <a:buFont typeface="Arial"/>
              <a:buNone/>
            </a:pPr>
            <a:r>
              <a:rPr lang="en-US" sz="1200" b="0" i="0" u="none" strike="noStrike" cap="none">
                <a:solidFill>
                  <a:srgbClr val="0D4376"/>
                </a:solidFill>
                <a:latin typeface="Arial"/>
                <a:ea typeface="Arial"/>
                <a:cs typeface="Arial"/>
                <a:sym typeface="Arial"/>
              </a:rPr>
              <a:t>in order to implement data-driven comprehensive school counseling programs that effectively address the varied needs of all learners.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740" name="Shape 7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1320535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Shape 748"/>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r>
              <a:rPr lang="en-US" sz="1200">
                <a:solidFill>
                  <a:schemeClr val="dk1"/>
                </a:solidFill>
              </a:rPr>
              <a:t>Please access any of these resources to stay connected with NC School Counseling:</a:t>
            </a:r>
          </a:p>
          <a:p>
            <a:pPr marL="0" marR="0" lvl="0" indent="0" algn="l" rtl="0">
              <a:spcBef>
                <a:spcPts val="0"/>
              </a:spcBef>
              <a:buClr>
                <a:schemeClr val="dk1"/>
              </a:buClr>
              <a:buSzPct val="25000"/>
              <a:buFont typeface="Arial"/>
              <a:buNone/>
            </a:pPr>
            <a:endParaRPr sz="1200">
              <a:solidFill>
                <a:schemeClr val="dk1"/>
              </a:solidFill>
            </a:endParaRPr>
          </a:p>
          <a:p>
            <a:pPr marL="457200" lvl="0" indent="-228600" rtl="0">
              <a:lnSpc>
                <a:spcPct val="115000"/>
              </a:lnSpc>
              <a:spcBef>
                <a:spcPts val="0"/>
              </a:spcBef>
              <a:buClr>
                <a:srgbClr val="0D4376"/>
              </a:buClr>
              <a:buSzPct val="100000"/>
              <a:buChar char="•"/>
            </a:pPr>
            <a:r>
              <a:rPr lang="en-US" sz="2000" b="1">
                <a:solidFill>
                  <a:srgbClr val="0D4376"/>
                </a:solidFill>
              </a:rPr>
              <a:t>NCDPI School Counseling Wikispace </a:t>
            </a:r>
            <a:r>
              <a:rPr lang="en-US" sz="2000" u="sng">
                <a:solidFill>
                  <a:schemeClr val="hlink"/>
                </a:solidFill>
                <a:hlinkClick r:id="rId3"/>
              </a:rPr>
              <a:t>http://schoolcounseling.ncdpi.wikispaces.net/</a:t>
            </a:r>
          </a:p>
          <a:p>
            <a:pPr marL="457200" lvl="0" indent="-228600" rtl="0">
              <a:lnSpc>
                <a:spcPct val="115000"/>
              </a:lnSpc>
              <a:spcBef>
                <a:spcPts val="0"/>
              </a:spcBef>
              <a:buClr>
                <a:srgbClr val="0D4376"/>
              </a:buClr>
              <a:buSzPct val="100000"/>
              <a:buFont typeface="Arial"/>
              <a:buNone/>
            </a:pPr>
            <a:endParaRPr sz="2000" b="1">
              <a:solidFill>
                <a:srgbClr val="0D4376"/>
              </a:solidFill>
            </a:endParaRPr>
          </a:p>
          <a:p>
            <a:pPr marL="457200" lvl="0" indent="-228600" rtl="0">
              <a:lnSpc>
                <a:spcPct val="115000"/>
              </a:lnSpc>
              <a:spcBef>
                <a:spcPts val="0"/>
              </a:spcBef>
              <a:buClr>
                <a:srgbClr val="0D4376"/>
              </a:buClr>
              <a:buSzPct val="100000"/>
              <a:buChar char="•"/>
            </a:pPr>
            <a:r>
              <a:rPr lang="en-US" sz="2000" b="1">
                <a:solidFill>
                  <a:srgbClr val="0D4376"/>
                </a:solidFill>
              </a:rPr>
              <a:t>NCDPI School Counseling Web Pages </a:t>
            </a:r>
            <a:r>
              <a:rPr lang="en-US" sz="2000" u="sng">
                <a:solidFill>
                  <a:schemeClr val="hlink"/>
                </a:solidFill>
                <a:hlinkClick r:id="rId4"/>
              </a:rPr>
              <a:t>http://www.ncpublicschools.org/studentsupport/counseling/</a:t>
            </a:r>
          </a:p>
          <a:p>
            <a:pPr marL="457200" lvl="0" indent="-228600" rtl="0">
              <a:lnSpc>
                <a:spcPct val="115000"/>
              </a:lnSpc>
              <a:spcBef>
                <a:spcPts val="0"/>
              </a:spcBef>
              <a:buClr>
                <a:srgbClr val="0D4376"/>
              </a:buClr>
              <a:buSzPct val="100000"/>
              <a:buFont typeface="Arial"/>
              <a:buNone/>
            </a:pPr>
            <a:endParaRPr sz="2000" b="1">
              <a:solidFill>
                <a:srgbClr val="0D4376"/>
              </a:solidFill>
            </a:endParaRPr>
          </a:p>
          <a:p>
            <a:pPr marL="457200" lvl="0" indent="-228600" rtl="0">
              <a:lnSpc>
                <a:spcPct val="115000"/>
              </a:lnSpc>
              <a:spcBef>
                <a:spcPts val="0"/>
              </a:spcBef>
              <a:buClr>
                <a:srgbClr val="0D4376"/>
              </a:buClr>
              <a:buSzPct val="100000"/>
              <a:buChar char="•"/>
            </a:pPr>
            <a:r>
              <a:rPr lang="en-US" sz="2000" b="1">
                <a:solidFill>
                  <a:srgbClr val="0D4376"/>
                </a:solidFill>
              </a:rPr>
              <a:t>NCDPI School Counseling Evaluation Resources </a:t>
            </a:r>
            <a:r>
              <a:rPr lang="en-US" sz="2000" u="sng">
                <a:solidFill>
                  <a:schemeClr val="hlink"/>
                </a:solidFill>
                <a:hlinkClick r:id="rId5"/>
              </a:rPr>
              <a:t>http://ncees.ncdpi.wikispaces.net/Support+Staff</a:t>
            </a:r>
          </a:p>
          <a:p>
            <a:pPr marL="457200" lvl="0" indent="-228600" rtl="0">
              <a:lnSpc>
                <a:spcPct val="115000"/>
              </a:lnSpc>
              <a:spcBef>
                <a:spcPts val="0"/>
              </a:spcBef>
              <a:buClr>
                <a:srgbClr val="0D4376"/>
              </a:buClr>
              <a:buSzPct val="100000"/>
              <a:buFont typeface="Arial"/>
              <a:buNone/>
            </a:pPr>
            <a:endParaRPr sz="2000" b="1">
              <a:solidFill>
                <a:srgbClr val="0D4376"/>
              </a:solidFill>
            </a:endParaRPr>
          </a:p>
          <a:p>
            <a:pPr marL="457200" lvl="0" indent="-228600" rtl="0">
              <a:lnSpc>
                <a:spcPct val="115000"/>
              </a:lnSpc>
              <a:spcBef>
                <a:spcPts val="0"/>
              </a:spcBef>
              <a:buClr>
                <a:srgbClr val="0D4376"/>
              </a:buClr>
              <a:buSzPct val="100000"/>
              <a:buChar char="•"/>
            </a:pPr>
            <a:r>
              <a:rPr lang="en-US" sz="2000" b="1">
                <a:solidFill>
                  <a:srgbClr val="0D4376"/>
                </a:solidFill>
              </a:rPr>
              <a:t>NCDPI School Counseling on Facebook </a:t>
            </a:r>
            <a:r>
              <a:rPr lang="en-US" sz="2000" u="sng">
                <a:solidFill>
                  <a:schemeClr val="hlink"/>
                </a:solidFill>
                <a:hlinkClick r:id="rId6"/>
              </a:rPr>
              <a:t>https://www.facebook.com/ncdpi.schoolcounseling</a:t>
            </a:r>
            <a:r>
              <a:rPr lang="en-US" sz="2000">
                <a:solidFill>
                  <a:srgbClr val="0D4376"/>
                </a:solidFill>
              </a:rPr>
              <a:t> </a:t>
            </a:r>
          </a:p>
          <a:p>
            <a:pPr marL="457200" lvl="0" indent="-228600" rtl="0">
              <a:lnSpc>
                <a:spcPct val="115000"/>
              </a:lnSpc>
              <a:spcBef>
                <a:spcPts val="0"/>
              </a:spcBef>
              <a:buClr>
                <a:srgbClr val="0D4376"/>
              </a:buClr>
              <a:buSzPct val="100000"/>
              <a:buFont typeface="Arial"/>
              <a:buNone/>
            </a:pPr>
            <a:endParaRPr sz="2000" i="1">
              <a:solidFill>
                <a:srgbClr val="0D4376"/>
              </a:solidFill>
            </a:endParaRPr>
          </a:p>
          <a:p>
            <a:pPr marL="457200" lvl="0" indent="-228600" rtl="0">
              <a:lnSpc>
                <a:spcPct val="115000"/>
              </a:lnSpc>
              <a:spcBef>
                <a:spcPts val="0"/>
              </a:spcBef>
              <a:buClr>
                <a:srgbClr val="0D4376"/>
              </a:buClr>
              <a:buSzPct val="100000"/>
              <a:buChar char="•"/>
            </a:pPr>
            <a:r>
              <a:rPr lang="en-US" sz="2000" i="1">
                <a:solidFill>
                  <a:srgbClr val="0D4376"/>
                </a:solidFill>
              </a:rPr>
              <a:t>Cynthia Floyd at </a:t>
            </a:r>
            <a:r>
              <a:rPr lang="en-US" sz="2000" i="1" u="sng">
                <a:solidFill>
                  <a:schemeClr val="hlink"/>
                </a:solidFill>
                <a:hlinkClick r:id="rId7"/>
              </a:rPr>
              <a:t>cynthia.floyd@dpi.nc.gov</a:t>
            </a:r>
            <a:r>
              <a:rPr lang="en-US" sz="2000" i="1">
                <a:solidFill>
                  <a:srgbClr val="0D4376"/>
                </a:solidFill>
              </a:rPr>
              <a:t> </a:t>
            </a:r>
          </a:p>
        </p:txBody>
      </p:sp>
      <p:sp>
        <p:nvSpPr>
          <p:cNvPr id="749" name="Shape 7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889195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Shape 757"/>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758" name="Shape 7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9515332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Shape 9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4" name="Shape 964"/>
          <p:cNvSpPr txBox="1">
            <a:spLocks noGrp="1"/>
          </p:cNvSpPr>
          <p:nvPr>
            <p:ph type="body" idx="1"/>
          </p:nvPr>
        </p:nvSpPr>
        <p:spPr>
          <a:xfrm>
            <a:off x="914400" y="4343400"/>
            <a:ext cx="5029200" cy="4114800"/>
          </a:xfrm>
          <a:prstGeom prst="rect">
            <a:avLst/>
          </a:prstGeom>
        </p:spPr>
        <p:txBody>
          <a:bodyPr lIns="91425" tIns="91425" rIns="91425" bIns="91425" anchor="ctr" anchorCtr="0">
            <a:noAutofit/>
          </a:bodyPr>
          <a:lstStyle/>
          <a:p>
            <a:pPr lvl="0">
              <a:spcBef>
                <a:spcPts val="0"/>
              </a:spcBef>
              <a:buNone/>
            </a:pPr>
            <a:endParaRPr/>
          </a:p>
        </p:txBody>
      </p:sp>
      <p:sp>
        <p:nvSpPr>
          <p:cNvPr id="965" name="Shape 965"/>
          <p:cNvSpPr txBox="1">
            <a:spLocks noGrp="1"/>
          </p:cNvSpPr>
          <p:nvPr>
            <p:ph type="sldNum" idx="12"/>
          </p:nvPr>
        </p:nvSpPr>
        <p:spPr>
          <a:xfrm>
            <a:off x="3886200" y="8686800"/>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45</a:t>
            </a:fld>
            <a:endParaRPr lang="en-US"/>
          </a:p>
        </p:txBody>
      </p:sp>
    </p:spTree>
    <p:extLst>
      <p:ext uri="{BB962C8B-B14F-4D97-AF65-F5344CB8AC3E}">
        <p14:creationId xmlns:p14="http://schemas.microsoft.com/office/powerpoint/2010/main" val="37679792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
        <p:cNvGrpSpPr/>
        <p:nvPr/>
      </p:nvGrpSpPr>
      <p:grpSpPr>
        <a:xfrm>
          <a:off x="0" y="0"/>
          <a:ext cx="0" cy="0"/>
          <a:chOff x="0" y="0"/>
          <a:chExt cx="0" cy="0"/>
        </a:xfrm>
      </p:grpSpPr>
      <p:sp>
        <p:nvSpPr>
          <p:cNvPr id="985" name="Shape 985"/>
          <p:cNvSpPr txBox="1">
            <a:spLocks noGrp="1"/>
          </p:cNvSpPr>
          <p:nvPr>
            <p:ph type="body" idx="1"/>
          </p:nvPr>
        </p:nvSpPr>
        <p:spPr>
          <a:xfrm>
            <a:off x="914400" y="4343400"/>
            <a:ext cx="5029200" cy="4114800"/>
          </a:xfrm>
          <a:prstGeom prst="rect">
            <a:avLst/>
          </a:prstGeom>
        </p:spPr>
        <p:txBody>
          <a:bodyPr lIns="91425" tIns="91425" rIns="91425" bIns="91425" anchor="ctr" anchorCtr="0">
            <a:noAutofit/>
          </a:bodyPr>
          <a:lstStyle/>
          <a:p>
            <a:pPr lvl="0" rtl="0">
              <a:spcBef>
                <a:spcPts val="0"/>
              </a:spcBef>
              <a:buNone/>
            </a:pPr>
            <a:endParaRPr/>
          </a:p>
        </p:txBody>
      </p:sp>
      <p:sp>
        <p:nvSpPr>
          <p:cNvPr id="986" name="Shape 9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22603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2"/>
        <p:cNvGrpSpPr/>
        <p:nvPr/>
      </p:nvGrpSpPr>
      <p:grpSpPr>
        <a:xfrm>
          <a:off x="0" y="0"/>
          <a:ext cx="0" cy="0"/>
          <a:chOff x="0" y="0"/>
          <a:chExt cx="0" cy="0"/>
        </a:xfrm>
      </p:grpSpPr>
      <p:sp>
        <p:nvSpPr>
          <p:cNvPr id="993" name="Shape 993"/>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lvl="0">
              <a:spcBef>
                <a:spcPts val="0"/>
              </a:spcBef>
              <a:buNone/>
            </a:pPr>
            <a:endParaRPr/>
          </a:p>
        </p:txBody>
      </p:sp>
      <p:sp>
        <p:nvSpPr>
          <p:cNvPr id="994" name="Shape 9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26564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7"/>
        <p:cNvGrpSpPr/>
        <p:nvPr/>
      </p:nvGrpSpPr>
      <p:grpSpPr>
        <a:xfrm>
          <a:off x="0" y="0"/>
          <a:ext cx="0" cy="0"/>
          <a:chOff x="0" y="0"/>
          <a:chExt cx="0" cy="0"/>
        </a:xfrm>
      </p:grpSpPr>
      <p:sp>
        <p:nvSpPr>
          <p:cNvPr id="1018" name="Shape 1018"/>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lvl="0">
              <a:spcBef>
                <a:spcPts val="0"/>
              </a:spcBef>
              <a:buNone/>
            </a:pPr>
            <a:r>
              <a:rPr lang="en-US"/>
              <a:t>The Social studies team has partnered with the Healthy Schools section on two initiatives focused on character development.  (1)  Student Leadership Institute, a residential, summer institute for students in grades 4th through 11th grades.  This is an application-based program focused on building character and leadership capacity in youth through teamwork and service learning.  Visit the Character Matters site for more information.  Character Matters is a statewide initiative that shares the message that character really does matter in the home, school, work and play.  Districts, schools, and community can share their stories of character, leadership, and service by visiting the website and contacting us.  This is a partnership with Capitol Broadcasting (Fox50/WRAL).</a:t>
            </a:r>
          </a:p>
        </p:txBody>
      </p:sp>
      <p:sp>
        <p:nvSpPr>
          <p:cNvPr id="1019" name="Shape 10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3777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Shape 1027"/>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lvl="0">
              <a:spcBef>
                <a:spcPts val="0"/>
              </a:spcBef>
              <a:buNone/>
            </a:pPr>
            <a:r>
              <a:rPr lang="en-US"/>
              <a:t>More about Senate Youth Program:  </a:t>
            </a:r>
            <a:r>
              <a:rPr lang="en-US" sz="1200">
                <a:solidFill>
                  <a:srgbClr val="0B5394"/>
                </a:solidFill>
                <a:highlight>
                  <a:srgbClr val="FFFFFF"/>
                </a:highlight>
              </a:rPr>
              <a:t>Student delegates will hear major policy addresses by Senators, cabinet members, officials from the Departments of State and Defense and directors of other federal agencies, as well as participate in a meeting with a Justice of the U.S. Supreme Court. </a:t>
            </a:r>
          </a:p>
        </p:txBody>
      </p:sp>
      <p:sp>
        <p:nvSpPr>
          <p:cNvPr id="1028" name="Shape 10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605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txBox="1">
            <a:spLocks noGrp="1"/>
          </p:cNvSpPr>
          <p:nvPr>
            <p:ph type="body" idx="1"/>
          </p:nvPr>
        </p:nvSpPr>
        <p:spPr>
          <a:xfrm>
            <a:off x="685800" y="4400550"/>
            <a:ext cx="5486400" cy="3600450"/>
          </a:xfrm>
          <a:prstGeom prst="rect">
            <a:avLst/>
          </a:prstGeom>
        </p:spPr>
        <p:txBody>
          <a:bodyPr spcFirstLastPara="1" wrap="square" lIns="91420" tIns="91420" rIns="91420" bIns="91420" anchor="t" anchorCtr="0">
            <a:noAutofit/>
          </a:bodyPr>
          <a:lstStyle/>
          <a:p>
            <a:r>
              <a:rPr lang="en-US" dirty="0">
                <a:solidFill>
                  <a:schemeClr val="dk1"/>
                </a:solidFill>
                <a:latin typeface="Calibri"/>
                <a:ea typeface="Calibri"/>
                <a:cs typeface="Calibri"/>
                <a:sym typeface="Calibri"/>
              </a:rPr>
              <a:t>Implementation is defined as </a:t>
            </a:r>
            <a:r>
              <a:rPr lang="en-US" b="1" i="1" dirty="0">
                <a:solidFill>
                  <a:schemeClr val="dk1"/>
                </a:solidFill>
                <a:latin typeface="Calibri"/>
                <a:ea typeface="Calibri"/>
                <a:cs typeface="Calibri"/>
                <a:sym typeface="Calibri"/>
              </a:rPr>
              <a:t>a specified set of activities</a:t>
            </a:r>
            <a:r>
              <a:rPr lang="en-US" dirty="0">
                <a:solidFill>
                  <a:schemeClr val="dk1"/>
                </a:solidFill>
                <a:latin typeface="Calibri"/>
                <a:ea typeface="Calibri"/>
                <a:cs typeface="Calibri"/>
                <a:sym typeface="Calibri"/>
              </a:rPr>
              <a:t> designed to put into practice an activity or program of</a:t>
            </a:r>
            <a:r>
              <a:rPr lang="en-US" b="1" dirty="0">
                <a:solidFill>
                  <a:schemeClr val="dk1"/>
                </a:solidFill>
                <a:latin typeface="Calibri"/>
                <a:ea typeface="Calibri"/>
                <a:cs typeface="Calibri"/>
                <a:sym typeface="Calibri"/>
              </a:rPr>
              <a:t> known dimensions.</a:t>
            </a:r>
            <a:endParaRPr b="1" dirty="0">
              <a:solidFill>
                <a:schemeClr val="dk1"/>
              </a:solidFill>
              <a:latin typeface="Calibri"/>
              <a:ea typeface="Calibri"/>
              <a:cs typeface="Calibri"/>
              <a:sym typeface="Calibri"/>
            </a:endParaRPr>
          </a:p>
          <a:p>
            <a:endParaRPr dirty="0">
              <a:latin typeface="Calibri"/>
              <a:ea typeface="Calibri"/>
              <a:cs typeface="Calibri"/>
              <a:sym typeface="Calibri"/>
            </a:endParaRPr>
          </a:p>
          <a:p>
            <a:r>
              <a:rPr lang="en-US" dirty="0">
                <a:latin typeface="Calibri"/>
                <a:ea typeface="Calibri"/>
                <a:cs typeface="Calibri"/>
                <a:sym typeface="Calibri"/>
              </a:rPr>
              <a:t>The new standards have been approved and LEAs are preparing for initial implementation of these standards with students in the schools in the 2018-19 school year.  These 4 focus areas for implementation: Communication and Visibility, Professional Development, Coaching and Technical Assistance, and Research and Evaluation, ensure that the new standards are implemented successfully from the state, to the LEAs, to the schools, and to ultimately impact student success.</a:t>
            </a:r>
            <a:endParaRPr dirty="0">
              <a:latin typeface="Calibri"/>
              <a:ea typeface="Calibri"/>
              <a:cs typeface="Calibri"/>
              <a:sym typeface="Calibri"/>
            </a:endParaRPr>
          </a:p>
        </p:txBody>
      </p:sp>
      <p:sp>
        <p:nvSpPr>
          <p:cNvPr id="192" name="Shape 19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4"/>
        <p:cNvGrpSpPr/>
        <p:nvPr/>
      </p:nvGrpSpPr>
      <p:grpSpPr>
        <a:xfrm>
          <a:off x="0" y="0"/>
          <a:ext cx="0" cy="0"/>
          <a:chOff x="0" y="0"/>
          <a:chExt cx="0" cy="0"/>
        </a:xfrm>
      </p:grpSpPr>
      <p:sp>
        <p:nvSpPr>
          <p:cNvPr id="1035" name="Shape 1035"/>
          <p:cNvSpPr txBox="1">
            <a:spLocks noGrp="1"/>
          </p:cNvSpPr>
          <p:nvPr>
            <p:ph type="body" idx="1"/>
          </p:nvPr>
        </p:nvSpPr>
        <p:spPr>
          <a:xfrm>
            <a:off x="914400" y="4343400"/>
            <a:ext cx="5029200" cy="4114800"/>
          </a:xfrm>
          <a:prstGeom prst="rect">
            <a:avLst/>
          </a:prstGeom>
          <a:noFill/>
          <a:ln>
            <a:noFill/>
          </a:ln>
        </p:spPr>
        <p:txBody>
          <a:bodyPr lIns="91425" tIns="91425" rIns="91425" bIns="91425" anchor="ctr" anchorCtr="0">
            <a:noAutofit/>
          </a:bodyPr>
          <a:lstStyle/>
          <a:p>
            <a:pPr marL="0" marR="0" lvl="0" indent="0" algn="l" rtl="0">
              <a:spcBef>
                <a:spcPts val="0"/>
              </a:spcBef>
              <a:buSzPct val="25000"/>
              <a:buFont typeface="Arial"/>
              <a:buNone/>
            </a:pPr>
            <a:endParaRPr sz="1800" b="0" i="0" u="none" strike="noStrike" cap="none"/>
          </a:p>
          <a:p>
            <a:pPr marL="0" marR="0" lvl="0" indent="0" algn="l" rtl="0">
              <a:spcBef>
                <a:spcPts val="0"/>
              </a:spcBef>
              <a:buSzPct val="25000"/>
              <a:buNone/>
            </a:pPr>
            <a:endParaRPr sz="1800" b="0" i="0" u="none" strike="noStrike" cap="none"/>
          </a:p>
        </p:txBody>
      </p:sp>
      <p:sp>
        <p:nvSpPr>
          <p:cNvPr id="1036" name="Shape 10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5614525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Shape 445"/>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lvl="0">
              <a:spcBef>
                <a:spcPts val="0"/>
              </a:spcBef>
              <a:buNone/>
            </a:pPr>
            <a:endParaRPr/>
          </a:p>
        </p:txBody>
      </p:sp>
      <p:sp>
        <p:nvSpPr>
          <p:cNvPr id="446" name="Shape 4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9521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1" name="Shape 201"/>
          <p:cNvSpPr txBox="1">
            <a:spLocks noGrp="1"/>
          </p:cNvSpPr>
          <p:nvPr>
            <p:ph type="body" idx="1"/>
          </p:nvPr>
        </p:nvSpPr>
        <p:spPr>
          <a:xfrm>
            <a:off x="914400" y="4343400"/>
            <a:ext cx="5029200" cy="4114800"/>
          </a:xfrm>
          <a:prstGeom prst="rect">
            <a:avLst/>
          </a:prstGeom>
        </p:spPr>
        <p:txBody>
          <a:bodyPr spcFirstLastPara="1" wrap="square" lIns="91420" tIns="91420" rIns="91420" bIns="91420" anchor="t" anchorCtr="0">
            <a:noAutofit/>
          </a:bodyPr>
          <a:lstStyle/>
          <a:p>
            <a:r>
              <a:rPr lang="en-US" dirty="0"/>
              <a:t>ELA Trailer - </a:t>
            </a:r>
            <a:r>
              <a:rPr lang="en-US" sz="1100" dirty="0">
                <a:solidFill>
                  <a:srgbClr val="000080"/>
                </a:solidFill>
                <a:latin typeface="Georgia"/>
                <a:ea typeface="Georgia"/>
                <a:cs typeface="Georgia"/>
                <a:sym typeface="Georgia"/>
              </a:rPr>
              <a:t> </a:t>
            </a:r>
            <a:r>
              <a:rPr lang="en-US" sz="1100" u="sng" dirty="0">
                <a:solidFill>
                  <a:schemeClr val="hlink"/>
                </a:solidFill>
                <a:latin typeface="Georgia"/>
                <a:ea typeface="Georgia"/>
                <a:cs typeface="Georgia"/>
                <a:sym typeface="Georgia"/>
                <a:hlinkClick r:id="rId3"/>
              </a:rPr>
              <a:t>https://drive.google.com/file/d/1Q5i2hOh-Vz-tjWpsLz_MhrfekE-uIQmD/view</a:t>
            </a:r>
            <a:endParaRPr dirty="0"/>
          </a:p>
          <a:p>
            <a:endParaRPr dirty="0"/>
          </a:p>
          <a:p>
            <a:r>
              <a:rPr lang="en-US" dirty="0"/>
              <a:t>The next series of slides will progress through each focus area, beginning with communication and visibility to provide an update on the aligned efforts during this period of installation for the new standards.</a:t>
            </a:r>
            <a:endParaRPr dirty="0"/>
          </a:p>
          <a:p>
            <a:endParaRPr dirty="0"/>
          </a:p>
          <a:p>
            <a:pPr>
              <a:buClr>
                <a:schemeClr val="dk1"/>
              </a:buClr>
              <a:buSzPts val="1100"/>
            </a:pPr>
            <a:r>
              <a:rPr lang="en-US" b="1" dirty="0">
                <a:solidFill>
                  <a:schemeClr val="dk1"/>
                </a:solidFill>
                <a:latin typeface="Calibri"/>
                <a:ea typeface="Calibri"/>
                <a:cs typeface="Calibri"/>
                <a:sym typeface="Calibri"/>
              </a:rPr>
              <a:t>Communication </a:t>
            </a:r>
            <a:r>
              <a:rPr lang="en-US" dirty="0">
                <a:solidFill>
                  <a:schemeClr val="dk1"/>
                </a:solidFill>
                <a:latin typeface="Calibri"/>
                <a:ea typeface="Calibri"/>
                <a:cs typeface="Calibri"/>
                <a:sym typeface="Calibri"/>
              </a:rPr>
              <a:t>is embedded throughout exploration, installation, initial implementation, and full implementation of the standards.  We shared with you some of the state and local efforts around communication and visibility at the February 2018 board meeting.  These efforts continue, and we have a few new examples to share with you today.</a:t>
            </a:r>
            <a:endParaRPr dirty="0">
              <a:solidFill>
                <a:schemeClr val="dk1"/>
              </a:solidFill>
              <a:latin typeface="Calibri"/>
              <a:ea typeface="Calibri"/>
              <a:cs typeface="Calibri"/>
              <a:sym typeface="Calibri"/>
            </a:endParaRPr>
          </a:p>
          <a:p>
            <a:pPr>
              <a:buClr>
                <a:schemeClr val="dk1"/>
              </a:buClr>
              <a:buSzPts val="1100"/>
            </a:pPr>
            <a:endParaRPr dirty="0">
              <a:solidFill>
                <a:schemeClr val="dk1"/>
              </a:solidFill>
              <a:latin typeface="Calibri"/>
              <a:ea typeface="Calibri"/>
              <a:cs typeface="Calibri"/>
              <a:sym typeface="Calibri"/>
            </a:endParaRPr>
          </a:p>
          <a:p>
            <a:pPr>
              <a:buClr>
                <a:schemeClr val="dk1"/>
              </a:buClr>
              <a:buSzPts val="1100"/>
            </a:pPr>
            <a:endParaRPr dirty="0">
              <a:solidFill>
                <a:schemeClr val="dk1"/>
              </a:solidFill>
              <a:latin typeface="Calibri"/>
              <a:ea typeface="Calibri"/>
              <a:cs typeface="Calibri"/>
              <a:sym typeface="Calibri"/>
            </a:endParaRPr>
          </a:p>
          <a:p>
            <a:pPr>
              <a:buClr>
                <a:schemeClr val="dk1"/>
              </a:buClr>
              <a:buSzPts val="1100"/>
            </a:pPr>
            <a:r>
              <a:rPr lang="en-US" dirty="0">
                <a:solidFill>
                  <a:schemeClr val="dk1"/>
                </a:solidFill>
                <a:latin typeface="Calibri"/>
                <a:ea typeface="Calibri"/>
                <a:cs typeface="Calibri"/>
                <a:sym typeface="Calibri"/>
              </a:rPr>
              <a:t>State </a:t>
            </a:r>
            <a:endParaRPr dirty="0">
              <a:solidFill>
                <a:schemeClr val="dk1"/>
              </a:solidFill>
              <a:latin typeface="Calibri"/>
              <a:ea typeface="Calibri"/>
              <a:cs typeface="Calibri"/>
              <a:sym typeface="Calibri"/>
            </a:endParaRPr>
          </a:p>
          <a:p>
            <a:pPr marL="1371524" lvl="2" indent="-304783">
              <a:buClr>
                <a:srgbClr val="0D4376"/>
              </a:buClr>
              <a:buSzPts val="1200"/>
              <a:buFont typeface="Calibri"/>
              <a:buChar char="■"/>
            </a:pPr>
            <a:r>
              <a:rPr lang="en-US" dirty="0">
                <a:solidFill>
                  <a:schemeClr val="dk1"/>
                </a:solidFill>
                <a:latin typeface="Calibri"/>
                <a:ea typeface="Calibri"/>
                <a:cs typeface="Calibri"/>
                <a:sym typeface="Calibri"/>
              </a:rPr>
              <a:t>NCDPI staff are collaborating on an overarching communication plan that reaches all of the appropriate audiences at the appropriate times, with relevant information to ensure clear and consistent communication to support standards implementation.</a:t>
            </a:r>
            <a:endParaRPr dirty="0">
              <a:solidFill>
                <a:schemeClr val="dk1"/>
              </a:solidFill>
              <a:latin typeface="Calibri"/>
              <a:ea typeface="Calibri"/>
              <a:cs typeface="Calibri"/>
              <a:sym typeface="Calibri"/>
            </a:endParaRPr>
          </a:p>
          <a:p>
            <a:pPr marL="1371524" lvl="2" indent="-304783">
              <a:buClr>
                <a:srgbClr val="0D4376"/>
              </a:buClr>
              <a:buSzPts val="1200"/>
              <a:buFont typeface="Calibri"/>
              <a:buChar char="■"/>
            </a:pPr>
            <a:r>
              <a:rPr lang="en-US" dirty="0">
                <a:solidFill>
                  <a:schemeClr val="dk1"/>
                </a:solidFill>
                <a:latin typeface="Calibri"/>
                <a:ea typeface="Calibri"/>
                <a:cs typeface="Calibri"/>
                <a:sym typeface="Calibri"/>
              </a:rPr>
              <a:t> We are building an easily accessible standards page on the front page of </a:t>
            </a:r>
            <a:r>
              <a:rPr lang="en-US" u="sng" dirty="0">
                <a:solidFill>
                  <a:schemeClr val="hlink"/>
                </a:solidFill>
                <a:latin typeface="Calibri"/>
                <a:ea typeface="Calibri"/>
                <a:cs typeface="Calibri"/>
                <a:sym typeface="Calibri"/>
                <a:hlinkClick r:id="rId4"/>
              </a:rPr>
              <a:t>http://www.ncpublicschools.org</a:t>
            </a:r>
            <a:r>
              <a:rPr lang="en-US" dirty="0">
                <a:solidFill>
                  <a:schemeClr val="dk1"/>
                </a:solidFill>
                <a:latin typeface="Calibri"/>
                <a:ea typeface="Calibri"/>
                <a:cs typeface="Calibri"/>
                <a:sym typeface="Calibri"/>
              </a:rPr>
              <a:t>, where any stakeholder can quickly access the standards and relevant support materials for each content area.</a:t>
            </a:r>
            <a:endParaRPr dirty="0">
              <a:solidFill>
                <a:schemeClr val="dk1"/>
              </a:solidFill>
              <a:latin typeface="Calibri"/>
              <a:ea typeface="Calibri"/>
              <a:cs typeface="Calibri"/>
              <a:sym typeface="Calibri"/>
            </a:endParaRPr>
          </a:p>
          <a:p>
            <a:pPr marL="1371524" lvl="2" indent="-304783">
              <a:buClr>
                <a:srgbClr val="0D4376"/>
              </a:buClr>
              <a:buSzPts val="1200"/>
              <a:buFont typeface="Calibri"/>
              <a:buChar char="■"/>
            </a:pPr>
            <a:r>
              <a:rPr lang="en-US" dirty="0">
                <a:solidFill>
                  <a:schemeClr val="dk1"/>
                </a:solidFill>
                <a:latin typeface="Calibri"/>
                <a:ea typeface="Calibri"/>
                <a:cs typeface="Calibri"/>
                <a:sym typeface="Calibri"/>
              </a:rPr>
              <a:t>Sample strategies to help with communication and visibility include listserv messages to various audiences; internal communications across divisions and areas; social media; webinars; </a:t>
            </a:r>
            <a:r>
              <a:rPr lang="en-US" dirty="0" err="1">
                <a:solidFill>
                  <a:schemeClr val="dk1"/>
                </a:solidFill>
                <a:latin typeface="Calibri"/>
                <a:ea typeface="Calibri"/>
                <a:cs typeface="Calibri"/>
                <a:sym typeface="Calibri"/>
              </a:rPr>
              <a:t>wikispaces</a:t>
            </a:r>
            <a:r>
              <a:rPr lang="en-US" dirty="0">
                <a:solidFill>
                  <a:schemeClr val="dk1"/>
                </a:solidFill>
                <a:latin typeface="Calibri"/>
                <a:ea typeface="Calibri"/>
                <a:cs typeface="Calibri"/>
                <a:sym typeface="Calibri"/>
              </a:rPr>
              <a:t>; and face to face meetings, conferences, etc.</a:t>
            </a:r>
            <a:endParaRPr dirty="0">
              <a:solidFill>
                <a:schemeClr val="dk1"/>
              </a:solidFill>
              <a:latin typeface="Calibri"/>
              <a:ea typeface="Calibri"/>
              <a:cs typeface="Calibri"/>
              <a:sym typeface="Calibri"/>
            </a:endParaRPr>
          </a:p>
          <a:p>
            <a:pPr>
              <a:buClr>
                <a:schemeClr val="dk1"/>
              </a:buClr>
              <a:buSzPts val="1100"/>
            </a:pPr>
            <a:r>
              <a:rPr lang="en-US" dirty="0">
                <a:solidFill>
                  <a:schemeClr val="dk1"/>
                </a:solidFill>
                <a:latin typeface="Calibri"/>
                <a:ea typeface="Calibri"/>
                <a:cs typeface="Calibri"/>
                <a:sym typeface="Calibri"/>
              </a:rPr>
              <a:t>Local</a:t>
            </a:r>
            <a:endParaRPr dirty="0">
              <a:solidFill>
                <a:schemeClr val="dk1"/>
              </a:solidFill>
              <a:latin typeface="Calibri"/>
              <a:ea typeface="Calibri"/>
              <a:cs typeface="Calibri"/>
              <a:sym typeface="Calibri"/>
            </a:endParaRPr>
          </a:p>
          <a:p>
            <a:pPr marL="457175" indent="-304783">
              <a:buClr>
                <a:srgbClr val="0D4376"/>
              </a:buClr>
              <a:buSzPts val="1200"/>
              <a:buFont typeface="Calibri"/>
              <a:buChar char="●"/>
            </a:pPr>
            <a:r>
              <a:rPr lang="en-US" dirty="0">
                <a:solidFill>
                  <a:schemeClr val="dk1"/>
                </a:solidFill>
                <a:latin typeface="Calibri"/>
                <a:ea typeface="Calibri"/>
                <a:cs typeface="Calibri"/>
                <a:sym typeface="Calibri"/>
              </a:rPr>
              <a:t>The state level communications and visibility support provides the infrastructure for LEAs and charters to develop local implementation plans. For example, District teams have a communication planning tool and process modeled through the Curriculum Leaders Collaborative. DPI provides ELA and MA virtual resources and training for local implementation and facilitates planning time for LEA teams to work on their local communication and implementation plans.</a:t>
            </a:r>
            <a:endParaRPr dirty="0">
              <a:solidFill>
                <a:schemeClr val="dk1"/>
              </a:solidFill>
              <a:latin typeface="Calibri"/>
              <a:ea typeface="Calibri"/>
              <a:cs typeface="Calibri"/>
              <a:sym typeface="Calibri"/>
            </a:endParaRPr>
          </a:p>
          <a:p>
            <a:endParaRPr dirty="0"/>
          </a:p>
        </p:txBody>
      </p:sp>
      <p:sp>
        <p:nvSpPr>
          <p:cNvPr id="202" name="Shape 202"/>
          <p:cNvSpPr txBox="1">
            <a:spLocks noGrp="1"/>
          </p:cNvSpPr>
          <p:nvPr>
            <p:ph type="sldNum" idx="12"/>
          </p:nvPr>
        </p:nvSpPr>
        <p:spPr>
          <a:xfrm>
            <a:off x="3886200" y="8686800"/>
            <a:ext cx="2971800" cy="457200"/>
          </a:xfrm>
          <a:prstGeom prst="rect">
            <a:avLst/>
          </a:prstGeom>
        </p:spPr>
        <p:txBody>
          <a:bodyPr spcFirstLastPara="1" wrap="square" lIns="91420" tIns="45697" rIns="91420" bIns="45697" anchor="b" anchorCtr="0">
            <a:noAutofit/>
          </a:bodyPr>
          <a:lstStyle/>
          <a:p>
            <a:fld id="{00000000-1234-1234-1234-123412341234}" type="slidenum">
              <a:rPr lang="en-US"/>
              <a:p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7" name="Shape 207"/>
          <p:cNvSpPr txBox="1">
            <a:spLocks noGrp="1"/>
          </p:cNvSpPr>
          <p:nvPr>
            <p:ph type="body" idx="1"/>
          </p:nvPr>
        </p:nvSpPr>
        <p:spPr>
          <a:xfrm>
            <a:off x="914400" y="4343400"/>
            <a:ext cx="5029200" cy="4114800"/>
          </a:xfrm>
          <a:prstGeom prst="rect">
            <a:avLst/>
          </a:prstGeom>
        </p:spPr>
        <p:txBody>
          <a:bodyPr spcFirstLastPara="1" wrap="square" lIns="91420" tIns="91420" rIns="91420" bIns="91420" anchor="t" anchorCtr="0">
            <a:noAutofit/>
          </a:bodyPr>
          <a:lstStyle/>
          <a:p>
            <a:r>
              <a:rPr lang="en-US" dirty="0"/>
              <a:t>New, since we last presented to you in February is a Twitter hashtag, which has been used in standards trainings for ELA and Mathematics this past winter and spring.  Here you can see participants in the Southwest and Sandhills regions participating in ELA VIK training.</a:t>
            </a:r>
            <a:endParaRPr dirty="0"/>
          </a:p>
        </p:txBody>
      </p:sp>
      <p:sp>
        <p:nvSpPr>
          <p:cNvPr id="208" name="Shape 208"/>
          <p:cNvSpPr txBox="1">
            <a:spLocks noGrp="1"/>
          </p:cNvSpPr>
          <p:nvPr>
            <p:ph type="sldNum" idx="12"/>
          </p:nvPr>
        </p:nvSpPr>
        <p:spPr>
          <a:xfrm>
            <a:off x="3886200" y="8686800"/>
            <a:ext cx="2971800" cy="457200"/>
          </a:xfrm>
          <a:prstGeom prst="rect">
            <a:avLst/>
          </a:prstGeom>
        </p:spPr>
        <p:txBody>
          <a:bodyPr spcFirstLastPara="1" wrap="square" lIns="91420" tIns="45697" rIns="91420" bIns="45697" anchor="b" anchorCtr="0">
            <a:noAutofit/>
          </a:bodyPr>
          <a:lstStyle/>
          <a:p>
            <a:fld id="{00000000-1234-1234-1234-123412341234}" type="slidenum">
              <a:rPr lang="en-US"/>
              <a:p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3" name="Shape 243"/>
          <p:cNvSpPr txBox="1">
            <a:spLocks noGrp="1"/>
          </p:cNvSpPr>
          <p:nvPr>
            <p:ph type="body" idx="1"/>
          </p:nvPr>
        </p:nvSpPr>
        <p:spPr>
          <a:xfrm>
            <a:off x="914400" y="4343400"/>
            <a:ext cx="5029200" cy="4114800"/>
          </a:xfrm>
          <a:prstGeom prst="rect">
            <a:avLst/>
          </a:prstGeom>
        </p:spPr>
        <p:txBody>
          <a:bodyPr spcFirstLastPara="1" wrap="square" lIns="91420" tIns="91420" rIns="91420" bIns="91420" anchor="t" anchorCtr="0">
            <a:noAutofit/>
          </a:bodyPr>
          <a:lstStyle/>
          <a:p>
            <a:r>
              <a:rPr lang="en-US" dirty="0"/>
              <a:t>The following slides include information on how NCDPI is providing professional development to support stakeholders during installation of the new standards.</a:t>
            </a:r>
            <a:endParaRPr dirty="0"/>
          </a:p>
        </p:txBody>
      </p:sp>
      <p:sp>
        <p:nvSpPr>
          <p:cNvPr id="244" name="Shape 244"/>
          <p:cNvSpPr txBox="1">
            <a:spLocks noGrp="1"/>
          </p:cNvSpPr>
          <p:nvPr>
            <p:ph type="sldNum" idx="12"/>
          </p:nvPr>
        </p:nvSpPr>
        <p:spPr>
          <a:xfrm>
            <a:off x="3886200" y="8686800"/>
            <a:ext cx="2971800" cy="457200"/>
          </a:xfrm>
          <a:prstGeom prst="rect">
            <a:avLst/>
          </a:prstGeom>
        </p:spPr>
        <p:txBody>
          <a:bodyPr spcFirstLastPara="1" wrap="square" lIns="91420" tIns="45697" rIns="91420" bIns="45697" anchor="b" anchorCtr="0">
            <a:noAutofit/>
          </a:bodyPr>
          <a:lstStyle/>
          <a:p>
            <a:fld id="{00000000-1234-1234-1234-123412341234}" type="slidenum">
              <a:rPr lang="en-US"/>
              <a:p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50" name="Shape 250"/>
          <p:cNvSpPr txBox="1">
            <a:spLocks noGrp="1"/>
          </p:cNvSpPr>
          <p:nvPr>
            <p:ph type="body" idx="1"/>
          </p:nvPr>
        </p:nvSpPr>
        <p:spPr>
          <a:xfrm>
            <a:off x="914400" y="4343400"/>
            <a:ext cx="5029200" cy="4114800"/>
          </a:xfrm>
          <a:prstGeom prst="rect">
            <a:avLst/>
          </a:prstGeom>
          <a:noFill/>
          <a:ln>
            <a:noFill/>
          </a:ln>
        </p:spPr>
        <p:txBody>
          <a:bodyPr spcFirstLastPara="1" wrap="square" lIns="91420" tIns="91420" rIns="91420" bIns="91420" anchor="t" anchorCtr="0">
            <a:noAutofit/>
          </a:bodyPr>
          <a:lstStyle/>
          <a:p>
            <a:endParaRPr sz="1100" dirty="0">
              <a:solidFill>
                <a:schemeClr val="dk1"/>
              </a:solidFill>
              <a:highlight>
                <a:srgbClr val="FFFF00"/>
              </a:highlight>
              <a:latin typeface="Calibri"/>
              <a:ea typeface="Calibri"/>
              <a:cs typeface="Calibri"/>
              <a:sym typeface="Calibri"/>
            </a:endParaRPr>
          </a:p>
          <a:p>
            <a:r>
              <a:rPr lang="en-US" sz="1100" dirty="0">
                <a:solidFill>
                  <a:schemeClr val="dk1"/>
                </a:solidFill>
                <a:latin typeface="Calibri"/>
                <a:ea typeface="Calibri"/>
                <a:cs typeface="Calibri"/>
                <a:sym typeface="Calibri"/>
              </a:rPr>
              <a:t>Professional development plans took place across all 8 districts and for charters for both English Language Arts and Mathematics during the winter and spring of 2018.</a:t>
            </a:r>
            <a:endParaRPr sz="1100" dirty="0">
              <a:solidFill>
                <a:schemeClr val="dk1"/>
              </a:solidFill>
              <a:latin typeface="Calibri"/>
              <a:ea typeface="Calibri"/>
              <a:cs typeface="Calibri"/>
              <a:sym typeface="Calibri"/>
            </a:endParaRPr>
          </a:p>
          <a:p>
            <a:endParaRPr sz="1100" dirty="0">
              <a:solidFill>
                <a:schemeClr val="dk1"/>
              </a:solidFill>
              <a:latin typeface="Calibri"/>
              <a:ea typeface="Calibri"/>
              <a:cs typeface="Calibri"/>
              <a:sym typeface="Calibri"/>
            </a:endParaRPr>
          </a:p>
          <a:p>
            <a:r>
              <a:rPr lang="en-US" sz="1100" b="1" dirty="0">
                <a:solidFill>
                  <a:schemeClr val="dk1"/>
                </a:solidFill>
                <a:latin typeface="Calibri"/>
                <a:ea typeface="Calibri"/>
                <a:cs typeface="Calibri"/>
                <a:sym typeface="Calibri"/>
              </a:rPr>
              <a:t>ELA Virtual Implementation Kit:</a:t>
            </a:r>
            <a:endParaRPr sz="1100" b="1" dirty="0">
              <a:solidFill>
                <a:schemeClr val="dk1"/>
              </a:solidFill>
              <a:latin typeface="Calibri"/>
              <a:ea typeface="Calibri"/>
              <a:cs typeface="Calibri"/>
              <a:sym typeface="Calibri"/>
            </a:endParaRPr>
          </a:p>
          <a:p>
            <a:r>
              <a:rPr lang="en-US" sz="1100" dirty="0">
                <a:solidFill>
                  <a:schemeClr val="dk1"/>
                </a:solidFill>
                <a:latin typeface="Calibri"/>
                <a:ea typeface="Calibri"/>
                <a:cs typeface="Calibri"/>
                <a:sym typeface="Calibri"/>
              </a:rPr>
              <a:t>Explore the new resources and learn how to use them</a:t>
            </a:r>
            <a:endParaRPr sz="1100" dirty="0">
              <a:solidFill>
                <a:schemeClr val="dk1"/>
              </a:solidFill>
              <a:latin typeface="Calibri"/>
              <a:ea typeface="Calibri"/>
              <a:cs typeface="Calibri"/>
              <a:sym typeface="Calibri"/>
            </a:endParaRPr>
          </a:p>
          <a:p>
            <a:pPr>
              <a:buClr>
                <a:schemeClr val="dk1"/>
              </a:buClr>
              <a:buSzPts val="1100"/>
            </a:pPr>
            <a:r>
              <a:rPr lang="en-US" sz="1100" dirty="0">
                <a:solidFill>
                  <a:schemeClr val="dk1"/>
                </a:solidFill>
                <a:latin typeface="Calibri"/>
                <a:ea typeface="Calibri"/>
                <a:cs typeface="Calibri"/>
                <a:sym typeface="Calibri"/>
              </a:rPr>
              <a:t>Join NCDPI ELA consultants for professional development on the new resources developed by NC educators for supporting the implementation of the 2017 standards.</a:t>
            </a:r>
            <a:endParaRPr sz="1100" dirty="0">
              <a:solidFill>
                <a:schemeClr val="dk1"/>
              </a:solidFill>
              <a:latin typeface="Calibri"/>
              <a:ea typeface="Calibri"/>
              <a:cs typeface="Calibri"/>
              <a:sym typeface="Calibri"/>
            </a:endParaRPr>
          </a:p>
          <a:p>
            <a:pPr>
              <a:buClr>
                <a:schemeClr val="dk1"/>
              </a:buClr>
              <a:buSzPts val="1100"/>
            </a:pPr>
            <a:r>
              <a:rPr lang="en-US" sz="1100" dirty="0">
                <a:solidFill>
                  <a:schemeClr val="dk1"/>
                </a:solidFill>
                <a:latin typeface="Calibri"/>
                <a:ea typeface="Calibri"/>
                <a:cs typeface="Calibri"/>
                <a:sym typeface="Calibri"/>
              </a:rPr>
              <a:t>					</a:t>
            </a:r>
            <a:endParaRPr sz="1100" dirty="0">
              <a:solidFill>
                <a:schemeClr val="dk1"/>
              </a:solidFill>
              <a:latin typeface="Calibri"/>
              <a:ea typeface="Calibri"/>
              <a:cs typeface="Calibri"/>
              <a:sym typeface="Calibri"/>
            </a:endParaRPr>
          </a:p>
          <a:p>
            <a:pPr>
              <a:buClr>
                <a:schemeClr val="dk1"/>
              </a:buClr>
              <a:buSzPts val="1100"/>
            </a:pPr>
            <a:r>
              <a:rPr lang="en-US" sz="1100" dirty="0">
                <a:solidFill>
                  <a:schemeClr val="dk1"/>
                </a:solidFill>
                <a:latin typeface="Calibri"/>
                <a:ea typeface="Calibri"/>
                <a:cs typeface="Calibri"/>
                <a:sym typeface="Calibri"/>
              </a:rPr>
              <a:t>Who: LEAs are encouraged to bring a team of up to 5. We suggest creating a team that includes elementary, middle and high ELA leaders, coaches, and district leads.</a:t>
            </a:r>
            <a:endParaRPr sz="1100" dirty="0">
              <a:solidFill>
                <a:schemeClr val="dk1"/>
              </a:solidFill>
              <a:latin typeface="Calibri"/>
              <a:ea typeface="Calibri"/>
              <a:cs typeface="Calibri"/>
              <a:sym typeface="Calibri"/>
            </a:endParaRPr>
          </a:p>
          <a:p>
            <a:pPr>
              <a:buClr>
                <a:schemeClr val="dk1"/>
              </a:buClr>
              <a:buSzPts val="1100"/>
            </a:pPr>
            <a:r>
              <a:rPr lang="en-US" sz="1100" dirty="0">
                <a:solidFill>
                  <a:schemeClr val="dk1"/>
                </a:solidFill>
                <a:latin typeface="Calibri"/>
                <a:ea typeface="Calibri"/>
                <a:cs typeface="Calibri"/>
                <a:sym typeface="Calibri"/>
              </a:rPr>
              <a:t>What: Along with introducing the new resources, we will explore how to use them as a part of your ELA implementation plan.</a:t>
            </a:r>
            <a:endParaRPr sz="1100" dirty="0">
              <a:solidFill>
                <a:schemeClr val="dk1"/>
              </a:solidFill>
              <a:latin typeface="Calibri"/>
              <a:ea typeface="Calibri"/>
              <a:cs typeface="Calibri"/>
              <a:sym typeface="Calibri"/>
            </a:endParaRPr>
          </a:p>
          <a:p>
            <a:pPr>
              <a:buClr>
                <a:schemeClr val="dk1"/>
              </a:buClr>
              <a:buSzPts val="1100"/>
            </a:pPr>
            <a:r>
              <a:rPr lang="en-US" sz="1100" dirty="0">
                <a:solidFill>
                  <a:schemeClr val="dk1"/>
                </a:solidFill>
                <a:latin typeface="Calibri"/>
                <a:ea typeface="Calibri"/>
                <a:cs typeface="Calibri"/>
                <a:sym typeface="Calibri"/>
              </a:rPr>
              <a:t>					</a:t>
            </a:r>
            <a:endParaRPr sz="1100" dirty="0">
              <a:solidFill>
                <a:schemeClr val="dk1"/>
              </a:solidFill>
              <a:latin typeface="Calibri"/>
              <a:ea typeface="Calibri"/>
              <a:cs typeface="Calibri"/>
              <a:sym typeface="Calibri"/>
            </a:endParaRPr>
          </a:p>
          <a:p>
            <a:pPr>
              <a:buClr>
                <a:schemeClr val="dk1"/>
              </a:buClr>
              <a:buSzPts val="1100"/>
            </a:pPr>
            <a:r>
              <a:rPr lang="en-US" sz="1100" dirty="0">
                <a:solidFill>
                  <a:schemeClr val="dk1"/>
                </a:solidFill>
                <a:latin typeface="Calibri"/>
                <a:ea typeface="Calibri"/>
                <a:cs typeface="Calibri"/>
                <a:sym typeface="Calibri"/>
              </a:rPr>
              <a:t>When and where: Choose the area and date that works best for you. Click on the corresponding link to register.</a:t>
            </a:r>
            <a:endParaRPr sz="1100" dirty="0">
              <a:solidFill>
                <a:schemeClr val="dk1"/>
              </a:solidFill>
              <a:latin typeface="Calibri"/>
              <a:ea typeface="Calibri"/>
              <a:cs typeface="Calibri"/>
              <a:sym typeface="Calibri"/>
            </a:endParaRPr>
          </a:p>
          <a:p>
            <a:pPr>
              <a:buClr>
                <a:schemeClr val="dk1"/>
              </a:buClr>
              <a:buSzPts val="1100"/>
            </a:pPr>
            <a:r>
              <a:rPr lang="en-US" sz="1100" dirty="0">
                <a:solidFill>
                  <a:schemeClr val="dk1"/>
                </a:solidFill>
                <a:latin typeface="Calibri"/>
                <a:ea typeface="Calibri"/>
                <a:cs typeface="Calibri"/>
                <a:sym typeface="Calibri"/>
              </a:rPr>
              <a:t>					</a:t>
            </a:r>
            <a:endParaRPr sz="1100" dirty="0">
              <a:solidFill>
                <a:schemeClr val="dk1"/>
              </a:solidFill>
              <a:latin typeface="Calibri"/>
              <a:ea typeface="Calibri"/>
              <a:cs typeface="Calibri"/>
              <a:sym typeface="Calibri"/>
            </a:endParaRPr>
          </a:p>
          <a:p>
            <a:r>
              <a:rPr lang="en-US" sz="1100" dirty="0">
                <a:solidFill>
                  <a:schemeClr val="dk1"/>
                </a:solidFill>
                <a:latin typeface="Calibri"/>
                <a:ea typeface="Calibri"/>
                <a:cs typeface="Calibri"/>
                <a:sym typeface="Calibri"/>
              </a:rPr>
              <a:t>Notes: All sessions are 9:00-3:00 p.m. Please bring a laptop. </a:t>
            </a:r>
            <a:endParaRPr sz="1100" dirty="0">
              <a:solidFill>
                <a:schemeClr val="dk1"/>
              </a:solidFill>
              <a:latin typeface="Calibri"/>
              <a:ea typeface="Calibri"/>
              <a:cs typeface="Calibri"/>
              <a:sym typeface="Calibri"/>
            </a:endParaRPr>
          </a:p>
          <a:p>
            <a:endParaRPr sz="1100" dirty="0">
              <a:solidFill>
                <a:schemeClr val="dk1"/>
              </a:solidFill>
              <a:latin typeface="Calibri"/>
              <a:ea typeface="Calibri"/>
              <a:cs typeface="Calibri"/>
              <a:sym typeface="Calibri"/>
            </a:endParaRPr>
          </a:p>
          <a:p>
            <a:r>
              <a:rPr lang="en-US" sz="1100" b="1" dirty="0">
                <a:solidFill>
                  <a:schemeClr val="dk1"/>
                </a:solidFill>
                <a:latin typeface="Calibri"/>
                <a:ea typeface="Calibri"/>
                <a:cs typeface="Calibri"/>
                <a:sym typeface="Calibri"/>
              </a:rPr>
              <a:t>K-8 Mathematics Revised Standards Regional Meetings</a:t>
            </a:r>
            <a:endParaRPr sz="1100" b="1" dirty="0">
              <a:solidFill>
                <a:schemeClr val="dk1"/>
              </a:solidFill>
              <a:latin typeface="Calibri"/>
              <a:ea typeface="Calibri"/>
              <a:cs typeface="Calibri"/>
              <a:sym typeface="Calibri"/>
            </a:endParaRPr>
          </a:p>
          <a:p>
            <a:r>
              <a:rPr lang="en-US" sz="1100" dirty="0">
                <a:solidFill>
                  <a:schemeClr val="dk1"/>
                </a:solidFill>
                <a:latin typeface="Calibri"/>
                <a:ea typeface="Calibri"/>
                <a:cs typeface="Calibri"/>
                <a:sym typeface="Calibri"/>
              </a:rPr>
              <a:t>This session, designed for District Level Curriculum Leaders or designees, will focus on supports and information for the implementation of the Revised North Carolina K-8 Mathematics Standards to be taught and assessed beginning in the 2018-19 academic school year. The session will include an overview of the substantive changes to the standards, a sampling of the resources that will be available to support implementation, and a tentative timeline of the resource roll-out. </a:t>
            </a:r>
            <a:endParaRPr sz="1100" dirty="0">
              <a:solidFill>
                <a:schemeClr val="dk1"/>
              </a:solidFill>
              <a:latin typeface="Calibri"/>
              <a:ea typeface="Calibri"/>
              <a:cs typeface="Calibri"/>
              <a:sym typeface="Calibri"/>
            </a:endParaRPr>
          </a:p>
          <a:p>
            <a:endParaRPr sz="1100" dirty="0">
              <a:solidFill>
                <a:schemeClr val="dk1"/>
              </a:solidFill>
              <a:latin typeface="Calibri"/>
              <a:ea typeface="Calibri"/>
              <a:cs typeface="Calibri"/>
              <a:sym typeface="Calibri"/>
            </a:endParaRPr>
          </a:p>
          <a:p>
            <a:r>
              <a:rPr lang="en-US" sz="1100" dirty="0">
                <a:solidFill>
                  <a:schemeClr val="dk1"/>
                </a:solidFill>
                <a:latin typeface="Calibri"/>
                <a:ea typeface="Calibri"/>
                <a:cs typeface="Calibri"/>
                <a:sym typeface="Calibri"/>
              </a:rPr>
              <a:t>The session will also serve as an introduction to the follow-up workshop in late spring/early summer that will be designed specifically for teacher leaders that will be heavily involved in implementation within their districts. Therefore, it is highly encouraged that districts thoughtfully choose two individuals that can contribute to the planning and roll-out in their districts.</a:t>
            </a:r>
            <a:endParaRPr sz="1100" dirty="0">
              <a:solidFill>
                <a:schemeClr val="dk1"/>
              </a:solidFill>
              <a:latin typeface="Calibri"/>
              <a:ea typeface="Calibri"/>
              <a:cs typeface="Calibri"/>
              <a:sym typeface="Calibri"/>
            </a:endParaRPr>
          </a:p>
          <a:p>
            <a:pPr>
              <a:buClr>
                <a:schemeClr val="dk1"/>
              </a:buClr>
              <a:buSzPts val="1100"/>
            </a:pPr>
            <a:endParaRPr sz="1100" dirty="0">
              <a:solidFill>
                <a:schemeClr val="dk1"/>
              </a:solidFill>
              <a:latin typeface="Calibri"/>
              <a:ea typeface="Calibri"/>
              <a:cs typeface="Calibri"/>
              <a:sym typeface="Calibri"/>
            </a:endParaRPr>
          </a:p>
          <a:p>
            <a:endParaRPr b="1" dirty="0">
              <a:latin typeface="Calibri"/>
              <a:ea typeface="Calibri"/>
              <a:cs typeface="Calibri"/>
              <a:sym typeface="Calibri"/>
            </a:endParaRPr>
          </a:p>
        </p:txBody>
      </p:sp>
      <p:sp>
        <p:nvSpPr>
          <p:cNvPr id="251" name="Shape 251"/>
          <p:cNvSpPr txBox="1">
            <a:spLocks noGrp="1"/>
          </p:cNvSpPr>
          <p:nvPr>
            <p:ph type="sldNum" idx="12"/>
          </p:nvPr>
        </p:nvSpPr>
        <p:spPr>
          <a:xfrm>
            <a:off x="3886200" y="8686800"/>
            <a:ext cx="2971800" cy="457200"/>
          </a:xfrm>
          <a:prstGeom prst="rect">
            <a:avLst/>
          </a:prstGeom>
          <a:noFill/>
          <a:ln>
            <a:noFill/>
          </a:ln>
        </p:spPr>
        <p:txBody>
          <a:bodyPr spcFirstLastPara="1" wrap="square" lIns="91420" tIns="45697" rIns="91420" bIns="45697" anchor="b" anchorCtr="0">
            <a:noAutofit/>
          </a:bodyPr>
          <a:lstStyle/>
          <a:p>
            <a:pPr>
              <a:buSzPts val="1400"/>
            </a:pPr>
            <a:fld id="{00000000-1234-1234-1234-123412341234}" type="slidenum">
              <a:rPr lang="en-US"/>
              <a:pPr>
                <a:buSzPts val="1400"/>
              </a:p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8.jpg"/><Relationship Id="rId4" Type="http://schemas.openxmlformats.org/officeDocument/2006/relationships/image" Target="../media/image7.jp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685800" y="2286000"/>
            <a:ext cx="7772400" cy="1143000"/>
          </a:xfrm>
          <a:prstGeom prst="rect">
            <a:avLst/>
          </a:prstGeom>
          <a:noFill/>
          <a:ln>
            <a:noFill/>
          </a:ln>
        </p:spPr>
        <p:txBody>
          <a:bodyPr lIns="91425" tIns="91425" rIns="91425" bIns="91425" anchor="ctr" anchorCtr="0"/>
          <a:lstStyle>
            <a:lvl1pPr marL="0" marR="0" lvl="0" indent="0" algn="ctr" rtl="0">
              <a:spcBef>
                <a:spcPts val="0"/>
              </a:spcBef>
              <a:spcAft>
                <a:spcPts val="0"/>
              </a:spcAft>
              <a:defRPr/>
            </a:lvl1pPr>
            <a:lvl2pPr marL="0" marR="0" lvl="1" indent="0" algn="l" rtl="0">
              <a:spcBef>
                <a:spcPts val="0"/>
              </a:spcBef>
              <a:spcAft>
                <a:spcPts val="0"/>
              </a:spcAft>
              <a:defRPr/>
            </a:lvl2pPr>
            <a:lvl3pPr marL="0" marR="0" lvl="2" indent="0" algn="l" rtl="0">
              <a:spcBef>
                <a:spcPts val="0"/>
              </a:spcBef>
              <a:spcAft>
                <a:spcPts val="0"/>
              </a:spcAft>
              <a:defRPr/>
            </a:lvl3pPr>
            <a:lvl4pPr marL="0" marR="0" lvl="3" indent="0" algn="l" rtl="0">
              <a:spcBef>
                <a:spcPts val="0"/>
              </a:spcBef>
              <a:spcAft>
                <a:spcPts val="0"/>
              </a:spcAft>
              <a:defRPr/>
            </a:lvl4pPr>
            <a:lvl5pPr marL="0" marR="0" lvl="4" indent="0" algn="l" rtl="0">
              <a:spcBef>
                <a:spcPts val="0"/>
              </a:spcBef>
              <a:spcAft>
                <a:spcPts val="0"/>
              </a:spcAft>
              <a:defRPr/>
            </a:lvl5pPr>
            <a:lvl6pPr marL="457200" marR="0" lvl="5" indent="0" algn="l" rtl="0">
              <a:spcBef>
                <a:spcPts val="0"/>
              </a:spcBef>
              <a:spcAft>
                <a:spcPts val="0"/>
              </a:spcAft>
              <a:defRPr/>
            </a:lvl6pPr>
            <a:lvl7pPr marL="914400" marR="0" lvl="6" indent="0" algn="l" rtl="0">
              <a:spcBef>
                <a:spcPts val="0"/>
              </a:spcBef>
              <a:spcAft>
                <a:spcPts val="0"/>
              </a:spcAft>
              <a:defRPr/>
            </a:lvl7pPr>
            <a:lvl8pPr marL="1371600" marR="0" lvl="7" indent="0" algn="l" rtl="0">
              <a:spcBef>
                <a:spcPts val="0"/>
              </a:spcBef>
              <a:spcAft>
                <a:spcPts val="0"/>
              </a:spcAft>
              <a:defRPr/>
            </a:lvl8pPr>
            <a:lvl9pPr marL="1828800" marR="0" lvl="8" indent="0" algn="l" rtl="0">
              <a:spcBef>
                <a:spcPts val="0"/>
              </a:spcBef>
              <a:spcAft>
                <a:spcPts val="0"/>
              </a:spcAft>
              <a:defRPr/>
            </a:lvl9pPr>
          </a:lstStyle>
          <a:p>
            <a:endParaRPr/>
          </a:p>
        </p:txBody>
      </p:sp>
      <p:sp>
        <p:nvSpPr>
          <p:cNvPr id="16" name="Shape 16"/>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560"/>
              </a:spcBef>
              <a:spcAft>
                <a:spcPts val="0"/>
              </a:spcAft>
              <a:buClr>
                <a:srgbClr val="0D4376"/>
              </a:buClr>
              <a:buFont typeface="Arial"/>
              <a:buNone/>
              <a:defRPr/>
            </a:lvl1pPr>
            <a:lvl2pPr marL="742950" marR="0" lvl="1" indent="-107950" algn="l" rtl="0">
              <a:spcBef>
                <a:spcPts val="560"/>
              </a:spcBef>
              <a:spcAft>
                <a:spcPts val="0"/>
              </a:spcAft>
              <a:buClr>
                <a:srgbClr val="0D4376"/>
              </a:buClr>
              <a:buFont typeface="Arial"/>
              <a:buChar char="–"/>
              <a:defRPr/>
            </a:lvl2pPr>
            <a:lvl3pPr marL="1143000" marR="0" lvl="2" indent="-76200" algn="l" rtl="0">
              <a:spcBef>
                <a:spcPts val="480"/>
              </a:spcBef>
              <a:spcAft>
                <a:spcPts val="0"/>
              </a:spcAft>
              <a:buClr>
                <a:srgbClr val="0D4376"/>
              </a:buClr>
              <a:buFont typeface="Arial"/>
              <a:buChar char="•"/>
              <a:defRPr/>
            </a:lvl3pPr>
            <a:lvl4pPr marL="1600200" marR="0" lvl="3" indent="-101600" algn="l" rtl="0">
              <a:spcBef>
                <a:spcPts val="400"/>
              </a:spcBef>
              <a:spcAft>
                <a:spcPts val="0"/>
              </a:spcAft>
              <a:buClr>
                <a:srgbClr val="0D4376"/>
              </a:buClr>
              <a:buFont typeface="Arial"/>
              <a:buChar char="–"/>
              <a:defRPr/>
            </a:lvl4pPr>
            <a:lvl5pPr marL="2057400" marR="0" lvl="4" indent="-101600" algn="l" rtl="0">
              <a:spcBef>
                <a:spcPts val="400"/>
              </a:spcBef>
              <a:spcAft>
                <a:spcPts val="0"/>
              </a:spcAft>
              <a:buClr>
                <a:srgbClr val="0D4376"/>
              </a:buClr>
              <a:buFont typeface="Arial"/>
              <a:buChar char="»"/>
              <a:defRPr/>
            </a:lvl5pPr>
            <a:lvl6pPr marL="2514600" marR="0" lvl="5" indent="-101600" algn="l" rtl="0">
              <a:spcBef>
                <a:spcPts val="400"/>
              </a:spcBef>
              <a:spcAft>
                <a:spcPts val="0"/>
              </a:spcAft>
              <a:buClr>
                <a:srgbClr val="0D4376"/>
              </a:buClr>
              <a:buFont typeface="Arial"/>
              <a:buChar char="»"/>
              <a:defRPr/>
            </a:lvl6pPr>
            <a:lvl7pPr marL="2971800" marR="0" lvl="6" indent="-101600" algn="l" rtl="0">
              <a:spcBef>
                <a:spcPts val="400"/>
              </a:spcBef>
              <a:spcAft>
                <a:spcPts val="0"/>
              </a:spcAft>
              <a:buClr>
                <a:srgbClr val="0D4376"/>
              </a:buClr>
              <a:buFont typeface="Arial"/>
              <a:buChar char="»"/>
              <a:defRPr/>
            </a:lvl7pPr>
            <a:lvl8pPr marL="3429000" marR="0" lvl="7" indent="-101600" algn="l" rtl="0">
              <a:spcBef>
                <a:spcPts val="400"/>
              </a:spcBef>
              <a:spcAft>
                <a:spcPts val="0"/>
              </a:spcAft>
              <a:buClr>
                <a:srgbClr val="0D4376"/>
              </a:buClr>
              <a:buFont typeface="Arial"/>
              <a:buChar char="»"/>
              <a:defRPr/>
            </a:lvl8pPr>
            <a:lvl9pPr marL="3886200" marR="0" lvl="8" indent="-101600" algn="l" rtl="0">
              <a:spcBef>
                <a:spcPts val="400"/>
              </a:spcBef>
              <a:spcAft>
                <a:spcPts val="0"/>
              </a:spcAft>
              <a:buClr>
                <a:srgbClr val="0D4376"/>
              </a:buClr>
              <a:buFont typeface="Arial"/>
              <a:buChar char="»"/>
              <a:defRPr/>
            </a:lvl9pPr>
          </a:lstStyle>
          <a:p>
            <a:endParaRPr/>
          </a:p>
        </p:txBody>
      </p:sp>
      <p:sp>
        <p:nvSpPr>
          <p:cNvPr id="17" name="Shape 17"/>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folHlink"/>
              </a:buClr>
              <a:buSzPct val="25000"/>
              <a:buFont typeface="Arial"/>
              <a:buNone/>
            </a:pPr>
            <a:fld id="{00000000-1234-1234-1234-123412341234}" type="slidenum">
              <a:rPr lang="en-US" sz="1400" b="0" i="0" u="none" strike="noStrike" cap="none">
                <a:solidFill>
                  <a:schemeClr val="folHlink"/>
                </a:solidFill>
                <a:latin typeface="Arial"/>
                <a:ea typeface="Arial"/>
                <a:cs typeface="Arial"/>
                <a:sym typeface="Arial"/>
              </a:rPr>
              <a:t>‹#›</a:t>
            </a:fld>
            <a:endParaRPr lang="en-US" sz="1400" b="0" i="0" u="none" strike="noStrike" cap="none">
              <a:solidFill>
                <a:schemeClr val="folHlink"/>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685800" y="304800"/>
            <a:ext cx="7772400" cy="990598"/>
          </a:xfrm>
          <a:prstGeom prst="rect">
            <a:avLst/>
          </a:prstGeom>
          <a:noFill/>
          <a:ln>
            <a:noFill/>
          </a:ln>
        </p:spPr>
        <p:txBody>
          <a:bodyPr lIns="91425" tIns="91425" rIns="91425" bIns="91425" anchor="ctr" anchorCtr="0"/>
          <a:lstStyle>
            <a:lvl1pPr lvl="0" algn="l" rtl="0">
              <a:spcBef>
                <a:spcPts val="0"/>
              </a:spcBef>
              <a:spcAft>
                <a:spcPts val="0"/>
              </a:spcAft>
              <a:defRPr/>
            </a:lvl1pPr>
            <a:lvl2pPr lvl="1" algn="l" rtl="0">
              <a:spcBef>
                <a:spcPts val="0"/>
              </a:spcBef>
              <a:spcAft>
                <a:spcPts val="0"/>
              </a:spcAft>
              <a:defRPr/>
            </a:lvl2pPr>
            <a:lvl3pPr lvl="2" algn="l" rtl="0">
              <a:spcBef>
                <a:spcPts val="0"/>
              </a:spcBef>
              <a:spcAft>
                <a:spcPts val="0"/>
              </a:spcAft>
              <a:defRPr/>
            </a:lvl3pPr>
            <a:lvl4pPr lvl="3" algn="l" rtl="0">
              <a:spcBef>
                <a:spcPts val="0"/>
              </a:spcBef>
              <a:spcAft>
                <a:spcPts val="0"/>
              </a:spcAft>
              <a:defRPr/>
            </a:lvl4pPr>
            <a:lvl5pPr lvl="4" algn="l" rtl="0">
              <a:spcBef>
                <a:spcPts val="0"/>
              </a:spcBef>
              <a:spcAft>
                <a:spcPts val="0"/>
              </a:spcAft>
              <a:defRPr/>
            </a:lvl5pPr>
            <a:lvl6pPr marL="457200" lvl="5" algn="l" rtl="0">
              <a:spcBef>
                <a:spcPts val="0"/>
              </a:spcBef>
              <a:spcAft>
                <a:spcPts val="0"/>
              </a:spcAft>
              <a:defRPr/>
            </a:lvl6pPr>
            <a:lvl7pPr marL="914400" lvl="6" algn="l" rtl="0">
              <a:spcBef>
                <a:spcPts val="0"/>
              </a:spcBef>
              <a:spcAft>
                <a:spcPts val="0"/>
              </a:spcAft>
              <a:defRPr/>
            </a:lvl7pPr>
            <a:lvl8pPr marL="1371600" lvl="7" algn="l" rtl="0">
              <a:spcBef>
                <a:spcPts val="0"/>
              </a:spcBef>
              <a:spcAft>
                <a:spcPts val="0"/>
              </a:spcAft>
              <a:defRPr/>
            </a:lvl8pPr>
            <a:lvl9pPr marL="1828800" lvl="8" algn="l" rtl="0">
              <a:spcBef>
                <a:spcPts val="0"/>
              </a:spcBef>
              <a:spcAft>
                <a:spcPts val="0"/>
              </a:spcAft>
              <a:defRPr/>
            </a:lvl9pPr>
          </a:lstStyle>
          <a:p>
            <a:endParaRPr/>
          </a:p>
        </p:txBody>
      </p:sp>
      <p:sp>
        <p:nvSpPr>
          <p:cNvPr id="60" name="Shape 60"/>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folHlink"/>
              </a:buClr>
              <a:buSzPct val="25000"/>
              <a:buFont typeface="Arial"/>
              <a:buNone/>
            </a:pPr>
            <a:fld id="{00000000-1234-1234-1234-123412341234}" type="slidenum">
              <a:rPr lang="en-US" sz="1400" b="0" i="0" u="none" strike="noStrike" cap="none">
                <a:solidFill>
                  <a:schemeClr val="folHlink"/>
                </a:solidFill>
                <a:latin typeface="Arial"/>
                <a:ea typeface="Arial"/>
                <a:cs typeface="Arial"/>
                <a:sym typeface="Arial"/>
              </a:rPr>
              <a:t>‹#›</a:t>
            </a:fld>
            <a:endParaRPr lang="en-US" sz="1400" b="0" i="0" u="none" strike="noStrike" cap="none">
              <a:solidFill>
                <a:schemeClr val="folHlink"/>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3" name="Shape 63"/>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lvl="0" indent="0" rtl="0">
              <a:spcBef>
                <a:spcPts val="0"/>
              </a:spcBef>
              <a:buFont typeface="Arial"/>
              <a:buNone/>
              <a:defRPr/>
            </a:lvl1pPr>
            <a:lvl2pPr marL="457200" lvl="1" indent="0" rtl="0">
              <a:spcBef>
                <a:spcPts val="0"/>
              </a:spcBef>
              <a:buFont typeface="Arial"/>
              <a:buNone/>
              <a:defRPr/>
            </a:lvl2pPr>
            <a:lvl3pPr marL="914400" lvl="2" indent="0" rtl="0">
              <a:spcBef>
                <a:spcPts val="0"/>
              </a:spcBef>
              <a:buFont typeface="Arial"/>
              <a:buNone/>
              <a:defRPr/>
            </a:lvl3pPr>
            <a:lvl4pPr marL="1371600" lvl="3" indent="0" rtl="0">
              <a:spcBef>
                <a:spcPts val="0"/>
              </a:spcBef>
              <a:buFont typeface="Arial"/>
              <a:buNone/>
              <a:defRPr/>
            </a:lvl4pPr>
            <a:lvl5pPr marL="1828800" lvl="4" indent="0" rtl="0">
              <a:spcBef>
                <a:spcPts val="0"/>
              </a:spcBef>
              <a:buFont typeface="Arial"/>
              <a:buNone/>
              <a:defRPr/>
            </a:lvl5pPr>
            <a:lvl6pPr marL="2286000" lvl="5" indent="0" rtl="0">
              <a:spcBef>
                <a:spcPts val="0"/>
              </a:spcBef>
              <a:buFont typeface="Arial"/>
              <a:buNone/>
              <a:defRPr/>
            </a:lvl6pPr>
            <a:lvl7pPr marL="2743200" lvl="6" indent="0" rtl="0">
              <a:spcBef>
                <a:spcPts val="0"/>
              </a:spcBef>
              <a:buFont typeface="Arial"/>
              <a:buNone/>
              <a:defRPr/>
            </a:lvl7pPr>
            <a:lvl8pPr marL="3200400" lvl="7" indent="0" rtl="0">
              <a:spcBef>
                <a:spcPts val="0"/>
              </a:spcBef>
              <a:buFont typeface="Arial"/>
              <a:buNone/>
              <a:defRPr/>
            </a:lvl8pPr>
            <a:lvl9pPr marL="3657600" lvl="8" indent="0" rtl="0">
              <a:spcBef>
                <a:spcPts val="0"/>
              </a:spcBef>
              <a:buFont typeface="Arial"/>
              <a:buNone/>
              <a:defRPr/>
            </a:lvl9pPr>
          </a:lstStyle>
          <a:p>
            <a:endParaRPr/>
          </a:p>
        </p:txBody>
      </p:sp>
      <p:sp>
        <p:nvSpPr>
          <p:cNvPr id="64" name="Shape 64"/>
          <p:cNvSpPr txBox="1">
            <a:spLocks noGrp="1"/>
          </p:cNvSpPr>
          <p:nvPr>
            <p:ph type="body" idx="2"/>
          </p:nvPr>
        </p:nvSpPr>
        <p:spPr>
          <a:xfrm>
            <a:off x="457200" y="2174875"/>
            <a:ext cx="4040187" cy="3951286"/>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5" name="Shape 65"/>
          <p:cNvSpPr txBox="1">
            <a:spLocks noGrp="1"/>
          </p:cNvSpPr>
          <p:nvPr>
            <p:ph type="body" idx="3"/>
          </p:nvPr>
        </p:nvSpPr>
        <p:spPr>
          <a:xfrm>
            <a:off x="4645025" y="1535112"/>
            <a:ext cx="4041773" cy="639762"/>
          </a:xfrm>
          <a:prstGeom prst="rect">
            <a:avLst/>
          </a:prstGeom>
          <a:noFill/>
          <a:ln>
            <a:noFill/>
          </a:ln>
        </p:spPr>
        <p:txBody>
          <a:bodyPr lIns="91425" tIns="91425" rIns="91425" bIns="91425" anchor="b" anchorCtr="0"/>
          <a:lstStyle>
            <a:lvl1pPr marL="0" lvl="0" indent="0" rtl="0">
              <a:spcBef>
                <a:spcPts val="0"/>
              </a:spcBef>
              <a:buFont typeface="Arial"/>
              <a:buNone/>
              <a:defRPr/>
            </a:lvl1pPr>
            <a:lvl2pPr marL="457200" lvl="1" indent="0" rtl="0">
              <a:spcBef>
                <a:spcPts val="0"/>
              </a:spcBef>
              <a:buFont typeface="Arial"/>
              <a:buNone/>
              <a:defRPr/>
            </a:lvl2pPr>
            <a:lvl3pPr marL="914400" lvl="2" indent="0" rtl="0">
              <a:spcBef>
                <a:spcPts val="0"/>
              </a:spcBef>
              <a:buFont typeface="Arial"/>
              <a:buNone/>
              <a:defRPr/>
            </a:lvl3pPr>
            <a:lvl4pPr marL="1371600" lvl="3" indent="0" rtl="0">
              <a:spcBef>
                <a:spcPts val="0"/>
              </a:spcBef>
              <a:buFont typeface="Arial"/>
              <a:buNone/>
              <a:defRPr/>
            </a:lvl4pPr>
            <a:lvl5pPr marL="1828800" lvl="4" indent="0" rtl="0">
              <a:spcBef>
                <a:spcPts val="0"/>
              </a:spcBef>
              <a:buFont typeface="Arial"/>
              <a:buNone/>
              <a:defRPr/>
            </a:lvl5pPr>
            <a:lvl6pPr marL="2286000" lvl="5" indent="0" rtl="0">
              <a:spcBef>
                <a:spcPts val="0"/>
              </a:spcBef>
              <a:buFont typeface="Arial"/>
              <a:buNone/>
              <a:defRPr/>
            </a:lvl6pPr>
            <a:lvl7pPr marL="2743200" lvl="6" indent="0" rtl="0">
              <a:spcBef>
                <a:spcPts val="0"/>
              </a:spcBef>
              <a:buFont typeface="Arial"/>
              <a:buNone/>
              <a:defRPr/>
            </a:lvl7pPr>
            <a:lvl8pPr marL="3200400" lvl="7" indent="0" rtl="0">
              <a:spcBef>
                <a:spcPts val="0"/>
              </a:spcBef>
              <a:buFont typeface="Arial"/>
              <a:buNone/>
              <a:defRPr/>
            </a:lvl8pPr>
            <a:lvl9pPr marL="3657600" lvl="8" indent="0" rtl="0">
              <a:spcBef>
                <a:spcPts val="0"/>
              </a:spcBef>
              <a:buFont typeface="Arial"/>
              <a:buNone/>
              <a:defRPr/>
            </a:lvl9pPr>
          </a:lstStyle>
          <a:p>
            <a:endParaRPr/>
          </a:p>
        </p:txBody>
      </p:sp>
      <p:sp>
        <p:nvSpPr>
          <p:cNvPr id="66" name="Shape 66"/>
          <p:cNvSpPr txBox="1">
            <a:spLocks noGrp="1"/>
          </p:cNvSpPr>
          <p:nvPr>
            <p:ph type="body" idx="4"/>
          </p:nvPr>
        </p:nvSpPr>
        <p:spPr>
          <a:xfrm>
            <a:off x="4645025" y="2174875"/>
            <a:ext cx="4041773" cy="3951286"/>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7" name="Shape 67"/>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folHlink"/>
              </a:buClr>
              <a:buSzPct val="25000"/>
              <a:buFont typeface="Arial"/>
              <a:buNone/>
            </a:pPr>
            <a:fld id="{00000000-1234-1234-1234-123412341234}" type="slidenum">
              <a:rPr lang="en-US" sz="1400" b="0" i="0" u="none" strike="noStrike" cap="none">
                <a:solidFill>
                  <a:schemeClr val="folHlink"/>
                </a:solidFill>
                <a:latin typeface="Arial"/>
                <a:ea typeface="Arial"/>
                <a:cs typeface="Arial"/>
                <a:sym typeface="Arial"/>
              </a:rPr>
              <a:t>‹#›</a:t>
            </a:fld>
            <a:endParaRPr lang="en-US" sz="1400" b="0" i="0" u="none" strike="noStrike" cap="none">
              <a:solidFill>
                <a:schemeClr val="folHlink"/>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0" name="Shape 70"/>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lvl="0" indent="0" rtl="0">
              <a:spcBef>
                <a:spcPts val="0"/>
              </a:spcBef>
              <a:buFont typeface="Arial"/>
              <a:buNone/>
              <a:defRPr/>
            </a:lvl1pPr>
            <a:lvl2pPr marL="457200" lvl="1" indent="0" rtl="0">
              <a:spcBef>
                <a:spcPts val="0"/>
              </a:spcBef>
              <a:buFont typeface="Arial"/>
              <a:buNone/>
              <a:defRPr/>
            </a:lvl2pPr>
            <a:lvl3pPr marL="914400" lvl="2" indent="0" rtl="0">
              <a:spcBef>
                <a:spcPts val="0"/>
              </a:spcBef>
              <a:buFont typeface="Arial"/>
              <a:buNone/>
              <a:defRPr/>
            </a:lvl3pPr>
            <a:lvl4pPr marL="1371600" lvl="3" indent="0" rtl="0">
              <a:spcBef>
                <a:spcPts val="0"/>
              </a:spcBef>
              <a:buFont typeface="Arial"/>
              <a:buNone/>
              <a:defRPr/>
            </a:lvl4pPr>
            <a:lvl5pPr marL="1828800" lvl="4" indent="0" rtl="0">
              <a:spcBef>
                <a:spcPts val="0"/>
              </a:spcBef>
              <a:buFont typeface="Arial"/>
              <a:buNone/>
              <a:defRPr/>
            </a:lvl5pPr>
            <a:lvl6pPr marL="2286000" lvl="5" indent="0" rtl="0">
              <a:spcBef>
                <a:spcPts val="0"/>
              </a:spcBef>
              <a:buFont typeface="Arial"/>
              <a:buNone/>
              <a:defRPr/>
            </a:lvl6pPr>
            <a:lvl7pPr marL="2743200" lvl="6" indent="0" rtl="0">
              <a:spcBef>
                <a:spcPts val="0"/>
              </a:spcBef>
              <a:buFont typeface="Arial"/>
              <a:buNone/>
              <a:defRPr/>
            </a:lvl7pPr>
            <a:lvl8pPr marL="3200400" lvl="7" indent="0" rtl="0">
              <a:spcBef>
                <a:spcPts val="0"/>
              </a:spcBef>
              <a:buFont typeface="Arial"/>
              <a:buNone/>
              <a:defRPr/>
            </a:lvl8pPr>
            <a:lvl9pPr marL="3657600" lvl="8" indent="0" rtl="0">
              <a:spcBef>
                <a:spcPts val="0"/>
              </a:spcBef>
              <a:buFont typeface="Arial"/>
              <a:buNone/>
              <a:defRPr/>
            </a:lvl9pPr>
          </a:lstStyle>
          <a:p>
            <a:endParaRPr/>
          </a:p>
        </p:txBody>
      </p:sp>
      <p:sp>
        <p:nvSpPr>
          <p:cNvPr id="71" name="Shape 71"/>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folHlink"/>
              </a:buClr>
              <a:buSzPct val="25000"/>
              <a:buFont typeface="Arial"/>
              <a:buNone/>
            </a:pPr>
            <a:fld id="{00000000-1234-1234-1234-123412341234}" type="slidenum">
              <a:rPr lang="en-US" sz="1400" b="0" i="0" u="none" strike="noStrike" cap="none">
                <a:solidFill>
                  <a:schemeClr val="folHlink"/>
                </a:solidFill>
                <a:latin typeface="Arial"/>
                <a:ea typeface="Arial"/>
                <a:cs typeface="Arial"/>
                <a:sym typeface="Arial"/>
              </a:rPr>
              <a:t>‹#›</a:t>
            </a:fld>
            <a:endParaRPr lang="en-US" sz="1400" b="0" i="0" u="none" strike="noStrike" cap="none">
              <a:solidFill>
                <a:schemeClr val="folHlink"/>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Slide">
    <p:bg>
      <p:bgPr>
        <a:blipFill rotWithShape="1">
          <a:blip r:embed="rId2">
            <a:alphaModFix/>
          </a:blip>
          <a:stretch>
            <a:fillRect/>
          </a:stretch>
        </a:blipFill>
        <a:effectLst/>
      </p:bgPr>
    </p:bg>
    <p:spTree>
      <p:nvGrpSpPr>
        <p:cNvPr id="1" name="Shape 76"/>
        <p:cNvGrpSpPr/>
        <p:nvPr/>
      </p:nvGrpSpPr>
      <p:grpSpPr>
        <a:xfrm>
          <a:off x="0" y="0"/>
          <a:ext cx="0" cy="0"/>
          <a:chOff x="0" y="0"/>
          <a:chExt cx="0" cy="0"/>
        </a:xfrm>
      </p:grpSpPr>
      <p:pic>
        <p:nvPicPr>
          <p:cNvPr id="77" name="Shape 77"/>
          <p:cNvPicPr preferRelativeResize="0"/>
          <p:nvPr/>
        </p:nvPicPr>
        <p:blipFill rotWithShape="1">
          <a:blip r:embed="rId3">
            <a:alphaModFix/>
          </a:blip>
          <a:srcRect/>
          <a:stretch/>
        </p:blipFill>
        <p:spPr>
          <a:xfrm>
            <a:off x="2896538" y="1277637"/>
            <a:ext cx="3392578" cy="1405827"/>
          </a:xfrm>
          <a:prstGeom prst="snip2DiagRect">
            <a:avLst>
              <a:gd name="adj1" fmla="val 0"/>
              <a:gd name="adj2" fmla="val 16667"/>
            </a:avLst>
          </a:prstGeom>
          <a:solidFill>
            <a:srgbClr val="EEEEEE"/>
          </a:solidFill>
          <a:ln w="88900" cap="sq" cmpd="sng">
            <a:solidFill>
              <a:srgbClr val="FFFFFF"/>
            </a:solidFill>
            <a:prstDash val="solid"/>
            <a:miter/>
            <a:headEnd type="none" w="med" len="med"/>
            <a:tailEnd type="none" w="med" len="med"/>
          </a:ln>
        </p:spPr>
      </p:pic>
      <p:pic>
        <p:nvPicPr>
          <p:cNvPr id="78" name="Shape 78"/>
          <p:cNvPicPr preferRelativeResize="0"/>
          <p:nvPr/>
        </p:nvPicPr>
        <p:blipFill rotWithShape="1">
          <a:blip r:embed="rId4">
            <a:alphaModFix/>
          </a:blip>
          <a:srcRect/>
          <a:stretch/>
        </p:blipFill>
        <p:spPr>
          <a:xfrm>
            <a:off x="6626952" y="1266020"/>
            <a:ext cx="2253973" cy="1417448"/>
          </a:xfrm>
          <a:prstGeom prst="snip2DiagRect">
            <a:avLst>
              <a:gd name="adj1" fmla="val 0"/>
              <a:gd name="adj2" fmla="val 16667"/>
            </a:avLst>
          </a:prstGeom>
          <a:solidFill>
            <a:srgbClr val="EEEEEE"/>
          </a:solidFill>
          <a:ln w="88900" cap="sq" cmpd="sng">
            <a:solidFill>
              <a:srgbClr val="FFFFFF"/>
            </a:solidFill>
            <a:prstDash val="solid"/>
            <a:miter/>
            <a:headEnd type="none" w="med" len="med"/>
            <a:tailEnd type="none" w="med" len="med"/>
          </a:ln>
        </p:spPr>
      </p:pic>
      <p:pic>
        <p:nvPicPr>
          <p:cNvPr id="79" name="Shape 79"/>
          <p:cNvPicPr preferRelativeResize="0"/>
          <p:nvPr/>
        </p:nvPicPr>
        <p:blipFill rotWithShape="1">
          <a:blip r:embed="rId5">
            <a:alphaModFix/>
          </a:blip>
          <a:srcRect l="10900" t="7478" r="21467" b="-292"/>
          <a:stretch/>
        </p:blipFill>
        <p:spPr>
          <a:xfrm>
            <a:off x="295636" y="1277640"/>
            <a:ext cx="2263067" cy="1405827"/>
          </a:xfrm>
          <a:prstGeom prst="snip2DiagRect">
            <a:avLst>
              <a:gd name="adj1" fmla="val 0"/>
              <a:gd name="adj2" fmla="val 16667"/>
            </a:avLst>
          </a:prstGeom>
          <a:solidFill>
            <a:srgbClr val="EEEEEE"/>
          </a:solidFill>
          <a:ln w="88900" cap="sq" cmpd="sng">
            <a:solidFill>
              <a:srgbClr val="FFFFFF"/>
            </a:solidFill>
            <a:prstDash val="solid"/>
            <a:miter/>
            <a:headEnd type="none" w="med" len="med"/>
            <a:tailEnd type="none" w="med" len="med"/>
          </a:ln>
        </p:spPr>
      </p:pic>
      <p:cxnSp>
        <p:nvCxnSpPr>
          <p:cNvPr id="80" name="Shape 80"/>
          <p:cNvCxnSpPr/>
          <p:nvPr/>
        </p:nvCxnSpPr>
        <p:spPr>
          <a:xfrm>
            <a:off x="0" y="6299200"/>
            <a:ext cx="9143998" cy="0"/>
          </a:xfrm>
          <a:prstGeom prst="straightConnector1">
            <a:avLst/>
          </a:prstGeom>
          <a:noFill/>
          <a:ln w="9525" cap="flat" cmpd="sng">
            <a:solidFill>
              <a:srgbClr val="BD8A2A"/>
            </a:solidFill>
            <a:prstDash val="solid"/>
            <a:round/>
            <a:headEnd type="none" w="med" len="med"/>
            <a:tailEnd type="none" w="med" len="med"/>
          </a:ln>
        </p:spPr>
      </p:cxnSp>
      <p:sp>
        <p:nvSpPr>
          <p:cNvPr id="81" name="Shape 81"/>
          <p:cNvSpPr txBox="1">
            <a:spLocks noGrp="1"/>
          </p:cNvSpPr>
          <p:nvPr>
            <p:ph type="body" idx="1"/>
          </p:nvPr>
        </p:nvSpPr>
        <p:spPr>
          <a:xfrm>
            <a:off x="0" y="3213496"/>
            <a:ext cx="9144000" cy="1612504"/>
          </a:xfrm>
          <a:prstGeom prst="rect">
            <a:avLst/>
          </a:prstGeom>
          <a:noFill/>
          <a:ln>
            <a:noFill/>
          </a:ln>
        </p:spPr>
        <p:txBody>
          <a:bodyPr lIns="91425" tIns="91425" rIns="91425" bIns="91425" anchor="t" anchorCtr="0"/>
          <a:lstStyle>
            <a:lvl1pPr marL="0" lvl="0" indent="0" algn="ctr" rtl="0">
              <a:spcBef>
                <a:spcPts val="0"/>
              </a:spcBef>
              <a:buClr>
                <a:srgbClr val="A0133A"/>
              </a:buClr>
              <a:buFont typeface="Arial"/>
              <a:buNone/>
              <a:defRPr/>
            </a:lvl1pPr>
            <a:lvl2pPr marL="457200" lvl="1" indent="0" algn="ctr" rtl="0">
              <a:spcBef>
                <a:spcPts val="0"/>
              </a:spcBef>
              <a:buFont typeface="Arial"/>
              <a:buNone/>
              <a:defRPr/>
            </a:lvl2pPr>
            <a:lvl3pPr marL="914400" lvl="2" indent="0" algn="ctr" rtl="0">
              <a:spcBef>
                <a:spcPts val="0"/>
              </a:spcBef>
              <a:buFont typeface="Arial"/>
              <a:buNone/>
              <a:defRPr/>
            </a:lvl3pPr>
            <a:lvl4pPr marL="1371600" lvl="3" indent="0" algn="ctr" rtl="0">
              <a:spcBef>
                <a:spcPts val="0"/>
              </a:spcBef>
              <a:buFont typeface="Arial"/>
              <a:buNone/>
              <a:defRPr/>
            </a:lvl4pPr>
            <a:lvl5pPr marL="1828800" lvl="4" indent="0" algn="ctr" rtl="0">
              <a:spcBef>
                <a:spcPts val="0"/>
              </a:spcBef>
              <a:buFont typeface="Arial"/>
              <a:buNone/>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2" name="Shape 82"/>
          <p:cNvSpPr txBox="1">
            <a:spLocks noGrp="1"/>
          </p:cNvSpPr>
          <p:nvPr>
            <p:ph type="body" idx="2"/>
          </p:nvPr>
        </p:nvSpPr>
        <p:spPr>
          <a:xfrm>
            <a:off x="0" y="5118100"/>
            <a:ext cx="9144000" cy="1092198"/>
          </a:xfrm>
          <a:prstGeom prst="rect">
            <a:avLst/>
          </a:prstGeom>
          <a:noFill/>
          <a:ln>
            <a:noFill/>
          </a:ln>
        </p:spPr>
        <p:txBody>
          <a:bodyPr lIns="91425" tIns="91425" rIns="91425" bIns="91425" anchor="t" anchorCtr="0"/>
          <a:lstStyle>
            <a:lvl1pPr marL="0" lvl="0" indent="0" algn="ctr" rtl="0">
              <a:spcBef>
                <a:spcPts val="0"/>
              </a:spcBef>
              <a:buClr>
                <a:srgbClr val="BD8A2A"/>
              </a:buClr>
              <a:buFont typeface="Arial"/>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3" name="Shape 83"/>
          <p:cNvSpPr txBox="1">
            <a:spLocks noGrp="1"/>
          </p:cNvSpPr>
          <p:nvPr>
            <p:ph type="sldNum" idx="12"/>
          </p:nvPr>
        </p:nvSpPr>
        <p:spPr>
          <a:xfrm>
            <a:off x="8556783" y="6333134"/>
            <a:ext cx="548699" cy="524999"/>
          </a:xfrm>
          <a:prstGeom prst="rect">
            <a:avLst/>
          </a:prstGeom>
        </p:spPr>
        <p:txBody>
          <a:bodyPr lIns="91425" tIns="91425" rIns="91425" bIns="9142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688793" y="489879"/>
            <a:ext cx="8179419" cy="833831"/>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6" name="Shape 86"/>
          <p:cNvSpPr txBox="1">
            <a:spLocks noGrp="1"/>
          </p:cNvSpPr>
          <p:nvPr>
            <p:ph type="body" idx="1"/>
          </p:nvPr>
        </p:nvSpPr>
        <p:spPr>
          <a:xfrm>
            <a:off x="774891" y="1323712"/>
            <a:ext cx="8093321" cy="4971980"/>
          </a:xfrm>
          <a:prstGeom prst="rect">
            <a:avLst/>
          </a:prstGeom>
          <a:noFill/>
          <a:ln>
            <a:noFill/>
          </a:ln>
        </p:spPr>
        <p:txBody>
          <a:bodyPr lIns="91425" tIns="91425" rIns="91425" bIns="91425" anchor="t" anchorCtr="0"/>
          <a:lstStyle>
            <a:lvl1pPr marL="342900" lvl="0" indent="-50800" algn="l" rtl="0">
              <a:spcBef>
                <a:spcPts val="640"/>
              </a:spcBef>
              <a:buClr>
                <a:srgbClr val="15234D"/>
              </a:buClr>
              <a:buFont typeface="Arial"/>
              <a:buChar char="•"/>
              <a:defRPr/>
            </a:lvl1pPr>
            <a:lvl2pPr marL="742950" lvl="1" indent="-19050" algn="l" rtl="0">
              <a:spcBef>
                <a:spcPts val="560"/>
              </a:spcBef>
              <a:buClr>
                <a:srgbClr val="15234D"/>
              </a:buClr>
              <a:buFont typeface="Arial"/>
              <a:buChar char="–"/>
              <a:defRPr/>
            </a:lvl2pPr>
            <a:lvl3pPr marL="1143000" lvl="2" indent="12700" algn="l" rtl="0">
              <a:spcBef>
                <a:spcPts val="480"/>
              </a:spcBef>
              <a:buClr>
                <a:srgbClr val="15234D"/>
              </a:buClr>
              <a:buFont typeface="Arial"/>
              <a:buChar char="•"/>
              <a:defRPr/>
            </a:lvl3pPr>
            <a:lvl4pPr marL="1600200" lvl="3" indent="-12700" algn="l" rtl="0">
              <a:spcBef>
                <a:spcPts val="400"/>
              </a:spcBef>
              <a:buClr>
                <a:srgbClr val="15234D"/>
              </a:buClr>
              <a:buFont typeface="Arial"/>
              <a:buChar char="–"/>
              <a:defRPr/>
            </a:lvl4pPr>
            <a:lvl5pPr marL="2057400" lvl="4" indent="-12700" algn="l" rtl="0">
              <a:spcBef>
                <a:spcPts val="400"/>
              </a:spcBef>
              <a:buClr>
                <a:srgbClr val="15234D"/>
              </a:buClr>
              <a:buFont typeface="Arial"/>
              <a:buChar char="»"/>
              <a:defRPr/>
            </a:lvl5pPr>
            <a:lvl6pPr marL="2514600" lvl="5" indent="-12700" algn="l" rtl="0">
              <a:spcBef>
                <a:spcPts val="400"/>
              </a:spcBef>
              <a:buClr>
                <a:schemeClr val="dk1"/>
              </a:buClr>
              <a:buFont typeface="Arial"/>
              <a:buChar char="•"/>
              <a:defRPr/>
            </a:lvl6pPr>
            <a:lvl7pPr marL="2971800" lvl="6" indent="-12700" algn="l" rtl="0">
              <a:spcBef>
                <a:spcPts val="400"/>
              </a:spcBef>
              <a:buClr>
                <a:schemeClr val="dk1"/>
              </a:buClr>
              <a:buFont typeface="Arial"/>
              <a:buChar char="•"/>
              <a:defRPr/>
            </a:lvl7pPr>
            <a:lvl8pPr marL="3429000" lvl="7" indent="-12700" algn="l" rtl="0">
              <a:spcBef>
                <a:spcPts val="400"/>
              </a:spcBef>
              <a:buClr>
                <a:schemeClr val="dk1"/>
              </a:buClr>
              <a:buFont typeface="Arial"/>
              <a:buChar char="•"/>
              <a:defRPr/>
            </a:lvl8pPr>
            <a:lvl9pPr marL="3886200" lvl="8" indent="-12700" algn="l" rtl="0">
              <a:spcBef>
                <a:spcPts val="400"/>
              </a:spcBef>
              <a:buClr>
                <a:schemeClr val="dk1"/>
              </a:buClr>
              <a:buFont typeface="Arial"/>
              <a:buChar char="•"/>
              <a:defRPr/>
            </a:lvl9pPr>
          </a:lstStyle>
          <a:p>
            <a:endParaRPr/>
          </a:p>
        </p:txBody>
      </p:sp>
      <p:pic>
        <p:nvPicPr>
          <p:cNvPr id="87" name="Shape 87"/>
          <p:cNvPicPr preferRelativeResize="0"/>
          <p:nvPr/>
        </p:nvPicPr>
        <p:blipFill rotWithShape="1">
          <a:blip r:embed="rId2">
            <a:alphaModFix/>
          </a:blip>
          <a:srcRect t="25878" b="25878"/>
          <a:stretch/>
        </p:blipFill>
        <p:spPr>
          <a:xfrm>
            <a:off x="-376210" y="468354"/>
            <a:ext cx="1559199" cy="752229"/>
          </a:xfrm>
          <a:prstGeom prst="rect">
            <a:avLst/>
          </a:prstGeom>
          <a:noFill/>
          <a:ln>
            <a:noFill/>
          </a:ln>
        </p:spPr>
      </p:pic>
      <p:sp>
        <p:nvSpPr>
          <p:cNvPr id="88" name="Shape 88"/>
          <p:cNvSpPr txBox="1">
            <a:spLocks noGrp="1"/>
          </p:cNvSpPr>
          <p:nvPr>
            <p:ph type="ftr" idx="11"/>
          </p:nvPr>
        </p:nvSpPr>
        <p:spPr>
          <a:xfrm>
            <a:off x="3124200" y="6371026"/>
            <a:ext cx="5562600" cy="350449"/>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89" name="Shape 89"/>
          <p:cNvSpPr txBox="1">
            <a:spLocks noGrp="1"/>
          </p:cNvSpPr>
          <p:nvPr>
            <p:ph type="sldNum" idx="12"/>
          </p:nvPr>
        </p:nvSpPr>
        <p:spPr>
          <a:xfrm>
            <a:off x="8556783" y="6333134"/>
            <a:ext cx="548699" cy="524999"/>
          </a:xfrm>
          <a:prstGeom prst="rect">
            <a:avLst/>
          </a:prstGeom>
        </p:spPr>
        <p:txBody>
          <a:bodyPr lIns="91425" tIns="91425" rIns="91425" bIns="9142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90"/>
        <p:cNvGrpSpPr/>
        <p:nvPr/>
      </p:nvGrpSpPr>
      <p:grpSpPr>
        <a:xfrm>
          <a:off x="0" y="0"/>
          <a:ext cx="0" cy="0"/>
          <a:chOff x="0" y="0"/>
          <a:chExt cx="0" cy="0"/>
        </a:xfrm>
      </p:grpSpPr>
      <p:sp>
        <p:nvSpPr>
          <p:cNvPr id="91" name="Shape 91"/>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a:lvl1pPr>
            <a:lvl2pPr marL="0" marR="0" lvl="1" indent="0" algn="l" rtl="0">
              <a:lnSpc>
                <a:spcPct val="100000"/>
              </a:lnSpc>
              <a:spcBef>
                <a:spcPts val="0"/>
              </a:spcBef>
              <a:spcAft>
                <a:spcPts val="0"/>
              </a:spcAft>
              <a:buClr>
                <a:srgbClr val="000000"/>
              </a:buClr>
              <a:buFont typeface="Arial"/>
              <a:buNone/>
              <a:defRPr/>
            </a:lvl2pPr>
            <a:lvl3pPr marL="0" marR="0" lvl="2" indent="0" algn="l" rtl="0">
              <a:lnSpc>
                <a:spcPct val="100000"/>
              </a:lnSpc>
              <a:spcBef>
                <a:spcPts val="0"/>
              </a:spcBef>
              <a:spcAft>
                <a:spcPts val="0"/>
              </a:spcAft>
              <a:buClr>
                <a:srgbClr val="000000"/>
              </a:buClr>
              <a:buFont typeface="Arial"/>
              <a:buNone/>
              <a:defRPr/>
            </a:lvl3pPr>
            <a:lvl4pPr marL="0" marR="0" lvl="3" indent="0" algn="l" rtl="0">
              <a:lnSpc>
                <a:spcPct val="100000"/>
              </a:lnSpc>
              <a:spcBef>
                <a:spcPts val="0"/>
              </a:spcBef>
              <a:spcAft>
                <a:spcPts val="0"/>
              </a:spcAft>
              <a:buClr>
                <a:srgbClr val="000000"/>
              </a:buClr>
              <a:buFont typeface="Arial"/>
              <a:buNone/>
              <a:defRPr/>
            </a:lvl4pPr>
            <a:lvl5pPr marL="0" marR="0" lvl="4" indent="0" algn="l" rtl="0">
              <a:lnSpc>
                <a:spcPct val="100000"/>
              </a:lnSpc>
              <a:spcBef>
                <a:spcPts val="0"/>
              </a:spcBef>
              <a:spcAft>
                <a:spcPts val="0"/>
              </a:spcAft>
              <a:buClr>
                <a:srgbClr val="000000"/>
              </a:buClr>
              <a:buFont typeface="Arial"/>
              <a:buNone/>
              <a:defRPr/>
            </a:lvl5pPr>
            <a:lvl6pPr marL="0" marR="0" lvl="5" indent="0" algn="l" rtl="0">
              <a:lnSpc>
                <a:spcPct val="100000"/>
              </a:lnSpc>
              <a:spcBef>
                <a:spcPts val="0"/>
              </a:spcBef>
              <a:spcAft>
                <a:spcPts val="0"/>
              </a:spcAft>
              <a:buClr>
                <a:srgbClr val="000000"/>
              </a:buClr>
              <a:buFont typeface="Arial"/>
              <a:buNone/>
              <a:defRPr/>
            </a:lvl6pPr>
            <a:lvl7pPr marL="0" marR="0" lvl="6" indent="0" algn="l" rtl="0">
              <a:lnSpc>
                <a:spcPct val="100000"/>
              </a:lnSpc>
              <a:spcBef>
                <a:spcPts val="0"/>
              </a:spcBef>
              <a:spcAft>
                <a:spcPts val="0"/>
              </a:spcAft>
              <a:buClr>
                <a:srgbClr val="000000"/>
              </a:buClr>
              <a:buFont typeface="Arial"/>
              <a:buNone/>
              <a:defRPr/>
            </a:lvl7pPr>
            <a:lvl8pPr marL="0" marR="0" lvl="7" indent="0" algn="l" rtl="0">
              <a:lnSpc>
                <a:spcPct val="100000"/>
              </a:lnSpc>
              <a:spcBef>
                <a:spcPts val="0"/>
              </a:spcBef>
              <a:spcAft>
                <a:spcPts val="0"/>
              </a:spcAft>
              <a:buClr>
                <a:srgbClr val="000000"/>
              </a:buClr>
              <a:buFont typeface="Arial"/>
              <a:buNone/>
              <a:defRPr/>
            </a:lvl8pPr>
            <a:lvl9pPr marL="0" marR="0" lvl="8" indent="0" algn="l" rtl="0">
              <a:lnSpc>
                <a:spcPct val="100000"/>
              </a:lnSpc>
              <a:spcBef>
                <a:spcPts val="0"/>
              </a:spcBef>
              <a:spcAft>
                <a:spcPts val="0"/>
              </a:spcAft>
              <a:buClr>
                <a:srgbClr val="000000"/>
              </a:buClr>
              <a:buFont typeface="Arial"/>
              <a:buNone/>
              <a:defRPr/>
            </a:lvl9pPr>
          </a:lstStyle>
          <a:p>
            <a:endParaRPr/>
          </a:p>
        </p:txBody>
      </p:sp>
      <p:sp>
        <p:nvSpPr>
          <p:cNvPr id="92" name="Shape 92"/>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a:lvl1pPr>
            <a:lvl2pPr marL="0" marR="0" lvl="1" indent="0" algn="l" rtl="0">
              <a:lnSpc>
                <a:spcPct val="100000"/>
              </a:lnSpc>
              <a:spcBef>
                <a:spcPts val="0"/>
              </a:spcBef>
              <a:spcAft>
                <a:spcPts val="0"/>
              </a:spcAft>
              <a:buClr>
                <a:srgbClr val="000000"/>
              </a:buClr>
              <a:buFont typeface="Arial"/>
              <a:buNone/>
              <a:defRPr/>
            </a:lvl2pPr>
            <a:lvl3pPr marL="0" marR="0" lvl="2" indent="0" algn="l" rtl="0">
              <a:lnSpc>
                <a:spcPct val="100000"/>
              </a:lnSpc>
              <a:spcBef>
                <a:spcPts val="0"/>
              </a:spcBef>
              <a:spcAft>
                <a:spcPts val="0"/>
              </a:spcAft>
              <a:buClr>
                <a:srgbClr val="000000"/>
              </a:buClr>
              <a:buFont typeface="Arial"/>
              <a:buNone/>
              <a:defRPr/>
            </a:lvl3pPr>
            <a:lvl4pPr marL="0" marR="0" lvl="3" indent="0" algn="l" rtl="0">
              <a:lnSpc>
                <a:spcPct val="100000"/>
              </a:lnSpc>
              <a:spcBef>
                <a:spcPts val="0"/>
              </a:spcBef>
              <a:spcAft>
                <a:spcPts val="0"/>
              </a:spcAft>
              <a:buClr>
                <a:srgbClr val="000000"/>
              </a:buClr>
              <a:buFont typeface="Arial"/>
              <a:buNone/>
              <a:defRPr/>
            </a:lvl4pPr>
            <a:lvl5pPr marL="0" marR="0" lvl="4" indent="0" algn="l" rtl="0">
              <a:lnSpc>
                <a:spcPct val="100000"/>
              </a:lnSpc>
              <a:spcBef>
                <a:spcPts val="0"/>
              </a:spcBef>
              <a:spcAft>
                <a:spcPts val="0"/>
              </a:spcAft>
              <a:buClr>
                <a:srgbClr val="000000"/>
              </a:buClr>
              <a:buFont typeface="Arial"/>
              <a:buNone/>
              <a:defRPr/>
            </a:lvl5pPr>
            <a:lvl6pPr marL="0" marR="0" lvl="5" indent="0" algn="l" rtl="0">
              <a:lnSpc>
                <a:spcPct val="100000"/>
              </a:lnSpc>
              <a:spcBef>
                <a:spcPts val="0"/>
              </a:spcBef>
              <a:spcAft>
                <a:spcPts val="0"/>
              </a:spcAft>
              <a:buClr>
                <a:srgbClr val="000000"/>
              </a:buClr>
              <a:buFont typeface="Arial"/>
              <a:buNone/>
              <a:defRPr/>
            </a:lvl6pPr>
            <a:lvl7pPr marL="0" marR="0" lvl="6" indent="0" algn="l" rtl="0">
              <a:lnSpc>
                <a:spcPct val="100000"/>
              </a:lnSpc>
              <a:spcBef>
                <a:spcPts val="0"/>
              </a:spcBef>
              <a:spcAft>
                <a:spcPts val="0"/>
              </a:spcAft>
              <a:buClr>
                <a:srgbClr val="000000"/>
              </a:buClr>
              <a:buFont typeface="Arial"/>
              <a:buNone/>
              <a:defRPr/>
            </a:lvl7pPr>
            <a:lvl8pPr marL="0" marR="0" lvl="7" indent="0" algn="l" rtl="0">
              <a:lnSpc>
                <a:spcPct val="100000"/>
              </a:lnSpc>
              <a:spcBef>
                <a:spcPts val="0"/>
              </a:spcBef>
              <a:spcAft>
                <a:spcPts val="0"/>
              </a:spcAft>
              <a:buClr>
                <a:srgbClr val="000000"/>
              </a:buClr>
              <a:buFont typeface="Arial"/>
              <a:buNone/>
              <a:defRPr/>
            </a:lvl8pPr>
            <a:lvl9pPr marL="0" marR="0" lvl="8" indent="0" algn="l" rtl="0">
              <a:lnSpc>
                <a:spcPct val="100000"/>
              </a:lnSpc>
              <a:spcBef>
                <a:spcPts val="0"/>
              </a:spcBef>
              <a:spcAft>
                <a:spcPts val="0"/>
              </a:spcAft>
              <a:buClr>
                <a:srgbClr val="000000"/>
              </a:buClr>
              <a:buFont typeface="Arial"/>
              <a:buNone/>
              <a:defRPr/>
            </a:lvl9pPr>
          </a:lstStyle>
          <a:p>
            <a:endParaRPr/>
          </a:p>
        </p:txBody>
      </p:sp>
      <p:sp>
        <p:nvSpPr>
          <p:cNvPr id="93" name="Shape 93"/>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57200" y="398187"/>
            <a:ext cx="3008313" cy="774856"/>
          </a:xfrm>
          <a:prstGeom prst="rect">
            <a:avLst/>
          </a:prstGeom>
          <a:noFill/>
          <a:ln>
            <a:noFill/>
          </a:ln>
        </p:spPr>
        <p:txBody>
          <a:bodyPr lIns="91425" tIns="91425" rIns="91425" bIns="91425" anchor="t"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96" name="Shape 96"/>
          <p:cNvSpPr txBox="1">
            <a:spLocks noGrp="1"/>
          </p:cNvSpPr>
          <p:nvPr>
            <p:ph type="body" idx="1"/>
          </p:nvPr>
        </p:nvSpPr>
        <p:spPr>
          <a:xfrm>
            <a:off x="3575050" y="398187"/>
            <a:ext cx="5111750" cy="5727972"/>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97" name="Shape 97"/>
          <p:cNvSpPr txBox="1">
            <a:spLocks noGrp="1"/>
          </p:cNvSpPr>
          <p:nvPr>
            <p:ph type="body" idx="2"/>
          </p:nvPr>
        </p:nvSpPr>
        <p:spPr>
          <a:xfrm>
            <a:off x="457200" y="1173045"/>
            <a:ext cx="3008313" cy="4953118"/>
          </a:xfrm>
          <a:prstGeom prst="rect">
            <a:avLst/>
          </a:prstGeom>
          <a:noFill/>
          <a:ln>
            <a:noFill/>
          </a:ln>
        </p:spPr>
        <p:txBody>
          <a:bodyPr lIns="91425" tIns="91425" rIns="91425" bIns="91425" anchor="t" anchorCtr="0"/>
          <a:lstStyle>
            <a:lvl1pPr marL="0" lvl="0" indent="0" rtl="0">
              <a:spcBef>
                <a:spcPts val="0"/>
              </a:spcBef>
              <a:buFont typeface="Arial"/>
              <a:buNone/>
              <a:defRPr/>
            </a:lvl1pPr>
            <a:lvl2pPr marL="457200" lvl="1" indent="0" rtl="0">
              <a:spcBef>
                <a:spcPts val="0"/>
              </a:spcBef>
              <a:buFont typeface="Arial"/>
              <a:buNone/>
              <a:defRPr/>
            </a:lvl2pPr>
            <a:lvl3pPr marL="914400" lvl="2" indent="0" rtl="0">
              <a:spcBef>
                <a:spcPts val="0"/>
              </a:spcBef>
              <a:buFont typeface="Arial"/>
              <a:buNone/>
              <a:defRPr/>
            </a:lvl3pPr>
            <a:lvl4pPr marL="1371600" lvl="3" indent="0" rtl="0">
              <a:spcBef>
                <a:spcPts val="0"/>
              </a:spcBef>
              <a:buFont typeface="Arial"/>
              <a:buNone/>
              <a:defRPr/>
            </a:lvl4pPr>
            <a:lvl5pPr marL="1828800" lvl="4" indent="0" rtl="0">
              <a:spcBef>
                <a:spcPts val="0"/>
              </a:spcBef>
              <a:buFont typeface="Arial"/>
              <a:buNone/>
              <a:defRPr/>
            </a:lvl5pPr>
            <a:lvl6pPr marL="2286000" lvl="5" indent="0" rtl="0">
              <a:spcBef>
                <a:spcPts val="0"/>
              </a:spcBef>
              <a:buFont typeface="Arial"/>
              <a:buNone/>
              <a:defRPr/>
            </a:lvl6pPr>
            <a:lvl7pPr marL="2743200" lvl="6" indent="0" rtl="0">
              <a:spcBef>
                <a:spcPts val="0"/>
              </a:spcBef>
              <a:buFont typeface="Arial"/>
              <a:buNone/>
              <a:defRPr/>
            </a:lvl7pPr>
            <a:lvl8pPr marL="3200400" lvl="7" indent="0" rtl="0">
              <a:spcBef>
                <a:spcPts val="0"/>
              </a:spcBef>
              <a:buFont typeface="Arial"/>
              <a:buNone/>
              <a:defRPr/>
            </a:lvl8pPr>
            <a:lvl9pPr marL="3657600" lvl="8" indent="0" rtl="0">
              <a:spcBef>
                <a:spcPts val="0"/>
              </a:spcBef>
              <a:buFont typeface="Arial"/>
              <a:buNone/>
              <a:defRPr/>
            </a:lvl9pPr>
          </a:lstStyle>
          <a:p>
            <a:endParaRPr/>
          </a:p>
        </p:txBody>
      </p:sp>
      <p:sp>
        <p:nvSpPr>
          <p:cNvPr id="98" name="Shape 98"/>
          <p:cNvSpPr txBox="1">
            <a:spLocks noGrp="1"/>
          </p:cNvSpPr>
          <p:nvPr>
            <p:ph type="ftr" idx="11"/>
          </p:nvPr>
        </p:nvSpPr>
        <p:spPr>
          <a:xfrm>
            <a:off x="3124200" y="6371026"/>
            <a:ext cx="5562600" cy="350449"/>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99" name="Shape 99"/>
          <p:cNvSpPr txBox="1">
            <a:spLocks noGrp="1"/>
          </p:cNvSpPr>
          <p:nvPr>
            <p:ph type="sldNum" idx="12"/>
          </p:nvPr>
        </p:nvSpPr>
        <p:spPr>
          <a:xfrm>
            <a:off x="8556783" y="6333134"/>
            <a:ext cx="548699" cy="524999"/>
          </a:xfrm>
          <a:prstGeom prst="rect">
            <a:avLst/>
          </a:prstGeom>
        </p:spPr>
        <p:txBody>
          <a:bodyPr lIns="91425" tIns="91425" rIns="91425" bIns="9142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1517487" y="4457700"/>
            <a:ext cx="7235514" cy="1362075"/>
          </a:xfrm>
          <a:prstGeom prst="rect">
            <a:avLst/>
          </a:prstGeom>
          <a:noFill/>
          <a:ln>
            <a:noFill/>
          </a:ln>
        </p:spPr>
        <p:txBody>
          <a:bodyPr lIns="91425" tIns="91425" rIns="91425" bIns="91425" anchor="t"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02" name="Shape 102"/>
          <p:cNvSpPr txBox="1">
            <a:spLocks noGrp="1"/>
          </p:cNvSpPr>
          <p:nvPr>
            <p:ph type="body" idx="1"/>
          </p:nvPr>
        </p:nvSpPr>
        <p:spPr>
          <a:xfrm>
            <a:off x="1517487" y="3874271"/>
            <a:ext cx="7257036" cy="532628"/>
          </a:xfrm>
          <a:prstGeom prst="rect">
            <a:avLst/>
          </a:prstGeom>
          <a:noFill/>
          <a:ln>
            <a:noFill/>
          </a:ln>
        </p:spPr>
        <p:txBody>
          <a:bodyPr lIns="91425" tIns="91425" rIns="91425" bIns="91425" anchor="b" anchorCtr="0"/>
          <a:lstStyle>
            <a:lvl1pPr marL="0" lvl="0" indent="0" rtl="0">
              <a:spcBef>
                <a:spcPts val="0"/>
              </a:spcBef>
              <a:buClr>
                <a:srgbClr val="15234D"/>
              </a:buClr>
              <a:buFont typeface="Arial"/>
              <a:buNone/>
              <a:defRPr/>
            </a:lvl1pPr>
            <a:lvl2pPr marL="457200" lvl="1" indent="0" rtl="0">
              <a:spcBef>
                <a:spcPts val="0"/>
              </a:spcBef>
              <a:buClr>
                <a:srgbClr val="939AB0"/>
              </a:buClr>
              <a:buFont typeface="Arial"/>
              <a:buNone/>
              <a:defRPr/>
            </a:lvl2pPr>
            <a:lvl3pPr marL="914400" lvl="2" indent="0" rtl="0">
              <a:spcBef>
                <a:spcPts val="0"/>
              </a:spcBef>
              <a:buClr>
                <a:srgbClr val="939AB0"/>
              </a:buClr>
              <a:buFont typeface="Arial"/>
              <a:buNone/>
              <a:defRPr/>
            </a:lvl3pPr>
            <a:lvl4pPr marL="1371600" lvl="3" indent="0" rtl="0">
              <a:spcBef>
                <a:spcPts val="0"/>
              </a:spcBef>
              <a:buClr>
                <a:srgbClr val="939AB0"/>
              </a:buClr>
              <a:buFont typeface="Arial"/>
              <a:buNone/>
              <a:defRPr/>
            </a:lvl4pPr>
            <a:lvl5pPr marL="1828800" lvl="4" indent="0" rtl="0">
              <a:spcBef>
                <a:spcPts val="0"/>
              </a:spcBef>
              <a:buClr>
                <a:srgbClr val="939AB0"/>
              </a:buClr>
              <a:buFont typeface="Arial"/>
              <a:buNone/>
              <a:defRPr/>
            </a:lvl5pPr>
            <a:lvl6pPr marL="2286000" lvl="5" indent="0" rtl="0">
              <a:spcBef>
                <a:spcPts val="0"/>
              </a:spcBef>
              <a:buClr>
                <a:srgbClr val="939AB0"/>
              </a:buClr>
              <a:buFont typeface="Arial"/>
              <a:buNone/>
              <a:defRPr/>
            </a:lvl6pPr>
            <a:lvl7pPr marL="2743200" lvl="6" indent="0" rtl="0">
              <a:spcBef>
                <a:spcPts val="0"/>
              </a:spcBef>
              <a:buClr>
                <a:srgbClr val="939AB0"/>
              </a:buClr>
              <a:buFont typeface="Arial"/>
              <a:buNone/>
              <a:defRPr/>
            </a:lvl7pPr>
            <a:lvl8pPr marL="3200400" lvl="7" indent="0" rtl="0">
              <a:spcBef>
                <a:spcPts val="0"/>
              </a:spcBef>
              <a:buClr>
                <a:srgbClr val="939AB0"/>
              </a:buClr>
              <a:buFont typeface="Arial"/>
              <a:buNone/>
              <a:defRPr/>
            </a:lvl8pPr>
            <a:lvl9pPr marL="3657600" lvl="8" indent="0" rtl="0">
              <a:spcBef>
                <a:spcPts val="0"/>
              </a:spcBef>
              <a:buClr>
                <a:srgbClr val="939AB0"/>
              </a:buClr>
              <a:buFont typeface="Arial"/>
              <a:buNone/>
              <a:defRPr/>
            </a:lvl9pPr>
          </a:lstStyle>
          <a:p>
            <a:endParaRPr/>
          </a:p>
        </p:txBody>
      </p:sp>
      <p:sp>
        <p:nvSpPr>
          <p:cNvPr id="103" name="Shape 103"/>
          <p:cNvSpPr txBox="1">
            <a:spLocks noGrp="1"/>
          </p:cNvSpPr>
          <p:nvPr>
            <p:ph type="ftr" idx="11"/>
          </p:nvPr>
        </p:nvSpPr>
        <p:spPr>
          <a:xfrm>
            <a:off x="3124200" y="6371026"/>
            <a:ext cx="5562600" cy="350449"/>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pic>
        <p:nvPicPr>
          <p:cNvPr id="104" name="Shape 104"/>
          <p:cNvPicPr preferRelativeResize="0"/>
          <p:nvPr/>
        </p:nvPicPr>
        <p:blipFill rotWithShape="1">
          <a:blip r:embed="rId2">
            <a:alphaModFix/>
          </a:blip>
          <a:srcRect/>
          <a:stretch/>
        </p:blipFill>
        <p:spPr>
          <a:xfrm>
            <a:off x="499339" y="4096391"/>
            <a:ext cx="889000" cy="1549400"/>
          </a:xfrm>
          <a:prstGeom prst="rect">
            <a:avLst/>
          </a:prstGeom>
          <a:noFill/>
          <a:ln>
            <a:noFill/>
          </a:ln>
        </p:spPr>
      </p:pic>
      <p:sp>
        <p:nvSpPr>
          <p:cNvPr id="105" name="Shape 105"/>
          <p:cNvSpPr txBox="1">
            <a:spLocks noGrp="1"/>
          </p:cNvSpPr>
          <p:nvPr>
            <p:ph type="sldNum" idx="12"/>
          </p:nvPr>
        </p:nvSpPr>
        <p:spPr>
          <a:xfrm>
            <a:off x="8556783" y="6333134"/>
            <a:ext cx="548699" cy="524999"/>
          </a:xfrm>
          <a:prstGeom prst="rect">
            <a:avLst/>
          </a:prstGeom>
        </p:spPr>
        <p:txBody>
          <a:bodyPr lIns="91425" tIns="91425" rIns="91425" bIns="9142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457200" y="489879"/>
            <a:ext cx="8229600" cy="833831"/>
          </a:xfrm>
          <a:prstGeom prst="rect">
            <a:avLst/>
          </a:prstGeom>
          <a:noFill/>
          <a:ln>
            <a:noFill/>
          </a:ln>
        </p:spPr>
        <p:txBody>
          <a:bodyPr lIns="91425" tIns="91425" rIns="91425" bIns="91425" anchor="t" anchorCtr="0"/>
          <a:lstStyle>
            <a:lvl1pPr lvl="0" algn="l" rtl="0">
              <a:spcBef>
                <a:spcPts val="0"/>
              </a:spcBef>
              <a:buClr>
                <a:srgbClr val="A0133A"/>
              </a:buClr>
              <a:buFont typeface="Arial"/>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08" name="Shape 108"/>
          <p:cNvSpPr txBox="1">
            <a:spLocks noGrp="1"/>
          </p:cNvSpPr>
          <p:nvPr>
            <p:ph type="body" idx="1"/>
          </p:nvPr>
        </p:nvSpPr>
        <p:spPr>
          <a:xfrm>
            <a:off x="457200" y="1600200"/>
            <a:ext cx="4038598" cy="4525963"/>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09" name="Shape 109"/>
          <p:cNvSpPr txBox="1">
            <a:spLocks noGrp="1"/>
          </p:cNvSpPr>
          <p:nvPr>
            <p:ph type="body" idx="2"/>
          </p:nvPr>
        </p:nvSpPr>
        <p:spPr>
          <a:xfrm>
            <a:off x="4648200" y="1600200"/>
            <a:ext cx="4038598" cy="4525963"/>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10" name="Shape 110"/>
          <p:cNvSpPr txBox="1">
            <a:spLocks noGrp="1"/>
          </p:cNvSpPr>
          <p:nvPr>
            <p:ph type="ftr" idx="11"/>
          </p:nvPr>
        </p:nvSpPr>
        <p:spPr>
          <a:xfrm>
            <a:off x="3124200" y="6371026"/>
            <a:ext cx="5562600" cy="350449"/>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111" name="Shape 111"/>
          <p:cNvSpPr txBox="1">
            <a:spLocks noGrp="1"/>
          </p:cNvSpPr>
          <p:nvPr>
            <p:ph type="sldNum" idx="12"/>
          </p:nvPr>
        </p:nvSpPr>
        <p:spPr>
          <a:xfrm>
            <a:off x="8556783" y="6333134"/>
            <a:ext cx="548699" cy="524999"/>
          </a:xfrm>
          <a:prstGeom prst="rect">
            <a:avLst/>
          </a:prstGeom>
        </p:spPr>
        <p:txBody>
          <a:bodyPr lIns="91425" tIns="91425" rIns="91425" bIns="9142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457200" y="489879"/>
            <a:ext cx="8229600" cy="833831"/>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14" name="Shape 114"/>
          <p:cNvSpPr txBox="1">
            <a:spLocks noGrp="1"/>
          </p:cNvSpPr>
          <p:nvPr>
            <p:ph type="body" idx="1"/>
          </p:nvPr>
        </p:nvSpPr>
        <p:spPr>
          <a:xfrm>
            <a:off x="457200" y="1599683"/>
            <a:ext cx="4040187" cy="639762"/>
          </a:xfrm>
          <a:prstGeom prst="rect">
            <a:avLst/>
          </a:prstGeom>
          <a:noFill/>
          <a:ln>
            <a:noFill/>
          </a:ln>
        </p:spPr>
        <p:txBody>
          <a:bodyPr lIns="91425" tIns="91425" rIns="91425" bIns="91425" anchor="b" anchorCtr="0"/>
          <a:lstStyle>
            <a:lvl1pPr marL="0" lvl="0" indent="0" rtl="0">
              <a:spcBef>
                <a:spcPts val="0"/>
              </a:spcBef>
              <a:buClr>
                <a:srgbClr val="A0133A"/>
              </a:buClr>
              <a:buFont typeface="Arial"/>
              <a:buNone/>
              <a:defRPr/>
            </a:lvl1pPr>
            <a:lvl2pPr marL="457200" lvl="1" indent="0" rtl="0">
              <a:spcBef>
                <a:spcPts val="0"/>
              </a:spcBef>
              <a:buFont typeface="Arial"/>
              <a:buNone/>
              <a:defRPr/>
            </a:lvl2pPr>
            <a:lvl3pPr marL="914400" lvl="2" indent="0" rtl="0">
              <a:spcBef>
                <a:spcPts val="0"/>
              </a:spcBef>
              <a:buFont typeface="Arial"/>
              <a:buNone/>
              <a:defRPr/>
            </a:lvl3pPr>
            <a:lvl4pPr marL="1371600" lvl="3" indent="0" rtl="0">
              <a:spcBef>
                <a:spcPts val="0"/>
              </a:spcBef>
              <a:buFont typeface="Arial"/>
              <a:buNone/>
              <a:defRPr/>
            </a:lvl4pPr>
            <a:lvl5pPr marL="1828800" lvl="4" indent="0" rtl="0">
              <a:spcBef>
                <a:spcPts val="0"/>
              </a:spcBef>
              <a:buFont typeface="Arial"/>
              <a:buNone/>
              <a:defRPr/>
            </a:lvl5pPr>
            <a:lvl6pPr marL="2286000" lvl="5" indent="0" rtl="0">
              <a:spcBef>
                <a:spcPts val="0"/>
              </a:spcBef>
              <a:buFont typeface="Arial"/>
              <a:buNone/>
              <a:defRPr/>
            </a:lvl6pPr>
            <a:lvl7pPr marL="2743200" lvl="6" indent="0" rtl="0">
              <a:spcBef>
                <a:spcPts val="0"/>
              </a:spcBef>
              <a:buFont typeface="Arial"/>
              <a:buNone/>
              <a:defRPr/>
            </a:lvl7pPr>
            <a:lvl8pPr marL="3200400" lvl="7" indent="0" rtl="0">
              <a:spcBef>
                <a:spcPts val="0"/>
              </a:spcBef>
              <a:buFont typeface="Arial"/>
              <a:buNone/>
              <a:defRPr/>
            </a:lvl8pPr>
            <a:lvl9pPr marL="3657600" lvl="8" indent="0" rtl="0">
              <a:spcBef>
                <a:spcPts val="0"/>
              </a:spcBef>
              <a:buFont typeface="Arial"/>
              <a:buNone/>
              <a:defRPr/>
            </a:lvl9pPr>
          </a:lstStyle>
          <a:p>
            <a:endParaRPr/>
          </a:p>
        </p:txBody>
      </p:sp>
      <p:sp>
        <p:nvSpPr>
          <p:cNvPr id="115" name="Shape 115"/>
          <p:cNvSpPr txBox="1">
            <a:spLocks noGrp="1"/>
          </p:cNvSpPr>
          <p:nvPr>
            <p:ph type="body" idx="2"/>
          </p:nvPr>
        </p:nvSpPr>
        <p:spPr>
          <a:xfrm>
            <a:off x="457200" y="2324563"/>
            <a:ext cx="4040187" cy="3866171"/>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16" name="Shape 116"/>
          <p:cNvSpPr txBox="1">
            <a:spLocks noGrp="1"/>
          </p:cNvSpPr>
          <p:nvPr>
            <p:ph type="body" idx="3"/>
          </p:nvPr>
        </p:nvSpPr>
        <p:spPr>
          <a:xfrm>
            <a:off x="4645025" y="1599683"/>
            <a:ext cx="4041773" cy="639762"/>
          </a:xfrm>
          <a:prstGeom prst="rect">
            <a:avLst/>
          </a:prstGeom>
          <a:noFill/>
          <a:ln>
            <a:noFill/>
          </a:ln>
        </p:spPr>
        <p:txBody>
          <a:bodyPr lIns="91425" tIns="91425" rIns="91425" bIns="91425" anchor="b" anchorCtr="0"/>
          <a:lstStyle>
            <a:lvl1pPr marL="0" lvl="0" indent="0" rtl="0">
              <a:spcBef>
                <a:spcPts val="0"/>
              </a:spcBef>
              <a:buClr>
                <a:srgbClr val="A0133A"/>
              </a:buClr>
              <a:buFont typeface="Arial"/>
              <a:buNone/>
              <a:defRPr/>
            </a:lvl1pPr>
            <a:lvl2pPr marL="457200" lvl="1" indent="0" rtl="0">
              <a:spcBef>
                <a:spcPts val="0"/>
              </a:spcBef>
              <a:buFont typeface="Arial"/>
              <a:buNone/>
              <a:defRPr/>
            </a:lvl2pPr>
            <a:lvl3pPr marL="914400" lvl="2" indent="0" rtl="0">
              <a:spcBef>
                <a:spcPts val="0"/>
              </a:spcBef>
              <a:buFont typeface="Arial"/>
              <a:buNone/>
              <a:defRPr/>
            </a:lvl3pPr>
            <a:lvl4pPr marL="1371600" lvl="3" indent="0" rtl="0">
              <a:spcBef>
                <a:spcPts val="0"/>
              </a:spcBef>
              <a:buFont typeface="Arial"/>
              <a:buNone/>
              <a:defRPr/>
            </a:lvl4pPr>
            <a:lvl5pPr marL="1828800" lvl="4" indent="0" rtl="0">
              <a:spcBef>
                <a:spcPts val="0"/>
              </a:spcBef>
              <a:buFont typeface="Arial"/>
              <a:buNone/>
              <a:defRPr/>
            </a:lvl5pPr>
            <a:lvl6pPr marL="2286000" lvl="5" indent="0" rtl="0">
              <a:spcBef>
                <a:spcPts val="0"/>
              </a:spcBef>
              <a:buFont typeface="Arial"/>
              <a:buNone/>
              <a:defRPr/>
            </a:lvl6pPr>
            <a:lvl7pPr marL="2743200" lvl="6" indent="0" rtl="0">
              <a:spcBef>
                <a:spcPts val="0"/>
              </a:spcBef>
              <a:buFont typeface="Arial"/>
              <a:buNone/>
              <a:defRPr/>
            </a:lvl7pPr>
            <a:lvl8pPr marL="3200400" lvl="7" indent="0" rtl="0">
              <a:spcBef>
                <a:spcPts val="0"/>
              </a:spcBef>
              <a:buFont typeface="Arial"/>
              <a:buNone/>
              <a:defRPr/>
            </a:lvl8pPr>
            <a:lvl9pPr marL="3657600" lvl="8" indent="0" rtl="0">
              <a:spcBef>
                <a:spcPts val="0"/>
              </a:spcBef>
              <a:buFont typeface="Arial"/>
              <a:buNone/>
              <a:defRPr/>
            </a:lvl9pPr>
          </a:lstStyle>
          <a:p>
            <a:endParaRPr/>
          </a:p>
        </p:txBody>
      </p:sp>
      <p:sp>
        <p:nvSpPr>
          <p:cNvPr id="117" name="Shape 117"/>
          <p:cNvSpPr txBox="1">
            <a:spLocks noGrp="1"/>
          </p:cNvSpPr>
          <p:nvPr>
            <p:ph type="body" idx="4"/>
          </p:nvPr>
        </p:nvSpPr>
        <p:spPr>
          <a:xfrm>
            <a:off x="4645025" y="2324563"/>
            <a:ext cx="4041773" cy="3866171"/>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18" name="Shape 118"/>
          <p:cNvSpPr txBox="1">
            <a:spLocks noGrp="1"/>
          </p:cNvSpPr>
          <p:nvPr>
            <p:ph type="ftr" idx="11"/>
          </p:nvPr>
        </p:nvSpPr>
        <p:spPr>
          <a:xfrm>
            <a:off x="3124200" y="6371026"/>
            <a:ext cx="5562600" cy="350449"/>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119" name="Shape 119"/>
          <p:cNvSpPr txBox="1">
            <a:spLocks noGrp="1"/>
          </p:cNvSpPr>
          <p:nvPr>
            <p:ph type="sldNum" idx="12"/>
          </p:nvPr>
        </p:nvSpPr>
        <p:spPr>
          <a:xfrm>
            <a:off x="8556783" y="6333134"/>
            <a:ext cx="548699" cy="524999"/>
          </a:xfrm>
          <a:prstGeom prst="rect">
            <a:avLst/>
          </a:prstGeom>
        </p:spPr>
        <p:txBody>
          <a:bodyPr lIns="91425" tIns="91425" rIns="91425" bIns="9142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688793" y="489879"/>
            <a:ext cx="8179419" cy="833831"/>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0" name="Shape 20"/>
          <p:cNvSpPr txBox="1">
            <a:spLocks noGrp="1"/>
          </p:cNvSpPr>
          <p:nvPr>
            <p:ph type="body" idx="1"/>
          </p:nvPr>
        </p:nvSpPr>
        <p:spPr>
          <a:xfrm>
            <a:off x="774891" y="1323712"/>
            <a:ext cx="8093321" cy="4971980"/>
          </a:xfrm>
          <a:prstGeom prst="rect">
            <a:avLst/>
          </a:prstGeom>
          <a:noFill/>
          <a:ln>
            <a:noFill/>
          </a:ln>
        </p:spPr>
        <p:txBody>
          <a:bodyPr lIns="91425" tIns="91425" rIns="91425" bIns="91425" anchor="t" anchorCtr="0"/>
          <a:lstStyle>
            <a:lvl1pPr marL="342900" lvl="0" indent="-50800" algn="l" rtl="0">
              <a:spcBef>
                <a:spcPts val="640"/>
              </a:spcBef>
              <a:buClr>
                <a:srgbClr val="15234D"/>
              </a:buClr>
              <a:buFont typeface="Arial"/>
              <a:buChar char="•"/>
              <a:defRPr/>
            </a:lvl1pPr>
            <a:lvl2pPr marL="742950" lvl="1" indent="-19050" algn="l" rtl="0">
              <a:spcBef>
                <a:spcPts val="560"/>
              </a:spcBef>
              <a:buClr>
                <a:srgbClr val="15234D"/>
              </a:buClr>
              <a:buFont typeface="Arial"/>
              <a:buChar char="–"/>
              <a:defRPr/>
            </a:lvl2pPr>
            <a:lvl3pPr marL="1143000" lvl="2" indent="12700" algn="l" rtl="0">
              <a:spcBef>
                <a:spcPts val="480"/>
              </a:spcBef>
              <a:buClr>
                <a:srgbClr val="15234D"/>
              </a:buClr>
              <a:buFont typeface="Arial"/>
              <a:buChar char="•"/>
              <a:defRPr/>
            </a:lvl3pPr>
            <a:lvl4pPr marL="1600200" lvl="3" indent="-12700" algn="l" rtl="0">
              <a:spcBef>
                <a:spcPts val="400"/>
              </a:spcBef>
              <a:buClr>
                <a:srgbClr val="15234D"/>
              </a:buClr>
              <a:buFont typeface="Arial"/>
              <a:buChar char="–"/>
              <a:defRPr/>
            </a:lvl4pPr>
            <a:lvl5pPr marL="2057400" lvl="4" indent="-12700" algn="l" rtl="0">
              <a:spcBef>
                <a:spcPts val="400"/>
              </a:spcBef>
              <a:buClr>
                <a:srgbClr val="15234D"/>
              </a:buClr>
              <a:buFont typeface="Arial"/>
              <a:buChar char="»"/>
              <a:defRPr/>
            </a:lvl5pPr>
            <a:lvl6pPr marL="2514600" lvl="5" indent="-12700" algn="l" rtl="0">
              <a:spcBef>
                <a:spcPts val="400"/>
              </a:spcBef>
              <a:buClr>
                <a:schemeClr val="dk1"/>
              </a:buClr>
              <a:buFont typeface="Arial"/>
              <a:buChar char="•"/>
              <a:defRPr/>
            </a:lvl6pPr>
            <a:lvl7pPr marL="2971800" lvl="6" indent="-12700" algn="l" rtl="0">
              <a:spcBef>
                <a:spcPts val="400"/>
              </a:spcBef>
              <a:buClr>
                <a:schemeClr val="dk1"/>
              </a:buClr>
              <a:buFont typeface="Arial"/>
              <a:buChar char="•"/>
              <a:defRPr/>
            </a:lvl7pPr>
            <a:lvl8pPr marL="3429000" lvl="7" indent="-12700" algn="l" rtl="0">
              <a:spcBef>
                <a:spcPts val="400"/>
              </a:spcBef>
              <a:buClr>
                <a:schemeClr val="dk1"/>
              </a:buClr>
              <a:buFont typeface="Arial"/>
              <a:buChar char="•"/>
              <a:defRPr/>
            </a:lvl8pPr>
            <a:lvl9pPr marL="3886200" lvl="8" indent="-12700" algn="l" rtl="0">
              <a:spcBef>
                <a:spcPts val="400"/>
              </a:spcBef>
              <a:buClr>
                <a:schemeClr val="dk1"/>
              </a:buClr>
              <a:buFont typeface="Arial"/>
              <a:buChar char="•"/>
              <a:defRPr/>
            </a:lvl9pPr>
          </a:lstStyle>
          <a:p>
            <a:endParaRPr/>
          </a:p>
        </p:txBody>
      </p:sp>
      <p:pic>
        <p:nvPicPr>
          <p:cNvPr id="21" name="Shape 21"/>
          <p:cNvPicPr preferRelativeResize="0"/>
          <p:nvPr/>
        </p:nvPicPr>
        <p:blipFill rotWithShape="1">
          <a:blip r:embed="rId2">
            <a:alphaModFix/>
          </a:blip>
          <a:srcRect t="25878" b="25878"/>
          <a:stretch/>
        </p:blipFill>
        <p:spPr>
          <a:xfrm>
            <a:off x="-376210" y="468354"/>
            <a:ext cx="1559199" cy="752229"/>
          </a:xfrm>
          <a:prstGeom prst="rect">
            <a:avLst/>
          </a:prstGeom>
          <a:noFill/>
          <a:ln>
            <a:noFill/>
          </a:ln>
        </p:spPr>
      </p:pic>
      <p:sp>
        <p:nvSpPr>
          <p:cNvPr id="22" name="Shape 22"/>
          <p:cNvSpPr txBox="1">
            <a:spLocks noGrp="1"/>
          </p:cNvSpPr>
          <p:nvPr>
            <p:ph type="ftr" idx="11"/>
          </p:nvPr>
        </p:nvSpPr>
        <p:spPr>
          <a:xfrm>
            <a:off x="3124200" y="6371026"/>
            <a:ext cx="5562600" cy="350449"/>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23" name="Shape 23"/>
          <p:cNvSpPr txBox="1">
            <a:spLocks noGrp="1"/>
          </p:cNvSpPr>
          <p:nvPr>
            <p:ph type="sldNum" idx="12"/>
          </p:nvPr>
        </p:nvSpPr>
        <p:spPr>
          <a:xfrm>
            <a:off x="8556783" y="6333134"/>
            <a:ext cx="548699" cy="524999"/>
          </a:xfrm>
          <a:prstGeom prst="rect">
            <a:avLst/>
          </a:prstGeom>
        </p:spPr>
        <p:txBody>
          <a:bodyPr lIns="91425" tIns="45700" rIns="91425" bIns="45700" anchor="t" anchorCtr="0">
            <a:noAutofit/>
          </a:bodyPr>
          <a:lstStyle/>
          <a:p>
            <a:pPr lvl="0">
              <a:spcBef>
                <a:spcPts val="0"/>
              </a:spcBef>
              <a:buNone/>
            </a:pPr>
            <a:fld id="{00000000-1234-1234-1234-123412341234}" type="slidenum">
              <a:rPr lang="en-US" sz="1300">
                <a:solidFill>
                  <a:srgbClr val="000000"/>
                </a:solidFill>
              </a:rPr>
              <a:t>‹#›</a:t>
            </a:fld>
            <a:endParaRPr lang="en-US" sz="1300">
              <a:solidFill>
                <a:srgbClr val="000000"/>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1792288" y="4800600"/>
            <a:ext cx="5486399" cy="566736"/>
          </a:xfrm>
          <a:prstGeom prst="rect">
            <a:avLst/>
          </a:prstGeom>
          <a:noFill/>
          <a:ln>
            <a:noFill/>
          </a:ln>
        </p:spPr>
        <p:txBody>
          <a:bodyPr lIns="91425" tIns="91425" rIns="91425" bIns="91425" anchor="b"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22" name="Shape 122"/>
          <p:cNvSpPr>
            <a:spLocks noGrp="1"/>
          </p:cNvSpPr>
          <p:nvPr>
            <p:ph type="pic" idx="2"/>
          </p:nvPr>
        </p:nvSpPr>
        <p:spPr>
          <a:xfrm>
            <a:off x="1792288" y="612775"/>
            <a:ext cx="5486399" cy="4114800"/>
          </a:xfrm>
          <a:prstGeom prst="rect">
            <a:avLst/>
          </a:prstGeom>
          <a:noFill/>
          <a:ln>
            <a:noFill/>
          </a:ln>
        </p:spPr>
      </p:sp>
      <p:sp>
        <p:nvSpPr>
          <p:cNvPr id="123" name="Shape 123"/>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lvl="0" indent="0" rtl="0">
              <a:spcBef>
                <a:spcPts val="0"/>
              </a:spcBef>
              <a:buFont typeface="Arial"/>
              <a:buNone/>
              <a:defRPr/>
            </a:lvl1pPr>
            <a:lvl2pPr marL="457200" lvl="1" indent="0" rtl="0">
              <a:spcBef>
                <a:spcPts val="0"/>
              </a:spcBef>
              <a:buFont typeface="Arial"/>
              <a:buNone/>
              <a:defRPr/>
            </a:lvl2pPr>
            <a:lvl3pPr marL="914400" lvl="2" indent="0" rtl="0">
              <a:spcBef>
                <a:spcPts val="0"/>
              </a:spcBef>
              <a:buFont typeface="Arial"/>
              <a:buNone/>
              <a:defRPr/>
            </a:lvl3pPr>
            <a:lvl4pPr marL="1371600" lvl="3" indent="0" rtl="0">
              <a:spcBef>
                <a:spcPts val="0"/>
              </a:spcBef>
              <a:buFont typeface="Arial"/>
              <a:buNone/>
              <a:defRPr/>
            </a:lvl4pPr>
            <a:lvl5pPr marL="1828800" lvl="4" indent="0" rtl="0">
              <a:spcBef>
                <a:spcPts val="0"/>
              </a:spcBef>
              <a:buFont typeface="Arial"/>
              <a:buNone/>
              <a:defRPr/>
            </a:lvl5pPr>
            <a:lvl6pPr marL="2286000" lvl="5" indent="0" rtl="0">
              <a:spcBef>
                <a:spcPts val="0"/>
              </a:spcBef>
              <a:buFont typeface="Arial"/>
              <a:buNone/>
              <a:defRPr/>
            </a:lvl6pPr>
            <a:lvl7pPr marL="2743200" lvl="6" indent="0" rtl="0">
              <a:spcBef>
                <a:spcPts val="0"/>
              </a:spcBef>
              <a:buFont typeface="Arial"/>
              <a:buNone/>
              <a:defRPr/>
            </a:lvl7pPr>
            <a:lvl8pPr marL="3200400" lvl="7" indent="0" rtl="0">
              <a:spcBef>
                <a:spcPts val="0"/>
              </a:spcBef>
              <a:buFont typeface="Arial"/>
              <a:buNone/>
              <a:defRPr/>
            </a:lvl8pPr>
            <a:lvl9pPr marL="3657600" lvl="8" indent="0" rtl="0">
              <a:spcBef>
                <a:spcPts val="0"/>
              </a:spcBef>
              <a:buFont typeface="Arial"/>
              <a:buNone/>
              <a:defRPr/>
            </a:lvl9pPr>
          </a:lstStyle>
          <a:p>
            <a:endParaRPr/>
          </a:p>
        </p:txBody>
      </p:sp>
      <p:sp>
        <p:nvSpPr>
          <p:cNvPr id="124" name="Shape 124"/>
          <p:cNvSpPr txBox="1">
            <a:spLocks noGrp="1"/>
          </p:cNvSpPr>
          <p:nvPr>
            <p:ph type="ftr" idx="11"/>
          </p:nvPr>
        </p:nvSpPr>
        <p:spPr>
          <a:xfrm>
            <a:off x="3124200" y="6371026"/>
            <a:ext cx="5562600" cy="350449"/>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125" name="Shape 125"/>
          <p:cNvSpPr txBox="1">
            <a:spLocks noGrp="1"/>
          </p:cNvSpPr>
          <p:nvPr>
            <p:ph type="sldNum" idx="12"/>
          </p:nvPr>
        </p:nvSpPr>
        <p:spPr>
          <a:xfrm>
            <a:off x="8556783" y="6333134"/>
            <a:ext cx="548699" cy="524999"/>
          </a:xfrm>
          <a:prstGeom prst="rect">
            <a:avLst/>
          </a:prstGeom>
        </p:spPr>
        <p:txBody>
          <a:bodyPr lIns="91425" tIns="91425" rIns="91425" bIns="9142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685800" y="304800"/>
            <a:ext cx="7772400" cy="990600"/>
          </a:xfrm>
          <a:prstGeom prst="rect">
            <a:avLst/>
          </a:prstGeom>
          <a:noFill/>
          <a:ln>
            <a:noFill/>
          </a:ln>
        </p:spPr>
        <p:txBody>
          <a:bodyPr lIns="91425" tIns="91425" rIns="91425" bIns="91425" anchor="ctr" anchorCtr="0"/>
          <a:lstStyle>
            <a:lvl1pPr lvl="0" algn="l" rtl="0">
              <a:spcBef>
                <a:spcPts val="0"/>
              </a:spcBef>
              <a:spcAft>
                <a:spcPts val="0"/>
              </a:spcAft>
              <a:defRPr/>
            </a:lvl1pPr>
            <a:lvl2pPr lvl="1" algn="l" rtl="0">
              <a:spcBef>
                <a:spcPts val="0"/>
              </a:spcBef>
              <a:spcAft>
                <a:spcPts val="0"/>
              </a:spcAft>
              <a:defRPr/>
            </a:lvl2pPr>
            <a:lvl3pPr lvl="2" algn="l" rtl="0">
              <a:spcBef>
                <a:spcPts val="0"/>
              </a:spcBef>
              <a:spcAft>
                <a:spcPts val="0"/>
              </a:spcAft>
              <a:defRPr/>
            </a:lvl3pPr>
            <a:lvl4pPr lvl="3" algn="l" rtl="0">
              <a:spcBef>
                <a:spcPts val="0"/>
              </a:spcBef>
              <a:spcAft>
                <a:spcPts val="0"/>
              </a:spcAft>
              <a:defRPr/>
            </a:lvl4pPr>
            <a:lvl5pPr lvl="4" algn="l" rtl="0">
              <a:spcBef>
                <a:spcPts val="0"/>
              </a:spcBef>
              <a:spcAft>
                <a:spcPts val="0"/>
              </a:spcAft>
              <a:defRPr/>
            </a:lvl5pPr>
            <a:lvl6pPr marL="457200" lvl="5" algn="l" rtl="0">
              <a:spcBef>
                <a:spcPts val="0"/>
              </a:spcBef>
              <a:spcAft>
                <a:spcPts val="0"/>
              </a:spcAft>
              <a:defRPr/>
            </a:lvl6pPr>
            <a:lvl7pPr marL="914400" lvl="6" algn="l" rtl="0">
              <a:spcBef>
                <a:spcPts val="0"/>
              </a:spcBef>
              <a:spcAft>
                <a:spcPts val="0"/>
              </a:spcAft>
              <a:defRPr/>
            </a:lvl7pPr>
            <a:lvl8pPr marL="1371600" lvl="7" algn="l" rtl="0">
              <a:spcBef>
                <a:spcPts val="0"/>
              </a:spcBef>
              <a:spcAft>
                <a:spcPts val="0"/>
              </a:spcAft>
              <a:defRPr/>
            </a:lvl8pPr>
            <a:lvl9pPr marL="1828800" lvl="8" algn="l" rtl="0">
              <a:spcBef>
                <a:spcPts val="0"/>
              </a:spcBef>
              <a:spcAft>
                <a:spcPts val="0"/>
              </a:spcAft>
              <a:defRPr/>
            </a:lvl9pPr>
          </a:lstStyle>
          <a:p>
            <a:endParaRPr/>
          </a:p>
        </p:txBody>
      </p:sp>
      <p:sp>
        <p:nvSpPr>
          <p:cNvPr id="175" name="Shape 175"/>
          <p:cNvSpPr txBox="1">
            <a:spLocks noGrp="1"/>
          </p:cNvSpPr>
          <p:nvPr>
            <p:ph type="body" idx="1"/>
          </p:nvPr>
        </p:nvSpPr>
        <p:spPr>
          <a:xfrm>
            <a:off x="685800" y="1600200"/>
            <a:ext cx="7772400" cy="4495800"/>
          </a:xfrm>
          <a:prstGeom prst="rect">
            <a:avLst/>
          </a:prstGeom>
          <a:noFill/>
          <a:ln>
            <a:noFill/>
          </a:ln>
        </p:spPr>
        <p:txBody>
          <a:bodyPr lIns="91425" tIns="91425" rIns="91425" bIns="91425" anchor="t" anchorCtr="0"/>
          <a:lstStyle>
            <a:lvl1pPr marL="342900" lvl="0" indent="-152400" algn="l" rtl="0">
              <a:spcBef>
                <a:spcPts val="600"/>
              </a:spcBef>
              <a:spcAft>
                <a:spcPts val="0"/>
              </a:spcAft>
              <a:buClr>
                <a:srgbClr val="0D4376"/>
              </a:buClr>
              <a:buFont typeface="Arial"/>
              <a:buChar char="•"/>
              <a:defRPr/>
            </a:lvl1pPr>
            <a:lvl2pPr marL="742950" lvl="1" indent="-107950" algn="l" rtl="0">
              <a:spcBef>
                <a:spcPts val="560"/>
              </a:spcBef>
              <a:spcAft>
                <a:spcPts val="0"/>
              </a:spcAft>
              <a:buClr>
                <a:srgbClr val="0D4376"/>
              </a:buClr>
              <a:buFont typeface="Arial"/>
              <a:buChar char="–"/>
              <a:defRPr/>
            </a:lvl2pPr>
            <a:lvl3pPr marL="1143000" lvl="2" indent="-76200" algn="l" rtl="0">
              <a:spcBef>
                <a:spcPts val="480"/>
              </a:spcBef>
              <a:spcAft>
                <a:spcPts val="0"/>
              </a:spcAft>
              <a:buClr>
                <a:srgbClr val="0D4376"/>
              </a:buClr>
              <a:buFont typeface="Arial"/>
              <a:buChar char="•"/>
              <a:defRPr/>
            </a:lvl3pPr>
            <a:lvl4pPr marL="1600200" lvl="3" indent="-101600" algn="l" rtl="0">
              <a:spcBef>
                <a:spcPts val="400"/>
              </a:spcBef>
              <a:spcAft>
                <a:spcPts val="0"/>
              </a:spcAft>
              <a:buClr>
                <a:srgbClr val="0D4376"/>
              </a:buClr>
              <a:buFont typeface="Arial"/>
              <a:buChar char="–"/>
              <a:defRPr/>
            </a:lvl4pPr>
            <a:lvl5pPr marL="2057400" lvl="4" indent="-101600" algn="l" rtl="0">
              <a:spcBef>
                <a:spcPts val="400"/>
              </a:spcBef>
              <a:spcAft>
                <a:spcPts val="0"/>
              </a:spcAft>
              <a:buClr>
                <a:srgbClr val="0D4376"/>
              </a:buClr>
              <a:buFont typeface="Arial"/>
              <a:buChar char="»"/>
              <a:defRPr/>
            </a:lvl5pPr>
            <a:lvl6pPr marL="2514600" lvl="5" indent="-101600" algn="l" rtl="0">
              <a:spcBef>
                <a:spcPts val="400"/>
              </a:spcBef>
              <a:spcAft>
                <a:spcPts val="0"/>
              </a:spcAft>
              <a:buClr>
                <a:srgbClr val="0D4376"/>
              </a:buClr>
              <a:buFont typeface="Arial"/>
              <a:buChar char="»"/>
              <a:defRPr/>
            </a:lvl6pPr>
            <a:lvl7pPr marL="2971800" lvl="6" indent="-101600" algn="l" rtl="0">
              <a:spcBef>
                <a:spcPts val="400"/>
              </a:spcBef>
              <a:spcAft>
                <a:spcPts val="0"/>
              </a:spcAft>
              <a:buClr>
                <a:srgbClr val="0D4376"/>
              </a:buClr>
              <a:buFont typeface="Arial"/>
              <a:buChar char="»"/>
              <a:defRPr/>
            </a:lvl7pPr>
            <a:lvl8pPr marL="3429000" lvl="7" indent="-101600" algn="l" rtl="0">
              <a:spcBef>
                <a:spcPts val="400"/>
              </a:spcBef>
              <a:spcAft>
                <a:spcPts val="0"/>
              </a:spcAft>
              <a:buClr>
                <a:srgbClr val="0D4376"/>
              </a:buClr>
              <a:buFont typeface="Arial"/>
              <a:buChar char="»"/>
              <a:defRPr/>
            </a:lvl8pPr>
            <a:lvl9pPr marL="3886200" lvl="8" indent="-101600" algn="l" rtl="0">
              <a:spcBef>
                <a:spcPts val="400"/>
              </a:spcBef>
              <a:spcAft>
                <a:spcPts val="0"/>
              </a:spcAft>
              <a:buClr>
                <a:srgbClr val="0D4376"/>
              </a:buClr>
              <a:buFont typeface="Arial"/>
              <a:buChar char="»"/>
              <a:defRPr/>
            </a:lvl9pPr>
          </a:lstStyle>
          <a:p>
            <a:endParaRPr/>
          </a:p>
        </p:txBody>
      </p:sp>
      <p:sp>
        <p:nvSpPr>
          <p:cNvPr id="176" name="Shape 176"/>
          <p:cNvSpPr txBox="1">
            <a:spLocks noGrp="1"/>
          </p:cNvSpPr>
          <p:nvPr>
            <p:ph type="sldNum" idx="12"/>
          </p:nvPr>
        </p:nvSpPr>
        <p:spPr>
          <a:xfrm>
            <a:off x="6553200" y="6248400"/>
            <a:ext cx="1905000"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folHlink"/>
              </a:buClr>
              <a:buSzPct val="25000"/>
              <a:buFont typeface="Arial"/>
              <a:buNone/>
            </a:pPr>
            <a:fld id="{00000000-1234-1234-1234-123412341234}" type="slidenum">
              <a:rPr lang="en-US" sz="1400" b="0" i="0" u="none" strike="noStrike" cap="none">
                <a:solidFill>
                  <a:schemeClr val="folHlink"/>
                </a:solidFill>
                <a:latin typeface="Arial"/>
                <a:ea typeface="Arial"/>
                <a:cs typeface="Arial"/>
                <a:sym typeface="Arial"/>
              </a:rPr>
              <a:t>‹#›</a:t>
            </a:fld>
            <a:endParaRPr lang="en-US" sz="1400" b="0" i="0" u="none" strike="noStrike" cap="none">
              <a:solidFill>
                <a:schemeClr val="folHlink"/>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rot="5400000">
            <a:off x="4591050" y="2228850"/>
            <a:ext cx="5791200" cy="1943100"/>
          </a:xfrm>
          <a:prstGeom prst="rect">
            <a:avLst/>
          </a:prstGeom>
          <a:noFill/>
          <a:ln>
            <a:noFill/>
          </a:ln>
        </p:spPr>
        <p:txBody>
          <a:bodyPr lIns="91425" tIns="91425" rIns="91425" bIns="91425" anchor="ctr" anchorCtr="0"/>
          <a:lstStyle>
            <a:lvl1pPr lvl="0" algn="l" rtl="0">
              <a:spcBef>
                <a:spcPts val="0"/>
              </a:spcBef>
              <a:spcAft>
                <a:spcPts val="0"/>
              </a:spcAft>
              <a:defRPr/>
            </a:lvl1pPr>
            <a:lvl2pPr lvl="1" algn="l" rtl="0">
              <a:spcBef>
                <a:spcPts val="0"/>
              </a:spcBef>
              <a:spcAft>
                <a:spcPts val="0"/>
              </a:spcAft>
              <a:defRPr/>
            </a:lvl2pPr>
            <a:lvl3pPr lvl="2" algn="l" rtl="0">
              <a:spcBef>
                <a:spcPts val="0"/>
              </a:spcBef>
              <a:spcAft>
                <a:spcPts val="0"/>
              </a:spcAft>
              <a:defRPr/>
            </a:lvl3pPr>
            <a:lvl4pPr lvl="3" algn="l" rtl="0">
              <a:spcBef>
                <a:spcPts val="0"/>
              </a:spcBef>
              <a:spcAft>
                <a:spcPts val="0"/>
              </a:spcAft>
              <a:defRPr/>
            </a:lvl4pPr>
            <a:lvl5pPr lvl="4" algn="l" rtl="0">
              <a:spcBef>
                <a:spcPts val="0"/>
              </a:spcBef>
              <a:spcAft>
                <a:spcPts val="0"/>
              </a:spcAft>
              <a:defRPr/>
            </a:lvl5pPr>
            <a:lvl6pPr marL="457200" lvl="5" algn="l" rtl="0">
              <a:spcBef>
                <a:spcPts val="0"/>
              </a:spcBef>
              <a:spcAft>
                <a:spcPts val="0"/>
              </a:spcAft>
              <a:defRPr/>
            </a:lvl6pPr>
            <a:lvl7pPr marL="914400" lvl="6" algn="l" rtl="0">
              <a:spcBef>
                <a:spcPts val="0"/>
              </a:spcBef>
              <a:spcAft>
                <a:spcPts val="0"/>
              </a:spcAft>
              <a:defRPr/>
            </a:lvl7pPr>
            <a:lvl8pPr marL="1371600" lvl="7" algn="l" rtl="0">
              <a:spcBef>
                <a:spcPts val="0"/>
              </a:spcBef>
              <a:spcAft>
                <a:spcPts val="0"/>
              </a:spcAft>
              <a:defRPr/>
            </a:lvl8pPr>
            <a:lvl9pPr marL="1828800" lvl="8" algn="l" rtl="0">
              <a:spcBef>
                <a:spcPts val="0"/>
              </a:spcBef>
              <a:spcAft>
                <a:spcPts val="0"/>
              </a:spcAft>
              <a:defRPr/>
            </a:lvl9pPr>
          </a:lstStyle>
          <a:p>
            <a:endParaRPr/>
          </a:p>
        </p:txBody>
      </p:sp>
      <p:sp>
        <p:nvSpPr>
          <p:cNvPr id="179" name="Shape 179"/>
          <p:cNvSpPr txBox="1">
            <a:spLocks noGrp="1"/>
          </p:cNvSpPr>
          <p:nvPr>
            <p:ph type="body" idx="1"/>
          </p:nvPr>
        </p:nvSpPr>
        <p:spPr>
          <a:xfrm rot="5400000">
            <a:off x="628650" y="361950"/>
            <a:ext cx="5791200" cy="5676900"/>
          </a:xfrm>
          <a:prstGeom prst="rect">
            <a:avLst/>
          </a:prstGeom>
          <a:noFill/>
          <a:ln>
            <a:noFill/>
          </a:ln>
        </p:spPr>
        <p:txBody>
          <a:bodyPr lIns="91425" tIns="91425" rIns="91425" bIns="91425" anchor="t" anchorCtr="0"/>
          <a:lstStyle>
            <a:lvl1pPr marL="342900" lvl="0" indent="-152400" algn="l" rtl="0">
              <a:spcBef>
                <a:spcPts val="600"/>
              </a:spcBef>
              <a:spcAft>
                <a:spcPts val="0"/>
              </a:spcAft>
              <a:buClr>
                <a:srgbClr val="0D4376"/>
              </a:buClr>
              <a:buFont typeface="Arial"/>
              <a:buChar char="•"/>
              <a:defRPr/>
            </a:lvl1pPr>
            <a:lvl2pPr marL="742950" lvl="1" indent="-107950" algn="l" rtl="0">
              <a:spcBef>
                <a:spcPts val="560"/>
              </a:spcBef>
              <a:spcAft>
                <a:spcPts val="0"/>
              </a:spcAft>
              <a:buClr>
                <a:srgbClr val="0D4376"/>
              </a:buClr>
              <a:buFont typeface="Arial"/>
              <a:buChar char="–"/>
              <a:defRPr/>
            </a:lvl2pPr>
            <a:lvl3pPr marL="1143000" lvl="2" indent="-76200" algn="l" rtl="0">
              <a:spcBef>
                <a:spcPts val="480"/>
              </a:spcBef>
              <a:spcAft>
                <a:spcPts val="0"/>
              </a:spcAft>
              <a:buClr>
                <a:srgbClr val="0D4376"/>
              </a:buClr>
              <a:buFont typeface="Arial"/>
              <a:buChar char="•"/>
              <a:defRPr/>
            </a:lvl3pPr>
            <a:lvl4pPr marL="1600200" lvl="3" indent="-101600" algn="l" rtl="0">
              <a:spcBef>
                <a:spcPts val="400"/>
              </a:spcBef>
              <a:spcAft>
                <a:spcPts val="0"/>
              </a:spcAft>
              <a:buClr>
                <a:srgbClr val="0D4376"/>
              </a:buClr>
              <a:buFont typeface="Arial"/>
              <a:buChar char="–"/>
              <a:defRPr/>
            </a:lvl4pPr>
            <a:lvl5pPr marL="2057400" lvl="4" indent="-101600" algn="l" rtl="0">
              <a:spcBef>
                <a:spcPts val="400"/>
              </a:spcBef>
              <a:spcAft>
                <a:spcPts val="0"/>
              </a:spcAft>
              <a:buClr>
                <a:srgbClr val="0D4376"/>
              </a:buClr>
              <a:buFont typeface="Arial"/>
              <a:buChar char="»"/>
              <a:defRPr/>
            </a:lvl5pPr>
            <a:lvl6pPr marL="2514600" lvl="5" indent="-101600" algn="l" rtl="0">
              <a:spcBef>
                <a:spcPts val="400"/>
              </a:spcBef>
              <a:spcAft>
                <a:spcPts val="0"/>
              </a:spcAft>
              <a:buClr>
                <a:srgbClr val="0D4376"/>
              </a:buClr>
              <a:buFont typeface="Arial"/>
              <a:buChar char="»"/>
              <a:defRPr/>
            </a:lvl6pPr>
            <a:lvl7pPr marL="2971800" lvl="6" indent="-101600" algn="l" rtl="0">
              <a:spcBef>
                <a:spcPts val="400"/>
              </a:spcBef>
              <a:spcAft>
                <a:spcPts val="0"/>
              </a:spcAft>
              <a:buClr>
                <a:srgbClr val="0D4376"/>
              </a:buClr>
              <a:buFont typeface="Arial"/>
              <a:buChar char="»"/>
              <a:defRPr/>
            </a:lvl7pPr>
            <a:lvl8pPr marL="3429000" lvl="7" indent="-101600" algn="l" rtl="0">
              <a:spcBef>
                <a:spcPts val="400"/>
              </a:spcBef>
              <a:spcAft>
                <a:spcPts val="0"/>
              </a:spcAft>
              <a:buClr>
                <a:srgbClr val="0D4376"/>
              </a:buClr>
              <a:buFont typeface="Arial"/>
              <a:buChar char="»"/>
              <a:defRPr/>
            </a:lvl8pPr>
            <a:lvl9pPr marL="3886200" lvl="8" indent="-101600" algn="l" rtl="0">
              <a:spcBef>
                <a:spcPts val="400"/>
              </a:spcBef>
              <a:spcAft>
                <a:spcPts val="0"/>
              </a:spcAft>
              <a:buClr>
                <a:srgbClr val="0D4376"/>
              </a:buClr>
              <a:buFont typeface="Arial"/>
              <a:buChar char="»"/>
              <a:defRPr/>
            </a:lvl9pPr>
          </a:lstStyle>
          <a:p>
            <a:endParaRPr/>
          </a:p>
        </p:txBody>
      </p:sp>
      <p:sp>
        <p:nvSpPr>
          <p:cNvPr id="180" name="Shape 180"/>
          <p:cNvSpPr txBox="1">
            <a:spLocks noGrp="1"/>
          </p:cNvSpPr>
          <p:nvPr>
            <p:ph type="sldNum" idx="12"/>
          </p:nvPr>
        </p:nvSpPr>
        <p:spPr>
          <a:xfrm>
            <a:off x="6553200" y="6248400"/>
            <a:ext cx="1905000"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folHlink"/>
              </a:buClr>
              <a:buSzPct val="25000"/>
              <a:buFont typeface="Arial"/>
              <a:buNone/>
            </a:pPr>
            <a:fld id="{00000000-1234-1234-1234-123412341234}" type="slidenum">
              <a:rPr lang="en-US" sz="1400" b="0" i="0" u="none" strike="noStrike" cap="none">
                <a:solidFill>
                  <a:schemeClr val="folHlink"/>
                </a:solidFill>
                <a:latin typeface="Arial"/>
                <a:ea typeface="Arial"/>
                <a:cs typeface="Arial"/>
                <a:sym typeface="Arial"/>
              </a:rPr>
              <a:t>‹#›</a:t>
            </a:fld>
            <a:endParaRPr lang="en-US" sz="1400" b="0" i="0" u="none" strike="noStrike" cap="none">
              <a:solidFill>
                <a:schemeClr val="folHlink"/>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685800" y="304800"/>
            <a:ext cx="7772400" cy="990600"/>
          </a:xfrm>
          <a:prstGeom prst="rect">
            <a:avLst/>
          </a:prstGeom>
          <a:noFill/>
          <a:ln>
            <a:noFill/>
          </a:ln>
        </p:spPr>
        <p:txBody>
          <a:bodyPr lIns="91425" tIns="91425" rIns="91425" bIns="91425" anchor="ctr" anchorCtr="0"/>
          <a:lstStyle>
            <a:lvl1pPr lvl="0" algn="l" rtl="0">
              <a:spcBef>
                <a:spcPts val="0"/>
              </a:spcBef>
              <a:spcAft>
                <a:spcPts val="0"/>
              </a:spcAft>
              <a:defRPr/>
            </a:lvl1pPr>
            <a:lvl2pPr lvl="1" algn="l" rtl="0">
              <a:spcBef>
                <a:spcPts val="0"/>
              </a:spcBef>
              <a:spcAft>
                <a:spcPts val="0"/>
              </a:spcAft>
              <a:defRPr/>
            </a:lvl2pPr>
            <a:lvl3pPr lvl="2" algn="l" rtl="0">
              <a:spcBef>
                <a:spcPts val="0"/>
              </a:spcBef>
              <a:spcAft>
                <a:spcPts val="0"/>
              </a:spcAft>
              <a:defRPr/>
            </a:lvl3pPr>
            <a:lvl4pPr lvl="3" algn="l" rtl="0">
              <a:spcBef>
                <a:spcPts val="0"/>
              </a:spcBef>
              <a:spcAft>
                <a:spcPts val="0"/>
              </a:spcAft>
              <a:defRPr/>
            </a:lvl4pPr>
            <a:lvl5pPr lvl="4" algn="l" rtl="0">
              <a:spcBef>
                <a:spcPts val="0"/>
              </a:spcBef>
              <a:spcAft>
                <a:spcPts val="0"/>
              </a:spcAft>
              <a:defRPr/>
            </a:lvl5pPr>
            <a:lvl6pPr marL="457200" lvl="5" algn="l" rtl="0">
              <a:spcBef>
                <a:spcPts val="0"/>
              </a:spcBef>
              <a:spcAft>
                <a:spcPts val="0"/>
              </a:spcAft>
              <a:defRPr/>
            </a:lvl6pPr>
            <a:lvl7pPr marL="914400" lvl="6" algn="l" rtl="0">
              <a:spcBef>
                <a:spcPts val="0"/>
              </a:spcBef>
              <a:spcAft>
                <a:spcPts val="0"/>
              </a:spcAft>
              <a:defRPr/>
            </a:lvl7pPr>
            <a:lvl8pPr marL="1371600" lvl="7" algn="l" rtl="0">
              <a:spcBef>
                <a:spcPts val="0"/>
              </a:spcBef>
              <a:spcAft>
                <a:spcPts val="0"/>
              </a:spcAft>
              <a:defRPr/>
            </a:lvl8pPr>
            <a:lvl9pPr marL="1828800" lvl="8" algn="l" rtl="0">
              <a:spcBef>
                <a:spcPts val="0"/>
              </a:spcBef>
              <a:spcAft>
                <a:spcPts val="0"/>
              </a:spcAft>
              <a:defRPr/>
            </a:lvl9pPr>
          </a:lstStyle>
          <a:p>
            <a:endParaRPr/>
          </a:p>
        </p:txBody>
      </p:sp>
      <p:sp>
        <p:nvSpPr>
          <p:cNvPr id="183" name="Shape 183"/>
          <p:cNvSpPr txBox="1">
            <a:spLocks noGrp="1"/>
          </p:cNvSpPr>
          <p:nvPr>
            <p:ph type="body" idx="1"/>
          </p:nvPr>
        </p:nvSpPr>
        <p:spPr>
          <a:xfrm rot="5400000">
            <a:off x="2324100" y="-38100"/>
            <a:ext cx="4495800" cy="7772400"/>
          </a:xfrm>
          <a:prstGeom prst="rect">
            <a:avLst/>
          </a:prstGeom>
          <a:noFill/>
          <a:ln>
            <a:noFill/>
          </a:ln>
        </p:spPr>
        <p:txBody>
          <a:bodyPr lIns="91425" tIns="91425" rIns="91425" bIns="91425" anchor="t" anchorCtr="0"/>
          <a:lstStyle>
            <a:lvl1pPr marL="342900" lvl="0" indent="-152400" algn="l" rtl="0">
              <a:spcBef>
                <a:spcPts val="600"/>
              </a:spcBef>
              <a:spcAft>
                <a:spcPts val="0"/>
              </a:spcAft>
              <a:buClr>
                <a:srgbClr val="0D4376"/>
              </a:buClr>
              <a:buFont typeface="Arial"/>
              <a:buChar char="•"/>
              <a:defRPr/>
            </a:lvl1pPr>
            <a:lvl2pPr marL="742950" lvl="1" indent="-107950" algn="l" rtl="0">
              <a:spcBef>
                <a:spcPts val="560"/>
              </a:spcBef>
              <a:spcAft>
                <a:spcPts val="0"/>
              </a:spcAft>
              <a:buClr>
                <a:srgbClr val="0D4376"/>
              </a:buClr>
              <a:buFont typeface="Arial"/>
              <a:buChar char="–"/>
              <a:defRPr/>
            </a:lvl2pPr>
            <a:lvl3pPr marL="1143000" lvl="2" indent="-76200" algn="l" rtl="0">
              <a:spcBef>
                <a:spcPts val="480"/>
              </a:spcBef>
              <a:spcAft>
                <a:spcPts val="0"/>
              </a:spcAft>
              <a:buClr>
                <a:srgbClr val="0D4376"/>
              </a:buClr>
              <a:buFont typeface="Arial"/>
              <a:buChar char="•"/>
              <a:defRPr/>
            </a:lvl3pPr>
            <a:lvl4pPr marL="1600200" lvl="3" indent="-101600" algn="l" rtl="0">
              <a:spcBef>
                <a:spcPts val="400"/>
              </a:spcBef>
              <a:spcAft>
                <a:spcPts val="0"/>
              </a:spcAft>
              <a:buClr>
                <a:srgbClr val="0D4376"/>
              </a:buClr>
              <a:buFont typeface="Arial"/>
              <a:buChar char="–"/>
              <a:defRPr/>
            </a:lvl4pPr>
            <a:lvl5pPr marL="2057400" lvl="4" indent="-101600" algn="l" rtl="0">
              <a:spcBef>
                <a:spcPts val="400"/>
              </a:spcBef>
              <a:spcAft>
                <a:spcPts val="0"/>
              </a:spcAft>
              <a:buClr>
                <a:srgbClr val="0D4376"/>
              </a:buClr>
              <a:buFont typeface="Arial"/>
              <a:buChar char="»"/>
              <a:defRPr/>
            </a:lvl5pPr>
            <a:lvl6pPr marL="2514600" lvl="5" indent="-101600" algn="l" rtl="0">
              <a:spcBef>
                <a:spcPts val="400"/>
              </a:spcBef>
              <a:spcAft>
                <a:spcPts val="0"/>
              </a:spcAft>
              <a:buClr>
                <a:srgbClr val="0D4376"/>
              </a:buClr>
              <a:buFont typeface="Arial"/>
              <a:buChar char="»"/>
              <a:defRPr/>
            </a:lvl6pPr>
            <a:lvl7pPr marL="2971800" lvl="6" indent="-101600" algn="l" rtl="0">
              <a:spcBef>
                <a:spcPts val="400"/>
              </a:spcBef>
              <a:spcAft>
                <a:spcPts val="0"/>
              </a:spcAft>
              <a:buClr>
                <a:srgbClr val="0D4376"/>
              </a:buClr>
              <a:buFont typeface="Arial"/>
              <a:buChar char="»"/>
              <a:defRPr/>
            </a:lvl7pPr>
            <a:lvl8pPr marL="3429000" lvl="7" indent="-101600" algn="l" rtl="0">
              <a:spcBef>
                <a:spcPts val="400"/>
              </a:spcBef>
              <a:spcAft>
                <a:spcPts val="0"/>
              </a:spcAft>
              <a:buClr>
                <a:srgbClr val="0D4376"/>
              </a:buClr>
              <a:buFont typeface="Arial"/>
              <a:buChar char="»"/>
              <a:defRPr/>
            </a:lvl8pPr>
            <a:lvl9pPr marL="3886200" lvl="8" indent="-101600" algn="l" rtl="0">
              <a:spcBef>
                <a:spcPts val="400"/>
              </a:spcBef>
              <a:spcAft>
                <a:spcPts val="0"/>
              </a:spcAft>
              <a:buClr>
                <a:srgbClr val="0D4376"/>
              </a:buClr>
              <a:buFont typeface="Arial"/>
              <a:buChar char="»"/>
              <a:defRPr/>
            </a:lvl9pPr>
          </a:lstStyle>
          <a:p>
            <a:endParaRPr/>
          </a:p>
        </p:txBody>
      </p:sp>
      <p:sp>
        <p:nvSpPr>
          <p:cNvPr id="184" name="Shape 184"/>
          <p:cNvSpPr txBox="1">
            <a:spLocks noGrp="1"/>
          </p:cNvSpPr>
          <p:nvPr>
            <p:ph type="sldNum" idx="12"/>
          </p:nvPr>
        </p:nvSpPr>
        <p:spPr>
          <a:xfrm>
            <a:off x="6553200" y="6248400"/>
            <a:ext cx="1905000"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folHlink"/>
              </a:buClr>
              <a:buSzPct val="25000"/>
              <a:buFont typeface="Arial"/>
              <a:buNone/>
            </a:pPr>
            <a:fld id="{00000000-1234-1234-1234-123412341234}" type="slidenum">
              <a:rPr lang="en-US" sz="1400" b="0" i="0" u="none" strike="noStrike" cap="none">
                <a:solidFill>
                  <a:schemeClr val="folHlink"/>
                </a:solidFill>
                <a:latin typeface="Arial"/>
                <a:ea typeface="Arial"/>
                <a:cs typeface="Arial"/>
                <a:sym typeface="Arial"/>
              </a:rPr>
              <a:t>‹#›</a:t>
            </a:fld>
            <a:endParaRPr lang="en-US" sz="1400" b="0" i="0" u="none" strike="noStrike" cap="none">
              <a:solidFill>
                <a:schemeClr val="folHlink"/>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1792288" y="4800600"/>
            <a:ext cx="5486400" cy="566700"/>
          </a:xfrm>
          <a:prstGeom prst="rect">
            <a:avLst/>
          </a:prstGeom>
          <a:noFill/>
          <a:ln>
            <a:noFill/>
          </a:ln>
        </p:spPr>
        <p:txBody>
          <a:bodyPr lIns="91425" tIns="91425" rIns="91425" bIns="91425" anchor="b"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87" name="Shape 187"/>
          <p:cNvSpPr>
            <a:spLocks noGrp="1"/>
          </p:cNvSpPr>
          <p:nvPr>
            <p:ph type="pic" idx="2"/>
          </p:nvPr>
        </p:nvSpPr>
        <p:spPr>
          <a:xfrm>
            <a:off x="1792288" y="612775"/>
            <a:ext cx="5486400" cy="4114800"/>
          </a:xfrm>
          <a:prstGeom prst="rect">
            <a:avLst/>
          </a:prstGeom>
          <a:noFill/>
          <a:ln>
            <a:noFill/>
          </a:ln>
        </p:spPr>
      </p:sp>
      <p:sp>
        <p:nvSpPr>
          <p:cNvPr id="188" name="Shape 188"/>
          <p:cNvSpPr txBox="1">
            <a:spLocks noGrp="1"/>
          </p:cNvSpPr>
          <p:nvPr>
            <p:ph type="body" idx="1"/>
          </p:nvPr>
        </p:nvSpPr>
        <p:spPr>
          <a:xfrm>
            <a:off x="1792288" y="5367337"/>
            <a:ext cx="5486400" cy="804900"/>
          </a:xfrm>
          <a:prstGeom prst="rect">
            <a:avLst/>
          </a:prstGeom>
          <a:noFill/>
          <a:ln>
            <a:noFill/>
          </a:ln>
        </p:spPr>
        <p:txBody>
          <a:bodyPr lIns="91425" tIns="91425" rIns="91425" bIns="91425" anchor="t" anchorCtr="0"/>
          <a:lstStyle>
            <a:lvl1pPr marL="0" lvl="0" indent="0" rtl="0">
              <a:spcBef>
                <a:spcPts val="0"/>
              </a:spcBef>
              <a:buFont typeface="Arial"/>
              <a:buNone/>
              <a:defRPr/>
            </a:lvl1pPr>
            <a:lvl2pPr marL="457200" lvl="1" indent="0" rtl="0">
              <a:spcBef>
                <a:spcPts val="0"/>
              </a:spcBef>
              <a:buFont typeface="Arial"/>
              <a:buNone/>
              <a:defRPr/>
            </a:lvl2pPr>
            <a:lvl3pPr marL="914400" lvl="2" indent="0" rtl="0">
              <a:spcBef>
                <a:spcPts val="0"/>
              </a:spcBef>
              <a:buFont typeface="Arial"/>
              <a:buNone/>
              <a:defRPr/>
            </a:lvl3pPr>
            <a:lvl4pPr marL="1371600" lvl="3" indent="0" rtl="0">
              <a:spcBef>
                <a:spcPts val="0"/>
              </a:spcBef>
              <a:buFont typeface="Arial"/>
              <a:buNone/>
              <a:defRPr/>
            </a:lvl4pPr>
            <a:lvl5pPr marL="1828800" lvl="4" indent="0" rtl="0">
              <a:spcBef>
                <a:spcPts val="0"/>
              </a:spcBef>
              <a:buFont typeface="Arial"/>
              <a:buNone/>
              <a:defRPr/>
            </a:lvl5pPr>
            <a:lvl6pPr marL="2286000" lvl="5" indent="0" rtl="0">
              <a:spcBef>
                <a:spcPts val="0"/>
              </a:spcBef>
              <a:buFont typeface="Arial"/>
              <a:buNone/>
              <a:defRPr/>
            </a:lvl6pPr>
            <a:lvl7pPr marL="2743200" lvl="6" indent="0" rtl="0">
              <a:spcBef>
                <a:spcPts val="0"/>
              </a:spcBef>
              <a:buFont typeface="Arial"/>
              <a:buNone/>
              <a:defRPr/>
            </a:lvl7pPr>
            <a:lvl8pPr marL="3200400" lvl="7" indent="0" rtl="0">
              <a:spcBef>
                <a:spcPts val="0"/>
              </a:spcBef>
              <a:buFont typeface="Arial"/>
              <a:buNone/>
              <a:defRPr/>
            </a:lvl8pPr>
            <a:lvl9pPr marL="3657600" lvl="8" indent="0" rtl="0">
              <a:spcBef>
                <a:spcPts val="0"/>
              </a:spcBef>
              <a:buFont typeface="Arial"/>
              <a:buNone/>
              <a:defRPr/>
            </a:lvl9pPr>
          </a:lstStyle>
          <a:p>
            <a:endParaRPr/>
          </a:p>
        </p:txBody>
      </p:sp>
      <p:sp>
        <p:nvSpPr>
          <p:cNvPr id="189" name="Shape 189"/>
          <p:cNvSpPr txBox="1">
            <a:spLocks noGrp="1"/>
          </p:cNvSpPr>
          <p:nvPr>
            <p:ph type="sldNum" idx="12"/>
          </p:nvPr>
        </p:nvSpPr>
        <p:spPr>
          <a:xfrm>
            <a:off x="6553200" y="6248400"/>
            <a:ext cx="1905000"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folHlink"/>
              </a:buClr>
              <a:buSzPct val="25000"/>
              <a:buFont typeface="Arial"/>
              <a:buNone/>
            </a:pPr>
            <a:fld id="{00000000-1234-1234-1234-123412341234}" type="slidenum">
              <a:rPr lang="en-US" sz="1400" b="0" i="0" u="none" strike="noStrike" cap="none">
                <a:solidFill>
                  <a:schemeClr val="folHlink"/>
                </a:solidFill>
                <a:latin typeface="Arial"/>
                <a:ea typeface="Arial"/>
                <a:cs typeface="Arial"/>
                <a:sym typeface="Arial"/>
              </a:rPr>
              <a:t>‹#›</a:t>
            </a:fld>
            <a:endParaRPr lang="en-US" sz="1400" b="0" i="0" u="none" strike="noStrike" cap="none">
              <a:solidFill>
                <a:schemeClr val="folHlink"/>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457200" y="273050"/>
            <a:ext cx="3008400" cy="1161900"/>
          </a:xfrm>
          <a:prstGeom prst="rect">
            <a:avLst/>
          </a:prstGeom>
          <a:noFill/>
          <a:ln>
            <a:noFill/>
          </a:ln>
        </p:spPr>
        <p:txBody>
          <a:bodyPr lIns="91425" tIns="91425" rIns="91425" bIns="91425" anchor="b"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92" name="Shape 192"/>
          <p:cNvSpPr txBox="1">
            <a:spLocks noGrp="1"/>
          </p:cNvSpPr>
          <p:nvPr>
            <p:ph type="body" idx="1"/>
          </p:nvPr>
        </p:nvSpPr>
        <p:spPr>
          <a:xfrm>
            <a:off x="3575050" y="273050"/>
            <a:ext cx="5111700" cy="58530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93" name="Shape 193"/>
          <p:cNvSpPr txBox="1">
            <a:spLocks noGrp="1"/>
          </p:cNvSpPr>
          <p:nvPr>
            <p:ph type="body" idx="2"/>
          </p:nvPr>
        </p:nvSpPr>
        <p:spPr>
          <a:xfrm>
            <a:off x="457200" y="1435100"/>
            <a:ext cx="3008400" cy="4691100"/>
          </a:xfrm>
          <a:prstGeom prst="rect">
            <a:avLst/>
          </a:prstGeom>
          <a:noFill/>
          <a:ln>
            <a:noFill/>
          </a:ln>
        </p:spPr>
        <p:txBody>
          <a:bodyPr lIns="91425" tIns="91425" rIns="91425" bIns="91425" anchor="t" anchorCtr="0"/>
          <a:lstStyle>
            <a:lvl1pPr marL="0" lvl="0" indent="0" rtl="0">
              <a:spcBef>
                <a:spcPts val="0"/>
              </a:spcBef>
              <a:buFont typeface="Arial"/>
              <a:buNone/>
              <a:defRPr/>
            </a:lvl1pPr>
            <a:lvl2pPr marL="457200" lvl="1" indent="0" rtl="0">
              <a:spcBef>
                <a:spcPts val="0"/>
              </a:spcBef>
              <a:buFont typeface="Arial"/>
              <a:buNone/>
              <a:defRPr/>
            </a:lvl2pPr>
            <a:lvl3pPr marL="914400" lvl="2" indent="0" rtl="0">
              <a:spcBef>
                <a:spcPts val="0"/>
              </a:spcBef>
              <a:buFont typeface="Arial"/>
              <a:buNone/>
              <a:defRPr/>
            </a:lvl3pPr>
            <a:lvl4pPr marL="1371600" lvl="3" indent="0" rtl="0">
              <a:spcBef>
                <a:spcPts val="0"/>
              </a:spcBef>
              <a:buFont typeface="Arial"/>
              <a:buNone/>
              <a:defRPr/>
            </a:lvl4pPr>
            <a:lvl5pPr marL="1828800" lvl="4" indent="0" rtl="0">
              <a:spcBef>
                <a:spcPts val="0"/>
              </a:spcBef>
              <a:buFont typeface="Arial"/>
              <a:buNone/>
              <a:defRPr/>
            </a:lvl5pPr>
            <a:lvl6pPr marL="2286000" lvl="5" indent="0" rtl="0">
              <a:spcBef>
                <a:spcPts val="0"/>
              </a:spcBef>
              <a:buFont typeface="Arial"/>
              <a:buNone/>
              <a:defRPr/>
            </a:lvl6pPr>
            <a:lvl7pPr marL="2743200" lvl="6" indent="0" rtl="0">
              <a:spcBef>
                <a:spcPts val="0"/>
              </a:spcBef>
              <a:buFont typeface="Arial"/>
              <a:buNone/>
              <a:defRPr/>
            </a:lvl7pPr>
            <a:lvl8pPr marL="3200400" lvl="7" indent="0" rtl="0">
              <a:spcBef>
                <a:spcPts val="0"/>
              </a:spcBef>
              <a:buFont typeface="Arial"/>
              <a:buNone/>
              <a:defRPr/>
            </a:lvl8pPr>
            <a:lvl9pPr marL="3657600" lvl="8" indent="0" rtl="0">
              <a:spcBef>
                <a:spcPts val="0"/>
              </a:spcBef>
              <a:buFont typeface="Arial"/>
              <a:buNone/>
              <a:defRPr/>
            </a:lvl9pPr>
          </a:lstStyle>
          <a:p>
            <a:endParaRPr/>
          </a:p>
        </p:txBody>
      </p:sp>
      <p:sp>
        <p:nvSpPr>
          <p:cNvPr id="194" name="Shape 194"/>
          <p:cNvSpPr txBox="1">
            <a:spLocks noGrp="1"/>
          </p:cNvSpPr>
          <p:nvPr>
            <p:ph type="sldNum" idx="12"/>
          </p:nvPr>
        </p:nvSpPr>
        <p:spPr>
          <a:xfrm>
            <a:off x="6553200" y="6248400"/>
            <a:ext cx="1905000"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folHlink"/>
              </a:buClr>
              <a:buSzPct val="25000"/>
              <a:buFont typeface="Arial"/>
              <a:buNone/>
            </a:pPr>
            <a:fld id="{00000000-1234-1234-1234-123412341234}" type="slidenum">
              <a:rPr lang="en-US" sz="1400" b="0" i="0" u="none" strike="noStrike" cap="none">
                <a:solidFill>
                  <a:schemeClr val="folHlink"/>
                </a:solidFill>
                <a:latin typeface="Arial"/>
                <a:ea typeface="Arial"/>
                <a:cs typeface="Arial"/>
                <a:sym typeface="Arial"/>
              </a:rPr>
              <a:t>‹#›</a:t>
            </a:fld>
            <a:endParaRPr lang="en-US" sz="1400" b="0" i="0" u="none" strike="noStrike" cap="none">
              <a:solidFill>
                <a:schemeClr val="folHlink"/>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95"/>
        <p:cNvGrpSpPr/>
        <p:nvPr/>
      </p:nvGrpSpPr>
      <p:grpSpPr>
        <a:xfrm>
          <a:off x="0" y="0"/>
          <a:ext cx="0" cy="0"/>
          <a:chOff x="0" y="0"/>
          <a:chExt cx="0" cy="0"/>
        </a:xfrm>
      </p:grpSpPr>
      <p:sp>
        <p:nvSpPr>
          <p:cNvPr id="196" name="Shape 196"/>
          <p:cNvSpPr txBox="1">
            <a:spLocks noGrp="1"/>
          </p:cNvSpPr>
          <p:nvPr>
            <p:ph type="sldNum" idx="12"/>
          </p:nvPr>
        </p:nvSpPr>
        <p:spPr>
          <a:xfrm>
            <a:off x="6553200" y="6248400"/>
            <a:ext cx="1905000"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folHlink"/>
              </a:buClr>
              <a:buSzPct val="25000"/>
              <a:buFont typeface="Arial"/>
              <a:buNone/>
            </a:pPr>
            <a:fld id="{00000000-1234-1234-1234-123412341234}" type="slidenum">
              <a:rPr lang="en-US" sz="1400" b="0" i="0" u="none" strike="noStrike" cap="none">
                <a:solidFill>
                  <a:schemeClr val="folHlink"/>
                </a:solidFill>
                <a:latin typeface="Arial"/>
                <a:ea typeface="Arial"/>
                <a:cs typeface="Arial"/>
                <a:sym typeface="Arial"/>
              </a:rPr>
              <a:t>‹#›</a:t>
            </a:fld>
            <a:endParaRPr lang="en-US" sz="1400" b="0" i="0" u="none" strike="noStrike" cap="none">
              <a:solidFill>
                <a:schemeClr val="folHlink"/>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685800" y="304800"/>
            <a:ext cx="7772400" cy="990600"/>
          </a:xfrm>
          <a:prstGeom prst="rect">
            <a:avLst/>
          </a:prstGeom>
          <a:noFill/>
          <a:ln>
            <a:noFill/>
          </a:ln>
        </p:spPr>
        <p:txBody>
          <a:bodyPr lIns="91425" tIns="91425" rIns="91425" bIns="91425" anchor="ctr" anchorCtr="0"/>
          <a:lstStyle>
            <a:lvl1pPr lvl="0" algn="l" rtl="0">
              <a:spcBef>
                <a:spcPts val="0"/>
              </a:spcBef>
              <a:spcAft>
                <a:spcPts val="0"/>
              </a:spcAft>
              <a:defRPr/>
            </a:lvl1pPr>
            <a:lvl2pPr lvl="1" algn="l" rtl="0">
              <a:spcBef>
                <a:spcPts val="0"/>
              </a:spcBef>
              <a:spcAft>
                <a:spcPts val="0"/>
              </a:spcAft>
              <a:defRPr/>
            </a:lvl2pPr>
            <a:lvl3pPr lvl="2" algn="l" rtl="0">
              <a:spcBef>
                <a:spcPts val="0"/>
              </a:spcBef>
              <a:spcAft>
                <a:spcPts val="0"/>
              </a:spcAft>
              <a:defRPr/>
            </a:lvl3pPr>
            <a:lvl4pPr lvl="3" algn="l" rtl="0">
              <a:spcBef>
                <a:spcPts val="0"/>
              </a:spcBef>
              <a:spcAft>
                <a:spcPts val="0"/>
              </a:spcAft>
              <a:defRPr/>
            </a:lvl4pPr>
            <a:lvl5pPr lvl="4" algn="l" rtl="0">
              <a:spcBef>
                <a:spcPts val="0"/>
              </a:spcBef>
              <a:spcAft>
                <a:spcPts val="0"/>
              </a:spcAft>
              <a:defRPr/>
            </a:lvl5pPr>
            <a:lvl6pPr marL="457200" lvl="5" algn="l" rtl="0">
              <a:spcBef>
                <a:spcPts val="0"/>
              </a:spcBef>
              <a:spcAft>
                <a:spcPts val="0"/>
              </a:spcAft>
              <a:defRPr/>
            </a:lvl6pPr>
            <a:lvl7pPr marL="914400" lvl="6" algn="l" rtl="0">
              <a:spcBef>
                <a:spcPts val="0"/>
              </a:spcBef>
              <a:spcAft>
                <a:spcPts val="0"/>
              </a:spcAft>
              <a:defRPr/>
            </a:lvl7pPr>
            <a:lvl8pPr marL="1371600" lvl="7" algn="l" rtl="0">
              <a:spcBef>
                <a:spcPts val="0"/>
              </a:spcBef>
              <a:spcAft>
                <a:spcPts val="0"/>
              </a:spcAft>
              <a:defRPr/>
            </a:lvl8pPr>
            <a:lvl9pPr marL="1828800" lvl="8" algn="l" rtl="0">
              <a:spcBef>
                <a:spcPts val="0"/>
              </a:spcBef>
              <a:spcAft>
                <a:spcPts val="0"/>
              </a:spcAft>
              <a:defRPr/>
            </a:lvl9pPr>
          </a:lstStyle>
          <a:p>
            <a:endParaRPr/>
          </a:p>
        </p:txBody>
      </p:sp>
      <p:sp>
        <p:nvSpPr>
          <p:cNvPr id="199" name="Shape 199"/>
          <p:cNvSpPr txBox="1">
            <a:spLocks noGrp="1"/>
          </p:cNvSpPr>
          <p:nvPr>
            <p:ph type="sldNum" idx="12"/>
          </p:nvPr>
        </p:nvSpPr>
        <p:spPr>
          <a:xfrm>
            <a:off x="6553200" y="6248400"/>
            <a:ext cx="1905000"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folHlink"/>
              </a:buClr>
              <a:buSzPct val="25000"/>
              <a:buFont typeface="Arial"/>
              <a:buNone/>
            </a:pPr>
            <a:fld id="{00000000-1234-1234-1234-123412341234}" type="slidenum">
              <a:rPr lang="en-US" sz="1400" b="0" i="0" u="none" strike="noStrike" cap="none">
                <a:solidFill>
                  <a:schemeClr val="folHlink"/>
                </a:solidFill>
                <a:latin typeface="Arial"/>
                <a:ea typeface="Arial"/>
                <a:cs typeface="Arial"/>
                <a:sym typeface="Arial"/>
              </a:rPr>
              <a:t>‹#›</a:t>
            </a:fld>
            <a:endParaRPr lang="en-US" sz="1400" b="0" i="0" u="none" strike="noStrike" cap="none">
              <a:solidFill>
                <a:schemeClr val="folHlink"/>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02" name="Shape 202"/>
          <p:cNvSpPr txBox="1">
            <a:spLocks noGrp="1"/>
          </p:cNvSpPr>
          <p:nvPr>
            <p:ph type="body" idx="1"/>
          </p:nvPr>
        </p:nvSpPr>
        <p:spPr>
          <a:xfrm>
            <a:off x="457200" y="1535112"/>
            <a:ext cx="4040100" cy="639899"/>
          </a:xfrm>
          <a:prstGeom prst="rect">
            <a:avLst/>
          </a:prstGeom>
          <a:noFill/>
          <a:ln>
            <a:noFill/>
          </a:ln>
        </p:spPr>
        <p:txBody>
          <a:bodyPr lIns="91425" tIns="91425" rIns="91425" bIns="91425" anchor="b" anchorCtr="0"/>
          <a:lstStyle>
            <a:lvl1pPr marL="0" lvl="0" indent="0" rtl="0">
              <a:spcBef>
                <a:spcPts val="0"/>
              </a:spcBef>
              <a:buFont typeface="Arial"/>
              <a:buNone/>
              <a:defRPr/>
            </a:lvl1pPr>
            <a:lvl2pPr marL="457200" lvl="1" indent="0" rtl="0">
              <a:spcBef>
                <a:spcPts val="0"/>
              </a:spcBef>
              <a:buFont typeface="Arial"/>
              <a:buNone/>
              <a:defRPr/>
            </a:lvl2pPr>
            <a:lvl3pPr marL="914400" lvl="2" indent="0" rtl="0">
              <a:spcBef>
                <a:spcPts val="0"/>
              </a:spcBef>
              <a:buFont typeface="Arial"/>
              <a:buNone/>
              <a:defRPr/>
            </a:lvl3pPr>
            <a:lvl4pPr marL="1371600" lvl="3" indent="0" rtl="0">
              <a:spcBef>
                <a:spcPts val="0"/>
              </a:spcBef>
              <a:buFont typeface="Arial"/>
              <a:buNone/>
              <a:defRPr/>
            </a:lvl4pPr>
            <a:lvl5pPr marL="1828800" lvl="4" indent="0" rtl="0">
              <a:spcBef>
                <a:spcPts val="0"/>
              </a:spcBef>
              <a:buFont typeface="Arial"/>
              <a:buNone/>
              <a:defRPr/>
            </a:lvl5pPr>
            <a:lvl6pPr marL="2286000" lvl="5" indent="0" rtl="0">
              <a:spcBef>
                <a:spcPts val="0"/>
              </a:spcBef>
              <a:buFont typeface="Arial"/>
              <a:buNone/>
              <a:defRPr/>
            </a:lvl6pPr>
            <a:lvl7pPr marL="2743200" lvl="6" indent="0" rtl="0">
              <a:spcBef>
                <a:spcPts val="0"/>
              </a:spcBef>
              <a:buFont typeface="Arial"/>
              <a:buNone/>
              <a:defRPr/>
            </a:lvl7pPr>
            <a:lvl8pPr marL="3200400" lvl="7" indent="0" rtl="0">
              <a:spcBef>
                <a:spcPts val="0"/>
              </a:spcBef>
              <a:buFont typeface="Arial"/>
              <a:buNone/>
              <a:defRPr/>
            </a:lvl8pPr>
            <a:lvl9pPr marL="3657600" lvl="8" indent="0" rtl="0">
              <a:spcBef>
                <a:spcPts val="0"/>
              </a:spcBef>
              <a:buFont typeface="Arial"/>
              <a:buNone/>
              <a:defRPr/>
            </a:lvl9pPr>
          </a:lstStyle>
          <a:p>
            <a:endParaRPr/>
          </a:p>
        </p:txBody>
      </p:sp>
      <p:sp>
        <p:nvSpPr>
          <p:cNvPr id="203" name="Shape 203"/>
          <p:cNvSpPr txBox="1">
            <a:spLocks noGrp="1"/>
          </p:cNvSpPr>
          <p:nvPr>
            <p:ph type="body" idx="2"/>
          </p:nvPr>
        </p:nvSpPr>
        <p:spPr>
          <a:xfrm>
            <a:off x="457200" y="2174875"/>
            <a:ext cx="4040100" cy="39513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04" name="Shape 204"/>
          <p:cNvSpPr txBox="1">
            <a:spLocks noGrp="1"/>
          </p:cNvSpPr>
          <p:nvPr>
            <p:ph type="body" idx="3"/>
          </p:nvPr>
        </p:nvSpPr>
        <p:spPr>
          <a:xfrm>
            <a:off x="4645025" y="1535112"/>
            <a:ext cx="4041900" cy="639899"/>
          </a:xfrm>
          <a:prstGeom prst="rect">
            <a:avLst/>
          </a:prstGeom>
          <a:noFill/>
          <a:ln>
            <a:noFill/>
          </a:ln>
        </p:spPr>
        <p:txBody>
          <a:bodyPr lIns="91425" tIns="91425" rIns="91425" bIns="91425" anchor="b" anchorCtr="0"/>
          <a:lstStyle>
            <a:lvl1pPr marL="0" lvl="0" indent="0" rtl="0">
              <a:spcBef>
                <a:spcPts val="0"/>
              </a:spcBef>
              <a:buFont typeface="Arial"/>
              <a:buNone/>
              <a:defRPr/>
            </a:lvl1pPr>
            <a:lvl2pPr marL="457200" lvl="1" indent="0" rtl="0">
              <a:spcBef>
                <a:spcPts val="0"/>
              </a:spcBef>
              <a:buFont typeface="Arial"/>
              <a:buNone/>
              <a:defRPr/>
            </a:lvl2pPr>
            <a:lvl3pPr marL="914400" lvl="2" indent="0" rtl="0">
              <a:spcBef>
                <a:spcPts val="0"/>
              </a:spcBef>
              <a:buFont typeface="Arial"/>
              <a:buNone/>
              <a:defRPr/>
            </a:lvl3pPr>
            <a:lvl4pPr marL="1371600" lvl="3" indent="0" rtl="0">
              <a:spcBef>
                <a:spcPts val="0"/>
              </a:spcBef>
              <a:buFont typeface="Arial"/>
              <a:buNone/>
              <a:defRPr/>
            </a:lvl4pPr>
            <a:lvl5pPr marL="1828800" lvl="4" indent="0" rtl="0">
              <a:spcBef>
                <a:spcPts val="0"/>
              </a:spcBef>
              <a:buFont typeface="Arial"/>
              <a:buNone/>
              <a:defRPr/>
            </a:lvl5pPr>
            <a:lvl6pPr marL="2286000" lvl="5" indent="0" rtl="0">
              <a:spcBef>
                <a:spcPts val="0"/>
              </a:spcBef>
              <a:buFont typeface="Arial"/>
              <a:buNone/>
              <a:defRPr/>
            </a:lvl6pPr>
            <a:lvl7pPr marL="2743200" lvl="6" indent="0" rtl="0">
              <a:spcBef>
                <a:spcPts val="0"/>
              </a:spcBef>
              <a:buFont typeface="Arial"/>
              <a:buNone/>
              <a:defRPr/>
            </a:lvl7pPr>
            <a:lvl8pPr marL="3200400" lvl="7" indent="0" rtl="0">
              <a:spcBef>
                <a:spcPts val="0"/>
              </a:spcBef>
              <a:buFont typeface="Arial"/>
              <a:buNone/>
              <a:defRPr/>
            </a:lvl8pPr>
            <a:lvl9pPr marL="3657600" lvl="8" indent="0" rtl="0">
              <a:spcBef>
                <a:spcPts val="0"/>
              </a:spcBef>
              <a:buFont typeface="Arial"/>
              <a:buNone/>
              <a:defRPr/>
            </a:lvl9pPr>
          </a:lstStyle>
          <a:p>
            <a:endParaRPr/>
          </a:p>
        </p:txBody>
      </p:sp>
      <p:sp>
        <p:nvSpPr>
          <p:cNvPr id="205" name="Shape 205"/>
          <p:cNvSpPr txBox="1">
            <a:spLocks noGrp="1"/>
          </p:cNvSpPr>
          <p:nvPr>
            <p:ph type="body" idx="4"/>
          </p:nvPr>
        </p:nvSpPr>
        <p:spPr>
          <a:xfrm>
            <a:off x="4645025" y="2174875"/>
            <a:ext cx="4041900" cy="39513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06" name="Shape 206"/>
          <p:cNvSpPr txBox="1">
            <a:spLocks noGrp="1"/>
          </p:cNvSpPr>
          <p:nvPr>
            <p:ph type="sldNum" idx="12"/>
          </p:nvPr>
        </p:nvSpPr>
        <p:spPr>
          <a:xfrm>
            <a:off x="6553200" y="6248400"/>
            <a:ext cx="1905000"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folHlink"/>
              </a:buClr>
              <a:buSzPct val="25000"/>
              <a:buFont typeface="Arial"/>
              <a:buNone/>
            </a:pPr>
            <a:fld id="{00000000-1234-1234-1234-123412341234}" type="slidenum">
              <a:rPr lang="en-US" sz="1400" b="0" i="0" u="none" strike="noStrike" cap="none">
                <a:solidFill>
                  <a:schemeClr val="folHlink"/>
                </a:solidFill>
                <a:latin typeface="Arial"/>
                <a:ea typeface="Arial"/>
                <a:cs typeface="Arial"/>
                <a:sym typeface="Arial"/>
              </a:rPr>
              <a:t>‹#›</a:t>
            </a:fld>
            <a:endParaRPr lang="en-US" sz="1400" b="0" i="0" u="none" strike="noStrike" cap="none">
              <a:solidFill>
                <a:schemeClr val="folHlink"/>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685800" y="304800"/>
            <a:ext cx="7772400" cy="990600"/>
          </a:xfrm>
          <a:prstGeom prst="rect">
            <a:avLst/>
          </a:prstGeom>
          <a:noFill/>
          <a:ln>
            <a:noFill/>
          </a:ln>
        </p:spPr>
        <p:txBody>
          <a:bodyPr lIns="91425" tIns="91425" rIns="91425" bIns="91425" anchor="ctr" anchorCtr="0"/>
          <a:lstStyle>
            <a:lvl1pPr lvl="0" algn="l" rtl="0">
              <a:spcBef>
                <a:spcPts val="0"/>
              </a:spcBef>
              <a:spcAft>
                <a:spcPts val="0"/>
              </a:spcAft>
              <a:defRPr/>
            </a:lvl1pPr>
            <a:lvl2pPr lvl="1" algn="l" rtl="0">
              <a:spcBef>
                <a:spcPts val="0"/>
              </a:spcBef>
              <a:spcAft>
                <a:spcPts val="0"/>
              </a:spcAft>
              <a:defRPr/>
            </a:lvl2pPr>
            <a:lvl3pPr lvl="2" algn="l" rtl="0">
              <a:spcBef>
                <a:spcPts val="0"/>
              </a:spcBef>
              <a:spcAft>
                <a:spcPts val="0"/>
              </a:spcAft>
              <a:defRPr/>
            </a:lvl3pPr>
            <a:lvl4pPr lvl="3" algn="l" rtl="0">
              <a:spcBef>
                <a:spcPts val="0"/>
              </a:spcBef>
              <a:spcAft>
                <a:spcPts val="0"/>
              </a:spcAft>
              <a:defRPr/>
            </a:lvl4pPr>
            <a:lvl5pPr lvl="4" algn="l" rtl="0">
              <a:spcBef>
                <a:spcPts val="0"/>
              </a:spcBef>
              <a:spcAft>
                <a:spcPts val="0"/>
              </a:spcAft>
              <a:defRPr/>
            </a:lvl5pPr>
            <a:lvl6pPr marL="457200" lvl="5" algn="l" rtl="0">
              <a:spcBef>
                <a:spcPts val="0"/>
              </a:spcBef>
              <a:spcAft>
                <a:spcPts val="0"/>
              </a:spcAft>
              <a:defRPr/>
            </a:lvl6pPr>
            <a:lvl7pPr marL="914400" lvl="6" algn="l" rtl="0">
              <a:spcBef>
                <a:spcPts val="0"/>
              </a:spcBef>
              <a:spcAft>
                <a:spcPts val="0"/>
              </a:spcAft>
              <a:defRPr/>
            </a:lvl7pPr>
            <a:lvl8pPr marL="1371600" lvl="7" algn="l" rtl="0">
              <a:spcBef>
                <a:spcPts val="0"/>
              </a:spcBef>
              <a:spcAft>
                <a:spcPts val="0"/>
              </a:spcAft>
              <a:defRPr/>
            </a:lvl8pPr>
            <a:lvl9pPr marL="1828800" lvl="8" algn="l" rtl="0">
              <a:spcBef>
                <a:spcPts val="0"/>
              </a:spcBef>
              <a:spcAft>
                <a:spcPts val="0"/>
              </a:spcAft>
              <a:defRPr/>
            </a:lvl9pPr>
          </a:lstStyle>
          <a:p>
            <a:endParaRPr/>
          </a:p>
        </p:txBody>
      </p:sp>
      <p:sp>
        <p:nvSpPr>
          <p:cNvPr id="209" name="Shape 209"/>
          <p:cNvSpPr txBox="1">
            <a:spLocks noGrp="1"/>
          </p:cNvSpPr>
          <p:nvPr>
            <p:ph type="body" idx="1"/>
          </p:nvPr>
        </p:nvSpPr>
        <p:spPr>
          <a:xfrm>
            <a:off x="685800" y="1600200"/>
            <a:ext cx="3810000" cy="44958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10" name="Shape 210"/>
          <p:cNvSpPr txBox="1">
            <a:spLocks noGrp="1"/>
          </p:cNvSpPr>
          <p:nvPr>
            <p:ph type="body" idx="2"/>
          </p:nvPr>
        </p:nvSpPr>
        <p:spPr>
          <a:xfrm>
            <a:off x="4648200" y="1600200"/>
            <a:ext cx="3810000" cy="44958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11" name="Shape 211"/>
          <p:cNvSpPr txBox="1">
            <a:spLocks noGrp="1"/>
          </p:cNvSpPr>
          <p:nvPr>
            <p:ph type="sldNum" idx="12"/>
          </p:nvPr>
        </p:nvSpPr>
        <p:spPr>
          <a:xfrm>
            <a:off x="6553200" y="6248400"/>
            <a:ext cx="1905000"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folHlink"/>
              </a:buClr>
              <a:buSzPct val="25000"/>
              <a:buFont typeface="Arial"/>
              <a:buNone/>
            </a:pPr>
            <a:fld id="{00000000-1234-1234-1234-123412341234}" type="slidenum">
              <a:rPr lang="en-US" sz="1400" b="0" i="0" u="none" strike="noStrike" cap="none">
                <a:solidFill>
                  <a:schemeClr val="folHlink"/>
                </a:solidFill>
                <a:latin typeface="Arial"/>
                <a:ea typeface="Arial"/>
                <a:cs typeface="Arial"/>
                <a:sym typeface="Arial"/>
              </a:rPr>
              <a:t>‹#›</a:t>
            </a:fld>
            <a:endParaRPr lang="en-US" sz="1400" b="0" i="0" u="none" strike="noStrike" cap="none">
              <a:solidFill>
                <a:schemeClr val="folHlink"/>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685800" y="304800"/>
            <a:ext cx="7772400" cy="990598"/>
          </a:xfrm>
          <a:prstGeom prst="rect">
            <a:avLst/>
          </a:prstGeom>
          <a:noFill/>
          <a:ln>
            <a:noFill/>
          </a:ln>
        </p:spPr>
        <p:txBody>
          <a:bodyPr lIns="91425" tIns="91425" rIns="91425" bIns="91425" anchor="ctr" anchorCtr="0"/>
          <a:lstStyle>
            <a:lvl1pPr lvl="0" algn="l" rtl="0">
              <a:spcBef>
                <a:spcPts val="0"/>
              </a:spcBef>
              <a:spcAft>
                <a:spcPts val="0"/>
              </a:spcAft>
              <a:defRPr/>
            </a:lvl1pPr>
            <a:lvl2pPr lvl="1" algn="l" rtl="0">
              <a:spcBef>
                <a:spcPts val="0"/>
              </a:spcBef>
              <a:spcAft>
                <a:spcPts val="0"/>
              </a:spcAft>
              <a:defRPr/>
            </a:lvl2pPr>
            <a:lvl3pPr lvl="2" algn="l" rtl="0">
              <a:spcBef>
                <a:spcPts val="0"/>
              </a:spcBef>
              <a:spcAft>
                <a:spcPts val="0"/>
              </a:spcAft>
              <a:defRPr/>
            </a:lvl3pPr>
            <a:lvl4pPr lvl="3" algn="l" rtl="0">
              <a:spcBef>
                <a:spcPts val="0"/>
              </a:spcBef>
              <a:spcAft>
                <a:spcPts val="0"/>
              </a:spcAft>
              <a:defRPr/>
            </a:lvl4pPr>
            <a:lvl5pPr lvl="4" algn="l" rtl="0">
              <a:spcBef>
                <a:spcPts val="0"/>
              </a:spcBef>
              <a:spcAft>
                <a:spcPts val="0"/>
              </a:spcAft>
              <a:defRPr/>
            </a:lvl5pPr>
            <a:lvl6pPr marL="457200" lvl="5" algn="l" rtl="0">
              <a:spcBef>
                <a:spcPts val="0"/>
              </a:spcBef>
              <a:spcAft>
                <a:spcPts val="0"/>
              </a:spcAft>
              <a:defRPr/>
            </a:lvl6pPr>
            <a:lvl7pPr marL="914400" lvl="6" algn="l" rtl="0">
              <a:spcBef>
                <a:spcPts val="0"/>
              </a:spcBef>
              <a:spcAft>
                <a:spcPts val="0"/>
              </a:spcAft>
              <a:defRPr/>
            </a:lvl7pPr>
            <a:lvl8pPr marL="1371600" lvl="7" algn="l" rtl="0">
              <a:spcBef>
                <a:spcPts val="0"/>
              </a:spcBef>
              <a:spcAft>
                <a:spcPts val="0"/>
              </a:spcAft>
              <a:defRPr/>
            </a:lvl8pPr>
            <a:lvl9pPr marL="1828800" lvl="8" algn="l" rtl="0">
              <a:spcBef>
                <a:spcPts val="0"/>
              </a:spcBef>
              <a:spcAft>
                <a:spcPts val="0"/>
              </a:spcAft>
              <a:defRPr/>
            </a:lvl9pPr>
          </a:lstStyle>
          <a:p>
            <a:endParaRPr/>
          </a:p>
        </p:txBody>
      </p:sp>
      <p:sp>
        <p:nvSpPr>
          <p:cNvPr id="31" name="Shape 31"/>
          <p:cNvSpPr txBox="1">
            <a:spLocks noGrp="1"/>
          </p:cNvSpPr>
          <p:nvPr>
            <p:ph type="body" idx="1"/>
          </p:nvPr>
        </p:nvSpPr>
        <p:spPr>
          <a:xfrm>
            <a:off x="685800" y="1600200"/>
            <a:ext cx="7772400" cy="4495800"/>
          </a:xfrm>
          <a:prstGeom prst="rect">
            <a:avLst/>
          </a:prstGeom>
          <a:noFill/>
          <a:ln>
            <a:noFill/>
          </a:ln>
        </p:spPr>
        <p:txBody>
          <a:bodyPr lIns="91425" tIns="91425" rIns="91425" bIns="91425" anchor="t" anchorCtr="0"/>
          <a:lstStyle>
            <a:lvl1pPr marL="342900" lvl="0" indent="-63500" algn="l" rtl="0">
              <a:spcBef>
                <a:spcPts val="600"/>
              </a:spcBef>
              <a:spcAft>
                <a:spcPts val="0"/>
              </a:spcAft>
              <a:buClr>
                <a:srgbClr val="0D4376"/>
              </a:buClr>
              <a:buFont typeface="Arial"/>
              <a:buChar char="•"/>
              <a:defRPr/>
            </a:lvl1pPr>
            <a:lvl2pPr marL="742950" lvl="1" indent="-19050" algn="l" rtl="0">
              <a:spcBef>
                <a:spcPts val="560"/>
              </a:spcBef>
              <a:spcAft>
                <a:spcPts val="0"/>
              </a:spcAft>
              <a:buClr>
                <a:srgbClr val="0D4376"/>
              </a:buClr>
              <a:buFont typeface="Arial"/>
              <a:buChar char="–"/>
              <a:defRPr/>
            </a:lvl2pPr>
            <a:lvl3pPr marL="1143000" lvl="2" indent="12700" algn="l" rtl="0">
              <a:spcBef>
                <a:spcPts val="480"/>
              </a:spcBef>
              <a:spcAft>
                <a:spcPts val="0"/>
              </a:spcAft>
              <a:buClr>
                <a:srgbClr val="0D4376"/>
              </a:buClr>
              <a:buFont typeface="Arial"/>
              <a:buChar char="•"/>
              <a:defRPr/>
            </a:lvl3pPr>
            <a:lvl4pPr marL="1600200" lvl="3" indent="-12700" algn="l" rtl="0">
              <a:spcBef>
                <a:spcPts val="400"/>
              </a:spcBef>
              <a:spcAft>
                <a:spcPts val="0"/>
              </a:spcAft>
              <a:buClr>
                <a:srgbClr val="0D4376"/>
              </a:buClr>
              <a:buFont typeface="Arial"/>
              <a:buChar char="–"/>
              <a:defRPr/>
            </a:lvl4pPr>
            <a:lvl5pPr marL="2057400" lvl="4" indent="-12700" algn="l" rtl="0">
              <a:spcBef>
                <a:spcPts val="400"/>
              </a:spcBef>
              <a:spcAft>
                <a:spcPts val="0"/>
              </a:spcAft>
              <a:buClr>
                <a:srgbClr val="0D4376"/>
              </a:buClr>
              <a:buFont typeface="Arial"/>
              <a:buChar char="»"/>
              <a:defRPr/>
            </a:lvl5pPr>
            <a:lvl6pPr marL="2514600" lvl="5" indent="-12700" algn="l" rtl="0">
              <a:spcBef>
                <a:spcPts val="400"/>
              </a:spcBef>
              <a:spcAft>
                <a:spcPts val="0"/>
              </a:spcAft>
              <a:buClr>
                <a:srgbClr val="0D4376"/>
              </a:buClr>
              <a:buFont typeface="Arial"/>
              <a:buChar char="»"/>
              <a:defRPr/>
            </a:lvl6pPr>
            <a:lvl7pPr marL="2971800" lvl="6" indent="-12700" algn="l" rtl="0">
              <a:spcBef>
                <a:spcPts val="400"/>
              </a:spcBef>
              <a:spcAft>
                <a:spcPts val="0"/>
              </a:spcAft>
              <a:buClr>
                <a:srgbClr val="0D4376"/>
              </a:buClr>
              <a:buFont typeface="Arial"/>
              <a:buChar char="»"/>
              <a:defRPr/>
            </a:lvl7pPr>
            <a:lvl8pPr marL="3429000" lvl="7" indent="-12700" algn="l" rtl="0">
              <a:spcBef>
                <a:spcPts val="400"/>
              </a:spcBef>
              <a:spcAft>
                <a:spcPts val="0"/>
              </a:spcAft>
              <a:buClr>
                <a:srgbClr val="0D4376"/>
              </a:buClr>
              <a:buFont typeface="Arial"/>
              <a:buChar char="»"/>
              <a:defRPr/>
            </a:lvl8pPr>
            <a:lvl9pPr marL="3886200" lvl="8" indent="-12700" algn="l" rtl="0">
              <a:spcBef>
                <a:spcPts val="400"/>
              </a:spcBef>
              <a:spcAft>
                <a:spcPts val="0"/>
              </a:spcAft>
              <a:buClr>
                <a:srgbClr val="0D4376"/>
              </a:buClr>
              <a:buFont typeface="Arial"/>
              <a:buChar char="»"/>
              <a:defRPr/>
            </a:lvl9pPr>
          </a:lstStyle>
          <a:p>
            <a:endParaRPr/>
          </a:p>
        </p:txBody>
      </p:sp>
      <p:sp>
        <p:nvSpPr>
          <p:cNvPr id="32" name="Shape 32"/>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folHlink"/>
              </a:buClr>
              <a:buSzPct val="25000"/>
              <a:buFont typeface="Arial"/>
              <a:buNone/>
            </a:pPr>
            <a:fld id="{00000000-1234-1234-1234-123412341234}" type="slidenum">
              <a:rPr lang="en-US" sz="1400" b="0" i="0" u="none" strike="noStrike" cap="none">
                <a:solidFill>
                  <a:schemeClr val="folHlink"/>
                </a:solidFill>
                <a:latin typeface="Arial"/>
                <a:ea typeface="Arial"/>
                <a:cs typeface="Arial"/>
                <a:sym typeface="Arial"/>
              </a:rPr>
              <a:t>‹#›</a:t>
            </a:fld>
            <a:endParaRPr lang="en-US" sz="1400" b="0" i="0" u="none" strike="noStrike" cap="none">
              <a:solidFill>
                <a:schemeClr val="folHlink"/>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722312" y="4406900"/>
            <a:ext cx="7772400" cy="1362000"/>
          </a:xfrm>
          <a:prstGeom prst="rect">
            <a:avLst/>
          </a:prstGeom>
          <a:noFill/>
          <a:ln>
            <a:noFill/>
          </a:ln>
        </p:spPr>
        <p:txBody>
          <a:bodyPr lIns="91425" tIns="91425" rIns="91425" bIns="91425" anchor="t"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14" name="Shape 214"/>
          <p:cNvSpPr txBox="1">
            <a:spLocks noGrp="1"/>
          </p:cNvSpPr>
          <p:nvPr>
            <p:ph type="body" idx="1"/>
          </p:nvPr>
        </p:nvSpPr>
        <p:spPr>
          <a:xfrm>
            <a:off x="722312" y="2906713"/>
            <a:ext cx="7772400" cy="1500300"/>
          </a:xfrm>
          <a:prstGeom prst="rect">
            <a:avLst/>
          </a:prstGeom>
          <a:noFill/>
          <a:ln>
            <a:noFill/>
          </a:ln>
        </p:spPr>
        <p:txBody>
          <a:bodyPr lIns="91425" tIns="91425" rIns="91425" bIns="91425" anchor="b" anchorCtr="0"/>
          <a:lstStyle>
            <a:lvl1pPr marL="0" lvl="0" indent="0" rtl="0">
              <a:spcBef>
                <a:spcPts val="0"/>
              </a:spcBef>
              <a:buFont typeface="Arial"/>
              <a:buNone/>
              <a:defRPr/>
            </a:lvl1pPr>
            <a:lvl2pPr marL="457200" lvl="1" indent="0" rtl="0">
              <a:spcBef>
                <a:spcPts val="0"/>
              </a:spcBef>
              <a:buFont typeface="Arial"/>
              <a:buNone/>
              <a:defRPr/>
            </a:lvl2pPr>
            <a:lvl3pPr marL="914400" lvl="2" indent="0" rtl="0">
              <a:spcBef>
                <a:spcPts val="0"/>
              </a:spcBef>
              <a:buFont typeface="Arial"/>
              <a:buNone/>
              <a:defRPr/>
            </a:lvl3pPr>
            <a:lvl4pPr marL="1371600" lvl="3" indent="0" rtl="0">
              <a:spcBef>
                <a:spcPts val="0"/>
              </a:spcBef>
              <a:buFont typeface="Arial"/>
              <a:buNone/>
              <a:defRPr/>
            </a:lvl4pPr>
            <a:lvl5pPr marL="1828800" lvl="4" indent="0" rtl="0">
              <a:spcBef>
                <a:spcPts val="0"/>
              </a:spcBef>
              <a:buFont typeface="Arial"/>
              <a:buNone/>
              <a:defRPr/>
            </a:lvl5pPr>
            <a:lvl6pPr marL="2286000" lvl="5" indent="0" rtl="0">
              <a:spcBef>
                <a:spcPts val="0"/>
              </a:spcBef>
              <a:buFont typeface="Arial"/>
              <a:buNone/>
              <a:defRPr/>
            </a:lvl6pPr>
            <a:lvl7pPr marL="2743200" lvl="6" indent="0" rtl="0">
              <a:spcBef>
                <a:spcPts val="0"/>
              </a:spcBef>
              <a:buFont typeface="Arial"/>
              <a:buNone/>
              <a:defRPr/>
            </a:lvl7pPr>
            <a:lvl8pPr marL="3200400" lvl="7" indent="0" rtl="0">
              <a:spcBef>
                <a:spcPts val="0"/>
              </a:spcBef>
              <a:buFont typeface="Arial"/>
              <a:buNone/>
              <a:defRPr/>
            </a:lvl8pPr>
            <a:lvl9pPr marL="3657600" lvl="8" indent="0" rtl="0">
              <a:spcBef>
                <a:spcPts val="0"/>
              </a:spcBef>
              <a:buFont typeface="Arial"/>
              <a:buNone/>
              <a:defRPr/>
            </a:lvl9pPr>
          </a:lstStyle>
          <a:p>
            <a:endParaRPr/>
          </a:p>
        </p:txBody>
      </p:sp>
      <p:sp>
        <p:nvSpPr>
          <p:cNvPr id="215" name="Shape 215"/>
          <p:cNvSpPr txBox="1">
            <a:spLocks noGrp="1"/>
          </p:cNvSpPr>
          <p:nvPr>
            <p:ph type="sldNum" idx="12"/>
          </p:nvPr>
        </p:nvSpPr>
        <p:spPr>
          <a:xfrm>
            <a:off x="6553200" y="6248400"/>
            <a:ext cx="1905000"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folHlink"/>
              </a:buClr>
              <a:buSzPct val="25000"/>
              <a:buFont typeface="Arial"/>
              <a:buNone/>
            </a:pPr>
            <a:fld id="{00000000-1234-1234-1234-123412341234}" type="slidenum">
              <a:rPr lang="en-US" sz="1400" b="0" i="0" u="none" strike="noStrike" cap="none">
                <a:solidFill>
                  <a:schemeClr val="folHlink"/>
                </a:solidFill>
                <a:latin typeface="Arial"/>
                <a:ea typeface="Arial"/>
                <a:cs typeface="Arial"/>
                <a:sym typeface="Arial"/>
              </a:rPr>
              <a:t>‹#›</a:t>
            </a:fld>
            <a:endParaRPr lang="en-US" sz="1400" b="0" i="0" u="none" strike="noStrike" cap="none">
              <a:solidFill>
                <a:schemeClr val="folHlink"/>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685800" y="304800"/>
            <a:ext cx="7772400" cy="9906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lvl="1" indent="0" algn="l" rtl="0">
              <a:spcBef>
                <a:spcPts val="0"/>
              </a:spcBef>
              <a:spcAft>
                <a:spcPts val="0"/>
              </a:spcAft>
              <a:buNone/>
              <a:defRPr sz="1800"/>
            </a:lvl2pPr>
            <a:lvl3pPr lvl="2" indent="0" algn="l" rtl="0">
              <a:spcBef>
                <a:spcPts val="0"/>
              </a:spcBef>
              <a:spcAft>
                <a:spcPts val="0"/>
              </a:spcAft>
              <a:buNone/>
              <a:defRPr sz="1800"/>
            </a:lvl3pPr>
            <a:lvl4pPr lvl="3" indent="0" algn="l" rtl="0">
              <a:spcBef>
                <a:spcPts val="0"/>
              </a:spcBef>
              <a:spcAft>
                <a:spcPts val="0"/>
              </a:spcAft>
              <a:buNone/>
              <a:defRPr sz="1800"/>
            </a:lvl4pPr>
            <a:lvl5pPr lvl="4" indent="0" algn="l" rtl="0">
              <a:spcBef>
                <a:spcPts val="0"/>
              </a:spcBef>
              <a:spcAft>
                <a:spcPts val="0"/>
              </a:spcAft>
              <a:buNone/>
              <a:defRPr sz="1800"/>
            </a:lvl5pPr>
            <a:lvl6pPr marL="457200" lvl="5" indent="0" algn="l" rtl="0">
              <a:spcBef>
                <a:spcPts val="0"/>
              </a:spcBef>
              <a:spcAft>
                <a:spcPts val="0"/>
              </a:spcAft>
              <a:buNone/>
              <a:defRPr sz="1800"/>
            </a:lvl6pPr>
            <a:lvl7pPr marL="914400" lvl="6" indent="0" algn="l" rtl="0">
              <a:spcBef>
                <a:spcPts val="0"/>
              </a:spcBef>
              <a:spcAft>
                <a:spcPts val="0"/>
              </a:spcAft>
              <a:buNone/>
              <a:defRPr sz="1800"/>
            </a:lvl7pPr>
            <a:lvl8pPr marL="1371600" lvl="7" indent="0" algn="l" rtl="0">
              <a:spcBef>
                <a:spcPts val="0"/>
              </a:spcBef>
              <a:spcAft>
                <a:spcPts val="0"/>
              </a:spcAft>
              <a:buNone/>
              <a:defRPr sz="1800"/>
            </a:lvl8pPr>
            <a:lvl9pPr marL="1828800" lvl="8" indent="0" algn="l" rtl="0">
              <a:spcBef>
                <a:spcPts val="0"/>
              </a:spcBef>
              <a:spcAft>
                <a:spcPts val="0"/>
              </a:spcAft>
              <a:buNone/>
              <a:defRPr sz="1800"/>
            </a:lvl9pPr>
          </a:lstStyle>
          <a:p>
            <a:endParaRPr/>
          </a:p>
        </p:txBody>
      </p:sp>
      <p:sp>
        <p:nvSpPr>
          <p:cNvPr id="223" name="Shape 223"/>
          <p:cNvSpPr txBox="1">
            <a:spLocks noGrp="1"/>
          </p:cNvSpPr>
          <p:nvPr>
            <p:ph type="body" idx="1"/>
          </p:nvPr>
        </p:nvSpPr>
        <p:spPr>
          <a:xfrm>
            <a:off x="685800" y="1600200"/>
            <a:ext cx="7772400" cy="4495800"/>
          </a:xfrm>
          <a:prstGeom prst="rect">
            <a:avLst/>
          </a:prstGeom>
          <a:noFill/>
          <a:ln>
            <a:noFill/>
          </a:ln>
        </p:spPr>
        <p:txBody>
          <a:bodyPr lIns="91425" tIns="91425" rIns="91425" bIns="91425" anchor="t" anchorCtr="0"/>
          <a:lstStyle>
            <a:lvl1pPr marL="342900" marR="0" lvl="0" indent="-63500" algn="l" rtl="0">
              <a:lnSpc>
                <a:spcPct val="100000"/>
              </a:lnSpc>
              <a:spcBef>
                <a:spcPts val="60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1pPr>
            <a:lvl2pPr marL="742950" marR="0" lvl="1" indent="-19050" algn="l" rtl="0">
              <a:lnSpc>
                <a:spcPct val="100000"/>
              </a:lnSpc>
              <a:spcBef>
                <a:spcPts val="56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48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40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40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40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40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40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40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224" name="Shape 224"/>
          <p:cNvSpPr txBox="1">
            <a:spLocks noGrp="1"/>
          </p:cNvSpPr>
          <p:nvPr>
            <p:ph type="sldNum" idx="12"/>
          </p:nvPr>
        </p:nvSpPr>
        <p:spPr>
          <a:xfrm>
            <a:off x="6553200" y="6248400"/>
            <a:ext cx="1905000"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folHlink"/>
              </a:buClr>
              <a:buSzPct val="25000"/>
              <a:buFont typeface="Arial"/>
              <a:buNone/>
            </a:pPr>
            <a:fld id="{00000000-1234-1234-1234-123412341234}" type="slidenum">
              <a:rPr lang="en-US" sz="1400" b="0" i="0" u="none" strike="noStrike" cap="none">
                <a:solidFill>
                  <a:schemeClr val="folHlink"/>
                </a:solidFill>
                <a:latin typeface="Arial"/>
                <a:ea typeface="Arial"/>
                <a:cs typeface="Arial"/>
                <a:sym typeface="Arial"/>
              </a:rPr>
              <a:t>‹#›</a:t>
            </a:fld>
            <a:endParaRPr lang="en-US" sz="1400" b="0" i="0" u="none" strike="noStrike" cap="none">
              <a:solidFill>
                <a:schemeClr val="folHlink"/>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685800" y="304800"/>
            <a:ext cx="7772400" cy="9906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lvl="1" indent="0" algn="l" rtl="0">
              <a:spcBef>
                <a:spcPts val="0"/>
              </a:spcBef>
              <a:spcAft>
                <a:spcPts val="0"/>
              </a:spcAft>
              <a:buNone/>
              <a:defRPr sz="1800"/>
            </a:lvl2pPr>
            <a:lvl3pPr lvl="2" indent="0" algn="l" rtl="0">
              <a:spcBef>
                <a:spcPts val="0"/>
              </a:spcBef>
              <a:spcAft>
                <a:spcPts val="0"/>
              </a:spcAft>
              <a:buNone/>
              <a:defRPr sz="1800"/>
            </a:lvl3pPr>
            <a:lvl4pPr lvl="3" indent="0" algn="l" rtl="0">
              <a:spcBef>
                <a:spcPts val="0"/>
              </a:spcBef>
              <a:spcAft>
                <a:spcPts val="0"/>
              </a:spcAft>
              <a:buNone/>
              <a:defRPr sz="1800"/>
            </a:lvl4pPr>
            <a:lvl5pPr lvl="4" indent="0" algn="l" rtl="0">
              <a:spcBef>
                <a:spcPts val="0"/>
              </a:spcBef>
              <a:spcAft>
                <a:spcPts val="0"/>
              </a:spcAft>
              <a:buNone/>
              <a:defRPr sz="1800"/>
            </a:lvl5pPr>
            <a:lvl6pPr marL="457200" lvl="5" indent="0" algn="l" rtl="0">
              <a:spcBef>
                <a:spcPts val="0"/>
              </a:spcBef>
              <a:spcAft>
                <a:spcPts val="0"/>
              </a:spcAft>
              <a:buNone/>
              <a:defRPr sz="1800"/>
            </a:lvl6pPr>
            <a:lvl7pPr marL="914400" lvl="6" indent="0" algn="l" rtl="0">
              <a:spcBef>
                <a:spcPts val="0"/>
              </a:spcBef>
              <a:spcAft>
                <a:spcPts val="0"/>
              </a:spcAft>
              <a:buNone/>
              <a:defRPr sz="1800"/>
            </a:lvl7pPr>
            <a:lvl8pPr marL="1371600" lvl="7" indent="0" algn="l" rtl="0">
              <a:spcBef>
                <a:spcPts val="0"/>
              </a:spcBef>
              <a:spcAft>
                <a:spcPts val="0"/>
              </a:spcAft>
              <a:buNone/>
              <a:defRPr sz="1800"/>
            </a:lvl8pPr>
            <a:lvl9pPr marL="1828800" lvl="8" indent="0" algn="l" rtl="0">
              <a:spcBef>
                <a:spcPts val="0"/>
              </a:spcBef>
              <a:spcAft>
                <a:spcPts val="0"/>
              </a:spcAft>
              <a:buNone/>
              <a:defRPr sz="1800"/>
            </a:lvl9pPr>
          </a:lstStyle>
          <a:p>
            <a:endParaRPr/>
          </a:p>
        </p:txBody>
      </p:sp>
      <p:sp>
        <p:nvSpPr>
          <p:cNvPr id="227" name="Shape 227"/>
          <p:cNvSpPr txBox="1">
            <a:spLocks noGrp="1"/>
          </p:cNvSpPr>
          <p:nvPr>
            <p:ph type="sldNum" idx="12"/>
          </p:nvPr>
        </p:nvSpPr>
        <p:spPr>
          <a:xfrm>
            <a:off x="6553200" y="6248400"/>
            <a:ext cx="1905000"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folHlink"/>
              </a:buClr>
              <a:buSzPct val="25000"/>
              <a:buFont typeface="Arial"/>
              <a:buNone/>
            </a:pPr>
            <a:fld id="{00000000-1234-1234-1234-123412341234}" type="slidenum">
              <a:rPr lang="en-US" sz="1400" b="0" i="0" u="none">
                <a:solidFill>
                  <a:schemeClr val="folHlink"/>
                </a:solidFill>
                <a:latin typeface="Arial"/>
                <a:ea typeface="Arial"/>
                <a:cs typeface="Arial"/>
                <a:sym typeface="Arial"/>
              </a:rPr>
              <a:t>‹#›</a:t>
            </a:fld>
            <a:endParaRPr lang="en-US" sz="1400" b="0" i="0" u="none">
              <a:solidFill>
                <a:schemeClr val="folHlink"/>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722312" y="4406900"/>
            <a:ext cx="7772400" cy="13620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230" name="Shape 230"/>
          <p:cNvSpPr txBox="1">
            <a:spLocks noGrp="1"/>
          </p:cNvSpPr>
          <p:nvPr>
            <p:ph type="body" idx="1"/>
          </p:nvPr>
        </p:nvSpPr>
        <p:spPr>
          <a:xfrm>
            <a:off x="722312" y="2906713"/>
            <a:ext cx="7772400" cy="15003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31" name="Shape 231"/>
          <p:cNvSpPr txBox="1">
            <a:spLocks noGrp="1"/>
          </p:cNvSpPr>
          <p:nvPr>
            <p:ph type="sldNum" idx="12"/>
          </p:nvPr>
        </p:nvSpPr>
        <p:spPr>
          <a:xfrm>
            <a:off x="6553200" y="6248400"/>
            <a:ext cx="1905000"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folHlink"/>
              </a:buClr>
              <a:buSzPct val="25000"/>
              <a:buFont typeface="Arial"/>
              <a:buNone/>
            </a:pPr>
            <a:fld id="{00000000-1234-1234-1234-123412341234}" type="slidenum">
              <a:rPr lang="en-US" sz="1400" b="0" i="0" u="none">
                <a:solidFill>
                  <a:schemeClr val="folHlink"/>
                </a:solidFill>
                <a:latin typeface="Arial"/>
                <a:ea typeface="Arial"/>
                <a:cs typeface="Arial"/>
                <a:sym typeface="Arial"/>
              </a:rPr>
              <a:t>‹#›</a:t>
            </a:fld>
            <a:endParaRPr lang="en-US" sz="1400" b="0" i="0" u="none">
              <a:solidFill>
                <a:schemeClr val="folHlink"/>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685800" y="304800"/>
            <a:ext cx="7772400" cy="9906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lvl="1" indent="0" algn="l" rtl="0">
              <a:spcBef>
                <a:spcPts val="0"/>
              </a:spcBef>
              <a:spcAft>
                <a:spcPts val="0"/>
              </a:spcAft>
              <a:buNone/>
              <a:defRPr sz="1800"/>
            </a:lvl2pPr>
            <a:lvl3pPr lvl="2" indent="0" algn="l" rtl="0">
              <a:spcBef>
                <a:spcPts val="0"/>
              </a:spcBef>
              <a:spcAft>
                <a:spcPts val="0"/>
              </a:spcAft>
              <a:buNone/>
              <a:defRPr sz="1800"/>
            </a:lvl3pPr>
            <a:lvl4pPr lvl="3" indent="0" algn="l" rtl="0">
              <a:spcBef>
                <a:spcPts val="0"/>
              </a:spcBef>
              <a:spcAft>
                <a:spcPts val="0"/>
              </a:spcAft>
              <a:buNone/>
              <a:defRPr sz="1800"/>
            </a:lvl4pPr>
            <a:lvl5pPr lvl="4" indent="0" algn="l" rtl="0">
              <a:spcBef>
                <a:spcPts val="0"/>
              </a:spcBef>
              <a:spcAft>
                <a:spcPts val="0"/>
              </a:spcAft>
              <a:buNone/>
              <a:defRPr sz="1800"/>
            </a:lvl5pPr>
            <a:lvl6pPr marL="457200" lvl="5" indent="0" algn="l" rtl="0">
              <a:spcBef>
                <a:spcPts val="0"/>
              </a:spcBef>
              <a:spcAft>
                <a:spcPts val="0"/>
              </a:spcAft>
              <a:buNone/>
              <a:defRPr sz="1800"/>
            </a:lvl6pPr>
            <a:lvl7pPr marL="914400" lvl="6" indent="0" algn="l" rtl="0">
              <a:spcBef>
                <a:spcPts val="0"/>
              </a:spcBef>
              <a:spcAft>
                <a:spcPts val="0"/>
              </a:spcAft>
              <a:buNone/>
              <a:defRPr sz="1800"/>
            </a:lvl7pPr>
            <a:lvl8pPr marL="1371600" lvl="7" indent="0" algn="l" rtl="0">
              <a:spcBef>
                <a:spcPts val="0"/>
              </a:spcBef>
              <a:spcAft>
                <a:spcPts val="0"/>
              </a:spcAft>
              <a:buNone/>
              <a:defRPr sz="1800"/>
            </a:lvl8pPr>
            <a:lvl9pPr marL="1828800" lvl="8" indent="0" algn="l" rtl="0">
              <a:spcBef>
                <a:spcPts val="0"/>
              </a:spcBef>
              <a:spcAft>
                <a:spcPts val="0"/>
              </a:spcAft>
              <a:buNone/>
              <a:defRPr sz="1800"/>
            </a:lvl9pPr>
          </a:lstStyle>
          <a:p>
            <a:endParaRPr/>
          </a:p>
        </p:txBody>
      </p:sp>
      <p:sp>
        <p:nvSpPr>
          <p:cNvPr id="234" name="Shape 234"/>
          <p:cNvSpPr txBox="1">
            <a:spLocks noGrp="1"/>
          </p:cNvSpPr>
          <p:nvPr>
            <p:ph type="body" idx="1"/>
          </p:nvPr>
        </p:nvSpPr>
        <p:spPr>
          <a:xfrm>
            <a:off x="685800" y="1600200"/>
            <a:ext cx="3810000" cy="44958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35" name="Shape 235"/>
          <p:cNvSpPr txBox="1">
            <a:spLocks noGrp="1"/>
          </p:cNvSpPr>
          <p:nvPr>
            <p:ph type="body" idx="2"/>
          </p:nvPr>
        </p:nvSpPr>
        <p:spPr>
          <a:xfrm>
            <a:off x="4648200" y="1600200"/>
            <a:ext cx="3810000" cy="44958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36" name="Shape 236"/>
          <p:cNvSpPr txBox="1">
            <a:spLocks noGrp="1"/>
          </p:cNvSpPr>
          <p:nvPr>
            <p:ph type="sldNum" idx="12"/>
          </p:nvPr>
        </p:nvSpPr>
        <p:spPr>
          <a:xfrm>
            <a:off x="6553200" y="6248400"/>
            <a:ext cx="1905000"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folHlink"/>
              </a:buClr>
              <a:buSzPct val="25000"/>
              <a:buFont typeface="Arial"/>
              <a:buNone/>
            </a:pPr>
            <a:fld id="{00000000-1234-1234-1234-123412341234}" type="slidenum">
              <a:rPr lang="en-US" sz="1400" b="0" i="0" u="none">
                <a:solidFill>
                  <a:schemeClr val="folHlink"/>
                </a:solidFill>
                <a:latin typeface="Arial"/>
                <a:ea typeface="Arial"/>
                <a:cs typeface="Arial"/>
                <a:sym typeface="Arial"/>
              </a:rPr>
              <a:t>‹#›</a:t>
            </a:fld>
            <a:endParaRPr lang="en-US" sz="1400" b="0" i="0" u="none">
              <a:solidFill>
                <a:schemeClr val="folHlink"/>
              </a:solidFill>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239" name="Shape 239"/>
          <p:cNvSpPr txBox="1">
            <a:spLocks noGrp="1"/>
          </p:cNvSpPr>
          <p:nvPr>
            <p:ph type="body" idx="1"/>
          </p:nvPr>
        </p:nvSpPr>
        <p:spPr>
          <a:xfrm>
            <a:off x="457200" y="1535112"/>
            <a:ext cx="4040100" cy="6399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40" name="Shape 240"/>
          <p:cNvSpPr txBox="1">
            <a:spLocks noGrp="1"/>
          </p:cNvSpPr>
          <p:nvPr>
            <p:ph type="body" idx="2"/>
          </p:nvPr>
        </p:nvSpPr>
        <p:spPr>
          <a:xfrm>
            <a:off x="457200" y="2174875"/>
            <a:ext cx="4040100" cy="39513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41" name="Shape 241"/>
          <p:cNvSpPr txBox="1">
            <a:spLocks noGrp="1"/>
          </p:cNvSpPr>
          <p:nvPr>
            <p:ph type="body" idx="3"/>
          </p:nvPr>
        </p:nvSpPr>
        <p:spPr>
          <a:xfrm>
            <a:off x="4645025" y="1535112"/>
            <a:ext cx="4041900" cy="6399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42" name="Shape 242"/>
          <p:cNvSpPr txBox="1">
            <a:spLocks noGrp="1"/>
          </p:cNvSpPr>
          <p:nvPr>
            <p:ph type="body" idx="4"/>
          </p:nvPr>
        </p:nvSpPr>
        <p:spPr>
          <a:xfrm>
            <a:off x="4645025" y="2174875"/>
            <a:ext cx="4041900" cy="39513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43" name="Shape 243"/>
          <p:cNvSpPr txBox="1">
            <a:spLocks noGrp="1"/>
          </p:cNvSpPr>
          <p:nvPr>
            <p:ph type="sldNum" idx="12"/>
          </p:nvPr>
        </p:nvSpPr>
        <p:spPr>
          <a:xfrm>
            <a:off x="6553200" y="6248400"/>
            <a:ext cx="1905000"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folHlink"/>
              </a:buClr>
              <a:buSzPct val="25000"/>
              <a:buFont typeface="Arial"/>
              <a:buNone/>
            </a:pPr>
            <a:fld id="{00000000-1234-1234-1234-123412341234}" type="slidenum">
              <a:rPr lang="en-US" sz="1400" b="0" i="0" u="none">
                <a:solidFill>
                  <a:schemeClr val="folHlink"/>
                </a:solidFill>
                <a:latin typeface="Arial"/>
                <a:ea typeface="Arial"/>
                <a:cs typeface="Arial"/>
                <a:sym typeface="Arial"/>
              </a:rPr>
              <a:t>‹#›</a:t>
            </a:fld>
            <a:endParaRPr lang="en-US" sz="1400" b="0" i="0" u="none">
              <a:solidFill>
                <a:schemeClr val="folHlink"/>
              </a:solidFill>
              <a:latin typeface="Arial"/>
              <a:ea typeface="Arial"/>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44"/>
        <p:cNvGrpSpPr/>
        <p:nvPr/>
      </p:nvGrpSpPr>
      <p:grpSpPr>
        <a:xfrm>
          <a:off x="0" y="0"/>
          <a:ext cx="0" cy="0"/>
          <a:chOff x="0" y="0"/>
          <a:chExt cx="0" cy="0"/>
        </a:xfrm>
      </p:grpSpPr>
      <p:sp>
        <p:nvSpPr>
          <p:cNvPr id="245" name="Shape 245"/>
          <p:cNvSpPr txBox="1">
            <a:spLocks noGrp="1"/>
          </p:cNvSpPr>
          <p:nvPr>
            <p:ph type="sldNum" idx="12"/>
          </p:nvPr>
        </p:nvSpPr>
        <p:spPr>
          <a:xfrm>
            <a:off x="6553200" y="6248400"/>
            <a:ext cx="1905000"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folHlink"/>
              </a:buClr>
              <a:buSzPct val="25000"/>
              <a:buFont typeface="Arial"/>
              <a:buNone/>
            </a:pPr>
            <a:fld id="{00000000-1234-1234-1234-123412341234}" type="slidenum">
              <a:rPr lang="en-US" sz="1400" b="0" i="0" u="none">
                <a:solidFill>
                  <a:schemeClr val="folHlink"/>
                </a:solidFill>
                <a:latin typeface="Arial"/>
                <a:ea typeface="Arial"/>
                <a:cs typeface="Arial"/>
                <a:sym typeface="Arial"/>
              </a:rPr>
              <a:t>‹#›</a:t>
            </a:fld>
            <a:endParaRPr lang="en-US" sz="1400" b="0" i="0" u="none">
              <a:solidFill>
                <a:schemeClr val="folHlink"/>
              </a:solidFill>
              <a:latin typeface="Arial"/>
              <a:ea typeface="Arial"/>
              <a:cs typeface="Arial"/>
              <a:sym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457200" y="273050"/>
            <a:ext cx="3008400" cy="11619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248" name="Shape 248"/>
          <p:cNvSpPr txBox="1">
            <a:spLocks noGrp="1"/>
          </p:cNvSpPr>
          <p:nvPr>
            <p:ph type="body" idx="1"/>
          </p:nvPr>
        </p:nvSpPr>
        <p:spPr>
          <a:xfrm>
            <a:off x="3575050" y="273050"/>
            <a:ext cx="5111700" cy="58530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49" name="Shape 249"/>
          <p:cNvSpPr txBox="1">
            <a:spLocks noGrp="1"/>
          </p:cNvSpPr>
          <p:nvPr>
            <p:ph type="body" idx="2"/>
          </p:nvPr>
        </p:nvSpPr>
        <p:spPr>
          <a:xfrm>
            <a:off x="457200" y="1435100"/>
            <a:ext cx="3008400" cy="46911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50" name="Shape 250"/>
          <p:cNvSpPr txBox="1">
            <a:spLocks noGrp="1"/>
          </p:cNvSpPr>
          <p:nvPr>
            <p:ph type="sldNum" idx="12"/>
          </p:nvPr>
        </p:nvSpPr>
        <p:spPr>
          <a:xfrm>
            <a:off x="6553200" y="6248400"/>
            <a:ext cx="1905000"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folHlink"/>
              </a:buClr>
              <a:buSzPct val="25000"/>
              <a:buFont typeface="Arial"/>
              <a:buNone/>
            </a:pPr>
            <a:fld id="{00000000-1234-1234-1234-123412341234}" type="slidenum">
              <a:rPr lang="en-US" sz="1400" b="0" i="0" u="none">
                <a:solidFill>
                  <a:schemeClr val="folHlink"/>
                </a:solidFill>
                <a:latin typeface="Arial"/>
                <a:ea typeface="Arial"/>
                <a:cs typeface="Arial"/>
                <a:sym typeface="Arial"/>
              </a:rPr>
              <a:t>‹#›</a:t>
            </a:fld>
            <a:endParaRPr lang="en-US" sz="1400" b="0" i="0" u="none">
              <a:solidFill>
                <a:schemeClr val="folHlink"/>
              </a:solidFill>
              <a:latin typeface="Arial"/>
              <a:ea typeface="Arial"/>
              <a:cs typeface="Arial"/>
              <a:sym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251"/>
        <p:cNvGrpSpPr/>
        <p:nvPr/>
      </p:nvGrpSpPr>
      <p:grpSpPr>
        <a:xfrm>
          <a:off x="0" y="0"/>
          <a:ext cx="0" cy="0"/>
          <a:chOff x="0" y="0"/>
          <a:chExt cx="0" cy="0"/>
        </a:xfrm>
      </p:grpSpPr>
      <p:sp>
        <p:nvSpPr>
          <p:cNvPr id="252" name="Shape 252"/>
          <p:cNvSpPr txBox="1">
            <a:spLocks noGrp="1"/>
          </p:cNvSpPr>
          <p:nvPr>
            <p:ph type="title"/>
          </p:nvPr>
        </p:nvSpPr>
        <p:spPr>
          <a:xfrm>
            <a:off x="1792288" y="4800600"/>
            <a:ext cx="5486400" cy="5667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253" name="Shape 253"/>
          <p:cNvSpPr>
            <a:spLocks noGrp="1"/>
          </p:cNvSpPr>
          <p:nvPr>
            <p:ph type="pic" idx="2"/>
          </p:nvPr>
        </p:nvSpPr>
        <p:spPr>
          <a:xfrm>
            <a:off x="1792288" y="612775"/>
            <a:ext cx="5486400" cy="4114800"/>
          </a:xfrm>
          <a:prstGeom prst="rect">
            <a:avLst/>
          </a:prstGeom>
          <a:noFill/>
          <a:ln>
            <a:noFill/>
          </a:ln>
        </p:spPr>
        <p:txBody>
          <a:bodyPr lIns="91425" tIns="91425" rIns="91425" bIns="91425" anchor="ctr" anchorCtr="0"/>
          <a:lstStyle>
            <a:lvl1pPr lvl="0">
              <a:spcBef>
                <a:spcPts val="0"/>
              </a:spcBef>
              <a:buNone/>
              <a:defRPr/>
            </a:lvl1pPr>
          </a:lstStyle>
          <a:p>
            <a:endParaRPr/>
          </a:p>
        </p:txBody>
      </p:sp>
      <p:sp>
        <p:nvSpPr>
          <p:cNvPr id="254" name="Shape 254"/>
          <p:cNvSpPr txBox="1">
            <a:spLocks noGrp="1"/>
          </p:cNvSpPr>
          <p:nvPr>
            <p:ph type="body" idx="1"/>
          </p:nvPr>
        </p:nvSpPr>
        <p:spPr>
          <a:xfrm>
            <a:off x="1792288" y="5367337"/>
            <a:ext cx="5486400" cy="8049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55" name="Shape 255"/>
          <p:cNvSpPr txBox="1">
            <a:spLocks noGrp="1"/>
          </p:cNvSpPr>
          <p:nvPr>
            <p:ph type="sldNum" idx="12"/>
          </p:nvPr>
        </p:nvSpPr>
        <p:spPr>
          <a:xfrm>
            <a:off x="6553200" y="6248400"/>
            <a:ext cx="1905000"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folHlink"/>
              </a:buClr>
              <a:buSzPct val="25000"/>
              <a:buFont typeface="Arial"/>
              <a:buNone/>
            </a:pPr>
            <a:fld id="{00000000-1234-1234-1234-123412341234}" type="slidenum">
              <a:rPr lang="en-US" sz="1400" b="0" i="0" u="none">
                <a:solidFill>
                  <a:schemeClr val="folHlink"/>
                </a:solidFill>
                <a:latin typeface="Arial"/>
                <a:ea typeface="Arial"/>
                <a:cs typeface="Arial"/>
                <a:sym typeface="Arial"/>
              </a:rPr>
              <a:t>‹#›</a:t>
            </a:fld>
            <a:endParaRPr lang="en-US" sz="1400" b="0" i="0" u="none">
              <a:solidFill>
                <a:schemeClr val="folHlink"/>
              </a:solidFill>
              <a:latin typeface="Arial"/>
              <a:ea typeface="Arial"/>
              <a:cs typeface="Arial"/>
              <a:sym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256"/>
        <p:cNvGrpSpPr/>
        <p:nvPr/>
      </p:nvGrpSpPr>
      <p:grpSpPr>
        <a:xfrm>
          <a:off x="0" y="0"/>
          <a:ext cx="0" cy="0"/>
          <a:chOff x="0" y="0"/>
          <a:chExt cx="0" cy="0"/>
        </a:xfrm>
      </p:grpSpPr>
      <p:sp>
        <p:nvSpPr>
          <p:cNvPr id="257" name="Shape 257"/>
          <p:cNvSpPr txBox="1">
            <a:spLocks noGrp="1"/>
          </p:cNvSpPr>
          <p:nvPr>
            <p:ph type="title"/>
          </p:nvPr>
        </p:nvSpPr>
        <p:spPr>
          <a:xfrm>
            <a:off x="685800" y="304800"/>
            <a:ext cx="7772400" cy="9906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lvl="1" indent="0" algn="l" rtl="0">
              <a:spcBef>
                <a:spcPts val="0"/>
              </a:spcBef>
              <a:spcAft>
                <a:spcPts val="0"/>
              </a:spcAft>
              <a:buNone/>
              <a:defRPr sz="1800"/>
            </a:lvl2pPr>
            <a:lvl3pPr lvl="2" indent="0" algn="l" rtl="0">
              <a:spcBef>
                <a:spcPts val="0"/>
              </a:spcBef>
              <a:spcAft>
                <a:spcPts val="0"/>
              </a:spcAft>
              <a:buNone/>
              <a:defRPr sz="1800"/>
            </a:lvl3pPr>
            <a:lvl4pPr lvl="3" indent="0" algn="l" rtl="0">
              <a:spcBef>
                <a:spcPts val="0"/>
              </a:spcBef>
              <a:spcAft>
                <a:spcPts val="0"/>
              </a:spcAft>
              <a:buNone/>
              <a:defRPr sz="1800"/>
            </a:lvl4pPr>
            <a:lvl5pPr lvl="4" indent="0" algn="l" rtl="0">
              <a:spcBef>
                <a:spcPts val="0"/>
              </a:spcBef>
              <a:spcAft>
                <a:spcPts val="0"/>
              </a:spcAft>
              <a:buNone/>
              <a:defRPr sz="1800"/>
            </a:lvl5pPr>
            <a:lvl6pPr marL="457200" lvl="5" indent="0" algn="l" rtl="0">
              <a:spcBef>
                <a:spcPts val="0"/>
              </a:spcBef>
              <a:spcAft>
                <a:spcPts val="0"/>
              </a:spcAft>
              <a:buNone/>
              <a:defRPr sz="1800"/>
            </a:lvl6pPr>
            <a:lvl7pPr marL="914400" lvl="6" indent="0" algn="l" rtl="0">
              <a:spcBef>
                <a:spcPts val="0"/>
              </a:spcBef>
              <a:spcAft>
                <a:spcPts val="0"/>
              </a:spcAft>
              <a:buNone/>
              <a:defRPr sz="1800"/>
            </a:lvl7pPr>
            <a:lvl8pPr marL="1371600" lvl="7" indent="0" algn="l" rtl="0">
              <a:spcBef>
                <a:spcPts val="0"/>
              </a:spcBef>
              <a:spcAft>
                <a:spcPts val="0"/>
              </a:spcAft>
              <a:buNone/>
              <a:defRPr sz="1800"/>
            </a:lvl8pPr>
            <a:lvl9pPr marL="1828800" lvl="8" indent="0" algn="l" rtl="0">
              <a:spcBef>
                <a:spcPts val="0"/>
              </a:spcBef>
              <a:spcAft>
                <a:spcPts val="0"/>
              </a:spcAft>
              <a:buNone/>
              <a:defRPr sz="1800"/>
            </a:lvl9pPr>
          </a:lstStyle>
          <a:p>
            <a:endParaRPr/>
          </a:p>
        </p:txBody>
      </p:sp>
      <p:sp>
        <p:nvSpPr>
          <p:cNvPr id="258" name="Shape 258"/>
          <p:cNvSpPr txBox="1">
            <a:spLocks noGrp="1"/>
          </p:cNvSpPr>
          <p:nvPr>
            <p:ph type="body" idx="1"/>
          </p:nvPr>
        </p:nvSpPr>
        <p:spPr>
          <a:xfrm rot="5400000">
            <a:off x="2324099" y="-38100"/>
            <a:ext cx="4495800" cy="7772400"/>
          </a:xfrm>
          <a:prstGeom prst="rect">
            <a:avLst/>
          </a:prstGeom>
          <a:noFill/>
          <a:ln>
            <a:noFill/>
          </a:ln>
        </p:spPr>
        <p:txBody>
          <a:bodyPr lIns="91425" tIns="91425" rIns="91425" bIns="91425" anchor="t" anchorCtr="0"/>
          <a:lstStyle>
            <a:lvl1pPr marL="342900" marR="0" lvl="0" indent="-63500" algn="l" rtl="0">
              <a:lnSpc>
                <a:spcPct val="100000"/>
              </a:lnSpc>
              <a:spcBef>
                <a:spcPts val="60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1pPr>
            <a:lvl2pPr marL="742950" marR="0" lvl="1" indent="-19050" algn="l" rtl="0">
              <a:lnSpc>
                <a:spcPct val="100000"/>
              </a:lnSpc>
              <a:spcBef>
                <a:spcPts val="56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48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40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40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40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40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40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40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259" name="Shape 259"/>
          <p:cNvSpPr txBox="1">
            <a:spLocks noGrp="1"/>
          </p:cNvSpPr>
          <p:nvPr>
            <p:ph type="sldNum" idx="12"/>
          </p:nvPr>
        </p:nvSpPr>
        <p:spPr>
          <a:xfrm>
            <a:off x="6553200" y="6248400"/>
            <a:ext cx="1905000"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folHlink"/>
              </a:buClr>
              <a:buSzPct val="25000"/>
              <a:buFont typeface="Arial"/>
              <a:buNone/>
            </a:pPr>
            <a:fld id="{00000000-1234-1234-1234-123412341234}" type="slidenum">
              <a:rPr lang="en-US" sz="1400" b="0" i="0" u="none">
                <a:solidFill>
                  <a:schemeClr val="folHlink"/>
                </a:solidFill>
                <a:latin typeface="Arial"/>
                <a:ea typeface="Arial"/>
                <a:cs typeface="Arial"/>
                <a:sym typeface="Arial"/>
              </a:rPr>
              <a:t>‹#›</a:t>
            </a:fld>
            <a:endParaRPr lang="en-US" sz="1400" b="0" i="0" u="none">
              <a:solidFill>
                <a:schemeClr val="folHlink"/>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73050"/>
            <a:ext cx="3008313" cy="1162048"/>
          </a:xfrm>
          <a:prstGeom prst="rect">
            <a:avLst/>
          </a:prstGeom>
          <a:noFill/>
          <a:ln>
            <a:noFill/>
          </a:ln>
        </p:spPr>
        <p:txBody>
          <a:bodyPr lIns="91425" tIns="91425" rIns="91425" bIns="91425" anchor="b"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5" name="Shape 35"/>
          <p:cNvSpPr txBox="1">
            <a:spLocks noGrp="1"/>
          </p:cNvSpPr>
          <p:nvPr>
            <p:ph type="body" idx="1"/>
          </p:nvPr>
        </p:nvSpPr>
        <p:spPr>
          <a:xfrm>
            <a:off x="3575050" y="273050"/>
            <a:ext cx="5111750" cy="5853111"/>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6" name="Shape 36"/>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lvl="0" indent="0" rtl="0">
              <a:spcBef>
                <a:spcPts val="0"/>
              </a:spcBef>
              <a:buFont typeface="Arial"/>
              <a:buNone/>
              <a:defRPr/>
            </a:lvl1pPr>
            <a:lvl2pPr marL="457200" lvl="1" indent="0" rtl="0">
              <a:spcBef>
                <a:spcPts val="0"/>
              </a:spcBef>
              <a:buFont typeface="Arial"/>
              <a:buNone/>
              <a:defRPr/>
            </a:lvl2pPr>
            <a:lvl3pPr marL="914400" lvl="2" indent="0" rtl="0">
              <a:spcBef>
                <a:spcPts val="0"/>
              </a:spcBef>
              <a:buFont typeface="Arial"/>
              <a:buNone/>
              <a:defRPr/>
            </a:lvl3pPr>
            <a:lvl4pPr marL="1371600" lvl="3" indent="0" rtl="0">
              <a:spcBef>
                <a:spcPts val="0"/>
              </a:spcBef>
              <a:buFont typeface="Arial"/>
              <a:buNone/>
              <a:defRPr/>
            </a:lvl4pPr>
            <a:lvl5pPr marL="1828800" lvl="4" indent="0" rtl="0">
              <a:spcBef>
                <a:spcPts val="0"/>
              </a:spcBef>
              <a:buFont typeface="Arial"/>
              <a:buNone/>
              <a:defRPr/>
            </a:lvl5pPr>
            <a:lvl6pPr marL="2286000" lvl="5" indent="0" rtl="0">
              <a:spcBef>
                <a:spcPts val="0"/>
              </a:spcBef>
              <a:buFont typeface="Arial"/>
              <a:buNone/>
              <a:defRPr/>
            </a:lvl6pPr>
            <a:lvl7pPr marL="2743200" lvl="6" indent="0" rtl="0">
              <a:spcBef>
                <a:spcPts val="0"/>
              </a:spcBef>
              <a:buFont typeface="Arial"/>
              <a:buNone/>
              <a:defRPr/>
            </a:lvl7pPr>
            <a:lvl8pPr marL="3200400" lvl="7" indent="0" rtl="0">
              <a:spcBef>
                <a:spcPts val="0"/>
              </a:spcBef>
              <a:buFont typeface="Arial"/>
              <a:buNone/>
              <a:defRPr/>
            </a:lvl8pPr>
            <a:lvl9pPr marL="3657600" lvl="8" indent="0" rtl="0">
              <a:spcBef>
                <a:spcPts val="0"/>
              </a:spcBef>
              <a:buFont typeface="Arial"/>
              <a:buNone/>
              <a:defRPr/>
            </a:lvl9pPr>
          </a:lstStyle>
          <a:p>
            <a:endParaRPr/>
          </a:p>
        </p:txBody>
      </p:sp>
      <p:sp>
        <p:nvSpPr>
          <p:cNvPr id="37" name="Shape 37"/>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folHlink"/>
              </a:buClr>
              <a:buSzPct val="25000"/>
              <a:buFont typeface="Arial"/>
              <a:buNone/>
            </a:pPr>
            <a:fld id="{00000000-1234-1234-1234-123412341234}" type="slidenum">
              <a:rPr lang="en-US" sz="1400" b="0" i="0" u="none" strike="noStrike" cap="none">
                <a:solidFill>
                  <a:schemeClr val="folHlink"/>
                </a:solidFill>
                <a:latin typeface="Arial"/>
                <a:ea typeface="Arial"/>
                <a:cs typeface="Arial"/>
                <a:sym typeface="Arial"/>
              </a:rPr>
              <a:t>‹#›</a:t>
            </a:fld>
            <a:endParaRPr lang="en-US" sz="1400" b="0" i="0" u="none" strike="noStrike" cap="none">
              <a:solidFill>
                <a:schemeClr val="folHlink"/>
              </a:solidFill>
              <a:latin typeface="Arial"/>
              <a:ea typeface="Arial"/>
              <a:cs typeface="Arial"/>
              <a:sym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rot="5400000">
            <a:off x="4591049" y="2228850"/>
            <a:ext cx="5791200" cy="1943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lvl="1" indent="0" algn="l" rtl="0">
              <a:spcBef>
                <a:spcPts val="0"/>
              </a:spcBef>
              <a:spcAft>
                <a:spcPts val="0"/>
              </a:spcAft>
              <a:buNone/>
              <a:defRPr sz="1800"/>
            </a:lvl2pPr>
            <a:lvl3pPr lvl="2" indent="0" algn="l" rtl="0">
              <a:spcBef>
                <a:spcPts val="0"/>
              </a:spcBef>
              <a:spcAft>
                <a:spcPts val="0"/>
              </a:spcAft>
              <a:buNone/>
              <a:defRPr sz="1800"/>
            </a:lvl3pPr>
            <a:lvl4pPr lvl="3" indent="0" algn="l" rtl="0">
              <a:spcBef>
                <a:spcPts val="0"/>
              </a:spcBef>
              <a:spcAft>
                <a:spcPts val="0"/>
              </a:spcAft>
              <a:buNone/>
              <a:defRPr sz="1800"/>
            </a:lvl4pPr>
            <a:lvl5pPr lvl="4" indent="0" algn="l" rtl="0">
              <a:spcBef>
                <a:spcPts val="0"/>
              </a:spcBef>
              <a:spcAft>
                <a:spcPts val="0"/>
              </a:spcAft>
              <a:buNone/>
              <a:defRPr sz="1800"/>
            </a:lvl5pPr>
            <a:lvl6pPr marL="457200" lvl="5" indent="0" algn="l" rtl="0">
              <a:spcBef>
                <a:spcPts val="0"/>
              </a:spcBef>
              <a:spcAft>
                <a:spcPts val="0"/>
              </a:spcAft>
              <a:buNone/>
              <a:defRPr sz="1800"/>
            </a:lvl6pPr>
            <a:lvl7pPr marL="914400" lvl="6" indent="0" algn="l" rtl="0">
              <a:spcBef>
                <a:spcPts val="0"/>
              </a:spcBef>
              <a:spcAft>
                <a:spcPts val="0"/>
              </a:spcAft>
              <a:buNone/>
              <a:defRPr sz="1800"/>
            </a:lvl7pPr>
            <a:lvl8pPr marL="1371600" lvl="7" indent="0" algn="l" rtl="0">
              <a:spcBef>
                <a:spcPts val="0"/>
              </a:spcBef>
              <a:spcAft>
                <a:spcPts val="0"/>
              </a:spcAft>
              <a:buNone/>
              <a:defRPr sz="1800"/>
            </a:lvl8pPr>
            <a:lvl9pPr marL="1828800" lvl="8" indent="0" algn="l" rtl="0">
              <a:spcBef>
                <a:spcPts val="0"/>
              </a:spcBef>
              <a:spcAft>
                <a:spcPts val="0"/>
              </a:spcAft>
              <a:buNone/>
              <a:defRPr sz="1800"/>
            </a:lvl9pPr>
          </a:lstStyle>
          <a:p>
            <a:endParaRPr/>
          </a:p>
        </p:txBody>
      </p:sp>
      <p:sp>
        <p:nvSpPr>
          <p:cNvPr id="262" name="Shape 262"/>
          <p:cNvSpPr txBox="1">
            <a:spLocks noGrp="1"/>
          </p:cNvSpPr>
          <p:nvPr>
            <p:ph type="body" idx="1"/>
          </p:nvPr>
        </p:nvSpPr>
        <p:spPr>
          <a:xfrm rot="5400000">
            <a:off x="628648" y="361950"/>
            <a:ext cx="5791200" cy="5676900"/>
          </a:xfrm>
          <a:prstGeom prst="rect">
            <a:avLst/>
          </a:prstGeom>
          <a:noFill/>
          <a:ln>
            <a:noFill/>
          </a:ln>
        </p:spPr>
        <p:txBody>
          <a:bodyPr lIns="91425" tIns="91425" rIns="91425" bIns="91425" anchor="t" anchorCtr="0"/>
          <a:lstStyle>
            <a:lvl1pPr marL="342900" marR="0" lvl="0" indent="-63500" algn="l" rtl="0">
              <a:lnSpc>
                <a:spcPct val="100000"/>
              </a:lnSpc>
              <a:spcBef>
                <a:spcPts val="60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1pPr>
            <a:lvl2pPr marL="742950" marR="0" lvl="1" indent="-19050" algn="l" rtl="0">
              <a:lnSpc>
                <a:spcPct val="100000"/>
              </a:lnSpc>
              <a:spcBef>
                <a:spcPts val="56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48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40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40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40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40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40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40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263" name="Shape 263"/>
          <p:cNvSpPr txBox="1">
            <a:spLocks noGrp="1"/>
          </p:cNvSpPr>
          <p:nvPr>
            <p:ph type="sldNum" idx="12"/>
          </p:nvPr>
        </p:nvSpPr>
        <p:spPr>
          <a:xfrm>
            <a:off x="6553200" y="6248400"/>
            <a:ext cx="1905000"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folHlink"/>
              </a:buClr>
              <a:buSzPct val="25000"/>
              <a:buFont typeface="Arial"/>
              <a:buNone/>
            </a:pPr>
            <a:fld id="{00000000-1234-1234-1234-123412341234}" type="slidenum">
              <a:rPr lang="en-US" sz="1400" b="0" i="0" u="none">
                <a:solidFill>
                  <a:schemeClr val="folHlink"/>
                </a:solidFill>
                <a:latin typeface="Arial"/>
                <a:ea typeface="Arial"/>
                <a:cs typeface="Arial"/>
                <a:sym typeface="Arial"/>
              </a:rPr>
              <a:t>‹#›</a:t>
            </a:fld>
            <a:endParaRPr lang="en-US" sz="1400" b="0" i="0" u="none">
              <a:solidFill>
                <a:schemeClr val="folHlink"/>
              </a:solidFill>
              <a:latin typeface="Arial"/>
              <a:ea typeface="Arial"/>
              <a:cs typeface="Arial"/>
              <a:sym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85"/>
        <p:cNvGrpSpPr/>
        <p:nvPr/>
      </p:nvGrpSpPr>
      <p:grpSpPr>
        <a:xfrm>
          <a:off x="0" y="0"/>
          <a:ext cx="0" cy="0"/>
          <a:chOff x="0" y="0"/>
          <a:chExt cx="0" cy="0"/>
        </a:xfrm>
      </p:grpSpPr>
      <p:sp>
        <p:nvSpPr>
          <p:cNvPr id="386" name="Shape 386"/>
          <p:cNvSpPr txBox="1">
            <a:spLocks noGrp="1"/>
          </p:cNvSpPr>
          <p:nvPr>
            <p:ph type="title"/>
          </p:nvPr>
        </p:nvSpPr>
        <p:spPr>
          <a:xfrm>
            <a:off x="685800" y="304800"/>
            <a:ext cx="7772400" cy="9906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1800"/>
            </a:lvl2pPr>
            <a:lvl3pPr marL="0" marR="0" lvl="2" indent="0" algn="l" rtl="0">
              <a:spcBef>
                <a:spcPts val="0"/>
              </a:spcBef>
              <a:spcAft>
                <a:spcPts val="0"/>
              </a:spcAft>
              <a:buNone/>
              <a:defRPr sz="1800"/>
            </a:lvl3pPr>
            <a:lvl4pPr marL="0" marR="0" lvl="3" indent="0" algn="l" rtl="0">
              <a:spcBef>
                <a:spcPts val="0"/>
              </a:spcBef>
              <a:spcAft>
                <a:spcPts val="0"/>
              </a:spcAft>
              <a:buNone/>
              <a:defRPr sz="1800"/>
            </a:lvl4pPr>
            <a:lvl5pPr marL="0" marR="0" lvl="4" indent="0" algn="l" rtl="0">
              <a:spcBef>
                <a:spcPts val="0"/>
              </a:spcBef>
              <a:spcAft>
                <a:spcPts val="0"/>
              </a:spcAft>
              <a:buNone/>
              <a:defRPr sz="1800"/>
            </a:lvl5pPr>
            <a:lvl6pPr marL="457200" marR="0" lvl="5" indent="0" algn="l" rtl="0">
              <a:spcBef>
                <a:spcPts val="0"/>
              </a:spcBef>
              <a:spcAft>
                <a:spcPts val="0"/>
              </a:spcAft>
              <a:buNone/>
              <a:defRPr sz="1800"/>
            </a:lvl6pPr>
            <a:lvl7pPr marL="914400" marR="0" lvl="6" indent="0" algn="l" rtl="0">
              <a:spcBef>
                <a:spcPts val="0"/>
              </a:spcBef>
              <a:spcAft>
                <a:spcPts val="0"/>
              </a:spcAft>
              <a:buNone/>
              <a:defRPr sz="1800"/>
            </a:lvl7pPr>
            <a:lvl8pPr marL="1371600" marR="0" lvl="7" indent="0" algn="l" rtl="0">
              <a:spcBef>
                <a:spcPts val="0"/>
              </a:spcBef>
              <a:spcAft>
                <a:spcPts val="0"/>
              </a:spcAft>
              <a:buNone/>
              <a:defRPr sz="1800"/>
            </a:lvl8pPr>
            <a:lvl9pPr marL="1828800" marR="0" lvl="8" indent="0" algn="l" rtl="0">
              <a:spcBef>
                <a:spcPts val="0"/>
              </a:spcBef>
              <a:spcAft>
                <a:spcPts val="0"/>
              </a:spcAft>
              <a:buNone/>
              <a:defRPr sz="1800"/>
            </a:lvl9pPr>
          </a:lstStyle>
          <a:p>
            <a:endParaRPr/>
          </a:p>
        </p:txBody>
      </p:sp>
      <p:sp>
        <p:nvSpPr>
          <p:cNvPr id="387" name="Shape 387"/>
          <p:cNvSpPr txBox="1">
            <a:spLocks noGrp="1"/>
          </p:cNvSpPr>
          <p:nvPr>
            <p:ph type="body" idx="1"/>
          </p:nvPr>
        </p:nvSpPr>
        <p:spPr>
          <a:xfrm>
            <a:off x="685800" y="1600200"/>
            <a:ext cx="7772400" cy="4495800"/>
          </a:xfrm>
          <a:prstGeom prst="rect">
            <a:avLst/>
          </a:prstGeom>
          <a:noFill/>
          <a:ln>
            <a:noFill/>
          </a:ln>
        </p:spPr>
        <p:txBody>
          <a:bodyPr lIns="91425" tIns="91425" rIns="91425" bIns="91425" anchor="t" anchorCtr="0"/>
          <a:lstStyle>
            <a:lvl1pPr marL="342900" marR="0" lvl="0" indent="-63500" algn="l" rtl="0">
              <a:lnSpc>
                <a:spcPct val="100000"/>
              </a:lnSpc>
              <a:spcBef>
                <a:spcPts val="60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1pPr>
            <a:lvl2pPr marL="742950" marR="0" lvl="1" indent="-19050" algn="l" rtl="0">
              <a:lnSpc>
                <a:spcPct val="100000"/>
              </a:lnSpc>
              <a:spcBef>
                <a:spcPts val="56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48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40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40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40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40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40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40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388" name="Shape 388"/>
          <p:cNvSpPr txBox="1">
            <a:spLocks noGrp="1"/>
          </p:cNvSpPr>
          <p:nvPr>
            <p:ph type="sldNum" idx="12"/>
          </p:nvPr>
        </p:nvSpPr>
        <p:spPr>
          <a:xfrm>
            <a:off x="6553200" y="6248400"/>
            <a:ext cx="1905000"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folHlink"/>
              </a:buClr>
              <a:buSzPct val="25000"/>
              <a:buFont typeface="Arial"/>
              <a:buNone/>
            </a:pPr>
            <a:fld id="{00000000-1234-1234-1234-123412341234}" type="slidenum">
              <a:rPr lang="en-US" sz="1400" b="0" i="0" u="none" strike="noStrike" cap="none">
                <a:solidFill>
                  <a:schemeClr val="folHlink"/>
                </a:solidFill>
                <a:latin typeface="Arial"/>
                <a:ea typeface="Arial"/>
                <a:cs typeface="Arial"/>
                <a:sym typeface="Arial"/>
              </a:rPr>
              <a:t>‹#›</a:t>
            </a:fld>
            <a:endParaRPr lang="en-US" sz="1400" b="0" i="0" u="none" strike="noStrike" cap="none">
              <a:solidFill>
                <a:schemeClr val="folHlink"/>
              </a:solidFill>
              <a:latin typeface="Arial"/>
              <a:ea typeface="Arial"/>
              <a:cs typeface="Arial"/>
              <a:sym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393"/>
        <p:cNvGrpSpPr/>
        <p:nvPr/>
      </p:nvGrpSpPr>
      <p:grpSpPr>
        <a:xfrm>
          <a:off x="0" y="0"/>
          <a:ext cx="0" cy="0"/>
          <a:chOff x="0" y="0"/>
          <a:chExt cx="0" cy="0"/>
        </a:xfrm>
      </p:grpSpPr>
      <p:sp>
        <p:nvSpPr>
          <p:cNvPr id="394" name="Shape 394"/>
          <p:cNvSpPr txBox="1">
            <a:spLocks noGrp="1"/>
          </p:cNvSpPr>
          <p:nvPr>
            <p:ph type="title"/>
          </p:nvPr>
        </p:nvSpPr>
        <p:spPr>
          <a:xfrm>
            <a:off x="685800" y="304800"/>
            <a:ext cx="7772400" cy="9906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1800"/>
            </a:lvl2pPr>
            <a:lvl3pPr marL="0" marR="0" lvl="2" indent="0" algn="l" rtl="0">
              <a:spcBef>
                <a:spcPts val="0"/>
              </a:spcBef>
              <a:spcAft>
                <a:spcPts val="0"/>
              </a:spcAft>
              <a:buNone/>
              <a:defRPr sz="1800"/>
            </a:lvl3pPr>
            <a:lvl4pPr marL="0" marR="0" lvl="3" indent="0" algn="l" rtl="0">
              <a:spcBef>
                <a:spcPts val="0"/>
              </a:spcBef>
              <a:spcAft>
                <a:spcPts val="0"/>
              </a:spcAft>
              <a:buNone/>
              <a:defRPr sz="1800"/>
            </a:lvl4pPr>
            <a:lvl5pPr marL="0" marR="0" lvl="4" indent="0" algn="l" rtl="0">
              <a:spcBef>
                <a:spcPts val="0"/>
              </a:spcBef>
              <a:spcAft>
                <a:spcPts val="0"/>
              </a:spcAft>
              <a:buNone/>
              <a:defRPr sz="1800"/>
            </a:lvl5pPr>
            <a:lvl6pPr marL="457200" marR="0" lvl="5" indent="0" algn="l" rtl="0">
              <a:spcBef>
                <a:spcPts val="0"/>
              </a:spcBef>
              <a:spcAft>
                <a:spcPts val="0"/>
              </a:spcAft>
              <a:buNone/>
              <a:defRPr sz="1800"/>
            </a:lvl6pPr>
            <a:lvl7pPr marL="914400" marR="0" lvl="6" indent="0" algn="l" rtl="0">
              <a:spcBef>
                <a:spcPts val="0"/>
              </a:spcBef>
              <a:spcAft>
                <a:spcPts val="0"/>
              </a:spcAft>
              <a:buNone/>
              <a:defRPr sz="1800"/>
            </a:lvl7pPr>
            <a:lvl8pPr marL="1371600" marR="0" lvl="7" indent="0" algn="l" rtl="0">
              <a:spcBef>
                <a:spcPts val="0"/>
              </a:spcBef>
              <a:spcAft>
                <a:spcPts val="0"/>
              </a:spcAft>
              <a:buNone/>
              <a:defRPr sz="1800"/>
            </a:lvl8pPr>
            <a:lvl9pPr marL="1828800" marR="0" lvl="8" indent="0" algn="l" rtl="0">
              <a:spcBef>
                <a:spcPts val="0"/>
              </a:spcBef>
              <a:spcAft>
                <a:spcPts val="0"/>
              </a:spcAft>
              <a:buNone/>
              <a:defRPr sz="1800"/>
            </a:lvl9pPr>
          </a:lstStyle>
          <a:p>
            <a:endParaRPr/>
          </a:p>
        </p:txBody>
      </p:sp>
      <p:sp>
        <p:nvSpPr>
          <p:cNvPr id="395" name="Shape 395"/>
          <p:cNvSpPr txBox="1">
            <a:spLocks noGrp="1"/>
          </p:cNvSpPr>
          <p:nvPr>
            <p:ph type="body" idx="1"/>
          </p:nvPr>
        </p:nvSpPr>
        <p:spPr>
          <a:xfrm rot="5400000">
            <a:off x="2324099" y="-38100"/>
            <a:ext cx="4495800" cy="7772400"/>
          </a:xfrm>
          <a:prstGeom prst="rect">
            <a:avLst/>
          </a:prstGeom>
          <a:noFill/>
          <a:ln>
            <a:noFill/>
          </a:ln>
        </p:spPr>
        <p:txBody>
          <a:bodyPr lIns="91425" tIns="91425" rIns="91425" bIns="91425" anchor="t" anchorCtr="0"/>
          <a:lstStyle>
            <a:lvl1pPr marL="342900" marR="0" lvl="0" indent="-63500" algn="l" rtl="0">
              <a:lnSpc>
                <a:spcPct val="100000"/>
              </a:lnSpc>
              <a:spcBef>
                <a:spcPts val="60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1pPr>
            <a:lvl2pPr marL="742950" marR="0" lvl="1" indent="-19050" algn="l" rtl="0">
              <a:lnSpc>
                <a:spcPct val="100000"/>
              </a:lnSpc>
              <a:spcBef>
                <a:spcPts val="56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48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40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40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40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40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40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40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396" name="Shape 396"/>
          <p:cNvSpPr txBox="1">
            <a:spLocks noGrp="1"/>
          </p:cNvSpPr>
          <p:nvPr>
            <p:ph type="sldNum" idx="12"/>
          </p:nvPr>
        </p:nvSpPr>
        <p:spPr>
          <a:xfrm>
            <a:off x="6553200" y="6248400"/>
            <a:ext cx="1905000"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folHlink"/>
              </a:buClr>
              <a:buSzPct val="25000"/>
              <a:buFont typeface="Arial"/>
              <a:buNone/>
            </a:pPr>
            <a:fld id="{00000000-1234-1234-1234-123412341234}" type="slidenum">
              <a:rPr lang="en-US" sz="1400" b="0" i="0" u="none" strike="noStrike" cap="none">
                <a:solidFill>
                  <a:schemeClr val="folHlink"/>
                </a:solidFill>
                <a:latin typeface="Arial"/>
                <a:ea typeface="Arial"/>
                <a:cs typeface="Arial"/>
                <a:sym typeface="Arial"/>
              </a:rPr>
              <a:t>‹#›</a:t>
            </a:fld>
            <a:endParaRPr lang="en-US" sz="1400" b="0" i="0" u="none" strike="noStrike" cap="none">
              <a:solidFill>
                <a:schemeClr val="folHlink"/>
              </a:solidFill>
              <a:latin typeface="Arial"/>
              <a:ea typeface="Arial"/>
              <a:cs typeface="Arial"/>
              <a:sym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397"/>
        <p:cNvGrpSpPr/>
        <p:nvPr/>
      </p:nvGrpSpPr>
      <p:grpSpPr>
        <a:xfrm>
          <a:off x="0" y="0"/>
          <a:ext cx="0" cy="0"/>
          <a:chOff x="0" y="0"/>
          <a:chExt cx="0" cy="0"/>
        </a:xfrm>
      </p:grpSpPr>
      <p:sp>
        <p:nvSpPr>
          <p:cNvPr id="398" name="Shape 398"/>
          <p:cNvSpPr txBox="1">
            <a:spLocks noGrp="1"/>
          </p:cNvSpPr>
          <p:nvPr>
            <p:ph type="title"/>
          </p:nvPr>
        </p:nvSpPr>
        <p:spPr>
          <a:xfrm>
            <a:off x="1792288" y="4800600"/>
            <a:ext cx="5486400" cy="5667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1800"/>
            </a:lvl2pPr>
            <a:lvl3pPr marL="0" marR="0" lvl="2" indent="0" algn="l" rtl="0">
              <a:spcBef>
                <a:spcPts val="0"/>
              </a:spcBef>
              <a:spcAft>
                <a:spcPts val="0"/>
              </a:spcAft>
              <a:buNone/>
              <a:defRPr sz="1800"/>
            </a:lvl3pPr>
            <a:lvl4pPr marL="0" marR="0" lvl="3" indent="0" algn="l" rtl="0">
              <a:spcBef>
                <a:spcPts val="0"/>
              </a:spcBef>
              <a:spcAft>
                <a:spcPts val="0"/>
              </a:spcAft>
              <a:buNone/>
              <a:defRPr sz="1800"/>
            </a:lvl4pPr>
            <a:lvl5pPr marL="0" marR="0" lvl="4" indent="0" algn="l" rtl="0">
              <a:spcBef>
                <a:spcPts val="0"/>
              </a:spcBef>
              <a:spcAft>
                <a:spcPts val="0"/>
              </a:spcAft>
              <a:buNone/>
              <a:defRPr sz="1800"/>
            </a:lvl5pPr>
            <a:lvl6pPr marL="457200" marR="0" lvl="5" indent="0" algn="l" rtl="0">
              <a:spcBef>
                <a:spcPts val="0"/>
              </a:spcBef>
              <a:spcAft>
                <a:spcPts val="0"/>
              </a:spcAft>
              <a:buNone/>
              <a:defRPr sz="1800"/>
            </a:lvl6pPr>
            <a:lvl7pPr marL="914400" marR="0" lvl="6" indent="0" algn="l" rtl="0">
              <a:spcBef>
                <a:spcPts val="0"/>
              </a:spcBef>
              <a:spcAft>
                <a:spcPts val="0"/>
              </a:spcAft>
              <a:buNone/>
              <a:defRPr sz="1800"/>
            </a:lvl7pPr>
            <a:lvl8pPr marL="1371600" marR="0" lvl="7" indent="0" algn="l" rtl="0">
              <a:spcBef>
                <a:spcPts val="0"/>
              </a:spcBef>
              <a:spcAft>
                <a:spcPts val="0"/>
              </a:spcAft>
              <a:buNone/>
              <a:defRPr sz="1800"/>
            </a:lvl8pPr>
            <a:lvl9pPr marL="1828800" marR="0" lvl="8" indent="0" algn="l" rtl="0">
              <a:spcBef>
                <a:spcPts val="0"/>
              </a:spcBef>
              <a:spcAft>
                <a:spcPts val="0"/>
              </a:spcAft>
              <a:buNone/>
              <a:defRPr sz="1800"/>
            </a:lvl9pPr>
          </a:lstStyle>
          <a:p>
            <a:endParaRPr/>
          </a:p>
        </p:txBody>
      </p:sp>
      <p:sp>
        <p:nvSpPr>
          <p:cNvPr id="399" name="Shape 399"/>
          <p:cNvSpPr>
            <a:spLocks noGrp="1"/>
          </p:cNvSpPr>
          <p:nvPr>
            <p:ph type="pic" idx="2"/>
          </p:nvPr>
        </p:nvSpPr>
        <p:spPr>
          <a:xfrm>
            <a:off x="1792288" y="612775"/>
            <a:ext cx="5486400" cy="4114800"/>
          </a:xfrm>
          <a:prstGeom prst="rect">
            <a:avLst/>
          </a:prstGeom>
          <a:noFill/>
          <a:ln>
            <a:noFill/>
          </a:ln>
        </p:spPr>
        <p:txBody>
          <a:bodyPr lIns="91425" tIns="91425" rIns="91425" bIns="91425" anchor="ctr" anchorCtr="0"/>
          <a:lstStyle>
            <a:lvl1pPr lvl="0">
              <a:spcBef>
                <a:spcPts val="0"/>
              </a:spcBef>
              <a:buNone/>
              <a:defRPr/>
            </a:lvl1pPr>
          </a:lstStyle>
          <a:p>
            <a:endParaRPr/>
          </a:p>
        </p:txBody>
      </p:sp>
      <p:sp>
        <p:nvSpPr>
          <p:cNvPr id="400" name="Shape 400"/>
          <p:cNvSpPr txBox="1">
            <a:spLocks noGrp="1"/>
          </p:cNvSpPr>
          <p:nvPr>
            <p:ph type="body" idx="1"/>
          </p:nvPr>
        </p:nvSpPr>
        <p:spPr>
          <a:xfrm>
            <a:off x="1792288" y="5367337"/>
            <a:ext cx="5486400" cy="8049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D4376"/>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D4376"/>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D4376"/>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D4376"/>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D4376"/>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D4376"/>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D4376"/>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D4376"/>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D4376"/>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401" name="Shape 401"/>
          <p:cNvSpPr txBox="1">
            <a:spLocks noGrp="1"/>
          </p:cNvSpPr>
          <p:nvPr>
            <p:ph type="sldNum" idx="12"/>
          </p:nvPr>
        </p:nvSpPr>
        <p:spPr>
          <a:xfrm>
            <a:off x="6553200" y="6248400"/>
            <a:ext cx="1905000"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folHlink"/>
              </a:buClr>
              <a:buSzPct val="25000"/>
              <a:buFont typeface="Arial"/>
              <a:buNone/>
            </a:pPr>
            <a:fld id="{00000000-1234-1234-1234-123412341234}" type="slidenum">
              <a:rPr lang="en-US" sz="1400" b="0" i="0" u="none" strike="noStrike" cap="none">
                <a:solidFill>
                  <a:schemeClr val="folHlink"/>
                </a:solidFill>
                <a:latin typeface="Arial"/>
                <a:ea typeface="Arial"/>
                <a:cs typeface="Arial"/>
                <a:sym typeface="Arial"/>
              </a:rPr>
              <a:t>‹#›</a:t>
            </a:fld>
            <a:endParaRPr lang="en-US" sz="1400" b="0" i="0" u="none" strike="noStrike" cap="none">
              <a:solidFill>
                <a:schemeClr val="folHlink"/>
              </a:solidFill>
              <a:latin typeface="Arial"/>
              <a:ea typeface="Arial"/>
              <a:cs typeface="Arial"/>
              <a:sym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402"/>
        <p:cNvGrpSpPr/>
        <p:nvPr/>
      </p:nvGrpSpPr>
      <p:grpSpPr>
        <a:xfrm>
          <a:off x="0" y="0"/>
          <a:ext cx="0" cy="0"/>
          <a:chOff x="0" y="0"/>
          <a:chExt cx="0" cy="0"/>
        </a:xfrm>
      </p:grpSpPr>
      <p:sp>
        <p:nvSpPr>
          <p:cNvPr id="403" name="Shape 403"/>
          <p:cNvSpPr txBox="1">
            <a:spLocks noGrp="1"/>
          </p:cNvSpPr>
          <p:nvPr>
            <p:ph type="title"/>
          </p:nvPr>
        </p:nvSpPr>
        <p:spPr>
          <a:xfrm>
            <a:off x="457200" y="273050"/>
            <a:ext cx="3008400" cy="11619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1800"/>
            </a:lvl2pPr>
            <a:lvl3pPr marL="0" marR="0" lvl="2" indent="0" algn="l" rtl="0">
              <a:spcBef>
                <a:spcPts val="0"/>
              </a:spcBef>
              <a:spcAft>
                <a:spcPts val="0"/>
              </a:spcAft>
              <a:buNone/>
              <a:defRPr sz="1800"/>
            </a:lvl3pPr>
            <a:lvl4pPr marL="0" marR="0" lvl="3" indent="0" algn="l" rtl="0">
              <a:spcBef>
                <a:spcPts val="0"/>
              </a:spcBef>
              <a:spcAft>
                <a:spcPts val="0"/>
              </a:spcAft>
              <a:buNone/>
              <a:defRPr sz="1800"/>
            </a:lvl4pPr>
            <a:lvl5pPr marL="0" marR="0" lvl="4" indent="0" algn="l" rtl="0">
              <a:spcBef>
                <a:spcPts val="0"/>
              </a:spcBef>
              <a:spcAft>
                <a:spcPts val="0"/>
              </a:spcAft>
              <a:buNone/>
              <a:defRPr sz="1800"/>
            </a:lvl5pPr>
            <a:lvl6pPr marL="457200" marR="0" lvl="5" indent="0" algn="l" rtl="0">
              <a:spcBef>
                <a:spcPts val="0"/>
              </a:spcBef>
              <a:spcAft>
                <a:spcPts val="0"/>
              </a:spcAft>
              <a:buNone/>
              <a:defRPr sz="1800"/>
            </a:lvl6pPr>
            <a:lvl7pPr marL="914400" marR="0" lvl="6" indent="0" algn="l" rtl="0">
              <a:spcBef>
                <a:spcPts val="0"/>
              </a:spcBef>
              <a:spcAft>
                <a:spcPts val="0"/>
              </a:spcAft>
              <a:buNone/>
              <a:defRPr sz="1800"/>
            </a:lvl7pPr>
            <a:lvl8pPr marL="1371600" marR="0" lvl="7" indent="0" algn="l" rtl="0">
              <a:spcBef>
                <a:spcPts val="0"/>
              </a:spcBef>
              <a:spcAft>
                <a:spcPts val="0"/>
              </a:spcAft>
              <a:buNone/>
              <a:defRPr sz="1800"/>
            </a:lvl8pPr>
            <a:lvl9pPr marL="1828800" marR="0" lvl="8" indent="0" algn="l" rtl="0">
              <a:spcBef>
                <a:spcPts val="0"/>
              </a:spcBef>
              <a:spcAft>
                <a:spcPts val="0"/>
              </a:spcAft>
              <a:buNone/>
              <a:defRPr sz="1800"/>
            </a:lvl9pPr>
          </a:lstStyle>
          <a:p>
            <a:endParaRPr/>
          </a:p>
        </p:txBody>
      </p:sp>
      <p:sp>
        <p:nvSpPr>
          <p:cNvPr id="404" name="Shape 404"/>
          <p:cNvSpPr txBox="1">
            <a:spLocks noGrp="1"/>
          </p:cNvSpPr>
          <p:nvPr>
            <p:ph type="body" idx="1"/>
          </p:nvPr>
        </p:nvSpPr>
        <p:spPr>
          <a:xfrm>
            <a:off x="3575050" y="273050"/>
            <a:ext cx="5111700" cy="5853000"/>
          </a:xfrm>
          <a:prstGeom prst="rect">
            <a:avLst/>
          </a:prstGeom>
          <a:noFill/>
          <a:ln>
            <a:noFill/>
          </a:ln>
        </p:spPr>
        <p:txBody>
          <a:bodyPr lIns="91425" tIns="91425" rIns="91425" bIns="91425" anchor="t" anchorCtr="0"/>
          <a:lstStyle>
            <a:lvl1pPr marL="342900" marR="0" lvl="0" indent="-63500" algn="l" rtl="0">
              <a:lnSpc>
                <a:spcPct val="100000"/>
              </a:lnSpc>
              <a:spcBef>
                <a:spcPts val="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1pPr>
            <a:lvl2pPr marL="742950" marR="0" lvl="1" indent="-19050" algn="l" rtl="0">
              <a:lnSpc>
                <a:spcPct val="100000"/>
              </a:lnSpc>
              <a:spcBef>
                <a:spcPts val="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405" name="Shape 405"/>
          <p:cNvSpPr txBox="1">
            <a:spLocks noGrp="1"/>
          </p:cNvSpPr>
          <p:nvPr>
            <p:ph type="body" idx="2"/>
          </p:nvPr>
        </p:nvSpPr>
        <p:spPr>
          <a:xfrm>
            <a:off x="457200" y="1435100"/>
            <a:ext cx="3008400" cy="46911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D4376"/>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D4376"/>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D4376"/>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D4376"/>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D4376"/>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D4376"/>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D4376"/>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D4376"/>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D4376"/>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406" name="Shape 406"/>
          <p:cNvSpPr txBox="1">
            <a:spLocks noGrp="1"/>
          </p:cNvSpPr>
          <p:nvPr>
            <p:ph type="sldNum" idx="12"/>
          </p:nvPr>
        </p:nvSpPr>
        <p:spPr>
          <a:xfrm>
            <a:off x="6553200" y="6248400"/>
            <a:ext cx="1905000"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folHlink"/>
              </a:buClr>
              <a:buSzPct val="25000"/>
              <a:buFont typeface="Arial"/>
              <a:buNone/>
            </a:pPr>
            <a:fld id="{00000000-1234-1234-1234-123412341234}" type="slidenum">
              <a:rPr lang="en-US" sz="1400" b="0" i="0" u="none" strike="noStrike" cap="none">
                <a:solidFill>
                  <a:schemeClr val="folHlink"/>
                </a:solidFill>
                <a:latin typeface="Arial"/>
                <a:ea typeface="Arial"/>
                <a:cs typeface="Arial"/>
                <a:sym typeface="Arial"/>
              </a:rPr>
              <a:t>‹#›</a:t>
            </a:fld>
            <a:endParaRPr lang="en-US" sz="1400" b="0" i="0" u="none" strike="noStrike" cap="none">
              <a:solidFill>
                <a:schemeClr val="folHlink"/>
              </a:solidFill>
              <a:latin typeface="Arial"/>
              <a:ea typeface="Arial"/>
              <a:cs typeface="Arial"/>
              <a:sym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07"/>
        <p:cNvGrpSpPr/>
        <p:nvPr/>
      </p:nvGrpSpPr>
      <p:grpSpPr>
        <a:xfrm>
          <a:off x="0" y="0"/>
          <a:ext cx="0" cy="0"/>
          <a:chOff x="0" y="0"/>
          <a:chExt cx="0" cy="0"/>
        </a:xfrm>
      </p:grpSpPr>
      <p:sp>
        <p:nvSpPr>
          <p:cNvPr id="408" name="Shape 408"/>
          <p:cNvSpPr txBox="1">
            <a:spLocks noGrp="1"/>
          </p:cNvSpPr>
          <p:nvPr>
            <p:ph type="sldNum" idx="12"/>
          </p:nvPr>
        </p:nvSpPr>
        <p:spPr>
          <a:xfrm>
            <a:off x="6553200" y="6248400"/>
            <a:ext cx="1905000"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folHlink"/>
              </a:buClr>
              <a:buSzPct val="25000"/>
              <a:buFont typeface="Arial"/>
              <a:buNone/>
            </a:pPr>
            <a:fld id="{00000000-1234-1234-1234-123412341234}" type="slidenum">
              <a:rPr lang="en-US" sz="1400" b="0" i="0" u="none" strike="noStrike" cap="none">
                <a:solidFill>
                  <a:schemeClr val="folHlink"/>
                </a:solidFill>
                <a:latin typeface="Arial"/>
                <a:ea typeface="Arial"/>
                <a:cs typeface="Arial"/>
                <a:sym typeface="Arial"/>
              </a:rPr>
              <a:t>‹#›</a:t>
            </a:fld>
            <a:endParaRPr lang="en-US" sz="1400" b="0" i="0" u="none" strike="noStrike" cap="none">
              <a:solidFill>
                <a:schemeClr val="folHlink"/>
              </a:solidFill>
              <a:latin typeface="Arial"/>
              <a:ea typeface="Arial"/>
              <a:cs typeface="Arial"/>
              <a:sym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09"/>
        <p:cNvGrpSpPr/>
        <p:nvPr/>
      </p:nvGrpSpPr>
      <p:grpSpPr>
        <a:xfrm>
          <a:off x="0" y="0"/>
          <a:ext cx="0" cy="0"/>
          <a:chOff x="0" y="0"/>
          <a:chExt cx="0" cy="0"/>
        </a:xfrm>
      </p:grpSpPr>
      <p:sp>
        <p:nvSpPr>
          <p:cNvPr id="410" name="Shape 410"/>
          <p:cNvSpPr txBox="1">
            <a:spLocks noGrp="1"/>
          </p:cNvSpPr>
          <p:nvPr>
            <p:ph type="title"/>
          </p:nvPr>
        </p:nvSpPr>
        <p:spPr>
          <a:xfrm>
            <a:off x="685800" y="304800"/>
            <a:ext cx="7772400" cy="9906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1800"/>
            </a:lvl2pPr>
            <a:lvl3pPr marL="0" marR="0" lvl="2" indent="0" algn="l" rtl="0">
              <a:spcBef>
                <a:spcPts val="0"/>
              </a:spcBef>
              <a:spcAft>
                <a:spcPts val="0"/>
              </a:spcAft>
              <a:buNone/>
              <a:defRPr sz="1800"/>
            </a:lvl3pPr>
            <a:lvl4pPr marL="0" marR="0" lvl="3" indent="0" algn="l" rtl="0">
              <a:spcBef>
                <a:spcPts val="0"/>
              </a:spcBef>
              <a:spcAft>
                <a:spcPts val="0"/>
              </a:spcAft>
              <a:buNone/>
              <a:defRPr sz="1800"/>
            </a:lvl4pPr>
            <a:lvl5pPr marL="0" marR="0" lvl="4" indent="0" algn="l" rtl="0">
              <a:spcBef>
                <a:spcPts val="0"/>
              </a:spcBef>
              <a:spcAft>
                <a:spcPts val="0"/>
              </a:spcAft>
              <a:buNone/>
              <a:defRPr sz="1800"/>
            </a:lvl5pPr>
            <a:lvl6pPr marL="457200" marR="0" lvl="5" indent="0" algn="l" rtl="0">
              <a:spcBef>
                <a:spcPts val="0"/>
              </a:spcBef>
              <a:spcAft>
                <a:spcPts val="0"/>
              </a:spcAft>
              <a:buNone/>
              <a:defRPr sz="1800"/>
            </a:lvl6pPr>
            <a:lvl7pPr marL="914400" marR="0" lvl="6" indent="0" algn="l" rtl="0">
              <a:spcBef>
                <a:spcPts val="0"/>
              </a:spcBef>
              <a:spcAft>
                <a:spcPts val="0"/>
              </a:spcAft>
              <a:buNone/>
              <a:defRPr sz="1800"/>
            </a:lvl7pPr>
            <a:lvl8pPr marL="1371600" marR="0" lvl="7" indent="0" algn="l" rtl="0">
              <a:spcBef>
                <a:spcPts val="0"/>
              </a:spcBef>
              <a:spcAft>
                <a:spcPts val="0"/>
              </a:spcAft>
              <a:buNone/>
              <a:defRPr sz="1800"/>
            </a:lvl8pPr>
            <a:lvl9pPr marL="1828800" marR="0" lvl="8" indent="0" algn="l" rtl="0">
              <a:spcBef>
                <a:spcPts val="0"/>
              </a:spcBef>
              <a:spcAft>
                <a:spcPts val="0"/>
              </a:spcAft>
              <a:buNone/>
              <a:defRPr sz="1800"/>
            </a:lvl9pPr>
          </a:lstStyle>
          <a:p>
            <a:endParaRPr/>
          </a:p>
        </p:txBody>
      </p:sp>
      <p:sp>
        <p:nvSpPr>
          <p:cNvPr id="411" name="Shape 411"/>
          <p:cNvSpPr txBox="1">
            <a:spLocks noGrp="1"/>
          </p:cNvSpPr>
          <p:nvPr>
            <p:ph type="sldNum" idx="12"/>
          </p:nvPr>
        </p:nvSpPr>
        <p:spPr>
          <a:xfrm>
            <a:off x="6553200" y="6248400"/>
            <a:ext cx="1905000"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folHlink"/>
              </a:buClr>
              <a:buSzPct val="25000"/>
              <a:buFont typeface="Arial"/>
              <a:buNone/>
            </a:pPr>
            <a:fld id="{00000000-1234-1234-1234-123412341234}" type="slidenum">
              <a:rPr lang="en-US" sz="1400" b="0" i="0" u="none" strike="noStrike" cap="none">
                <a:solidFill>
                  <a:schemeClr val="folHlink"/>
                </a:solidFill>
                <a:latin typeface="Arial"/>
                <a:ea typeface="Arial"/>
                <a:cs typeface="Arial"/>
                <a:sym typeface="Arial"/>
              </a:rPr>
              <a:t>‹#›</a:t>
            </a:fld>
            <a:endParaRPr lang="en-US" sz="1400" b="0" i="0" u="none" strike="noStrike" cap="none">
              <a:solidFill>
                <a:schemeClr val="folHlink"/>
              </a:solidFill>
              <a:latin typeface="Arial"/>
              <a:ea typeface="Arial"/>
              <a:cs typeface="Arial"/>
              <a:sym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12"/>
        <p:cNvGrpSpPr/>
        <p:nvPr/>
      </p:nvGrpSpPr>
      <p:grpSpPr>
        <a:xfrm>
          <a:off x="0" y="0"/>
          <a:ext cx="0" cy="0"/>
          <a:chOff x="0" y="0"/>
          <a:chExt cx="0" cy="0"/>
        </a:xfrm>
      </p:grpSpPr>
      <p:sp>
        <p:nvSpPr>
          <p:cNvPr id="413" name="Shape 41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1800"/>
            </a:lvl2pPr>
            <a:lvl3pPr marL="0" marR="0" lvl="2" indent="0" algn="l" rtl="0">
              <a:spcBef>
                <a:spcPts val="0"/>
              </a:spcBef>
              <a:spcAft>
                <a:spcPts val="0"/>
              </a:spcAft>
              <a:buNone/>
              <a:defRPr sz="1800"/>
            </a:lvl3pPr>
            <a:lvl4pPr marL="0" marR="0" lvl="3" indent="0" algn="l" rtl="0">
              <a:spcBef>
                <a:spcPts val="0"/>
              </a:spcBef>
              <a:spcAft>
                <a:spcPts val="0"/>
              </a:spcAft>
              <a:buNone/>
              <a:defRPr sz="1800"/>
            </a:lvl4pPr>
            <a:lvl5pPr marL="0" marR="0" lvl="4" indent="0" algn="l" rtl="0">
              <a:spcBef>
                <a:spcPts val="0"/>
              </a:spcBef>
              <a:spcAft>
                <a:spcPts val="0"/>
              </a:spcAft>
              <a:buNone/>
              <a:defRPr sz="1800"/>
            </a:lvl5pPr>
            <a:lvl6pPr marL="457200" marR="0" lvl="5" indent="0" algn="l" rtl="0">
              <a:spcBef>
                <a:spcPts val="0"/>
              </a:spcBef>
              <a:spcAft>
                <a:spcPts val="0"/>
              </a:spcAft>
              <a:buNone/>
              <a:defRPr sz="1800"/>
            </a:lvl6pPr>
            <a:lvl7pPr marL="914400" marR="0" lvl="6" indent="0" algn="l" rtl="0">
              <a:spcBef>
                <a:spcPts val="0"/>
              </a:spcBef>
              <a:spcAft>
                <a:spcPts val="0"/>
              </a:spcAft>
              <a:buNone/>
              <a:defRPr sz="1800"/>
            </a:lvl7pPr>
            <a:lvl8pPr marL="1371600" marR="0" lvl="7" indent="0" algn="l" rtl="0">
              <a:spcBef>
                <a:spcPts val="0"/>
              </a:spcBef>
              <a:spcAft>
                <a:spcPts val="0"/>
              </a:spcAft>
              <a:buNone/>
              <a:defRPr sz="1800"/>
            </a:lvl8pPr>
            <a:lvl9pPr marL="1828800" marR="0" lvl="8" indent="0" algn="l" rtl="0">
              <a:spcBef>
                <a:spcPts val="0"/>
              </a:spcBef>
              <a:spcAft>
                <a:spcPts val="0"/>
              </a:spcAft>
              <a:buNone/>
              <a:defRPr sz="1800"/>
            </a:lvl9pPr>
          </a:lstStyle>
          <a:p>
            <a:endParaRPr/>
          </a:p>
        </p:txBody>
      </p:sp>
      <p:sp>
        <p:nvSpPr>
          <p:cNvPr id="414" name="Shape 414"/>
          <p:cNvSpPr txBox="1">
            <a:spLocks noGrp="1"/>
          </p:cNvSpPr>
          <p:nvPr>
            <p:ph type="body" idx="1"/>
          </p:nvPr>
        </p:nvSpPr>
        <p:spPr>
          <a:xfrm>
            <a:off x="457200" y="1535112"/>
            <a:ext cx="4040100" cy="6399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D4376"/>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D4376"/>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D4376"/>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D4376"/>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D4376"/>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D4376"/>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D4376"/>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D4376"/>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D4376"/>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415" name="Shape 415"/>
          <p:cNvSpPr txBox="1">
            <a:spLocks noGrp="1"/>
          </p:cNvSpPr>
          <p:nvPr>
            <p:ph type="body" idx="2"/>
          </p:nvPr>
        </p:nvSpPr>
        <p:spPr>
          <a:xfrm>
            <a:off x="457200" y="2174875"/>
            <a:ext cx="4040100" cy="3951300"/>
          </a:xfrm>
          <a:prstGeom prst="rect">
            <a:avLst/>
          </a:prstGeom>
          <a:noFill/>
          <a:ln>
            <a:noFill/>
          </a:ln>
        </p:spPr>
        <p:txBody>
          <a:bodyPr lIns="91425" tIns="91425" rIns="91425" bIns="91425" anchor="t" anchorCtr="0"/>
          <a:lstStyle>
            <a:lvl1pPr marL="342900" marR="0" lvl="0" indent="-63500" algn="l" rtl="0">
              <a:lnSpc>
                <a:spcPct val="100000"/>
              </a:lnSpc>
              <a:spcBef>
                <a:spcPts val="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1pPr>
            <a:lvl2pPr marL="742950" marR="0" lvl="1" indent="-19050" algn="l" rtl="0">
              <a:lnSpc>
                <a:spcPct val="100000"/>
              </a:lnSpc>
              <a:spcBef>
                <a:spcPts val="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416" name="Shape 416"/>
          <p:cNvSpPr txBox="1">
            <a:spLocks noGrp="1"/>
          </p:cNvSpPr>
          <p:nvPr>
            <p:ph type="body" idx="3"/>
          </p:nvPr>
        </p:nvSpPr>
        <p:spPr>
          <a:xfrm>
            <a:off x="4645025" y="1535112"/>
            <a:ext cx="4041900" cy="6399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D4376"/>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D4376"/>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D4376"/>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D4376"/>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D4376"/>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D4376"/>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D4376"/>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D4376"/>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D4376"/>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417" name="Shape 417"/>
          <p:cNvSpPr txBox="1">
            <a:spLocks noGrp="1"/>
          </p:cNvSpPr>
          <p:nvPr>
            <p:ph type="body" idx="4"/>
          </p:nvPr>
        </p:nvSpPr>
        <p:spPr>
          <a:xfrm>
            <a:off x="4645025" y="2174875"/>
            <a:ext cx="4041900" cy="3951300"/>
          </a:xfrm>
          <a:prstGeom prst="rect">
            <a:avLst/>
          </a:prstGeom>
          <a:noFill/>
          <a:ln>
            <a:noFill/>
          </a:ln>
        </p:spPr>
        <p:txBody>
          <a:bodyPr lIns="91425" tIns="91425" rIns="91425" bIns="91425" anchor="t" anchorCtr="0"/>
          <a:lstStyle>
            <a:lvl1pPr marL="342900" marR="0" lvl="0" indent="-63500" algn="l" rtl="0">
              <a:lnSpc>
                <a:spcPct val="100000"/>
              </a:lnSpc>
              <a:spcBef>
                <a:spcPts val="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1pPr>
            <a:lvl2pPr marL="742950" marR="0" lvl="1" indent="-19050" algn="l" rtl="0">
              <a:lnSpc>
                <a:spcPct val="100000"/>
              </a:lnSpc>
              <a:spcBef>
                <a:spcPts val="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418" name="Shape 418"/>
          <p:cNvSpPr txBox="1">
            <a:spLocks noGrp="1"/>
          </p:cNvSpPr>
          <p:nvPr>
            <p:ph type="sldNum" idx="12"/>
          </p:nvPr>
        </p:nvSpPr>
        <p:spPr>
          <a:xfrm>
            <a:off x="6553200" y="6248400"/>
            <a:ext cx="1905000"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folHlink"/>
              </a:buClr>
              <a:buSzPct val="25000"/>
              <a:buFont typeface="Arial"/>
              <a:buNone/>
            </a:pPr>
            <a:fld id="{00000000-1234-1234-1234-123412341234}" type="slidenum">
              <a:rPr lang="en-US" sz="1400" b="0" i="0" u="none" strike="noStrike" cap="none">
                <a:solidFill>
                  <a:schemeClr val="folHlink"/>
                </a:solidFill>
                <a:latin typeface="Arial"/>
                <a:ea typeface="Arial"/>
                <a:cs typeface="Arial"/>
                <a:sym typeface="Arial"/>
              </a:rPr>
              <a:t>‹#›</a:t>
            </a:fld>
            <a:endParaRPr lang="en-US" sz="1400" b="0" i="0" u="none" strike="noStrike" cap="none">
              <a:solidFill>
                <a:schemeClr val="folHlink"/>
              </a:solidFill>
              <a:latin typeface="Arial"/>
              <a:ea typeface="Arial"/>
              <a:cs typeface="Arial"/>
              <a:sym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19"/>
        <p:cNvGrpSpPr/>
        <p:nvPr/>
      </p:nvGrpSpPr>
      <p:grpSpPr>
        <a:xfrm>
          <a:off x="0" y="0"/>
          <a:ext cx="0" cy="0"/>
          <a:chOff x="0" y="0"/>
          <a:chExt cx="0" cy="0"/>
        </a:xfrm>
      </p:grpSpPr>
      <p:sp>
        <p:nvSpPr>
          <p:cNvPr id="420" name="Shape 420"/>
          <p:cNvSpPr txBox="1">
            <a:spLocks noGrp="1"/>
          </p:cNvSpPr>
          <p:nvPr>
            <p:ph type="title"/>
          </p:nvPr>
        </p:nvSpPr>
        <p:spPr>
          <a:xfrm>
            <a:off x="685800" y="304800"/>
            <a:ext cx="7772400" cy="9906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1800"/>
            </a:lvl2pPr>
            <a:lvl3pPr marL="0" marR="0" lvl="2" indent="0" algn="l" rtl="0">
              <a:spcBef>
                <a:spcPts val="0"/>
              </a:spcBef>
              <a:spcAft>
                <a:spcPts val="0"/>
              </a:spcAft>
              <a:buNone/>
              <a:defRPr sz="1800"/>
            </a:lvl3pPr>
            <a:lvl4pPr marL="0" marR="0" lvl="3" indent="0" algn="l" rtl="0">
              <a:spcBef>
                <a:spcPts val="0"/>
              </a:spcBef>
              <a:spcAft>
                <a:spcPts val="0"/>
              </a:spcAft>
              <a:buNone/>
              <a:defRPr sz="1800"/>
            </a:lvl4pPr>
            <a:lvl5pPr marL="0" marR="0" lvl="4" indent="0" algn="l" rtl="0">
              <a:spcBef>
                <a:spcPts val="0"/>
              </a:spcBef>
              <a:spcAft>
                <a:spcPts val="0"/>
              </a:spcAft>
              <a:buNone/>
              <a:defRPr sz="1800"/>
            </a:lvl5pPr>
            <a:lvl6pPr marL="457200" marR="0" lvl="5" indent="0" algn="l" rtl="0">
              <a:spcBef>
                <a:spcPts val="0"/>
              </a:spcBef>
              <a:spcAft>
                <a:spcPts val="0"/>
              </a:spcAft>
              <a:buNone/>
              <a:defRPr sz="1800"/>
            </a:lvl6pPr>
            <a:lvl7pPr marL="914400" marR="0" lvl="6" indent="0" algn="l" rtl="0">
              <a:spcBef>
                <a:spcPts val="0"/>
              </a:spcBef>
              <a:spcAft>
                <a:spcPts val="0"/>
              </a:spcAft>
              <a:buNone/>
              <a:defRPr sz="1800"/>
            </a:lvl7pPr>
            <a:lvl8pPr marL="1371600" marR="0" lvl="7" indent="0" algn="l" rtl="0">
              <a:spcBef>
                <a:spcPts val="0"/>
              </a:spcBef>
              <a:spcAft>
                <a:spcPts val="0"/>
              </a:spcAft>
              <a:buNone/>
              <a:defRPr sz="1800"/>
            </a:lvl8pPr>
            <a:lvl9pPr marL="1828800" marR="0" lvl="8" indent="0" algn="l" rtl="0">
              <a:spcBef>
                <a:spcPts val="0"/>
              </a:spcBef>
              <a:spcAft>
                <a:spcPts val="0"/>
              </a:spcAft>
              <a:buNone/>
              <a:defRPr sz="1800"/>
            </a:lvl9pPr>
          </a:lstStyle>
          <a:p>
            <a:endParaRPr/>
          </a:p>
        </p:txBody>
      </p:sp>
      <p:sp>
        <p:nvSpPr>
          <p:cNvPr id="421" name="Shape 421"/>
          <p:cNvSpPr txBox="1">
            <a:spLocks noGrp="1"/>
          </p:cNvSpPr>
          <p:nvPr>
            <p:ph type="body" idx="1"/>
          </p:nvPr>
        </p:nvSpPr>
        <p:spPr>
          <a:xfrm>
            <a:off x="685800" y="1600200"/>
            <a:ext cx="3810000" cy="4495800"/>
          </a:xfrm>
          <a:prstGeom prst="rect">
            <a:avLst/>
          </a:prstGeom>
          <a:noFill/>
          <a:ln>
            <a:noFill/>
          </a:ln>
        </p:spPr>
        <p:txBody>
          <a:bodyPr lIns="91425" tIns="91425" rIns="91425" bIns="91425" anchor="t" anchorCtr="0"/>
          <a:lstStyle>
            <a:lvl1pPr marL="342900" marR="0" lvl="0" indent="-63500" algn="l" rtl="0">
              <a:lnSpc>
                <a:spcPct val="100000"/>
              </a:lnSpc>
              <a:spcBef>
                <a:spcPts val="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1pPr>
            <a:lvl2pPr marL="742950" marR="0" lvl="1" indent="-19050" algn="l" rtl="0">
              <a:lnSpc>
                <a:spcPct val="100000"/>
              </a:lnSpc>
              <a:spcBef>
                <a:spcPts val="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422" name="Shape 422"/>
          <p:cNvSpPr txBox="1">
            <a:spLocks noGrp="1"/>
          </p:cNvSpPr>
          <p:nvPr>
            <p:ph type="body" idx="2"/>
          </p:nvPr>
        </p:nvSpPr>
        <p:spPr>
          <a:xfrm>
            <a:off x="4648200" y="1600200"/>
            <a:ext cx="3810000" cy="4495800"/>
          </a:xfrm>
          <a:prstGeom prst="rect">
            <a:avLst/>
          </a:prstGeom>
          <a:noFill/>
          <a:ln>
            <a:noFill/>
          </a:ln>
        </p:spPr>
        <p:txBody>
          <a:bodyPr lIns="91425" tIns="91425" rIns="91425" bIns="91425" anchor="t" anchorCtr="0"/>
          <a:lstStyle>
            <a:lvl1pPr marL="342900" marR="0" lvl="0" indent="-63500" algn="l" rtl="0">
              <a:lnSpc>
                <a:spcPct val="100000"/>
              </a:lnSpc>
              <a:spcBef>
                <a:spcPts val="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1pPr>
            <a:lvl2pPr marL="742950" marR="0" lvl="1" indent="-19050" algn="l" rtl="0">
              <a:lnSpc>
                <a:spcPct val="100000"/>
              </a:lnSpc>
              <a:spcBef>
                <a:spcPts val="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423" name="Shape 423"/>
          <p:cNvSpPr txBox="1">
            <a:spLocks noGrp="1"/>
          </p:cNvSpPr>
          <p:nvPr>
            <p:ph type="sldNum" idx="12"/>
          </p:nvPr>
        </p:nvSpPr>
        <p:spPr>
          <a:xfrm>
            <a:off x="6553200" y="6248400"/>
            <a:ext cx="1905000"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folHlink"/>
              </a:buClr>
              <a:buSzPct val="25000"/>
              <a:buFont typeface="Arial"/>
              <a:buNone/>
            </a:pPr>
            <a:fld id="{00000000-1234-1234-1234-123412341234}" type="slidenum">
              <a:rPr lang="en-US" sz="1400" b="0" i="0" u="none" strike="noStrike" cap="none">
                <a:solidFill>
                  <a:schemeClr val="folHlink"/>
                </a:solidFill>
                <a:latin typeface="Arial"/>
                <a:ea typeface="Arial"/>
                <a:cs typeface="Arial"/>
                <a:sym typeface="Arial"/>
              </a:rPr>
              <a:t>‹#›</a:t>
            </a:fld>
            <a:endParaRPr lang="en-US" sz="1400" b="0" i="0" u="none" strike="noStrike" cap="none">
              <a:solidFill>
                <a:schemeClr val="folHlink"/>
              </a:solidFill>
              <a:latin typeface="Arial"/>
              <a:ea typeface="Arial"/>
              <a:cs typeface="Arial"/>
              <a:sym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24"/>
        <p:cNvGrpSpPr/>
        <p:nvPr/>
      </p:nvGrpSpPr>
      <p:grpSpPr>
        <a:xfrm>
          <a:off x="0" y="0"/>
          <a:ext cx="0" cy="0"/>
          <a:chOff x="0" y="0"/>
          <a:chExt cx="0" cy="0"/>
        </a:xfrm>
      </p:grpSpPr>
      <p:sp>
        <p:nvSpPr>
          <p:cNvPr id="425" name="Shape 425"/>
          <p:cNvSpPr txBox="1">
            <a:spLocks noGrp="1"/>
          </p:cNvSpPr>
          <p:nvPr>
            <p:ph type="title"/>
          </p:nvPr>
        </p:nvSpPr>
        <p:spPr>
          <a:xfrm>
            <a:off x="722312" y="4406900"/>
            <a:ext cx="7772400" cy="13620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1800"/>
            </a:lvl2pPr>
            <a:lvl3pPr marL="0" marR="0" lvl="2" indent="0" algn="l" rtl="0">
              <a:spcBef>
                <a:spcPts val="0"/>
              </a:spcBef>
              <a:spcAft>
                <a:spcPts val="0"/>
              </a:spcAft>
              <a:buNone/>
              <a:defRPr sz="1800"/>
            </a:lvl3pPr>
            <a:lvl4pPr marL="0" marR="0" lvl="3" indent="0" algn="l" rtl="0">
              <a:spcBef>
                <a:spcPts val="0"/>
              </a:spcBef>
              <a:spcAft>
                <a:spcPts val="0"/>
              </a:spcAft>
              <a:buNone/>
              <a:defRPr sz="1800"/>
            </a:lvl4pPr>
            <a:lvl5pPr marL="0" marR="0" lvl="4" indent="0" algn="l" rtl="0">
              <a:spcBef>
                <a:spcPts val="0"/>
              </a:spcBef>
              <a:spcAft>
                <a:spcPts val="0"/>
              </a:spcAft>
              <a:buNone/>
              <a:defRPr sz="1800"/>
            </a:lvl5pPr>
            <a:lvl6pPr marL="457200" marR="0" lvl="5" indent="0" algn="l" rtl="0">
              <a:spcBef>
                <a:spcPts val="0"/>
              </a:spcBef>
              <a:spcAft>
                <a:spcPts val="0"/>
              </a:spcAft>
              <a:buNone/>
              <a:defRPr sz="1800"/>
            </a:lvl6pPr>
            <a:lvl7pPr marL="914400" marR="0" lvl="6" indent="0" algn="l" rtl="0">
              <a:spcBef>
                <a:spcPts val="0"/>
              </a:spcBef>
              <a:spcAft>
                <a:spcPts val="0"/>
              </a:spcAft>
              <a:buNone/>
              <a:defRPr sz="1800"/>
            </a:lvl7pPr>
            <a:lvl8pPr marL="1371600" marR="0" lvl="7" indent="0" algn="l" rtl="0">
              <a:spcBef>
                <a:spcPts val="0"/>
              </a:spcBef>
              <a:spcAft>
                <a:spcPts val="0"/>
              </a:spcAft>
              <a:buNone/>
              <a:defRPr sz="1800"/>
            </a:lvl8pPr>
            <a:lvl9pPr marL="1828800" marR="0" lvl="8" indent="0" algn="l" rtl="0">
              <a:spcBef>
                <a:spcPts val="0"/>
              </a:spcBef>
              <a:spcAft>
                <a:spcPts val="0"/>
              </a:spcAft>
              <a:buNone/>
              <a:defRPr sz="1800"/>
            </a:lvl9pPr>
          </a:lstStyle>
          <a:p>
            <a:endParaRPr/>
          </a:p>
        </p:txBody>
      </p:sp>
      <p:sp>
        <p:nvSpPr>
          <p:cNvPr id="426" name="Shape 426"/>
          <p:cNvSpPr txBox="1">
            <a:spLocks noGrp="1"/>
          </p:cNvSpPr>
          <p:nvPr>
            <p:ph type="body" idx="1"/>
          </p:nvPr>
        </p:nvSpPr>
        <p:spPr>
          <a:xfrm>
            <a:off x="722312" y="2906713"/>
            <a:ext cx="7772400" cy="15003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D4376"/>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D4376"/>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D4376"/>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D4376"/>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D4376"/>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D4376"/>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D4376"/>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D4376"/>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D4376"/>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427" name="Shape 427"/>
          <p:cNvSpPr txBox="1">
            <a:spLocks noGrp="1"/>
          </p:cNvSpPr>
          <p:nvPr>
            <p:ph type="sldNum" idx="12"/>
          </p:nvPr>
        </p:nvSpPr>
        <p:spPr>
          <a:xfrm>
            <a:off x="6553200" y="6248400"/>
            <a:ext cx="1905000"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folHlink"/>
              </a:buClr>
              <a:buSzPct val="25000"/>
              <a:buFont typeface="Arial"/>
              <a:buNone/>
            </a:pPr>
            <a:fld id="{00000000-1234-1234-1234-123412341234}" type="slidenum">
              <a:rPr lang="en-US" sz="1400" b="0" i="0" u="none" strike="noStrike" cap="none">
                <a:solidFill>
                  <a:schemeClr val="folHlink"/>
                </a:solidFill>
                <a:latin typeface="Arial"/>
                <a:ea typeface="Arial"/>
                <a:cs typeface="Arial"/>
                <a:sym typeface="Arial"/>
              </a:rPr>
              <a:t>‹#›</a:t>
            </a:fld>
            <a:endParaRPr lang="en-US" sz="1400" b="0" i="0" u="none" strike="noStrike" cap="none">
              <a:solidFill>
                <a:schemeClr val="folHlink"/>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685800" y="304800"/>
            <a:ext cx="7772400" cy="990598"/>
          </a:xfrm>
          <a:prstGeom prst="rect">
            <a:avLst/>
          </a:prstGeom>
          <a:noFill/>
          <a:ln>
            <a:noFill/>
          </a:ln>
        </p:spPr>
        <p:txBody>
          <a:bodyPr lIns="91425" tIns="91425" rIns="91425" bIns="91425" anchor="ctr" anchorCtr="0"/>
          <a:lstStyle>
            <a:lvl1pPr lvl="0" algn="l" rtl="0">
              <a:spcBef>
                <a:spcPts val="0"/>
              </a:spcBef>
              <a:spcAft>
                <a:spcPts val="0"/>
              </a:spcAft>
              <a:defRPr/>
            </a:lvl1pPr>
            <a:lvl2pPr lvl="1" algn="l" rtl="0">
              <a:spcBef>
                <a:spcPts val="0"/>
              </a:spcBef>
              <a:spcAft>
                <a:spcPts val="0"/>
              </a:spcAft>
              <a:defRPr/>
            </a:lvl2pPr>
            <a:lvl3pPr lvl="2" algn="l" rtl="0">
              <a:spcBef>
                <a:spcPts val="0"/>
              </a:spcBef>
              <a:spcAft>
                <a:spcPts val="0"/>
              </a:spcAft>
              <a:defRPr/>
            </a:lvl3pPr>
            <a:lvl4pPr lvl="3" algn="l" rtl="0">
              <a:spcBef>
                <a:spcPts val="0"/>
              </a:spcBef>
              <a:spcAft>
                <a:spcPts val="0"/>
              </a:spcAft>
              <a:defRPr/>
            </a:lvl4pPr>
            <a:lvl5pPr lvl="4" algn="l" rtl="0">
              <a:spcBef>
                <a:spcPts val="0"/>
              </a:spcBef>
              <a:spcAft>
                <a:spcPts val="0"/>
              </a:spcAft>
              <a:defRPr/>
            </a:lvl5pPr>
            <a:lvl6pPr marL="457200" lvl="5" algn="l" rtl="0">
              <a:spcBef>
                <a:spcPts val="0"/>
              </a:spcBef>
              <a:spcAft>
                <a:spcPts val="0"/>
              </a:spcAft>
              <a:defRPr/>
            </a:lvl6pPr>
            <a:lvl7pPr marL="914400" lvl="6" algn="l" rtl="0">
              <a:spcBef>
                <a:spcPts val="0"/>
              </a:spcBef>
              <a:spcAft>
                <a:spcPts val="0"/>
              </a:spcAft>
              <a:defRPr/>
            </a:lvl7pPr>
            <a:lvl8pPr marL="1371600" lvl="7" algn="l" rtl="0">
              <a:spcBef>
                <a:spcPts val="0"/>
              </a:spcBef>
              <a:spcAft>
                <a:spcPts val="0"/>
              </a:spcAft>
              <a:defRPr/>
            </a:lvl8pPr>
            <a:lvl9pPr marL="1828800" lvl="8" algn="l" rtl="0">
              <a:spcBef>
                <a:spcPts val="0"/>
              </a:spcBef>
              <a:spcAft>
                <a:spcPts val="0"/>
              </a:spcAft>
              <a:defRPr/>
            </a:lvl9pPr>
          </a:lstStyle>
          <a:p>
            <a:endParaRPr/>
          </a:p>
        </p:txBody>
      </p:sp>
      <p:sp>
        <p:nvSpPr>
          <p:cNvPr id="40" name="Shape 40"/>
          <p:cNvSpPr txBox="1">
            <a:spLocks noGrp="1"/>
          </p:cNvSpPr>
          <p:nvPr>
            <p:ph type="body" idx="1"/>
          </p:nvPr>
        </p:nvSpPr>
        <p:spPr>
          <a:xfrm>
            <a:off x="685800" y="1600200"/>
            <a:ext cx="3809998" cy="44958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1" name="Shape 41"/>
          <p:cNvSpPr txBox="1">
            <a:spLocks noGrp="1"/>
          </p:cNvSpPr>
          <p:nvPr>
            <p:ph type="body" idx="2"/>
          </p:nvPr>
        </p:nvSpPr>
        <p:spPr>
          <a:xfrm>
            <a:off x="4648200" y="1600200"/>
            <a:ext cx="3809998" cy="44958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2" name="Shape 42"/>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folHlink"/>
              </a:buClr>
              <a:buSzPct val="25000"/>
              <a:buFont typeface="Arial"/>
              <a:buNone/>
            </a:pPr>
            <a:fld id="{00000000-1234-1234-1234-123412341234}" type="slidenum">
              <a:rPr lang="en-US" sz="1400" b="0" i="0" u="none" strike="noStrike" cap="none">
                <a:solidFill>
                  <a:schemeClr val="folHlink"/>
                </a:solidFill>
                <a:latin typeface="Arial"/>
                <a:ea typeface="Arial"/>
                <a:cs typeface="Arial"/>
                <a:sym typeface="Arial"/>
              </a:rPr>
              <a:t>‹#›</a:t>
            </a:fld>
            <a:endParaRPr lang="en-US" sz="1400" b="0" i="0" u="none" strike="noStrike" cap="none">
              <a:solidFill>
                <a:schemeClr val="folHlink"/>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rot="5400000">
            <a:off x="4591049" y="2228850"/>
            <a:ext cx="5791200" cy="1943100"/>
          </a:xfrm>
          <a:prstGeom prst="rect">
            <a:avLst/>
          </a:prstGeom>
          <a:noFill/>
          <a:ln>
            <a:noFill/>
          </a:ln>
        </p:spPr>
        <p:txBody>
          <a:bodyPr lIns="91425" tIns="91425" rIns="91425" bIns="91425" anchor="ctr" anchorCtr="0"/>
          <a:lstStyle>
            <a:lvl1pPr lvl="0" algn="l" rtl="0">
              <a:spcBef>
                <a:spcPts val="0"/>
              </a:spcBef>
              <a:spcAft>
                <a:spcPts val="0"/>
              </a:spcAft>
              <a:defRPr/>
            </a:lvl1pPr>
            <a:lvl2pPr lvl="1" algn="l" rtl="0">
              <a:spcBef>
                <a:spcPts val="0"/>
              </a:spcBef>
              <a:spcAft>
                <a:spcPts val="0"/>
              </a:spcAft>
              <a:defRPr/>
            </a:lvl2pPr>
            <a:lvl3pPr lvl="2" algn="l" rtl="0">
              <a:spcBef>
                <a:spcPts val="0"/>
              </a:spcBef>
              <a:spcAft>
                <a:spcPts val="0"/>
              </a:spcAft>
              <a:defRPr/>
            </a:lvl3pPr>
            <a:lvl4pPr lvl="3" algn="l" rtl="0">
              <a:spcBef>
                <a:spcPts val="0"/>
              </a:spcBef>
              <a:spcAft>
                <a:spcPts val="0"/>
              </a:spcAft>
              <a:defRPr/>
            </a:lvl4pPr>
            <a:lvl5pPr lvl="4" algn="l" rtl="0">
              <a:spcBef>
                <a:spcPts val="0"/>
              </a:spcBef>
              <a:spcAft>
                <a:spcPts val="0"/>
              </a:spcAft>
              <a:defRPr/>
            </a:lvl5pPr>
            <a:lvl6pPr marL="457200" lvl="5" algn="l" rtl="0">
              <a:spcBef>
                <a:spcPts val="0"/>
              </a:spcBef>
              <a:spcAft>
                <a:spcPts val="0"/>
              </a:spcAft>
              <a:defRPr/>
            </a:lvl6pPr>
            <a:lvl7pPr marL="914400" lvl="6" algn="l" rtl="0">
              <a:spcBef>
                <a:spcPts val="0"/>
              </a:spcBef>
              <a:spcAft>
                <a:spcPts val="0"/>
              </a:spcAft>
              <a:defRPr/>
            </a:lvl7pPr>
            <a:lvl8pPr marL="1371600" lvl="7" algn="l" rtl="0">
              <a:spcBef>
                <a:spcPts val="0"/>
              </a:spcBef>
              <a:spcAft>
                <a:spcPts val="0"/>
              </a:spcAft>
              <a:defRPr/>
            </a:lvl8pPr>
            <a:lvl9pPr marL="1828800" lvl="8" algn="l" rtl="0">
              <a:spcBef>
                <a:spcPts val="0"/>
              </a:spcBef>
              <a:spcAft>
                <a:spcPts val="0"/>
              </a:spcAft>
              <a:defRPr/>
            </a:lvl9pPr>
          </a:lstStyle>
          <a:p>
            <a:endParaRPr/>
          </a:p>
        </p:txBody>
      </p:sp>
      <p:sp>
        <p:nvSpPr>
          <p:cNvPr id="45" name="Shape 45"/>
          <p:cNvSpPr txBox="1">
            <a:spLocks noGrp="1"/>
          </p:cNvSpPr>
          <p:nvPr>
            <p:ph type="body" idx="1"/>
          </p:nvPr>
        </p:nvSpPr>
        <p:spPr>
          <a:xfrm rot="5400000">
            <a:off x="628648" y="361950"/>
            <a:ext cx="5791200" cy="5676900"/>
          </a:xfrm>
          <a:prstGeom prst="rect">
            <a:avLst/>
          </a:prstGeom>
          <a:noFill/>
          <a:ln>
            <a:noFill/>
          </a:ln>
        </p:spPr>
        <p:txBody>
          <a:bodyPr lIns="91425" tIns="91425" rIns="91425" bIns="91425" anchor="t" anchorCtr="0"/>
          <a:lstStyle>
            <a:lvl1pPr marL="342900" lvl="0" indent="-63500" algn="l" rtl="0">
              <a:spcBef>
                <a:spcPts val="600"/>
              </a:spcBef>
              <a:spcAft>
                <a:spcPts val="0"/>
              </a:spcAft>
              <a:buClr>
                <a:srgbClr val="0D4376"/>
              </a:buClr>
              <a:buFont typeface="Arial"/>
              <a:buChar char="•"/>
              <a:defRPr/>
            </a:lvl1pPr>
            <a:lvl2pPr marL="742950" lvl="1" indent="-19050" algn="l" rtl="0">
              <a:spcBef>
                <a:spcPts val="560"/>
              </a:spcBef>
              <a:spcAft>
                <a:spcPts val="0"/>
              </a:spcAft>
              <a:buClr>
                <a:srgbClr val="0D4376"/>
              </a:buClr>
              <a:buFont typeface="Arial"/>
              <a:buChar char="–"/>
              <a:defRPr/>
            </a:lvl2pPr>
            <a:lvl3pPr marL="1143000" lvl="2" indent="12700" algn="l" rtl="0">
              <a:spcBef>
                <a:spcPts val="480"/>
              </a:spcBef>
              <a:spcAft>
                <a:spcPts val="0"/>
              </a:spcAft>
              <a:buClr>
                <a:srgbClr val="0D4376"/>
              </a:buClr>
              <a:buFont typeface="Arial"/>
              <a:buChar char="•"/>
              <a:defRPr/>
            </a:lvl3pPr>
            <a:lvl4pPr marL="1600200" lvl="3" indent="-12700" algn="l" rtl="0">
              <a:spcBef>
                <a:spcPts val="400"/>
              </a:spcBef>
              <a:spcAft>
                <a:spcPts val="0"/>
              </a:spcAft>
              <a:buClr>
                <a:srgbClr val="0D4376"/>
              </a:buClr>
              <a:buFont typeface="Arial"/>
              <a:buChar char="–"/>
              <a:defRPr/>
            </a:lvl4pPr>
            <a:lvl5pPr marL="2057400" lvl="4" indent="-12700" algn="l" rtl="0">
              <a:spcBef>
                <a:spcPts val="400"/>
              </a:spcBef>
              <a:spcAft>
                <a:spcPts val="0"/>
              </a:spcAft>
              <a:buClr>
                <a:srgbClr val="0D4376"/>
              </a:buClr>
              <a:buFont typeface="Arial"/>
              <a:buChar char="»"/>
              <a:defRPr/>
            </a:lvl5pPr>
            <a:lvl6pPr marL="2514600" lvl="5" indent="-12700" algn="l" rtl="0">
              <a:spcBef>
                <a:spcPts val="400"/>
              </a:spcBef>
              <a:spcAft>
                <a:spcPts val="0"/>
              </a:spcAft>
              <a:buClr>
                <a:srgbClr val="0D4376"/>
              </a:buClr>
              <a:buFont typeface="Arial"/>
              <a:buChar char="»"/>
              <a:defRPr/>
            </a:lvl6pPr>
            <a:lvl7pPr marL="2971800" lvl="6" indent="-12700" algn="l" rtl="0">
              <a:spcBef>
                <a:spcPts val="400"/>
              </a:spcBef>
              <a:spcAft>
                <a:spcPts val="0"/>
              </a:spcAft>
              <a:buClr>
                <a:srgbClr val="0D4376"/>
              </a:buClr>
              <a:buFont typeface="Arial"/>
              <a:buChar char="»"/>
              <a:defRPr/>
            </a:lvl7pPr>
            <a:lvl8pPr marL="3429000" lvl="7" indent="-12700" algn="l" rtl="0">
              <a:spcBef>
                <a:spcPts val="400"/>
              </a:spcBef>
              <a:spcAft>
                <a:spcPts val="0"/>
              </a:spcAft>
              <a:buClr>
                <a:srgbClr val="0D4376"/>
              </a:buClr>
              <a:buFont typeface="Arial"/>
              <a:buChar char="»"/>
              <a:defRPr/>
            </a:lvl8pPr>
            <a:lvl9pPr marL="3886200" lvl="8" indent="-12700" algn="l" rtl="0">
              <a:spcBef>
                <a:spcPts val="400"/>
              </a:spcBef>
              <a:spcAft>
                <a:spcPts val="0"/>
              </a:spcAft>
              <a:buClr>
                <a:srgbClr val="0D4376"/>
              </a:buClr>
              <a:buFont typeface="Arial"/>
              <a:buChar char="»"/>
              <a:defRPr/>
            </a:lvl9pPr>
          </a:lstStyle>
          <a:p>
            <a:endParaRPr/>
          </a:p>
        </p:txBody>
      </p:sp>
      <p:sp>
        <p:nvSpPr>
          <p:cNvPr id="46" name="Shape 46"/>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folHlink"/>
              </a:buClr>
              <a:buSzPct val="25000"/>
              <a:buFont typeface="Arial"/>
              <a:buNone/>
            </a:pPr>
            <a:fld id="{00000000-1234-1234-1234-123412341234}" type="slidenum">
              <a:rPr lang="en-US" sz="1400" b="0" i="0" u="none" strike="noStrike" cap="none">
                <a:solidFill>
                  <a:schemeClr val="folHlink"/>
                </a:solidFill>
                <a:latin typeface="Arial"/>
                <a:ea typeface="Arial"/>
                <a:cs typeface="Arial"/>
                <a:sym typeface="Arial"/>
              </a:rPr>
              <a:t>‹#›</a:t>
            </a:fld>
            <a:endParaRPr lang="en-US" sz="1400" b="0" i="0" u="none" strike="noStrike" cap="none">
              <a:solidFill>
                <a:schemeClr val="folHlink"/>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685800" y="304800"/>
            <a:ext cx="7772400" cy="990598"/>
          </a:xfrm>
          <a:prstGeom prst="rect">
            <a:avLst/>
          </a:prstGeom>
          <a:noFill/>
          <a:ln>
            <a:noFill/>
          </a:ln>
        </p:spPr>
        <p:txBody>
          <a:bodyPr lIns="91425" tIns="91425" rIns="91425" bIns="91425" anchor="ctr" anchorCtr="0"/>
          <a:lstStyle>
            <a:lvl1pPr lvl="0" algn="l" rtl="0">
              <a:spcBef>
                <a:spcPts val="0"/>
              </a:spcBef>
              <a:spcAft>
                <a:spcPts val="0"/>
              </a:spcAft>
              <a:defRPr/>
            </a:lvl1pPr>
            <a:lvl2pPr lvl="1" algn="l" rtl="0">
              <a:spcBef>
                <a:spcPts val="0"/>
              </a:spcBef>
              <a:spcAft>
                <a:spcPts val="0"/>
              </a:spcAft>
              <a:defRPr/>
            </a:lvl2pPr>
            <a:lvl3pPr lvl="2" algn="l" rtl="0">
              <a:spcBef>
                <a:spcPts val="0"/>
              </a:spcBef>
              <a:spcAft>
                <a:spcPts val="0"/>
              </a:spcAft>
              <a:defRPr/>
            </a:lvl3pPr>
            <a:lvl4pPr lvl="3" algn="l" rtl="0">
              <a:spcBef>
                <a:spcPts val="0"/>
              </a:spcBef>
              <a:spcAft>
                <a:spcPts val="0"/>
              </a:spcAft>
              <a:defRPr/>
            </a:lvl4pPr>
            <a:lvl5pPr lvl="4" algn="l" rtl="0">
              <a:spcBef>
                <a:spcPts val="0"/>
              </a:spcBef>
              <a:spcAft>
                <a:spcPts val="0"/>
              </a:spcAft>
              <a:defRPr/>
            </a:lvl5pPr>
            <a:lvl6pPr marL="457200" lvl="5" algn="l" rtl="0">
              <a:spcBef>
                <a:spcPts val="0"/>
              </a:spcBef>
              <a:spcAft>
                <a:spcPts val="0"/>
              </a:spcAft>
              <a:defRPr/>
            </a:lvl6pPr>
            <a:lvl7pPr marL="914400" lvl="6" algn="l" rtl="0">
              <a:spcBef>
                <a:spcPts val="0"/>
              </a:spcBef>
              <a:spcAft>
                <a:spcPts val="0"/>
              </a:spcAft>
              <a:defRPr/>
            </a:lvl7pPr>
            <a:lvl8pPr marL="1371600" lvl="7" algn="l" rtl="0">
              <a:spcBef>
                <a:spcPts val="0"/>
              </a:spcBef>
              <a:spcAft>
                <a:spcPts val="0"/>
              </a:spcAft>
              <a:defRPr/>
            </a:lvl8pPr>
            <a:lvl9pPr marL="1828800" lvl="8" algn="l" rtl="0">
              <a:spcBef>
                <a:spcPts val="0"/>
              </a:spcBef>
              <a:spcAft>
                <a:spcPts val="0"/>
              </a:spcAft>
              <a:defRPr/>
            </a:lvl9pPr>
          </a:lstStyle>
          <a:p>
            <a:endParaRPr/>
          </a:p>
        </p:txBody>
      </p:sp>
      <p:sp>
        <p:nvSpPr>
          <p:cNvPr id="49" name="Shape 49"/>
          <p:cNvSpPr txBox="1">
            <a:spLocks noGrp="1"/>
          </p:cNvSpPr>
          <p:nvPr>
            <p:ph type="body" idx="1"/>
          </p:nvPr>
        </p:nvSpPr>
        <p:spPr>
          <a:xfrm rot="5400000">
            <a:off x="2324099" y="-38100"/>
            <a:ext cx="4495800" cy="7772400"/>
          </a:xfrm>
          <a:prstGeom prst="rect">
            <a:avLst/>
          </a:prstGeom>
          <a:noFill/>
          <a:ln>
            <a:noFill/>
          </a:ln>
        </p:spPr>
        <p:txBody>
          <a:bodyPr lIns="91425" tIns="91425" rIns="91425" bIns="91425" anchor="t" anchorCtr="0"/>
          <a:lstStyle>
            <a:lvl1pPr marL="342900" lvl="0" indent="-63500" algn="l" rtl="0">
              <a:spcBef>
                <a:spcPts val="600"/>
              </a:spcBef>
              <a:spcAft>
                <a:spcPts val="0"/>
              </a:spcAft>
              <a:buClr>
                <a:srgbClr val="0D4376"/>
              </a:buClr>
              <a:buFont typeface="Arial"/>
              <a:buChar char="•"/>
              <a:defRPr/>
            </a:lvl1pPr>
            <a:lvl2pPr marL="742950" lvl="1" indent="-19050" algn="l" rtl="0">
              <a:spcBef>
                <a:spcPts val="560"/>
              </a:spcBef>
              <a:spcAft>
                <a:spcPts val="0"/>
              </a:spcAft>
              <a:buClr>
                <a:srgbClr val="0D4376"/>
              </a:buClr>
              <a:buFont typeface="Arial"/>
              <a:buChar char="–"/>
              <a:defRPr/>
            </a:lvl2pPr>
            <a:lvl3pPr marL="1143000" lvl="2" indent="12700" algn="l" rtl="0">
              <a:spcBef>
                <a:spcPts val="480"/>
              </a:spcBef>
              <a:spcAft>
                <a:spcPts val="0"/>
              </a:spcAft>
              <a:buClr>
                <a:srgbClr val="0D4376"/>
              </a:buClr>
              <a:buFont typeface="Arial"/>
              <a:buChar char="•"/>
              <a:defRPr/>
            </a:lvl3pPr>
            <a:lvl4pPr marL="1600200" lvl="3" indent="-12700" algn="l" rtl="0">
              <a:spcBef>
                <a:spcPts val="400"/>
              </a:spcBef>
              <a:spcAft>
                <a:spcPts val="0"/>
              </a:spcAft>
              <a:buClr>
                <a:srgbClr val="0D4376"/>
              </a:buClr>
              <a:buFont typeface="Arial"/>
              <a:buChar char="–"/>
              <a:defRPr/>
            </a:lvl4pPr>
            <a:lvl5pPr marL="2057400" lvl="4" indent="-12700" algn="l" rtl="0">
              <a:spcBef>
                <a:spcPts val="400"/>
              </a:spcBef>
              <a:spcAft>
                <a:spcPts val="0"/>
              </a:spcAft>
              <a:buClr>
                <a:srgbClr val="0D4376"/>
              </a:buClr>
              <a:buFont typeface="Arial"/>
              <a:buChar char="»"/>
              <a:defRPr/>
            </a:lvl5pPr>
            <a:lvl6pPr marL="2514600" lvl="5" indent="-12700" algn="l" rtl="0">
              <a:spcBef>
                <a:spcPts val="400"/>
              </a:spcBef>
              <a:spcAft>
                <a:spcPts val="0"/>
              </a:spcAft>
              <a:buClr>
                <a:srgbClr val="0D4376"/>
              </a:buClr>
              <a:buFont typeface="Arial"/>
              <a:buChar char="»"/>
              <a:defRPr/>
            </a:lvl6pPr>
            <a:lvl7pPr marL="2971800" lvl="6" indent="-12700" algn="l" rtl="0">
              <a:spcBef>
                <a:spcPts val="400"/>
              </a:spcBef>
              <a:spcAft>
                <a:spcPts val="0"/>
              </a:spcAft>
              <a:buClr>
                <a:srgbClr val="0D4376"/>
              </a:buClr>
              <a:buFont typeface="Arial"/>
              <a:buChar char="»"/>
              <a:defRPr/>
            </a:lvl7pPr>
            <a:lvl8pPr marL="3429000" lvl="7" indent="-12700" algn="l" rtl="0">
              <a:spcBef>
                <a:spcPts val="400"/>
              </a:spcBef>
              <a:spcAft>
                <a:spcPts val="0"/>
              </a:spcAft>
              <a:buClr>
                <a:srgbClr val="0D4376"/>
              </a:buClr>
              <a:buFont typeface="Arial"/>
              <a:buChar char="»"/>
              <a:defRPr/>
            </a:lvl8pPr>
            <a:lvl9pPr marL="3886200" lvl="8" indent="-12700" algn="l" rtl="0">
              <a:spcBef>
                <a:spcPts val="400"/>
              </a:spcBef>
              <a:spcAft>
                <a:spcPts val="0"/>
              </a:spcAft>
              <a:buClr>
                <a:srgbClr val="0D4376"/>
              </a:buClr>
              <a:buFont typeface="Arial"/>
              <a:buChar char="»"/>
              <a:defRPr/>
            </a:lvl9pPr>
          </a:lstStyle>
          <a:p>
            <a:endParaRPr/>
          </a:p>
        </p:txBody>
      </p:sp>
      <p:sp>
        <p:nvSpPr>
          <p:cNvPr id="50" name="Shape 50"/>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folHlink"/>
              </a:buClr>
              <a:buSzPct val="25000"/>
              <a:buFont typeface="Arial"/>
              <a:buNone/>
            </a:pPr>
            <a:fld id="{00000000-1234-1234-1234-123412341234}" type="slidenum">
              <a:rPr lang="en-US" sz="1400" b="0" i="0" u="none" strike="noStrike" cap="none">
                <a:solidFill>
                  <a:schemeClr val="folHlink"/>
                </a:solidFill>
                <a:latin typeface="Arial"/>
                <a:ea typeface="Arial"/>
                <a:cs typeface="Arial"/>
                <a:sym typeface="Arial"/>
              </a:rPr>
              <a:t>‹#›</a:t>
            </a:fld>
            <a:endParaRPr lang="en-US" sz="1400" b="0" i="0" u="none" strike="noStrike" cap="none">
              <a:solidFill>
                <a:schemeClr val="folHlink"/>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1792288" y="4800600"/>
            <a:ext cx="5486399" cy="566736"/>
          </a:xfrm>
          <a:prstGeom prst="rect">
            <a:avLst/>
          </a:prstGeom>
          <a:noFill/>
          <a:ln>
            <a:noFill/>
          </a:ln>
        </p:spPr>
        <p:txBody>
          <a:bodyPr lIns="91425" tIns="91425" rIns="91425" bIns="91425" anchor="b"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3" name="Shape 53"/>
          <p:cNvSpPr>
            <a:spLocks noGrp="1"/>
          </p:cNvSpPr>
          <p:nvPr>
            <p:ph type="pic" idx="2"/>
          </p:nvPr>
        </p:nvSpPr>
        <p:spPr>
          <a:xfrm>
            <a:off x="1792288" y="612775"/>
            <a:ext cx="5486399" cy="4114800"/>
          </a:xfrm>
          <a:prstGeom prst="rect">
            <a:avLst/>
          </a:prstGeom>
          <a:noFill/>
          <a:ln>
            <a:noFill/>
          </a:ln>
        </p:spPr>
      </p:sp>
      <p:sp>
        <p:nvSpPr>
          <p:cNvPr id="54" name="Shape 54"/>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lvl="0" indent="0" rtl="0">
              <a:spcBef>
                <a:spcPts val="0"/>
              </a:spcBef>
              <a:buFont typeface="Arial"/>
              <a:buNone/>
              <a:defRPr/>
            </a:lvl1pPr>
            <a:lvl2pPr marL="457200" lvl="1" indent="0" rtl="0">
              <a:spcBef>
                <a:spcPts val="0"/>
              </a:spcBef>
              <a:buFont typeface="Arial"/>
              <a:buNone/>
              <a:defRPr/>
            </a:lvl2pPr>
            <a:lvl3pPr marL="914400" lvl="2" indent="0" rtl="0">
              <a:spcBef>
                <a:spcPts val="0"/>
              </a:spcBef>
              <a:buFont typeface="Arial"/>
              <a:buNone/>
              <a:defRPr/>
            </a:lvl3pPr>
            <a:lvl4pPr marL="1371600" lvl="3" indent="0" rtl="0">
              <a:spcBef>
                <a:spcPts val="0"/>
              </a:spcBef>
              <a:buFont typeface="Arial"/>
              <a:buNone/>
              <a:defRPr/>
            </a:lvl4pPr>
            <a:lvl5pPr marL="1828800" lvl="4" indent="0" rtl="0">
              <a:spcBef>
                <a:spcPts val="0"/>
              </a:spcBef>
              <a:buFont typeface="Arial"/>
              <a:buNone/>
              <a:defRPr/>
            </a:lvl5pPr>
            <a:lvl6pPr marL="2286000" lvl="5" indent="0" rtl="0">
              <a:spcBef>
                <a:spcPts val="0"/>
              </a:spcBef>
              <a:buFont typeface="Arial"/>
              <a:buNone/>
              <a:defRPr/>
            </a:lvl6pPr>
            <a:lvl7pPr marL="2743200" lvl="6" indent="0" rtl="0">
              <a:spcBef>
                <a:spcPts val="0"/>
              </a:spcBef>
              <a:buFont typeface="Arial"/>
              <a:buNone/>
              <a:defRPr/>
            </a:lvl7pPr>
            <a:lvl8pPr marL="3200400" lvl="7" indent="0" rtl="0">
              <a:spcBef>
                <a:spcPts val="0"/>
              </a:spcBef>
              <a:buFont typeface="Arial"/>
              <a:buNone/>
              <a:defRPr/>
            </a:lvl8pPr>
            <a:lvl9pPr marL="3657600" lvl="8" indent="0" rtl="0">
              <a:spcBef>
                <a:spcPts val="0"/>
              </a:spcBef>
              <a:buFont typeface="Arial"/>
              <a:buNone/>
              <a:defRPr/>
            </a:lvl9pPr>
          </a:lstStyle>
          <a:p>
            <a:endParaRPr/>
          </a:p>
        </p:txBody>
      </p:sp>
      <p:sp>
        <p:nvSpPr>
          <p:cNvPr id="55" name="Shape 55"/>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folHlink"/>
              </a:buClr>
              <a:buSzPct val="25000"/>
              <a:buFont typeface="Arial"/>
              <a:buNone/>
            </a:pPr>
            <a:fld id="{00000000-1234-1234-1234-123412341234}" type="slidenum">
              <a:rPr lang="en-US" sz="1400" b="0" i="0" u="none" strike="noStrike" cap="none">
                <a:solidFill>
                  <a:schemeClr val="folHlink"/>
                </a:solidFill>
                <a:latin typeface="Arial"/>
                <a:ea typeface="Arial"/>
                <a:cs typeface="Arial"/>
                <a:sym typeface="Arial"/>
              </a:rPr>
              <a:t>‹#›</a:t>
            </a:fld>
            <a:endParaRPr lang="en-US" sz="1400" b="0" i="0" u="none" strike="noStrike" cap="none">
              <a:solidFill>
                <a:schemeClr val="folHlink"/>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6"/>
        <p:cNvGrpSpPr/>
        <p:nvPr/>
      </p:nvGrpSpPr>
      <p:grpSpPr>
        <a:xfrm>
          <a:off x="0" y="0"/>
          <a:ext cx="0" cy="0"/>
          <a:chOff x="0" y="0"/>
          <a:chExt cx="0" cy="0"/>
        </a:xfrm>
      </p:grpSpPr>
      <p:sp>
        <p:nvSpPr>
          <p:cNvPr id="57" name="Shape 57"/>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folHlink"/>
              </a:buClr>
              <a:buSzPct val="25000"/>
              <a:buFont typeface="Arial"/>
              <a:buNone/>
            </a:pPr>
            <a:fld id="{00000000-1234-1234-1234-123412341234}" type="slidenum">
              <a:rPr lang="en-US" sz="1400" b="0" i="0" u="none" strike="noStrike" cap="none">
                <a:solidFill>
                  <a:schemeClr val="folHlink"/>
                </a:solidFill>
                <a:latin typeface="Arial"/>
                <a:ea typeface="Arial"/>
                <a:cs typeface="Arial"/>
                <a:sym typeface="Arial"/>
              </a:rPr>
              <a:t>‹#›</a:t>
            </a:fld>
            <a:endParaRPr lang="en-US" sz="1400" b="0" i="0" u="none" strike="noStrike" cap="none">
              <a:solidFill>
                <a:schemeClr val="folHlink"/>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image" Target="../media/image3.jp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2.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4.png"/><Relationship Id="rId4" Type="http://schemas.openxmlformats.org/officeDocument/2006/relationships/slideLayout" Target="../slideLayouts/slideLayout1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3.jp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4.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image" Target="../media/image3.jp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heme" Target="../theme/theme5.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image" Target="../media/image3.jpg"/><Relationship Id="rId5" Type="http://schemas.openxmlformats.org/officeDocument/2006/relationships/slideLayout" Target="../slideLayouts/slideLayout45.xml"/><Relationship Id="rId10" Type="http://schemas.openxmlformats.org/officeDocument/2006/relationships/theme" Target="../theme/theme6.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descr="WhitebackPPTCover3"/>
          <p:cNvPicPr preferRelativeResize="0"/>
          <p:nvPr/>
        </p:nvPicPr>
        <p:blipFill rotWithShape="1">
          <a:blip r:embed="rId4">
            <a:alphaModFix/>
          </a:blip>
          <a:srcRect/>
          <a:stretch/>
        </p:blipFill>
        <p:spPr>
          <a:xfrm>
            <a:off x="0" y="-4761"/>
            <a:ext cx="9144000" cy="6865937"/>
          </a:xfrm>
          <a:prstGeom prst="rect">
            <a:avLst/>
          </a:prstGeom>
          <a:noFill/>
          <a:ln>
            <a:noFill/>
          </a:ln>
        </p:spPr>
      </p:pic>
      <p:sp>
        <p:nvSpPr>
          <p:cNvPr id="11" name="Shape 11"/>
          <p:cNvSpPr txBox="1">
            <a:spLocks noGrp="1"/>
          </p:cNvSpPr>
          <p:nvPr>
            <p:ph type="title"/>
          </p:nvPr>
        </p:nvSpPr>
        <p:spPr>
          <a:xfrm>
            <a:off x="685800" y="304800"/>
            <a:ext cx="7772400" cy="990599"/>
          </a:xfrm>
          <a:prstGeom prst="rect">
            <a:avLst/>
          </a:prstGeom>
          <a:noFill/>
          <a:ln>
            <a:noFill/>
          </a:ln>
        </p:spPr>
        <p:txBody>
          <a:bodyPr lIns="91425" tIns="91425" rIns="91425" bIns="91425" anchor="ctr" anchorCtr="0"/>
          <a:lstStyle>
            <a:lvl1pPr marL="0" marR="0" lvl="0" indent="0" algn="l" rtl="0">
              <a:spcBef>
                <a:spcPts val="0"/>
              </a:spcBef>
              <a:spcAft>
                <a:spcPts val="0"/>
              </a:spcAft>
              <a:defRPr/>
            </a:lvl1pPr>
            <a:lvl2pPr marL="0" marR="0" lvl="1" indent="0" algn="l" rtl="0">
              <a:spcBef>
                <a:spcPts val="0"/>
              </a:spcBef>
              <a:spcAft>
                <a:spcPts val="0"/>
              </a:spcAft>
              <a:defRPr/>
            </a:lvl2pPr>
            <a:lvl3pPr marL="0" marR="0" lvl="2" indent="0" algn="l" rtl="0">
              <a:spcBef>
                <a:spcPts val="0"/>
              </a:spcBef>
              <a:spcAft>
                <a:spcPts val="0"/>
              </a:spcAft>
              <a:defRPr/>
            </a:lvl3pPr>
            <a:lvl4pPr marL="0" marR="0" lvl="3" indent="0" algn="l" rtl="0">
              <a:spcBef>
                <a:spcPts val="0"/>
              </a:spcBef>
              <a:spcAft>
                <a:spcPts val="0"/>
              </a:spcAft>
              <a:defRPr/>
            </a:lvl4pPr>
            <a:lvl5pPr marL="0" marR="0" lvl="4" indent="0" algn="l" rtl="0">
              <a:spcBef>
                <a:spcPts val="0"/>
              </a:spcBef>
              <a:spcAft>
                <a:spcPts val="0"/>
              </a:spcAft>
              <a:defRPr/>
            </a:lvl5pPr>
            <a:lvl6pPr marL="457200" marR="0" lvl="5" indent="0" algn="l" rtl="0">
              <a:spcBef>
                <a:spcPts val="0"/>
              </a:spcBef>
              <a:spcAft>
                <a:spcPts val="0"/>
              </a:spcAft>
              <a:defRPr/>
            </a:lvl6pPr>
            <a:lvl7pPr marL="914400" marR="0" lvl="6" indent="0" algn="l" rtl="0">
              <a:spcBef>
                <a:spcPts val="0"/>
              </a:spcBef>
              <a:spcAft>
                <a:spcPts val="0"/>
              </a:spcAft>
              <a:defRPr/>
            </a:lvl7pPr>
            <a:lvl8pPr marL="1371600" marR="0" lvl="7" indent="0" algn="l" rtl="0">
              <a:spcBef>
                <a:spcPts val="0"/>
              </a:spcBef>
              <a:spcAft>
                <a:spcPts val="0"/>
              </a:spcAft>
              <a:defRPr/>
            </a:lvl8pPr>
            <a:lvl9pPr marL="1828800" marR="0" lvl="8" indent="0" algn="l" rtl="0">
              <a:spcBef>
                <a:spcPts val="0"/>
              </a:spcBef>
              <a:spcAft>
                <a:spcPts val="0"/>
              </a:spcAft>
              <a:defRPr/>
            </a:lvl9pPr>
          </a:lstStyle>
          <a:p>
            <a:endParaRPr/>
          </a:p>
        </p:txBody>
      </p:sp>
      <p:sp>
        <p:nvSpPr>
          <p:cNvPr id="12" name="Shape 12"/>
          <p:cNvSpPr txBox="1">
            <a:spLocks noGrp="1"/>
          </p:cNvSpPr>
          <p:nvPr>
            <p:ph type="body" idx="1"/>
          </p:nvPr>
        </p:nvSpPr>
        <p:spPr>
          <a:xfrm>
            <a:off x="685800" y="1600200"/>
            <a:ext cx="7772400" cy="4495800"/>
          </a:xfrm>
          <a:prstGeom prst="rect">
            <a:avLst/>
          </a:prstGeom>
          <a:noFill/>
          <a:ln>
            <a:noFill/>
          </a:ln>
        </p:spPr>
        <p:txBody>
          <a:bodyPr lIns="91425" tIns="91425" rIns="91425" bIns="91425" anchor="t" anchorCtr="0"/>
          <a:lstStyle>
            <a:lvl1pPr marL="342900" marR="0" lvl="0" indent="-152400" algn="l" rtl="0">
              <a:spcBef>
                <a:spcPts val="600"/>
              </a:spcBef>
              <a:spcAft>
                <a:spcPts val="0"/>
              </a:spcAft>
              <a:buClr>
                <a:srgbClr val="0D4376"/>
              </a:buClr>
              <a:buFont typeface="Arial"/>
              <a:buChar char="•"/>
              <a:defRPr/>
            </a:lvl1pPr>
            <a:lvl2pPr marL="742950" marR="0" lvl="1" indent="-107950" algn="l" rtl="0">
              <a:spcBef>
                <a:spcPts val="560"/>
              </a:spcBef>
              <a:spcAft>
                <a:spcPts val="0"/>
              </a:spcAft>
              <a:buClr>
                <a:srgbClr val="0D4376"/>
              </a:buClr>
              <a:buFont typeface="Arial"/>
              <a:buChar char="–"/>
              <a:defRPr/>
            </a:lvl2pPr>
            <a:lvl3pPr marL="1143000" marR="0" lvl="2" indent="-76200" algn="l" rtl="0">
              <a:spcBef>
                <a:spcPts val="480"/>
              </a:spcBef>
              <a:spcAft>
                <a:spcPts val="0"/>
              </a:spcAft>
              <a:buClr>
                <a:srgbClr val="0D4376"/>
              </a:buClr>
              <a:buFont typeface="Arial"/>
              <a:buChar char="•"/>
              <a:defRPr/>
            </a:lvl3pPr>
            <a:lvl4pPr marL="1600200" marR="0" lvl="3" indent="-101600" algn="l" rtl="0">
              <a:spcBef>
                <a:spcPts val="400"/>
              </a:spcBef>
              <a:spcAft>
                <a:spcPts val="0"/>
              </a:spcAft>
              <a:buClr>
                <a:srgbClr val="0D4376"/>
              </a:buClr>
              <a:buFont typeface="Arial"/>
              <a:buChar char="–"/>
              <a:defRPr/>
            </a:lvl4pPr>
            <a:lvl5pPr marL="2057400" marR="0" lvl="4" indent="-101600" algn="l" rtl="0">
              <a:spcBef>
                <a:spcPts val="400"/>
              </a:spcBef>
              <a:spcAft>
                <a:spcPts val="0"/>
              </a:spcAft>
              <a:buClr>
                <a:srgbClr val="0D4376"/>
              </a:buClr>
              <a:buFont typeface="Arial"/>
              <a:buChar char="»"/>
              <a:defRPr/>
            </a:lvl5pPr>
            <a:lvl6pPr marL="2514600" marR="0" lvl="5" indent="-101600" algn="l" rtl="0">
              <a:spcBef>
                <a:spcPts val="400"/>
              </a:spcBef>
              <a:spcAft>
                <a:spcPts val="0"/>
              </a:spcAft>
              <a:buClr>
                <a:srgbClr val="0D4376"/>
              </a:buClr>
              <a:buFont typeface="Arial"/>
              <a:buChar char="»"/>
              <a:defRPr/>
            </a:lvl6pPr>
            <a:lvl7pPr marL="2971800" marR="0" lvl="6" indent="-101600" algn="l" rtl="0">
              <a:spcBef>
                <a:spcPts val="400"/>
              </a:spcBef>
              <a:spcAft>
                <a:spcPts val="0"/>
              </a:spcAft>
              <a:buClr>
                <a:srgbClr val="0D4376"/>
              </a:buClr>
              <a:buFont typeface="Arial"/>
              <a:buChar char="»"/>
              <a:defRPr/>
            </a:lvl7pPr>
            <a:lvl8pPr marL="3429000" marR="0" lvl="7" indent="-101600" algn="l" rtl="0">
              <a:spcBef>
                <a:spcPts val="400"/>
              </a:spcBef>
              <a:spcAft>
                <a:spcPts val="0"/>
              </a:spcAft>
              <a:buClr>
                <a:srgbClr val="0D4376"/>
              </a:buClr>
              <a:buFont typeface="Arial"/>
              <a:buChar char="»"/>
              <a:defRPr/>
            </a:lvl8pPr>
            <a:lvl9pPr marL="3886200" marR="0" lvl="8" indent="-101600" algn="l" rtl="0">
              <a:spcBef>
                <a:spcPts val="400"/>
              </a:spcBef>
              <a:spcAft>
                <a:spcPts val="0"/>
              </a:spcAft>
              <a:buClr>
                <a:srgbClr val="0D4376"/>
              </a:buClr>
              <a:buFont typeface="Arial"/>
              <a:buChar char="»"/>
              <a:defRPr/>
            </a:lvl9pPr>
          </a:lstStyle>
          <a:p>
            <a:endParaRPr/>
          </a:p>
        </p:txBody>
      </p:sp>
      <p:sp>
        <p:nvSpPr>
          <p:cNvPr id="13" name="Shape 13"/>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folHlink"/>
              </a:buClr>
              <a:buSzPct val="25000"/>
              <a:buFont typeface="Arial"/>
              <a:buNone/>
            </a:pPr>
            <a:fld id="{00000000-1234-1234-1234-123412341234}" type="slidenum">
              <a:rPr lang="en-US" sz="1400" b="0" i="0" u="none" strike="noStrike" cap="none">
                <a:solidFill>
                  <a:schemeClr val="folHlink"/>
                </a:solidFill>
                <a:latin typeface="Arial"/>
                <a:ea typeface="Arial"/>
                <a:cs typeface="Arial"/>
                <a:sym typeface="Arial"/>
              </a:rPr>
              <a:t>‹#›</a:t>
            </a:fld>
            <a:endParaRPr lang="en-US" sz="1400" b="0" i="0" u="none" strike="noStrike" cap="none">
              <a:solidFill>
                <a:schemeClr val="folHlink"/>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
        <p:cNvGrpSpPr/>
        <p:nvPr/>
      </p:nvGrpSpPr>
      <p:grpSpPr>
        <a:xfrm>
          <a:off x="0" y="0"/>
          <a:ext cx="0" cy="0"/>
          <a:chOff x="0" y="0"/>
          <a:chExt cx="0" cy="0"/>
        </a:xfrm>
      </p:grpSpPr>
      <p:pic>
        <p:nvPicPr>
          <p:cNvPr id="25" name="Shape 25"/>
          <p:cNvPicPr preferRelativeResize="0"/>
          <p:nvPr/>
        </p:nvPicPr>
        <p:blipFill rotWithShape="1">
          <a:blip r:embed="rId12">
            <a:alphaModFix/>
          </a:blip>
          <a:srcRect/>
          <a:stretch/>
        </p:blipFill>
        <p:spPr>
          <a:xfrm>
            <a:off x="0" y="1585"/>
            <a:ext cx="9144000" cy="6853237"/>
          </a:xfrm>
          <a:prstGeom prst="rect">
            <a:avLst/>
          </a:prstGeom>
          <a:noFill/>
          <a:ln>
            <a:noFill/>
          </a:ln>
        </p:spPr>
      </p:pic>
      <p:sp>
        <p:nvSpPr>
          <p:cNvPr id="26" name="Shape 26"/>
          <p:cNvSpPr txBox="1">
            <a:spLocks noGrp="1"/>
          </p:cNvSpPr>
          <p:nvPr>
            <p:ph type="title"/>
          </p:nvPr>
        </p:nvSpPr>
        <p:spPr>
          <a:xfrm>
            <a:off x="685800" y="304800"/>
            <a:ext cx="7772400" cy="990598"/>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a:lvl1pPr>
            <a:lvl2pPr marL="0" marR="0" lvl="1" indent="0" algn="l" rtl="0">
              <a:spcBef>
                <a:spcPts val="0"/>
              </a:spcBef>
              <a:spcAft>
                <a:spcPts val="0"/>
              </a:spcAft>
              <a:defRPr/>
            </a:lvl2pPr>
            <a:lvl3pPr marL="0" marR="0" lvl="2" indent="0" algn="l" rtl="0">
              <a:spcBef>
                <a:spcPts val="0"/>
              </a:spcBef>
              <a:spcAft>
                <a:spcPts val="0"/>
              </a:spcAft>
              <a:defRPr/>
            </a:lvl3pPr>
            <a:lvl4pPr marL="0" marR="0" lvl="3" indent="0" algn="l" rtl="0">
              <a:spcBef>
                <a:spcPts val="0"/>
              </a:spcBef>
              <a:spcAft>
                <a:spcPts val="0"/>
              </a:spcAft>
              <a:defRPr/>
            </a:lvl4pPr>
            <a:lvl5pPr marL="0" marR="0" lvl="4" indent="0" algn="l" rtl="0">
              <a:spcBef>
                <a:spcPts val="0"/>
              </a:spcBef>
              <a:spcAft>
                <a:spcPts val="0"/>
              </a:spcAft>
              <a:defRPr/>
            </a:lvl5pPr>
            <a:lvl6pPr marL="457200" marR="0" lvl="5" indent="0" algn="l" rtl="0">
              <a:spcBef>
                <a:spcPts val="0"/>
              </a:spcBef>
              <a:spcAft>
                <a:spcPts val="0"/>
              </a:spcAft>
              <a:defRPr/>
            </a:lvl6pPr>
            <a:lvl7pPr marL="914400" marR="0" lvl="6" indent="0" algn="l" rtl="0">
              <a:spcBef>
                <a:spcPts val="0"/>
              </a:spcBef>
              <a:spcAft>
                <a:spcPts val="0"/>
              </a:spcAft>
              <a:defRPr/>
            </a:lvl7pPr>
            <a:lvl8pPr marL="1371600" marR="0" lvl="7" indent="0" algn="l" rtl="0">
              <a:spcBef>
                <a:spcPts val="0"/>
              </a:spcBef>
              <a:spcAft>
                <a:spcPts val="0"/>
              </a:spcAft>
              <a:defRPr/>
            </a:lvl8pPr>
            <a:lvl9pPr marL="1828800" marR="0" lvl="8" indent="0" algn="l" rtl="0">
              <a:spcBef>
                <a:spcPts val="0"/>
              </a:spcBef>
              <a:spcAft>
                <a:spcPts val="0"/>
              </a:spcAft>
              <a:defRPr/>
            </a:lvl9pPr>
          </a:lstStyle>
          <a:p>
            <a:endParaRPr/>
          </a:p>
        </p:txBody>
      </p:sp>
      <p:sp>
        <p:nvSpPr>
          <p:cNvPr id="27" name="Shape 27"/>
          <p:cNvSpPr txBox="1">
            <a:spLocks noGrp="1"/>
          </p:cNvSpPr>
          <p:nvPr>
            <p:ph type="body" idx="1"/>
          </p:nvPr>
        </p:nvSpPr>
        <p:spPr>
          <a:xfrm>
            <a:off x="685800" y="1600200"/>
            <a:ext cx="7772400" cy="4495800"/>
          </a:xfrm>
          <a:prstGeom prst="rect">
            <a:avLst/>
          </a:prstGeom>
          <a:noFill/>
          <a:ln>
            <a:noFill/>
          </a:ln>
        </p:spPr>
        <p:txBody>
          <a:bodyPr lIns="91425" tIns="91425" rIns="91425" bIns="91425" anchor="t" anchorCtr="0"/>
          <a:lstStyle>
            <a:lvl1pPr marL="342900" marR="0" lvl="0" indent="-63500" algn="l" rtl="0">
              <a:lnSpc>
                <a:spcPct val="100000"/>
              </a:lnSpc>
              <a:spcBef>
                <a:spcPts val="600"/>
              </a:spcBef>
              <a:spcAft>
                <a:spcPts val="0"/>
              </a:spcAft>
              <a:buClr>
                <a:srgbClr val="0D4376"/>
              </a:buClr>
              <a:buFont typeface="Arial"/>
              <a:buChar char="•"/>
              <a:defRPr/>
            </a:lvl1pPr>
            <a:lvl2pPr marL="742950" marR="0" lvl="1" indent="-19050" algn="l" rtl="0">
              <a:lnSpc>
                <a:spcPct val="100000"/>
              </a:lnSpc>
              <a:spcBef>
                <a:spcPts val="560"/>
              </a:spcBef>
              <a:spcAft>
                <a:spcPts val="0"/>
              </a:spcAft>
              <a:buClr>
                <a:srgbClr val="0D4376"/>
              </a:buClr>
              <a:buFont typeface="Arial"/>
              <a:buChar char="–"/>
              <a:defRPr/>
            </a:lvl2pPr>
            <a:lvl3pPr marL="1143000" marR="0" lvl="2" indent="12700" algn="l" rtl="0">
              <a:lnSpc>
                <a:spcPct val="100000"/>
              </a:lnSpc>
              <a:spcBef>
                <a:spcPts val="480"/>
              </a:spcBef>
              <a:spcAft>
                <a:spcPts val="0"/>
              </a:spcAft>
              <a:buClr>
                <a:srgbClr val="0D4376"/>
              </a:buClr>
              <a:buFont typeface="Arial"/>
              <a:buChar char="•"/>
              <a:defRPr/>
            </a:lvl3pPr>
            <a:lvl4pPr marL="1600200" marR="0" lvl="3" indent="-12700" algn="l" rtl="0">
              <a:lnSpc>
                <a:spcPct val="100000"/>
              </a:lnSpc>
              <a:spcBef>
                <a:spcPts val="400"/>
              </a:spcBef>
              <a:spcAft>
                <a:spcPts val="0"/>
              </a:spcAft>
              <a:buClr>
                <a:srgbClr val="0D4376"/>
              </a:buClr>
              <a:buFont typeface="Arial"/>
              <a:buChar char="–"/>
              <a:defRPr/>
            </a:lvl4pPr>
            <a:lvl5pPr marL="2057400" marR="0" lvl="4" indent="-12700" algn="l" rtl="0">
              <a:lnSpc>
                <a:spcPct val="100000"/>
              </a:lnSpc>
              <a:spcBef>
                <a:spcPts val="400"/>
              </a:spcBef>
              <a:spcAft>
                <a:spcPts val="0"/>
              </a:spcAft>
              <a:buClr>
                <a:srgbClr val="0D4376"/>
              </a:buClr>
              <a:buFont typeface="Arial"/>
              <a:buChar char="»"/>
              <a:defRPr/>
            </a:lvl5pPr>
            <a:lvl6pPr marL="2514600" marR="0" lvl="5" indent="-12700" algn="l" rtl="0">
              <a:lnSpc>
                <a:spcPct val="100000"/>
              </a:lnSpc>
              <a:spcBef>
                <a:spcPts val="400"/>
              </a:spcBef>
              <a:spcAft>
                <a:spcPts val="0"/>
              </a:spcAft>
              <a:buClr>
                <a:srgbClr val="0D4376"/>
              </a:buClr>
              <a:buFont typeface="Arial"/>
              <a:buChar char="»"/>
              <a:defRPr/>
            </a:lvl6pPr>
            <a:lvl7pPr marL="2971800" marR="0" lvl="6" indent="-12700" algn="l" rtl="0">
              <a:lnSpc>
                <a:spcPct val="100000"/>
              </a:lnSpc>
              <a:spcBef>
                <a:spcPts val="400"/>
              </a:spcBef>
              <a:spcAft>
                <a:spcPts val="0"/>
              </a:spcAft>
              <a:buClr>
                <a:srgbClr val="0D4376"/>
              </a:buClr>
              <a:buFont typeface="Arial"/>
              <a:buChar char="»"/>
              <a:defRPr/>
            </a:lvl7pPr>
            <a:lvl8pPr marL="3429000" marR="0" lvl="7" indent="-12700" algn="l" rtl="0">
              <a:lnSpc>
                <a:spcPct val="100000"/>
              </a:lnSpc>
              <a:spcBef>
                <a:spcPts val="400"/>
              </a:spcBef>
              <a:spcAft>
                <a:spcPts val="0"/>
              </a:spcAft>
              <a:buClr>
                <a:srgbClr val="0D4376"/>
              </a:buClr>
              <a:buFont typeface="Arial"/>
              <a:buChar char="»"/>
              <a:defRPr/>
            </a:lvl8pPr>
            <a:lvl9pPr marL="3886200" marR="0" lvl="8" indent="-12700" algn="l" rtl="0">
              <a:lnSpc>
                <a:spcPct val="100000"/>
              </a:lnSpc>
              <a:spcBef>
                <a:spcPts val="400"/>
              </a:spcBef>
              <a:spcAft>
                <a:spcPts val="0"/>
              </a:spcAft>
              <a:buClr>
                <a:srgbClr val="0D4376"/>
              </a:buClr>
              <a:buFont typeface="Arial"/>
              <a:buChar char="»"/>
              <a:defRPr/>
            </a:lvl9pPr>
          </a:lstStyle>
          <a:p>
            <a:endParaRPr/>
          </a:p>
        </p:txBody>
      </p:sp>
      <p:sp>
        <p:nvSpPr>
          <p:cNvPr id="28" name="Shape 28"/>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folHlink"/>
              </a:buClr>
              <a:buSzPct val="25000"/>
              <a:buFont typeface="Arial"/>
              <a:buNone/>
            </a:pPr>
            <a:fld id="{00000000-1234-1234-1234-123412341234}" type="slidenum">
              <a:rPr lang="en-US" sz="1400" b="0" i="0" u="none" strike="noStrike" cap="none">
                <a:solidFill>
                  <a:schemeClr val="folHlink"/>
                </a:solidFill>
                <a:latin typeface="Arial"/>
                <a:ea typeface="Arial"/>
                <a:cs typeface="Arial"/>
                <a:sym typeface="Arial"/>
              </a:rPr>
              <a:t>‹#›</a:t>
            </a:fld>
            <a:endParaRPr lang="en-US" sz="1400" b="0" i="0" u="none" strike="noStrike" cap="none">
              <a:solidFill>
                <a:schemeClr val="folHlink"/>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10">
            <a:alphaModFix/>
          </a:blip>
          <a:stretch>
            <a:fillRect/>
          </a:stretch>
        </a:blipFill>
        <a:effectLst/>
      </p:bgPr>
    </p:bg>
    <p:spTree>
      <p:nvGrpSpPr>
        <p:cNvPr id="1" name="Shape 72"/>
        <p:cNvGrpSpPr/>
        <p:nvPr/>
      </p:nvGrpSpPr>
      <p:grpSpPr>
        <a:xfrm>
          <a:off x="0" y="0"/>
          <a:ext cx="0" cy="0"/>
          <a:chOff x="0" y="0"/>
          <a:chExt cx="0" cy="0"/>
        </a:xfrm>
      </p:grpSpPr>
      <p:sp>
        <p:nvSpPr>
          <p:cNvPr id="73" name="Shape 73"/>
          <p:cNvSpPr txBox="1">
            <a:spLocks noGrp="1"/>
          </p:cNvSpPr>
          <p:nvPr>
            <p:ph type="body" idx="1"/>
          </p:nvPr>
        </p:nvSpPr>
        <p:spPr>
          <a:xfrm>
            <a:off x="774891" y="1474375"/>
            <a:ext cx="7911907" cy="4651785"/>
          </a:xfrm>
          <a:prstGeom prst="rect">
            <a:avLst/>
          </a:prstGeom>
          <a:noFill/>
          <a:ln>
            <a:noFill/>
          </a:ln>
        </p:spPr>
        <p:txBody>
          <a:bodyPr lIns="91425" tIns="91425" rIns="91425" bIns="91425" anchor="t" anchorCtr="0"/>
          <a:lstStyle>
            <a:lvl1pPr marL="342900" marR="0" lvl="0" indent="-50800" algn="l" rtl="0">
              <a:lnSpc>
                <a:spcPct val="100000"/>
              </a:lnSpc>
              <a:spcBef>
                <a:spcPts val="640"/>
              </a:spcBef>
              <a:spcAft>
                <a:spcPts val="0"/>
              </a:spcAft>
              <a:buClr>
                <a:srgbClr val="15234D"/>
              </a:buClr>
              <a:buFont typeface="Arial"/>
              <a:buChar char="•"/>
              <a:defRPr/>
            </a:lvl1pPr>
            <a:lvl2pPr marL="742950" marR="0" lvl="1" indent="-19050" algn="l" rtl="0">
              <a:lnSpc>
                <a:spcPct val="100000"/>
              </a:lnSpc>
              <a:spcBef>
                <a:spcPts val="560"/>
              </a:spcBef>
              <a:spcAft>
                <a:spcPts val="0"/>
              </a:spcAft>
              <a:buClr>
                <a:srgbClr val="15234D"/>
              </a:buClr>
              <a:buFont typeface="Arial"/>
              <a:buChar char="–"/>
              <a:defRPr/>
            </a:lvl2pPr>
            <a:lvl3pPr marL="1143000" marR="0" lvl="2" indent="12700" algn="l" rtl="0">
              <a:lnSpc>
                <a:spcPct val="100000"/>
              </a:lnSpc>
              <a:spcBef>
                <a:spcPts val="480"/>
              </a:spcBef>
              <a:spcAft>
                <a:spcPts val="0"/>
              </a:spcAft>
              <a:buClr>
                <a:srgbClr val="15234D"/>
              </a:buClr>
              <a:buFont typeface="Arial"/>
              <a:buChar char="•"/>
              <a:defRPr/>
            </a:lvl3pPr>
            <a:lvl4pPr marL="1600200" marR="0" lvl="3" indent="-12700" algn="l" rtl="0">
              <a:lnSpc>
                <a:spcPct val="100000"/>
              </a:lnSpc>
              <a:spcBef>
                <a:spcPts val="400"/>
              </a:spcBef>
              <a:spcAft>
                <a:spcPts val="0"/>
              </a:spcAft>
              <a:buClr>
                <a:srgbClr val="15234D"/>
              </a:buClr>
              <a:buFont typeface="Arial"/>
              <a:buChar char="–"/>
              <a:defRPr/>
            </a:lvl4pPr>
            <a:lvl5pPr marL="2057400" marR="0" lvl="4" indent="-12700" algn="l" rtl="0">
              <a:lnSpc>
                <a:spcPct val="100000"/>
              </a:lnSpc>
              <a:spcBef>
                <a:spcPts val="400"/>
              </a:spcBef>
              <a:spcAft>
                <a:spcPts val="0"/>
              </a:spcAft>
              <a:buClr>
                <a:srgbClr val="15234D"/>
              </a:buClr>
              <a:buFont typeface="Arial"/>
              <a:buChar char="»"/>
              <a:defRPr/>
            </a:lvl5pPr>
            <a:lvl6pPr marL="2514600" marR="0" lvl="5" indent="-12700" algn="l" rtl="0">
              <a:lnSpc>
                <a:spcPct val="100000"/>
              </a:lnSpc>
              <a:spcBef>
                <a:spcPts val="400"/>
              </a:spcBef>
              <a:spcAft>
                <a:spcPts val="0"/>
              </a:spcAft>
              <a:buClr>
                <a:schemeClr val="dk1"/>
              </a:buClr>
              <a:buFont typeface="Arial"/>
              <a:buChar char="•"/>
              <a:defRPr/>
            </a:lvl6pPr>
            <a:lvl7pPr marL="2971800" marR="0" lvl="6" indent="-12700" algn="l" rtl="0">
              <a:lnSpc>
                <a:spcPct val="100000"/>
              </a:lnSpc>
              <a:spcBef>
                <a:spcPts val="400"/>
              </a:spcBef>
              <a:spcAft>
                <a:spcPts val="0"/>
              </a:spcAft>
              <a:buClr>
                <a:schemeClr val="dk1"/>
              </a:buClr>
              <a:buFont typeface="Arial"/>
              <a:buChar char="•"/>
              <a:defRPr/>
            </a:lvl7pPr>
            <a:lvl8pPr marL="3429000" marR="0" lvl="7" indent="-12700" algn="l" rtl="0">
              <a:lnSpc>
                <a:spcPct val="100000"/>
              </a:lnSpc>
              <a:spcBef>
                <a:spcPts val="400"/>
              </a:spcBef>
              <a:spcAft>
                <a:spcPts val="0"/>
              </a:spcAft>
              <a:buClr>
                <a:schemeClr val="dk1"/>
              </a:buClr>
              <a:buFont typeface="Arial"/>
              <a:buChar char="•"/>
              <a:defRPr/>
            </a:lvl8pPr>
            <a:lvl9pPr marL="3886200" marR="0" lvl="8" indent="-12700" algn="l" rtl="0">
              <a:lnSpc>
                <a:spcPct val="100000"/>
              </a:lnSpc>
              <a:spcBef>
                <a:spcPts val="400"/>
              </a:spcBef>
              <a:spcAft>
                <a:spcPts val="0"/>
              </a:spcAft>
              <a:buClr>
                <a:schemeClr val="dk1"/>
              </a:buClr>
              <a:buFont typeface="Arial"/>
              <a:buChar char="•"/>
              <a:defRPr/>
            </a:lvl9pPr>
          </a:lstStyle>
          <a:p>
            <a:endParaRPr/>
          </a:p>
        </p:txBody>
      </p:sp>
      <p:sp>
        <p:nvSpPr>
          <p:cNvPr id="74" name="Shape 74"/>
          <p:cNvSpPr txBox="1">
            <a:spLocks noGrp="1"/>
          </p:cNvSpPr>
          <p:nvPr>
            <p:ph type="title"/>
          </p:nvPr>
        </p:nvSpPr>
        <p:spPr>
          <a:xfrm>
            <a:off x="688793" y="489879"/>
            <a:ext cx="7998006" cy="83383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A0133A"/>
              </a:buClr>
              <a:buFont typeface="Arial"/>
              <a:buNone/>
              <a:defRPr/>
            </a:lvl1pPr>
            <a:lvl2pPr marL="0" marR="0" lvl="1" indent="0" algn="l" rtl="0">
              <a:lnSpc>
                <a:spcPct val="100000"/>
              </a:lnSpc>
              <a:spcBef>
                <a:spcPts val="0"/>
              </a:spcBef>
              <a:spcAft>
                <a:spcPts val="0"/>
              </a:spcAft>
              <a:buClr>
                <a:srgbClr val="000000"/>
              </a:buClr>
              <a:buFont typeface="Arial"/>
              <a:buNone/>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75" name="Shape 75"/>
          <p:cNvSpPr txBox="1">
            <a:spLocks noGrp="1"/>
          </p:cNvSpPr>
          <p:nvPr>
            <p:ph type="sldNum" idx="12"/>
          </p:nvPr>
        </p:nvSpPr>
        <p:spPr>
          <a:xfrm>
            <a:off x="8556783" y="6333134"/>
            <a:ext cx="548699" cy="524999"/>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US" sz="1300"/>
              <a:t>‹#›</a:t>
            </a:fld>
            <a:endParaRPr lang="en-US" sz="1300"/>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8"/>
        <p:cNvGrpSpPr/>
        <p:nvPr/>
      </p:nvGrpSpPr>
      <p:grpSpPr>
        <a:xfrm>
          <a:off x="0" y="0"/>
          <a:ext cx="0" cy="0"/>
          <a:chOff x="0" y="0"/>
          <a:chExt cx="0" cy="0"/>
        </a:xfrm>
      </p:grpSpPr>
      <p:pic>
        <p:nvPicPr>
          <p:cNvPr id="169" name="Shape 169" descr="WhitebackPPTCover3_3"/>
          <p:cNvPicPr preferRelativeResize="0"/>
          <p:nvPr/>
        </p:nvPicPr>
        <p:blipFill rotWithShape="1">
          <a:blip r:embed="rId12">
            <a:alphaModFix/>
          </a:blip>
          <a:srcRect/>
          <a:stretch/>
        </p:blipFill>
        <p:spPr>
          <a:xfrm>
            <a:off x="0" y="1587"/>
            <a:ext cx="9144000" cy="6853200"/>
          </a:xfrm>
          <a:prstGeom prst="rect">
            <a:avLst/>
          </a:prstGeom>
          <a:noFill/>
          <a:ln>
            <a:noFill/>
          </a:ln>
        </p:spPr>
      </p:pic>
      <p:sp>
        <p:nvSpPr>
          <p:cNvPr id="170" name="Shape 170"/>
          <p:cNvSpPr txBox="1">
            <a:spLocks noGrp="1"/>
          </p:cNvSpPr>
          <p:nvPr>
            <p:ph type="title"/>
          </p:nvPr>
        </p:nvSpPr>
        <p:spPr>
          <a:xfrm>
            <a:off x="685800" y="304800"/>
            <a:ext cx="7772400" cy="990600"/>
          </a:xfrm>
          <a:prstGeom prst="rect">
            <a:avLst/>
          </a:prstGeom>
          <a:noFill/>
          <a:ln>
            <a:noFill/>
          </a:ln>
        </p:spPr>
        <p:txBody>
          <a:bodyPr lIns="91425" tIns="91425" rIns="91425" bIns="91425" anchor="ctr" anchorCtr="0"/>
          <a:lstStyle>
            <a:lvl1pPr marL="0" marR="0" lvl="0" indent="0" algn="l" rtl="0">
              <a:spcBef>
                <a:spcPts val="0"/>
              </a:spcBef>
              <a:spcAft>
                <a:spcPts val="0"/>
              </a:spcAft>
              <a:defRPr/>
            </a:lvl1pPr>
            <a:lvl2pPr marL="0" marR="0" lvl="1" indent="0" algn="l" rtl="0">
              <a:spcBef>
                <a:spcPts val="0"/>
              </a:spcBef>
              <a:spcAft>
                <a:spcPts val="0"/>
              </a:spcAft>
              <a:defRPr/>
            </a:lvl2pPr>
            <a:lvl3pPr marL="0" marR="0" lvl="2" indent="0" algn="l" rtl="0">
              <a:spcBef>
                <a:spcPts val="0"/>
              </a:spcBef>
              <a:spcAft>
                <a:spcPts val="0"/>
              </a:spcAft>
              <a:defRPr/>
            </a:lvl3pPr>
            <a:lvl4pPr marL="0" marR="0" lvl="3" indent="0" algn="l" rtl="0">
              <a:spcBef>
                <a:spcPts val="0"/>
              </a:spcBef>
              <a:spcAft>
                <a:spcPts val="0"/>
              </a:spcAft>
              <a:defRPr/>
            </a:lvl4pPr>
            <a:lvl5pPr marL="0" marR="0" lvl="4" indent="0" algn="l" rtl="0">
              <a:spcBef>
                <a:spcPts val="0"/>
              </a:spcBef>
              <a:spcAft>
                <a:spcPts val="0"/>
              </a:spcAft>
              <a:defRPr/>
            </a:lvl5pPr>
            <a:lvl6pPr marL="457200" marR="0" lvl="5" indent="0" algn="l" rtl="0">
              <a:spcBef>
                <a:spcPts val="0"/>
              </a:spcBef>
              <a:spcAft>
                <a:spcPts val="0"/>
              </a:spcAft>
              <a:defRPr/>
            </a:lvl6pPr>
            <a:lvl7pPr marL="914400" marR="0" lvl="6" indent="0" algn="l" rtl="0">
              <a:spcBef>
                <a:spcPts val="0"/>
              </a:spcBef>
              <a:spcAft>
                <a:spcPts val="0"/>
              </a:spcAft>
              <a:defRPr/>
            </a:lvl7pPr>
            <a:lvl8pPr marL="1371600" marR="0" lvl="7" indent="0" algn="l" rtl="0">
              <a:spcBef>
                <a:spcPts val="0"/>
              </a:spcBef>
              <a:spcAft>
                <a:spcPts val="0"/>
              </a:spcAft>
              <a:defRPr/>
            </a:lvl8pPr>
            <a:lvl9pPr marL="1828800" marR="0" lvl="8" indent="0" algn="l" rtl="0">
              <a:spcBef>
                <a:spcPts val="0"/>
              </a:spcBef>
              <a:spcAft>
                <a:spcPts val="0"/>
              </a:spcAft>
              <a:defRPr/>
            </a:lvl9pPr>
          </a:lstStyle>
          <a:p>
            <a:endParaRPr/>
          </a:p>
        </p:txBody>
      </p:sp>
      <p:sp>
        <p:nvSpPr>
          <p:cNvPr id="171" name="Shape 171"/>
          <p:cNvSpPr txBox="1">
            <a:spLocks noGrp="1"/>
          </p:cNvSpPr>
          <p:nvPr>
            <p:ph type="body" idx="1"/>
          </p:nvPr>
        </p:nvSpPr>
        <p:spPr>
          <a:xfrm>
            <a:off x="685800" y="1600200"/>
            <a:ext cx="7772400" cy="4495800"/>
          </a:xfrm>
          <a:prstGeom prst="rect">
            <a:avLst/>
          </a:prstGeom>
          <a:noFill/>
          <a:ln>
            <a:noFill/>
          </a:ln>
        </p:spPr>
        <p:txBody>
          <a:bodyPr lIns="91425" tIns="91425" rIns="91425" bIns="91425" anchor="t" anchorCtr="0"/>
          <a:lstStyle>
            <a:lvl1pPr marL="342900" marR="0" lvl="0" indent="-152400" algn="l" rtl="0">
              <a:spcBef>
                <a:spcPts val="600"/>
              </a:spcBef>
              <a:spcAft>
                <a:spcPts val="0"/>
              </a:spcAft>
              <a:buClr>
                <a:srgbClr val="0D4376"/>
              </a:buClr>
              <a:buFont typeface="Arial"/>
              <a:buChar char="•"/>
              <a:defRPr/>
            </a:lvl1pPr>
            <a:lvl2pPr marL="742950" marR="0" lvl="1" indent="-107950" algn="l" rtl="0">
              <a:spcBef>
                <a:spcPts val="560"/>
              </a:spcBef>
              <a:spcAft>
                <a:spcPts val="0"/>
              </a:spcAft>
              <a:buClr>
                <a:srgbClr val="0D4376"/>
              </a:buClr>
              <a:buFont typeface="Arial"/>
              <a:buChar char="–"/>
              <a:defRPr/>
            </a:lvl2pPr>
            <a:lvl3pPr marL="1143000" marR="0" lvl="2" indent="-76200" algn="l" rtl="0">
              <a:spcBef>
                <a:spcPts val="480"/>
              </a:spcBef>
              <a:spcAft>
                <a:spcPts val="0"/>
              </a:spcAft>
              <a:buClr>
                <a:srgbClr val="0D4376"/>
              </a:buClr>
              <a:buFont typeface="Arial"/>
              <a:buChar char="•"/>
              <a:defRPr/>
            </a:lvl3pPr>
            <a:lvl4pPr marL="1600200" marR="0" lvl="3" indent="-101600" algn="l" rtl="0">
              <a:spcBef>
                <a:spcPts val="400"/>
              </a:spcBef>
              <a:spcAft>
                <a:spcPts val="0"/>
              </a:spcAft>
              <a:buClr>
                <a:srgbClr val="0D4376"/>
              </a:buClr>
              <a:buFont typeface="Arial"/>
              <a:buChar char="–"/>
              <a:defRPr/>
            </a:lvl4pPr>
            <a:lvl5pPr marL="2057400" marR="0" lvl="4" indent="-101600" algn="l" rtl="0">
              <a:spcBef>
                <a:spcPts val="400"/>
              </a:spcBef>
              <a:spcAft>
                <a:spcPts val="0"/>
              </a:spcAft>
              <a:buClr>
                <a:srgbClr val="0D4376"/>
              </a:buClr>
              <a:buFont typeface="Arial"/>
              <a:buChar char="»"/>
              <a:defRPr/>
            </a:lvl5pPr>
            <a:lvl6pPr marL="2514600" marR="0" lvl="5" indent="-101600" algn="l" rtl="0">
              <a:spcBef>
                <a:spcPts val="400"/>
              </a:spcBef>
              <a:spcAft>
                <a:spcPts val="0"/>
              </a:spcAft>
              <a:buClr>
                <a:srgbClr val="0D4376"/>
              </a:buClr>
              <a:buFont typeface="Arial"/>
              <a:buChar char="»"/>
              <a:defRPr/>
            </a:lvl6pPr>
            <a:lvl7pPr marL="2971800" marR="0" lvl="6" indent="-101600" algn="l" rtl="0">
              <a:spcBef>
                <a:spcPts val="400"/>
              </a:spcBef>
              <a:spcAft>
                <a:spcPts val="0"/>
              </a:spcAft>
              <a:buClr>
                <a:srgbClr val="0D4376"/>
              </a:buClr>
              <a:buFont typeface="Arial"/>
              <a:buChar char="»"/>
              <a:defRPr/>
            </a:lvl7pPr>
            <a:lvl8pPr marL="3429000" marR="0" lvl="7" indent="-101600" algn="l" rtl="0">
              <a:spcBef>
                <a:spcPts val="400"/>
              </a:spcBef>
              <a:spcAft>
                <a:spcPts val="0"/>
              </a:spcAft>
              <a:buClr>
                <a:srgbClr val="0D4376"/>
              </a:buClr>
              <a:buFont typeface="Arial"/>
              <a:buChar char="»"/>
              <a:defRPr/>
            </a:lvl8pPr>
            <a:lvl9pPr marL="3886200" marR="0" lvl="8" indent="-101600" algn="l" rtl="0">
              <a:spcBef>
                <a:spcPts val="400"/>
              </a:spcBef>
              <a:spcAft>
                <a:spcPts val="0"/>
              </a:spcAft>
              <a:buClr>
                <a:srgbClr val="0D4376"/>
              </a:buClr>
              <a:buFont typeface="Arial"/>
              <a:buChar char="»"/>
              <a:defRPr/>
            </a:lvl9pPr>
          </a:lstStyle>
          <a:p>
            <a:endParaRPr/>
          </a:p>
        </p:txBody>
      </p:sp>
      <p:sp>
        <p:nvSpPr>
          <p:cNvPr id="172" name="Shape 172"/>
          <p:cNvSpPr txBox="1">
            <a:spLocks noGrp="1"/>
          </p:cNvSpPr>
          <p:nvPr>
            <p:ph type="sldNum" idx="12"/>
          </p:nvPr>
        </p:nvSpPr>
        <p:spPr>
          <a:xfrm>
            <a:off x="6553200" y="6248400"/>
            <a:ext cx="1905000"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folHlink"/>
              </a:buClr>
              <a:buSzPct val="25000"/>
              <a:buFont typeface="Arial"/>
              <a:buNone/>
            </a:pPr>
            <a:fld id="{00000000-1234-1234-1234-123412341234}" type="slidenum">
              <a:rPr lang="en-US" sz="1400" b="0" i="0" u="none" strike="noStrike" cap="none">
                <a:solidFill>
                  <a:schemeClr val="folHlink"/>
                </a:solidFill>
                <a:latin typeface="Arial"/>
                <a:ea typeface="Arial"/>
                <a:cs typeface="Arial"/>
                <a:sym typeface="Arial"/>
              </a:rPr>
              <a:t>‹#›</a:t>
            </a:fld>
            <a:endParaRPr lang="en-US" sz="1400" b="0" i="0" u="none" strike="noStrike" cap="none">
              <a:solidFill>
                <a:schemeClr val="folHlink"/>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6"/>
        <p:cNvGrpSpPr/>
        <p:nvPr/>
      </p:nvGrpSpPr>
      <p:grpSpPr>
        <a:xfrm>
          <a:off x="0" y="0"/>
          <a:ext cx="0" cy="0"/>
          <a:chOff x="0" y="0"/>
          <a:chExt cx="0" cy="0"/>
        </a:xfrm>
      </p:grpSpPr>
      <p:pic>
        <p:nvPicPr>
          <p:cNvPr id="217" name="Shape 217"/>
          <p:cNvPicPr preferRelativeResize="0"/>
          <p:nvPr/>
        </p:nvPicPr>
        <p:blipFill rotWithShape="1">
          <a:blip r:embed="rId12">
            <a:alphaModFix/>
          </a:blip>
          <a:srcRect/>
          <a:stretch/>
        </p:blipFill>
        <p:spPr>
          <a:xfrm>
            <a:off x="0" y="1587"/>
            <a:ext cx="9144000" cy="6853200"/>
          </a:xfrm>
          <a:prstGeom prst="rect">
            <a:avLst/>
          </a:prstGeom>
          <a:noFill/>
          <a:ln>
            <a:noFill/>
          </a:ln>
        </p:spPr>
      </p:pic>
      <p:sp>
        <p:nvSpPr>
          <p:cNvPr id="218" name="Shape 218"/>
          <p:cNvSpPr txBox="1">
            <a:spLocks noGrp="1"/>
          </p:cNvSpPr>
          <p:nvPr>
            <p:ph type="title"/>
          </p:nvPr>
        </p:nvSpPr>
        <p:spPr>
          <a:xfrm>
            <a:off x="685800" y="304800"/>
            <a:ext cx="7772400" cy="9906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219" name="Shape 219"/>
          <p:cNvSpPr txBox="1">
            <a:spLocks noGrp="1"/>
          </p:cNvSpPr>
          <p:nvPr>
            <p:ph type="body" idx="1"/>
          </p:nvPr>
        </p:nvSpPr>
        <p:spPr>
          <a:xfrm>
            <a:off x="685800" y="1600200"/>
            <a:ext cx="7772400" cy="44958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20" name="Shape 220"/>
          <p:cNvSpPr txBox="1">
            <a:spLocks noGrp="1"/>
          </p:cNvSpPr>
          <p:nvPr>
            <p:ph type="sldNum" idx="12"/>
          </p:nvPr>
        </p:nvSpPr>
        <p:spPr>
          <a:xfrm>
            <a:off x="6553200" y="6248400"/>
            <a:ext cx="1905000"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folHlink"/>
              </a:buClr>
              <a:buSzPct val="25000"/>
              <a:buFont typeface="Arial"/>
              <a:buNone/>
            </a:pPr>
            <a:fld id="{00000000-1234-1234-1234-123412341234}" type="slidenum">
              <a:rPr lang="en-US" sz="1400" b="0" i="0" u="none" strike="noStrike" cap="none">
                <a:solidFill>
                  <a:schemeClr val="folHlink"/>
                </a:solidFill>
                <a:latin typeface="Arial"/>
                <a:ea typeface="Arial"/>
                <a:cs typeface="Arial"/>
                <a:sym typeface="Arial"/>
              </a:rPr>
              <a:t>‹#›</a:t>
            </a:fld>
            <a:endParaRPr lang="en-US" sz="1400" b="0" i="0" u="none" strike="noStrike" cap="none">
              <a:solidFill>
                <a:schemeClr val="folHlink"/>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0"/>
        <p:cNvGrpSpPr/>
        <p:nvPr/>
      </p:nvGrpSpPr>
      <p:grpSpPr>
        <a:xfrm>
          <a:off x="0" y="0"/>
          <a:ext cx="0" cy="0"/>
          <a:chOff x="0" y="0"/>
          <a:chExt cx="0" cy="0"/>
        </a:xfrm>
      </p:grpSpPr>
      <p:pic>
        <p:nvPicPr>
          <p:cNvPr id="381" name="Shape 381"/>
          <p:cNvPicPr preferRelativeResize="0"/>
          <p:nvPr/>
        </p:nvPicPr>
        <p:blipFill rotWithShape="1">
          <a:blip r:embed="rId11">
            <a:alphaModFix/>
          </a:blip>
          <a:srcRect/>
          <a:stretch/>
        </p:blipFill>
        <p:spPr>
          <a:xfrm>
            <a:off x="0" y="1586"/>
            <a:ext cx="9144000" cy="6853200"/>
          </a:xfrm>
          <a:prstGeom prst="rect">
            <a:avLst/>
          </a:prstGeom>
          <a:noFill/>
          <a:ln>
            <a:noFill/>
          </a:ln>
        </p:spPr>
      </p:pic>
      <p:sp>
        <p:nvSpPr>
          <p:cNvPr id="382" name="Shape 382"/>
          <p:cNvSpPr txBox="1">
            <a:spLocks noGrp="1"/>
          </p:cNvSpPr>
          <p:nvPr>
            <p:ph type="title"/>
          </p:nvPr>
        </p:nvSpPr>
        <p:spPr>
          <a:xfrm>
            <a:off x="685800" y="304800"/>
            <a:ext cx="7772400" cy="9906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1800"/>
            </a:lvl2pPr>
            <a:lvl3pPr marL="0" marR="0" lvl="2" indent="0" algn="l" rtl="0">
              <a:spcBef>
                <a:spcPts val="0"/>
              </a:spcBef>
              <a:spcAft>
                <a:spcPts val="0"/>
              </a:spcAft>
              <a:buNone/>
              <a:defRPr sz="1800"/>
            </a:lvl3pPr>
            <a:lvl4pPr marL="0" marR="0" lvl="3" indent="0" algn="l" rtl="0">
              <a:spcBef>
                <a:spcPts val="0"/>
              </a:spcBef>
              <a:spcAft>
                <a:spcPts val="0"/>
              </a:spcAft>
              <a:buNone/>
              <a:defRPr sz="1800"/>
            </a:lvl4pPr>
            <a:lvl5pPr marL="0" marR="0" lvl="4" indent="0" algn="l" rtl="0">
              <a:spcBef>
                <a:spcPts val="0"/>
              </a:spcBef>
              <a:spcAft>
                <a:spcPts val="0"/>
              </a:spcAft>
              <a:buNone/>
              <a:defRPr sz="1800"/>
            </a:lvl5pPr>
            <a:lvl6pPr marL="457200" marR="0" lvl="5" indent="0" algn="l" rtl="0">
              <a:spcBef>
                <a:spcPts val="0"/>
              </a:spcBef>
              <a:spcAft>
                <a:spcPts val="0"/>
              </a:spcAft>
              <a:buNone/>
              <a:defRPr sz="1800"/>
            </a:lvl6pPr>
            <a:lvl7pPr marL="914400" marR="0" lvl="6" indent="0" algn="l" rtl="0">
              <a:spcBef>
                <a:spcPts val="0"/>
              </a:spcBef>
              <a:spcAft>
                <a:spcPts val="0"/>
              </a:spcAft>
              <a:buNone/>
              <a:defRPr sz="1800"/>
            </a:lvl7pPr>
            <a:lvl8pPr marL="1371600" marR="0" lvl="7" indent="0" algn="l" rtl="0">
              <a:spcBef>
                <a:spcPts val="0"/>
              </a:spcBef>
              <a:spcAft>
                <a:spcPts val="0"/>
              </a:spcAft>
              <a:buNone/>
              <a:defRPr sz="1800"/>
            </a:lvl8pPr>
            <a:lvl9pPr marL="1828800" marR="0" lvl="8" indent="0" algn="l" rtl="0">
              <a:spcBef>
                <a:spcPts val="0"/>
              </a:spcBef>
              <a:spcAft>
                <a:spcPts val="0"/>
              </a:spcAft>
              <a:buNone/>
              <a:defRPr sz="1800"/>
            </a:lvl9pPr>
          </a:lstStyle>
          <a:p>
            <a:endParaRPr/>
          </a:p>
        </p:txBody>
      </p:sp>
      <p:sp>
        <p:nvSpPr>
          <p:cNvPr id="383" name="Shape 383"/>
          <p:cNvSpPr txBox="1">
            <a:spLocks noGrp="1"/>
          </p:cNvSpPr>
          <p:nvPr>
            <p:ph type="body" idx="1"/>
          </p:nvPr>
        </p:nvSpPr>
        <p:spPr>
          <a:xfrm>
            <a:off x="685800" y="1600200"/>
            <a:ext cx="7772400" cy="4495800"/>
          </a:xfrm>
          <a:prstGeom prst="rect">
            <a:avLst/>
          </a:prstGeom>
          <a:noFill/>
          <a:ln>
            <a:noFill/>
          </a:ln>
        </p:spPr>
        <p:txBody>
          <a:bodyPr lIns="91425" tIns="91425" rIns="91425" bIns="91425" anchor="t" anchorCtr="0"/>
          <a:lstStyle>
            <a:lvl1pPr marL="342900" marR="0" lvl="0" indent="-63500" algn="l" rtl="0">
              <a:lnSpc>
                <a:spcPct val="100000"/>
              </a:lnSpc>
              <a:spcBef>
                <a:spcPts val="60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1pPr>
            <a:lvl2pPr marL="742950" marR="0" lvl="1" indent="-19050" algn="l" rtl="0">
              <a:lnSpc>
                <a:spcPct val="100000"/>
              </a:lnSpc>
              <a:spcBef>
                <a:spcPts val="56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48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40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40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40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40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40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400"/>
              </a:spcBef>
              <a:spcAft>
                <a:spcPts val="0"/>
              </a:spcAft>
              <a:buClr>
                <a:srgbClr val="0D4376"/>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384" name="Shape 384"/>
          <p:cNvSpPr txBox="1">
            <a:spLocks noGrp="1"/>
          </p:cNvSpPr>
          <p:nvPr>
            <p:ph type="sldNum" idx="12"/>
          </p:nvPr>
        </p:nvSpPr>
        <p:spPr>
          <a:xfrm>
            <a:off x="6553200" y="6248400"/>
            <a:ext cx="1905000"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folHlink"/>
              </a:buClr>
              <a:buSzPct val="25000"/>
              <a:buFont typeface="Arial"/>
              <a:buNone/>
            </a:pPr>
            <a:fld id="{00000000-1234-1234-1234-123412341234}" type="slidenum">
              <a:rPr lang="en-US" sz="1400" b="0" i="0" u="none" strike="noStrike" cap="none">
                <a:solidFill>
                  <a:schemeClr val="folHlink"/>
                </a:solidFill>
                <a:latin typeface="Arial"/>
                <a:ea typeface="Arial"/>
                <a:cs typeface="Arial"/>
                <a:sym typeface="Arial"/>
              </a:rPr>
              <a:t>‹#›</a:t>
            </a:fld>
            <a:endParaRPr lang="en-US" sz="1400" b="0" i="0" u="none" strike="noStrike" cap="none">
              <a:solidFill>
                <a:schemeClr val="folHlink"/>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714"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rive.google.com/file/d/0B2V32Xu9IbxLRVhkQzVxc3BXbk0/view?usp=sharin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tiffany.perkins@dpi.nc.gov"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drive.google.com/file/d/1m-z8so-VKmf83dycGTU8RsnQIuK_ahfH/view?usp=sharing" TargetMode="External"/><Relationship Id="rId2" Type="http://schemas.openxmlformats.org/officeDocument/2006/relationships/notesSlide" Target="../notesSlides/notesSlide10.xml"/><Relationship Id="rId1" Type="http://schemas.openxmlformats.org/officeDocument/2006/relationships/slideLayout" Target="../slideLayouts/slideLayout41.xml"/><Relationship Id="rId5" Type="http://schemas.openxmlformats.org/officeDocument/2006/relationships/hyperlink" Target="https://nc2ml.org/" TargetMode="External"/><Relationship Id="rId4" Type="http://schemas.openxmlformats.org/officeDocument/2006/relationships/hyperlink" Target="https://drive.google.com/file/d/0BzJLbX2Flui2X3VveUlaMlI5UW8/view"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3" Type="http://schemas.openxmlformats.org/officeDocument/2006/relationships/hyperlink" Target="https://drive.google.com/file/d/1m-z8so-VKmf83dycGTU8RsnQIuK_ahfH/view?usp=sharing" TargetMode="External"/><Relationship Id="rId2" Type="http://schemas.openxmlformats.org/officeDocument/2006/relationships/notesSlide" Target="../notesSlides/notesSlide12.xml"/><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1.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41.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3" Type="http://schemas.openxmlformats.org/officeDocument/2006/relationships/hyperlink" Target="https://public.govdelivery.com/accounts/NCSBE/subscriber/new" TargetMode="External"/><Relationship Id="rId2" Type="http://schemas.openxmlformats.org/officeDocument/2006/relationships/notesSlide" Target="../notesSlides/notesSlide2.xml"/><Relationship Id="rId1" Type="http://schemas.openxmlformats.org/officeDocument/2006/relationships/slideLayout" Target="../slideLayouts/slideLayout41.xml"/><Relationship Id="rId5" Type="http://schemas.openxmlformats.org/officeDocument/2006/relationships/hyperlink" Target="mailto:Amy.Betsill@dpi.nc.gov" TargetMode="Externa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3" Type="http://schemas.openxmlformats.org/officeDocument/2006/relationships/hyperlink" Target="https://uncg.qualtrics.com/jfe/form/SV_d52PLyRnFOnUadD" TargetMode="External"/><Relationship Id="rId2" Type="http://schemas.openxmlformats.org/officeDocument/2006/relationships/notesSlide" Target="../notesSlides/notesSlide23.xml"/><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3" Type="http://schemas.openxmlformats.org/officeDocument/2006/relationships/hyperlink" Target="http://www.ncpublicschools.org/globaled/" TargetMode="External"/><Relationship Id="rId2" Type="http://schemas.openxmlformats.org/officeDocument/2006/relationships/notesSlide" Target="../notesSlides/notesSlide25.xml"/><Relationship Id="rId1" Type="http://schemas.openxmlformats.org/officeDocument/2006/relationships/slideLayout" Target="../slideLayouts/slideLayout21.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hyperlink" Target="http://www.ncpublicschools.org/globaled/actions/item1-2" TargetMode="External"/><Relationship Id="rId2" Type="http://schemas.openxmlformats.org/officeDocument/2006/relationships/notesSlide" Target="../notesSlides/notesSlide26.xml"/><Relationship Id="rId1" Type="http://schemas.openxmlformats.org/officeDocument/2006/relationships/slideLayout" Target="../slideLayouts/slideLayout21.xml"/><Relationship Id="rId6" Type="http://schemas.openxmlformats.org/officeDocument/2006/relationships/hyperlink" Target="http://ncdliprograms.ncdpi.wikispaces.net/NC+DLI+Programs" TargetMode="External"/><Relationship Id="rId5" Type="http://schemas.openxmlformats.org/officeDocument/2006/relationships/hyperlink" Target="http://gled.ncdpi.wikispaces.net/Global+Languages+Endorsement" TargetMode="External"/><Relationship Id="rId4" Type="http://schemas.openxmlformats.org/officeDocument/2006/relationships/hyperlink" Target="http://www.ncpublicschools.org/globaled/actions/item4-2"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hyperlink" Target="http://ncdliprograms.ncdpi.wikispaces.net/" TargetMode="External"/><Relationship Id="rId2" Type="http://schemas.openxmlformats.org/officeDocument/2006/relationships/notesSlide" Target="../notesSlides/notesSlide27.xml"/><Relationship Id="rId1" Type="http://schemas.openxmlformats.org/officeDocument/2006/relationships/slideLayout" Target="../slideLayouts/slideLayout16.xml"/><Relationship Id="rId6" Type="http://schemas.openxmlformats.org/officeDocument/2006/relationships/hyperlink" Target="http://gled.ncdpi.wikispaces.net/" TargetMode="External"/><Relationship Id="rId5" Type="http://schemas.openxmlformats.org/officeDocument/2006/relationships/hyperlink" Target="http://www.ncpublicschools.org/globaled/" TargetMode="External"/><Relationship Id="rId4" Type="http://schemas.openxmlformats.org/officeDocument/2006/relationships/hyperlink" Target="mailto:helga.fasciano@dpi.nc.gov"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www.ascd.org/whole-child.aspx" TargetMode="External"/><Relationship Id="rId3" Type="http://schemas.openxmlformats.org/officeDocument/2006/relationships/image" Target="../media/image19.png"/><Relationship Id="rId7" Type="http://schemas.openxmlformats.org/officeDocument/2006/relationships/hyperlink" Target="http://www.cdc.gov/healthyyouth/wscc/approach.htm#CSH" TargetMode="External"/><Relationship Id="rId2" Type="http://schemas.openxmlformats.org/officeDocument/2006/relationships/notesSlide" Target="../notesSlides/notesSlide28.xml"/><Relationship Id="rId1" Type="http://schemas.openxmlformats.org/officeDocument/2006/relationships/slideLayout" Target="../slideLayouts/slideLayout21.xml"/><Relationship Id="rId6" Type="http://schemas.openxmlformats.org/officeDocument/2006/relationships/hyperlink" Target="http://www.cdc.gov/healthyyouth/wscc/approach.htm" TargetMode="External"/><Relationship Id="rId5" Type="http://schemas.openxmlformats.org/officeDocument/2006/relationships/hyperlink" Target="http://www.cdc.gov/healthyyouth/wscc/" TargetMode="Externa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1.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8" Type="http://schemas.openxmlformats.org/officeDocument/2006/relationships/hyperlink" Target="http://gled.ncdpi.wikispaces.net/" TargetMode="External"/><Relationship Id="rId13" Type="http://schemas.openxmlformats.org/officeDocument/2006/relationships/hyperlink" Target="http://www.ncpublicschools.org/curriculum/artsed/" TargetMode="External"/><Relationship Id="rId18" Type="http://schemas.openxmlformats.org/officeDocument/2006/relationships/hyperlink" Target="http://eldnces.ncdpi.wikispaces.net/Home+(ELD)" TargetMode="External"/><Relationship Id="rId26" Type="http://schemas.openxmlformats.org/officeDocument/2006/relationships/hyperlink" Target="http://ssnces.ncdpi.wikispaces.net/" TargetMode="External"/><Relationship Id="rId3" Type="http://schemas.openxmlformats.org/officeDocument/2006/relationships/hyperlink" Target="http://www.ncpublicschools.org/curriculum/" TargetMode="External"/><Relationship Id="rId21" Type="http://schemas.openxmlformats.org/officeDocument/2006/relationships/hyperlink" Target="http://www.ncpublicschools.org/curriculum/mathematics/" TargetMode="External"/><Relationship Id="rId7" Type="http://schemas.openxmlformats.org/officeDocument/2006/relationships/hyperlink" Target="http://www.ncpublicschools.org/globaled/" TargetMode="External"/><Relationship Id="rId12" Type="http://schemas.openxmlformats.org/officeDocument/2006/relationships/hyperlink" Target="http://hlnces.ncdpi.wikispaces.net/Healthful+Living+Home" TargetMode="External"/><Relationship Id="rId17" Type="http://schemas.openxmlformats.org/officeDocument/2006/relationships/hyperlink" Target="http://ances.ncdpi.wikispaces.net/" TargetMode="External"/><Relationship Id="rId25" Type="http://schemas.openxmlformats.org/officeDocument/2006/relationships/hyperlink" Target="http://www.ncpublicschools.org/curriculum/socialstudies/" TargetMode="External"/><Relationship Id="rId2" Type="http://schemas.openxmlformats.org/officeDocument/2006/relationships/notesSlide" Target="../notesSlides/notesSlide3.xml"/><Relationship Id="rId16" Type="http://schemas.openxmlformats.org/officeDocument/2006/relationships/hyperlink" Target="http://www.ncpublicschools.org/curriculum/worldlanguages/" TargetMode="External"/><Relationship Id="rId20" Type="http://schemas.openxmlformats.org/officeDocument/2006/relationships/hyperlink" Target="http://wlnces.ncdpi.wikispaces.net/" TargetMode="External"/><Relationship Id="rId1" Type="http://schemas.openxmlformats.org/officeDocument/2006/relationships/slideLayout" Target="../slideLayouts/slideLayout41.xml"/><Relationship Id="rId6" Type="http://schemas.openxmlformats.org/officeDocument/2006/relationships/hyperlink" Target="http://www.livebinders.com/play/play/297779" TargetMode="External"/><Relationship Id="rId11" Type="http://schemas.openxmlformats.org/officeDocument/2006/relationships/hyperlink" Target="http://www.ncpublicschools.org/curriculum/healthfulliving/athletics/" TargetMode="External"/><Relationship Id="rId24" Type="http://schemas.openxmlformats.org/officeDocument/2006/relationships/hyperlink" Target="http://scnces.ncdpi.wikispaces.net/" TargetMode="External"/><Relationship Id="rId5" Type="http://schemas.openxmlformats.org/officeDocument/2006/relationships/hyperlink" Target="http://elascos.ncdpi.wikispaces.net/HOME+ELA" TargetMode="External"/><Relationship Id="rId15" Type="http://schemas.openxmlformats.org/officeDocument/2006/relationships/hyperlink" Target="http://www.ncpublicschools.org/studentsupport/counseling/" TargetMode="External"/><Relationship Id="rId23" Type="http://schemas.openxmlformats.org/officeDocument/2006/relationships/hyperlink" Target="http://maccss.ncdpi.wikispaces.net/" TargetMode="External"/><Relationship Id="rId10" Type="http://schemas.openxmlformats.org/officeDocument/2006/relationships/hyperlink" Target="http://www.ncpublicschools.org/curriculum/healthfulliving/" TargetMode="External"/><Relationship Id="rId19" Type="http://schemas.openxmlformats.org/officeDocument/2006/relationships/hyperlink" Target="http://schoolcounseling.ncdpi.wikispaces.net/home" TargetMode="External"/><Relationship Id="rId4" Type="http://schemas.openxmlformats.org/officeDocument/2006/relationships/hyperlink" Target="http://www.ncpublicschools.org/curriculum/languagearts/" TargetMode="External"/><Relationship Id="rId9" Type="http://schemas.openxmlformats.org/officeDocument/2006/relationships/hyperlink" Target="http://www.nchealthyschools.org/" TargetMode="External"/><Relationship Id="rId14" Type="http://schemas.openxmlformats.org/officeDocument/2006/relationships/hyperlink" Target="http://www.ncpublicschools.org/curriculum/esl/" TargetMode="External"/><Relationship Id="rId22" Type="http://schemas.openxmlformats.org/officeDocument/2006/relationships/hyperlink" Target="http://www.ncpublicschools.org/curriculum/science/"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iFUZ_KbLfEE&amp;feature=youtu.be" TargetMode="External"/><Relationship Id="rId2" Type="http://schemas.openxmlformats.org/officeDocument/2006/relationships/notesSlide" Target="../notesSlides/notesSlide30.xml"/><Relationship Id="rId1" Type="http://schemas.openxmlformats.org/officeDocument/2006/relationships/slideLayout" Target="../slideLayouts/slideLayout21.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hyperlink" Target="http://hlnces.ncdpi.wikispaces.net/Healthful+Living+Home" TargetMode="External"/><Relationship Id="rId2" Type="http://schemas.openxmlformats.org/officeDocument/2006/relationships/notesSlide" Target="../notesSlides/notesSlide31.xml"/><Relationship Id="rId1" Type="http://schemas.openxmlformats.org/officeDocument/2006/relationships/slideLayout" Target="../slideLayouts/slideLayout21.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21.xml"/><Relationship Id="rId4" Type="http://schemas.openxmlformats.org/officeDocument/2006/relationships/hyperlink" Target="http://hlnces.ncdpi.wikispaces.net/Healthful+Living+Home"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FYGZdfJQ4_g" TargetMode="External"/><Relationship Id="rId2" Type="http://schemas.openxmlformats.org/officeDocument/2006/relationships/notesSlide" Target="../notesSlides/notesSlide34.xml"/><Relationship Id="rId1" Type="http://schemas.openxmlformats.org/officeDocument/2006/relationships/slideLayout" Target="../slideLayouts/slideLayout21.xml"/><Relationship Id="rId4" Type="http://schemas.openxmlformats.org/officeDocument/2006/relationships/image" Target="../media/image27.jpg"/></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hyperlink" Target="mailto:christie.lynchebert@dpi.nc.gov" TargetMode="External"/><Relationship Id="rId4" Type="http://schemas.openxmlformats.org/officeDocument/2006/relationships/hyperlink" Target="mailto:linda.crouch@dpi.nc.gov"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hyperlink" Target="http://ances.ncdpi.wikispaces.net/ArtsR4Life"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julie.joslin@dpi.nc.gov" TargetMode="External"/><Relationship Id="rId2" Type="http://schemas.openxmlformats.org/officeDocument/2006/relationships/notesSlide" Target="../notesSlides/notesSlide4.xml"/><Relationship Id="rId1" Type="http://schemas.openxmlformats.org/officeDocument/2006/relationships/slideLayout" Target="../slideLayouts/slideLayout41.xml"/><Relationship Id="rId4" Type="http://schemas.openxmlformats.org/officeDocument/2006/relationships/hyperlink" Target="mailto:beverly.vance@dpi.nc.gov"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ances.ncdpi.wikispaces.net/" TargetMode="Externa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image" Target="../media/image33.png"/><Relationship Id="rId4" Type="http://schemas.openxmlformats.org/officeDocument/2006/relationships/hyperlink" Target="https://public.govdelivery.com/accounts/NCSBE/subscriber/new"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eldnces.ncdpi.wikispaces.net/NC+Charter+Schools" TargetMode="External"/><Relationship Id="rId2" Type="http://schemas.openxmlformats.org/officeDocument/2006/relationships/notesSlide" Target="../notesSlides/notesSlide41.xml"/><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hyperlink" Target="http://eldnces.ncdpi.wikispaces.net/LEP+Coordinators"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hyperlink" Target="http://schoolcounseling.ncdpi.wikispaces.net/" TargetMode="External"/><Relationship Id="rId7" Type="http://schemas.openxmlformats.org/officeDocument/2006/relationships/hyperlink" Target="mailto:cynthia.floyd@dpi.nc.gov"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hyperlink" Target="https://www.facebook.com/ncdpi.schoolcounseling" TargetMode="External"/><Relationship Id="rId5" Type="http://schemas.openxmlformats.org/officeDocument/2006/relationships/hyperlink" Target="http://ncees.ncdpi.wikispaces.net/Support+Staff" TargetMode="External"/><Relationship Id="rId4" Type="http://schemas.openxmlformats.org/officeDocument/2006/relationships/hyperlink" Target="http://www.ncpublicschools.org/studentsupport/counseling/"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wlnces.ncdpi.wikispaces.net"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hyperlink" Target="https://public.govdelivery.com/accounts/NCSBE/subscriber/new" TargetMode="External"/><Relationship Id="rId5" Type="http://schemas.openxmlformats.org/officeDocument/2006/relationships/image" Target="../media/image37.jpg"/><Relationship Id="rId4" Type="http://schemas.openxmlformats.org/officeDocument/2006/relationships/hyperlink" Target="http://wlnces.ncdpi.wikispaces.net/NCSCS+&amp;+Instructional+Tools"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mailto:beverly.vance@dpi.nc.gov" TargetMode="External"/><Relationship Id="rId2" Type="http://schemas.openxmlformats.org/officeDocument/2006/relationships/notesSlide" Target="../notesSlides/notesSlide45.xml"/><Relationship Id="rId1" Type="http://schemas.openxmlformats.org/officeDocument/2006/relationships/slideLayout" Target="../slideLayouts/slideLayout27.xml"/><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8" Type="http://schemas.openxmlformats.org/officeDocument/2006/relationships/hyperlink" Target="mailto:michelle.mclaughlin@dpi.nc.gov" TargetMode="External"/><Relationship Id="rId3" Type="http://schemas.openxmlformats.org/officeDocument/2006/relationships/image" Target="../media/image39.png"/><Relationship Id="rId7" Type="http://schemas.openxmlformats.org/officeDocument/2006/relationships/hyperlink" Target="mailto:justyn.knox@dpi.nc.gov" TargetMode="External"/><Relationship Id="rId2" Type="http://schemas.openxmlformats.org/officeDocument/2006/relationships/notesSlide" Target="../notesSlides/notesSlide46.xml"/><Relationship Id="rId1" Type="http://schemas.openxmlformats.org/officeDocument/2006/relationships/slideLayout" Target="../slideLayouts/slideLayout21.xml"/><Relationship Id="rId6" Type="http://schemas.openxmlformats.org/officeDocument/2006/relationships/hyperlink" Target="mailto:thomas.daugherty@dpi.nc.gov" TargetMode="External"/><Relationship Id="rId5" Type="http://schemas.openxmlformats.org/officeDocument/2006/relationships/hyperlink" Target="mailto:bernadette.cole@dpi.nc.gov" TargetMode="External"/><Relationship Id="rId4" Type="http://schemas.openxmlformats.org/officeDocument/2006/relationships/hyperlink" Target="mailto:fay.gore@dpi.nc.gov" TargetMode="External"/><Relationship Id="rId9" Type="http://schemas.openxmlformats.org/officeDocument/2006/relationships/hyperlink" Target="mailto:phylisha.sander@dpi.nc.gov"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7.xml"/><Relationship Id="rId1" Type="http://schemas.openxmlformats.org/officeDocument/2006/relationships/slideLayout" Target="../slideLayouts/slideLayout21.xml"/><Relationship Id="rId5" Type="http://schemas.openxmlformats.org/officeDocument/2006/relationships/image" Target="../media/image41.jpg"/><Relationship Id="rId4" Type="http://schemas.openxmlformats.org/officeDocument/2006/relationships/hyperlink" Target="https://drive.google.com/drive/folders/0B7NjhiqMDAaaZ2N1RS1FWkVERGs"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charactermattersnc.com/ncdpi-student-leadership-institute/" TargetMode="External"/><Relationship Id="rId2" Type="http://schemas.openxmlformats.org/officeDocument/2006/relationships/notesSlide" Target="../notesSlides/notesSlide48.xml"/><Relationship Id="rId1" Type="http://schemas.openxmlformats.org/officeDocument/2006/relationships/slideLayout" Target="../slideLayouts/slideLayout21.xml"/><Relationship Id="rId5" Type="http://schemas.openxmlformats.org/officeDocument/2006/relationships/image" Target="../media/image43.jpg"/><Relationship Id="rId4" Type="http://schemas.openxmlformats.org/officeDocument/2006/relationships/image" Target="../media/image42.png"/></Relationships>
</file>

<file path=ppt/slides/_rels/slide49.xml.rels><?xml version="1.0" encoding="UTF-8" standalone="yes"?>
<Relationships xmlns="http://schemas.openxmlformats.org/package/2006/relationships"><Relationship Id="rId3" Type="http://schemas.openxmlformats.org/officeDocument/2006/relationships/hyperlink" Target="http://senateyouthnc.webs.com" TargetMode="External"/><Relationship Id="rId2" Type="http://schemas.openxmlformats.org/officeDocument/2006/relationships/notesSlide" Target="../notesSlides/notesSlide49.xml"/><Relationship Id="rId1" Type="http://schemas.openxmlformats.org/officeDocument/2006/relationships/slideLayout" Target="../slideLayouts/slideLayout21.xml"/><Relationship Id="rId5" Type="http://schemas.openxmlformats.org/officeDocument/2006/relationships/image" Target="../media/image44.png"/><Relationship Id="rId4" Type="http://schemas.openxmlformats.org/officeDocument/2006/relationships/hyperlink" Target="mailto:Michelle.McLaughlin@dpi.nc.gov"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_rels/slide50.xml.rels><?xml version="1.0" encoding="UTF-8" standalone="yes"?>
<Relationships xmlns="http://schemas.openxmlformats.org/package/2006/relationships"><Relationship Id="rId3" Type="http://schemas.openxmlformats.org/officeDocument/2006/relationships/image" Target="../media/image45.jpg"/><Relationship Id="rId7" Type="http://schemas.openxmlformats.org/officeDocument/2006/relationships/hyperlink" Target="https://www.remind.com/join/bc8e8c" TargetMode="External"/><Relationship Id="rId2" Type="http://schemas.openxmlformats.org/officeDocument/2006/relationships/notesSlide" Target="../notesSlides/notesSlide50.xml"/><Relationship Id="rId1" Type="http://schemas.openxmlformats.org/officeDocument/2006/relationships/slideLayout" Target="../slideLayouts/slideLayout31.xml"/><Relationship Id="rId6" Type="http://schemas.openxmlformats.org/officeDocument/2006/relationships/hyperlink" Target="https://www.facebook.com/NCDPI-Social-Studies-503187579866070/?ref=aymt_homepage_panel" TargetMode="External"/><Relationship Id="rId5" Type="http://schemas.openxmlformats.org/officeDocument/2006/relationships/hyperlink" Target="http://ssnces.ncdpi.wikispaces.net/Webinar+Series+Home" TargetMode="External"/><Relationship Id="rId4" Type="http://schemas.openxmlformats.org/officeDocument/2006/relationships/hyperlink" Target="https://public.govdelivery.com/accounts/NCSBE/subscriber/new?qsp=CODE_RED" TargetMode="External"/></Relationships>
</file>

<file path=ppt/slides/_rels/slide51.xml.rels><?xml version="1.0" encoding="UTF-8" standalone="yes"?>
<Relationships xmlns="http://schemas.openxmlformats.org/package/2006/relationships"><Relationship Id="rId8" Type="http://schemas.openxmlformats.org/officeDocument/2006/relationships/hyperlink" Target="http://gled.ncdpi.wikispaces.net/" TargetMode="External"/><Relationship Id="rId13" Type="http://schemas.openxmlformats.org/officeDocument/2006/relationships/hyperlink" Target="http://www.ncpublicschools.org/curriculum/artsed/" TargetMode="External"/><Relationship Id="rId18" Type="http://schemas.openxmlformats.org/officeDocument/2006/relationships/hyperlink" Target="http://eldnces.ncdpi.wikispaces.net/Home+(ELD)" TargetMode="External"/><Relationship Id="rId26" Type="http://schemas.openxmlformats.org/officeDocument/2006/relationships/hyperlink" Target="http://ssnces.ncdpi.wikispaces.net/" TargetMode="External"/><Relationship Id="rId3" Type="http://schemas.openxmlformats.org/officeDocument/2006/relationships/hyperlink" Target="http://www.ncpublicschools.org/curriculum/" TargetMode="External"/><Relationship Id="rId21" Type="http://schemas.openxmlformats.org/officeDocument/2006/relationships/hyperlink" Target="http://www.ncpublicschools.org/curriculum/mathematics/" TargetMode="External"/><Relationship Id="rId7" Type="http://schemas.openxmlformats.org/officeDocument/2006/relationships/hyperlink" Target="http://www.ncpublicschools.org/globaled/" TargetMode="External"/><Relationship Id="rId12" Type="http://schemas.openxmlformats.org/officeDocument/2006/relationships/hyperlink" Target="http://hlnces.ncdpi.wikispaces.net/Healthful+Living+Home" TargetMode="External"/><Relationship Id="rId17" Type="http://schemas.openxmlformats.org/officeDocument/2006/relationships/hyperlink" Target="http://ances.ncdpi.wikispaces.net/" TargetMode="External"/><Relationship Id="rId25" Type="http://schemas.openxmlformats.org/officeDocument/2006/relationships/hyperlink" Target="http://www.ncpublicschools.org/curriculum/socialstudies/" TargetMode="External"/><Relationship Id="rId2" Type="http://schemas.openxmlformats.org/officeDocument/2006/relationships/notesSlide" Target="../notesSlides/notesSlide51.xml"/><Relationship Id="rId16" Type="http://schemas.openxmlformats.org/officeDocument/2006/relationships/hyperlink" Target="http://www.ncpublicschools.org/curriculum/worldlanguages/" TargetMode="External"/><Relationship Id="rId20" Type="http://schemas.openxmlformats.org/officeDocument/2006/relationships/hyperlink" Target="http://wlnces.ncdpi.wikispaces.net/" TargetMode="External"/><Relationship Id="rId1" Type="http://schemas.openxmlformats.org/officeDocument/2006/relationships/slideLayout" Target="../slideLayouts/slideLayout31.xml"/><Relationship Id="rId6" Type="http://schemas.openxmlformats.org/officeDocument/2006/relationships/hyperlink" Target="http://www.livebinders.com/play/play/297779" TargetMode="External"/><Relationship Id="rId11" Type="http://schemas.openxmlformats.org/officeDocument/2006/relationships/hyperlink" Target="http://www.ncpublicschools.org/curriculum/healthfulliving/athletics/" TargetMode="External"/><Relationship Id="rId24" Type="http://schemas.openxmlformats.org/officeDocument/2006/relationships/hyperlink" Target="http://scnces.ncdpi.wikispaces.net/" TargetMode="External"/><Relationship Id="rId5" Type="http://schemas.openxmlformats.org/officeDocument/2006/relationships/hyperlink" Target="http://elascos.ncdpi.wikispaces.net/HOME+ELA" TargetMode="External"/><Relationship Id="rId15" Type="http://schemas.openxmlformats.org/officeDocument/2006/relationships/hyperlink" Target="http://www.ncpublicschools.org/studentsupport/counseling/" TargetMode="External"/><Relationship Id="rId23" Type="http://schemas.openxmlformats.org/officeDocument/2006/relationships/hyperlink" Target="http://maccss.ncdpi.wikispaces.net/" TargetMode="External"/><Relationship Id="rId10" Type="http://schemas.openxmlformats.org/officeDocument/2006/relationships/hyperlink" Target="http://www.ncpublicschools.org/curriculum/healthfulliving/" TargetMode="External"/><Relationship Id="rId19" Type="http://schemas.openxmlformats.org/officeDocument/2006/relationships/hyperlink" Target="http://schoolcounseling.ncdpi.wikispaces.net/home" TargetMode="External"/><Relationship Id="rId4" Type="http://schemas.openxmlformats.org/officeDocument/2006/relationships/hyperlink" Target="http://www.ncpublicschools.org/curriculum/languagearts/" TargetMode="External"/><Relationship Id="rId9" Type="http://schemas.openxmlformats.org/officeDocument/2006/relationships/hyperlink" Target="http://www.nchealthyschools.org/" TargetMode="External"/><Relationship Id="rId14" Type="http://schemas.openxmlformats.org/officeDocument/2006/relationships/hyperlink" Target="http://www.ncpublicschools.org/curriculum/esl/" TargetMode="External"/><Relationship Id="rId22" Type="http://schemas.openxmlformats.org/officeDocument/2006/relationships/hyperlink" Target="http://www.ncpublicschools.org/curriculum/science/"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8" Type="http://schemas.openxmlformats.org/officeDocument/2006/relationships/hyperlink" Target="http://links.govdelivery.com/track?type=click&amp;enid=ZWFzPTEmbWFpbGluZ2lkPTIwMTcxMjEyLjgyMzIxNjYxJm1lc3NhZ2VpZD1NREItUFJELUJVTC0yMDE3MTIxMi44MjMyMTY2MSZkYXRhYmFzZWlkPTEwMDEmc2VyaWFsPTE3MjMyNjg2JmVtYWlsaWQ9Y2hyaXN0aWUubHluY2hlYmVydEBkcGkubmMuZ292JnVzZXJpZD1jaHJpc3RpZS5seW5jaGViZXJ0QGRwaS5uYy5nb3YmZmw9JmV4dHJhPU11bHRpdmFyaWF0ZUlkPSYmJg==&amp;&amp;&amp;106&amp;&amp;&amp;https://www.eventbrite.com/e/k-8-math-standards-rollout-for-district-leadership-in-district-6-tickets-41093186828" TargetMode="External"/><Relationship Id="rId3" Type="http://schemas.openxmlformats.org/officeDocument/2006/relationships/hyperlink" Target="http://links.govdelivery.com/track?type=click&amp;enid=ZWFzPTEmbWFpbGluZ2lkPTIwMTcxMjEyLjgyMzIxNjYxJm1lc3NhZ2VpZD1NREItUFJELUJVTC0yMDE3MTIxMi44MjMyMTY2MSZkYXRhYmFzZWlkPTEwMDEmc2VyaWFsPTE3MjMyNjg2JmVtYWlsaWQ9Y2hyaXN0aWUubHluY2hlYmVydEBkcGkubmMuZ292JnVzZXJpZD1jaHJpc3RpZS5seW5jaGViZXJ0QGRwaS5uYy5nb3YmZmw9JmV4dHJhPU11bHRpdmFyaWF0ZUlkPSYmJg==&amp;&amp;&amp;101&amp;&amp;&amp;https://www.eventbrite.com/e/k-8-math-standards-rollout-for-district-leadership-in-district-1-tickets-41092119636" TargetMode="External"/><Relationship Id="rId7" Type="http://schemas.openxmlformats.org/officeDocument/2006/relationships/hyperlink" Target="http://links.govdelivery.com/track?type=click&amp;enid=ZWFzPTEmbWFpbGluZ2lkPTIwMTcxMjEyLjgyMzIxNjYxJm1lc3NhZ2VpZD1NREItUFJELUJVTC0yMDE3MTIxMi44MjMyMTY2MSZkYXRhYmFzZWlkPTEwMDEmc2VyaWFsPTE3MjMyNjg2JmVtYWlsaWQ9Y2hyaXN0aWUubHluY2hlYmVydEBkcGkubmMuZ292JnVzZXJpZD1jaHJpc3RpZS5seW5jaGViZXJ0QGRwaS5uYy5nb3YmZmw9JmV4dHJhPU11bHRpdmFyaWF0ZUlkPSYmJg==&amp;&amp;&amp;105&amp;&amp;&amp;https://www.eventbrite.com/e/k-8-math-standards-rollout-for-district-leadership-in-district-5-tickets-41093037381" TargetMode="External"/><Relationship Id="rId2" Type="http://schemas.openxmlformats.org/officeDocument/2006/relationships/notesSlide" Target="../notesSlides/notesSlide9.xml"/><Relationship Id="rId1" Type="http://schemas.openxmlformats.org/officeDocument/2006/relationships/slideLayout" Target="../slideLayouts/slideLayout41.xml"/><Relationship Id="rId6" Type="http://schemas.openxmlformats.org/officeDocument/2006/relationships/hyperlink" Target="http://links.govdelivery.com/track?type=click&amp;enid=ZWFzPTEmbWFpbGluZ2lkPTIwMTcxMjEyLjgyMzIxNjYxJm1lc3NhZ2VpZD1NREItUFJELUJVTC0yMDE3MTIxMi44MjMyMTY2MSZkYXRhYmFzZWlkPTEwMDEmc2VyaWFsPTE3MjMyNjg2JmVtYWlsaWQ9Y2hyaXN0aWUubHluY2hlYmVydEBkcGkubmMuZ292JnVzZXJpZD1jaHJpc3RpZS5seW5jaGViZXJ0QGRwaS5uYy5nb3YmZmw9JmV4dHJhPU11bHRpdmFyaWF0ZUlkPSYmJg==&amp;&amp;&amp;104&amp;&amp;&amp;https://www.eventbrite.com/e/k-8-math-standards-rollout-for-district-leadership-in-district-4-tickets-41092974192" TargetMode="External"/><Relationship Id="rId5" Type="http://schemas.openxmlformats.org/officeDocument/2006/relationships/hyperlink" Target="http://links.govdelivery.com/track?type=click&amp;enid=ZWFzPTEmbWFpbGluZ2lkPTIwMTcxMjEyLjgyMzIxNjYxJm1lc3NhZ2VpZD1NREItUFJELUJVTC0yMDE3MTIxMi44MjMyMTY2MSZkYXRhYmFzZWlkPTEwMDEmc2VyaWFsPTE3MjMyNjg2JmVtYWlsaWQ9Y2hyaXN0aWUubHluY2hlYmVydEBkcGkubmMuZ292JnVzZXJpZD1jaHJpc3RpZS5seW5jaGViZXJ0QGRwaS5uYy5nb3YmZmw9JmV4dHJhPU11bHRpdmFyaWF0ZUlkPSYmJg==&amp;&amp;&amp;103&amp;&amp;&amp;https://www.eventbrite.com/e/k-8-math-standards-rollout-for-district-leadership-in-district-3-tickets-41092733472" TargetMode="External"/><Relationship Id="rId10" Type="http://schemas.openxmlformats.org/officeDocument/2006/relationships/hyperlink" Target="http://links.govdelivery.com/track?type=click&amp;enid=ZWFzPTEmbWFpbGluZ2lkPTIwMTcxMjEyLjgyMzIxNjYxJm1lc3NhZ2VpZD1NREItUFJELUJVTC0yMDE3MTIxMi44MjMyMTY2MSZkYXRhYmFzZWlkPTEwMDEmc2VyaWFsPTE3MjMyNjg2JmVtYWlsaWQ9Y2hyaXN0aWUubHluY2hlYmVydEBkcGkubmMuZ292JnVzZXJpZD1jaHJpc3RpZS5seW5jaGViZXJ0QGRwaS5uYy5nb3YmZmw9JmV4dHJhPU11bHRpdmFyaWF0ZUlkPSYmJg==&amp;&amp;&amp;108&amp;&amp;&amp;https://www.eventbrite.com/e/k-8-math-standards-rollout-for-district-leadership-in-district-8-tickets-41093256035" TargetMode="External"/><Relationship Id="rId4" Type="http://schemas.openxmlformats.org/officeDocument/2006/relationships/hyperlink" Target="http://links.govdelivery.com/track?type=click&amp;enid=ZWFzPTEmbWFpbGluZ2lkPTIwMTcxMjEyLjgyMzIxNjYxJm1lc3NhZ2VpZD1NREItUFJELUJVTC0yMDE3MTIxMi44MjMyMTY2MSZkYXRhYmFzZWlkPTEwMDEmc2VyaWFsPTE3MjMyNjg2JmVtYWlsaWQ9Y2hyaXN0aWUubHluY2hlYmVydEBkcGkubmMuZ292JnVzZXJpZD1jaHJpc3RpZS5seW5jaGViZXJ0QGRwaS5uYy5nb3YmZmw9JmV4dHJhPU11bHRpdmFyaWF0ZUlkPSYmJg==&amp;&amp;&amp;102&amp;&amp;&amp;https://www.eventbrite.com/e/k-8-math-standards-rollout-for-district-leadership-in-district-2-tickets-41092628157" TargetMode="External"/><Relationship Id="rId9" Type="http://schemas.openxmlformats.org/officeDocument/2006/relationships/hyperlink" Target="http://links.govdelivery.com/track?type=click&amp;enid=ZWFzPTEmbWFpbGluZ2lkPTIwMTcxMjEyLjgyMzIxNjYxJm1lc3NhZ2VpZD1NREItUFJELUJVTC0yMDE3MTIxMi44MjMyMTY2MSZkYXRhYmFzZWlkPTEwMDEmc2VyaWFsPTE3MjMyNjg2JmVtYWlsaWQ9Y2hyaXN0aWUubHluY2hlYmVydEBkcGkubmMuZ292JnVzZXJpZD1jaHJpc3RpZS5seW5jaGViZXJ0QGRwaS5uYy5nb3YmZmw9JmV4dHJhPU11bHRpdmFyaWF0ZUlkPSYmJg==&amp;&amp;&amp;107&amp;&amp;&amp;https://www.eventbrite.com/e/k-8-math-standards-rollout-for-district-leadership-in-district-7-tickets-4109321491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Shape 432"/>
          <p:cNvSpPr txBox="1">
            <a:spLocks noGrp="1"/>
          </p:cNvSpPr>
          <p:nvPr>
            <p:ph type="ctrTitle"/>
          </p:nvPr>
        </p:nvSpPr>
        <p:spPr>
          <a:xfrm>
            <a:off x="247125" y="1676400"/>
            <a:ext cx="8668800" cy="17526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600" b="1" dirty="0">
                <a:solidFill>
                  <a:srgbClr val="A2BC36"/>
                </a:solidFill>
                <a:hlinkClick r:id="rId3"/>
              </a:rPr>
              <a:t>K-12 Standards, Curriculum &amp; Instruction</a:t>
            </a:r>
            <a:endParaRPr lang="en-US" sz="3600" b="1" dirty="0">
              <a:solidFill>
                <a:srgbClr val="A2BC36"/>
              </a:solidFill>
            </a:endParaRPr>
          </a:p>
        </p:txBody>
      </p:sp>
      <p:sp>
        <p:nvSpPr>
          <p:cNvPr id="433" name="Shape 433"/>
          <p:cNvSpPr txBox="1">
            <a:spLocks noGrp="1"/>
          </p:cNvSpPr>
          <p:nvPr>
            <p:ph type="subTitle" idx="1"/>
          </p:nvPr>
        </p:nvSpPr>
        <p:spPr>
          <a:xfrm>
            <a:off x="1371600" y="3886200"/>
            <a:ext cx="6400799" cy="17526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rgbClr val="0D4376"/>
              </a:buClr>
              <a:buSzPct val="25000"/>
              <a:buFont typeface="Arial"/>
              <a:buNone/>
            </a:pPr>
            <a:r>
              <a:rPr lang="en-US" sz="2400" dirty="0">
                <a:solidFill>
                  <a:srgbClr val="0D4376"/>
                </a:solidFill>
              </a:rPr>
              <a:t>Ms. Christie Lynch Ebert, Interim Director</a:t>
            </a:r>
          </a:p>
          <a:p>
            <a:pPr marL="0" marR="0" lvl="0" indent="0" algn="ctr" rtl="0">
              <a:spcBef>
                <a:spcPts val="0"/>
              </a:spcBef>
              <a:spcAft>
                <a:spcPts val="0"/>
              </a:spcAft>
              <a:buClr>
                <a:srgbClr val="0D4376"/>
              </a:buClr>
              <a:buSzPct val="25000"/>
              <a:buFont typeface="Arial"/>
              <a:buNone/>
            </a:pPr>
            <a:r>
              <a:rPr lang="en-US" sz="2400" u="sng" dirty="0">
                <a:solidFill>
                  <a:schemeClr val="hlink"/>
                </a:solidFill>
                <a:hlinkClick r:id="rId4"/>
              </a:rPr>
              <a:t>Christie.lynchebert@dpi.nc.gov</a:t>
            </a:r>
          </a:p>
          <a:p>
            <a:pPr marL="0" marR="0" lvl="0" indent="0" algn="ctr" rtl="0">
              <a:spcBef>
                <a:spcPts val="0"/>
              </a:spcBef>
              <a:spcAft>
                <a:spcPts val="0"/>
              </a:spcAft>
              <a:buClr>
                <a:srgbClr val="0D4376"/>
              </a:buClr>
              <a:buSzPct val="25000"/>
              <a:buFont typeface="Arial"/>
              <a:buNone/>
            </a:pPr>
            <a:r>
              <a:rPr lang="en-US" sz="2400" dirty="0">
                <a:solidFill>
                  <a:srgbClr val="0D4376"/>
                </a:solidFill>
              </a:rPr>
              <a:t>919-807-3817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389100" y="0"/>
            <a:ext cx="8365800" cy="990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3600">
                <a:solidFill>
                  <a:srgbClr val="38761D"/>
                </a:solidFill>
              </a:rPr>
              <a:t>Professional Development</a:t>
            </a:r>
            <a:endParaRPr>
              <a:solidFill>
                <a:srgbClr val="38761D"/>
              </a:solidFill>
            </a:endParaRPr>
          </a:p>
        </p:txBody>
      </p:sp>
      <p:graphicFrame>
        <p:nvGraphicFramePr>
          <p:cNvPr id="262" name="Shape 262"/>
          <p:cNvGraphicFramePr/>
          <p:nvPr>
            <p:extLst>
              <p:ext uri="{D42A27DB-BD31-4B8C-83A1-F6EECF244321}">
                <p14:modId xmlns:p14="http://schemas.microsoft.com/office/powerpoint/2010/main" val="2963492036"/>
              </p:ext>
            </p:extLst>
          </p:nvPr>
        </p:nvGraphicFramePr>
        <p:xfrm>
          <a:off x="428600" y="1096825"/>
          <a:ext cx="8286775" cy="5075135"/>
        </p:xfrm>
        <a:graphic>
          <a:graphicData uri="http://schemas.openxmlformats.org/drawingml/2006/table">
            <a:tbl>
              <a:tblPr>
                <a:noFill/>
              </a:tblPr>
              <a:tblGrid>
                <a:gridCol w="1527875">
                  <a:extLst>
                    <a:ext uri="{9D8B030D-6E8A-4147-A177-3AD203B41FA5}">
                      <a16:colId xmlns:a16="http://schemas.microsoft.com/office/drawing/2014/main" val="20000"/>
                    </a:ext>
                  </a:extLst>
                </a:gridCol>
                <a:gridCol w="3244400">
                  <a:extLst>
                    <a:ext uri="{9D8B030D-6E8A-4147-A177-3AD203B41FA5}">
                      <a16:colId xmlns:a16="http://schemas.microsoft.com/office/drawing/2014/main" val="20001"/>
                    </a:ext>
                  </a:extLst>
                </a:gridCol>
                <a:gridCol w="3514500">
                  <a:extLst>
                    <a:ext uri="{9D8B030D-6E8A-4147-A177-3AD203B41FA5}">
                      <a16:colId xmlns:a16="http://schemas.microsoft.com/office/drawing/2014/main" val="20002"/>
                    </a:ext>
                  </a:extLst>
                </a:gridCol>
              </a:tblGrid>
              <a:tr h="542250">
                <a:tc>
                  <a:txBody>
                    <a:bodyPr/>
                    <a:lstStyle/>
                    <a:p>
                      <a:pPr marL="0" lvl="0" indent="0" rtl="0">
                        <a:spcBef>
                          <a:spcPts val="0"/>
                        </a:spcBef>
                        <a:spcAft>
                          <a:spcPts val="0"/>
                        </a:spcAft>
                        <a:buNone/>
                      </a:pPr>
                      <a:endParaRPr sz="2400" b="1">
                        <a:solidFill>
                          <a:srgbClr val="FFFFFF"/>
                        </a:solidFill>
                        <a:latin typeface="Calibri"/>
                        <a:ea typeface="Calibri"/>
                        <a:cs typeface="Calibri"/>
                        <a:sym typeface="Calibri"/>
                      </a:endParaRPr>
                    </a:p>
                  </a:txBody>
                  <a:tcPr marL="63500" marR="63500" marT="63500" marB="63500">
                    <a:lnB w="12700" cap="flat" cmpd="sng">
                      <a:solidFill>
                        <a:srgbClr val="000000"/>
                      </a:solidFill>
                      <a:prstDash val="solid"/>
                      <a:round/>
                      <a:headEnd type="none" w="sm" len="sm"/>
                      <a:tailEnd type="none" w="sm" len="sm"/>
                    </a:lnB>
                    <a:solidFill>
                      <a:srgbClr val="38761D"/>
                    </a:solidFill>
                  </a:tcPr>
                </a:tc>
                <a:tc>
                  <a:txBody>
                    <a:bodyPr/>
                    <a:lstStyle/>
                    <a:p>
                      <a:pPr marL="0" lvl="0" indent="0" algn="ctr" rtl="0">
                        <a:spcBef>
                          <a:spcPts val="0"/>
                        </a:spcBef>
                        <a:spcAft>
                          <a:spcPts val="0"/>
                        </a:spcAft>
                        <a:buNone/>
                      </a:pPr>
                      <a:r>
                        <a:rPr lang="en-US" sz="2400" b="1">
                          <a:solidFill>
                            <a:srgbClr val="FFFFFF"/>
                          </a:solidFill>
                          <a:latin typeface="Calibri"/>
                          <a:ea typeface="Calibri"/>
                          <a:cs typeface="Calibri"/>
                          <a:sym typeface="Calibri"/>
                        </a:rPr>
                        <a:t>English Language Arts</a:t>
                      </a:r>
                      <a:endParaRPr sz="2400" b="1">
                        <a:solidFill>
                          <a:srgbClr val="FFFFFF"/>
                        </a:solidFill>
                        <a:latin typeface="Calibri"/>
                        <a:ea typeface="Calibri"/>
                        <a:cs typeface="Calibri"/>
                        <a:sym typeface="Calibri"/>
                      </a:endParaRPr>
                    </a:p>
                  </a:txBody>
                  <a:tcPr marL="63500" marR="63500" marT="63500" marB="63500">
                    <a:lnB w="12700" cap="flat" cmpd="sng">
                      <a:solidFill>
                        <a:srgbClr val="000000"/>
                      </a:solidFill>
                      <a:prstDash val="solid"/>
                      <a:round/>
                      <a:headEnd type="none" w="sm" len="sm"/>
                      <a:tailEnd type="none" w="sm" len="sm"/>
                    </a:lnB>
                    <a:solidFill>
                      <a:srgbClr val="38761D"/>
                    </a:solidFill>
                  </a:tcPr>
                </a:tc>
                <a:tc>
                  <a:txBody>
                    <a:bodyPr/>
                    <a:lstStyle/>
                    <a:p>
                      <a:pPr marL="0" lvl="0" indent="0" algn="ctr" rtl="0">
                        <a:spcBef>
                          <a:spcPts val="0"/>
                        </a:spcBef>
                        <a:spcAft>
                          <a:spcPts val="0"/>
                        </a:spcAft>
                        <a:buNone/>
                      </a:pPr>
                      <a:r>
                        <a:rPr lang="en-US" sz="2400" b="1">
                          <a:solidFill>
                            <a:srgbClr val="FFFFFF"/>
                          </a:solidFill>
                          <a:latin typeface="Calibri"/>
                          <a:ea typeface="Calibri"/>
                          <a:cs typeface="Calibri"/>
                          <a:sym typeface="Calibri"/>
                        </a:rPr>
                        <a:t>Mathematics</a:t>
                      </a:r>
                      <a:endParaRPr sz="2400" b="1">
                        <a:solidFill>
                          <a:srgbClr val="FFFFFF"/>
                        </a:solidFill>
                        <a:latin typeface="Calibri"/>
                        <a:ea typeface="Calibri"/>
                        <a:cs typeface="Calibri"/>
                        <a:sym typeface="Calibri"/>
                      </a:endParaRPr>
                    </a:p>
                  </a:txBody>
                  <a:tcPr marL="63500" marR="63500" marT="63500" marB="63500">
                    <a:lnB w="12700" cap="flat" cmpd="sng">
                      <a:solidFill>
                        <a:srgbClr val="000000"/>
                      </a:solidFill>
                      <a:prstDash val="solid"/>
                      <a:round/>
                      <a:headEnd type="none" w="sm" len="sm"/>
                      <a:tailEnd type="none" w="sm" len="sm"/>
                    </a:lnB>
                    <a:solidFill>
                      <a:srgbClr val="38761D"/>
                    </a:solidFill>
                  </a:tcPr>
                </a:tc>
                <a:extLst>
                  <a:ext uri="{0D108BD9-81ED-4DB2-BD59-A6C34878D82A}">
                    <a16:rowId xmlns:a16="http://schemas.microsoft.com/office/drawing/2014/main" val="10000"/>
                  </a:ext>
                </a:extLst>
              </a:tr>
              <a:tr h="3904342">
                <a:tc>
                  <a:txBody>
                    <a:bodyPr/>
                    <a:lstStyle/>
                    <a:p>
                      <a:pPr marL="0" lvl="0" indent="0">
                        <a:spcBef>
                          <a:spcPts val="0"/>
                        </a:spcBef>
                        <a:spcAft>
                          <a:spcPts val="0"/>
                        </a:spcAft>
                        <a:buNone/>
                      </a:pPr>
                      <a:r>
                        <a:rPr lang="en-US" sz="1800" b="1">
                          <a:latin typeface="Calibri"/>
                          <a:ea typeface="Calibri"/>
                          <a:cs typeface="Calibri"/>
                          <a:sym typeface="Calibri"/>
                        </a:rPr>
                        <a:t>Professional Development Summer 2018</a:t>
                      </a:r>
                      <a:endParaRPr sz="1800" b="1">
                        <a:latin typeface="Calibri"/>
                        <a:ea typeface="Calibri"/>
                        <a:cs typeface="Calibri"/>
                        <a:sym typeface="Calibri"/>
                      </a:endParaRPr>
                    </a:p>
                    <a:p>
                      <a:pPr marL="0" lvl="0" indent="0" rtl="0">
                        <a:spcBef>
                          <a:spcPts val="0"/>
                        </a:spcBef>
                        <a:spcAft>
                          <a:spcPts val="0"/>
                        </a:spcAft>
                        <a:buNone/>
                      </a:pPr>
                      <a:r>
                        <a:rPr lang="en-US" sz="1800" b="1">
                          <a:latin typeface="Calibri"/>
                          <a:ea typeface="Calibri"/>
                          <a:cs typeface="Calibri"/>
                          <a:sym typeface="Calibri"/>
                        </a:rPr>
                        <a:t>(Virtual and F2F)</a:t>
                      </a:r>
                      <a:endParaRPr sz="1800" b="1">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endParaRPr dirty="0"/>
                    </a:p>
                    <a:p>
                      <a:pPr marL="457200" lvl="0" indent="-317500" rtl="0">
                        <a:spcBef>
                          <a:spcPts val="0"/>
                        </a:spcBef>
                        <a:spcAft>
                          <a:spcPts val="0"/>
                        </a:spcAft>
                        <a:buClr>
                          <a:schemeClr val="dk1"/>
                        </a:buClr>
                        <a:buSzPts val="1400"/>
                        <a:buFont typeface="Calibri"/>
                        <a:buChar char="●"/>
                      </a:pPr>
                      <a:r>
                        <a:rPr lang="en-US" b="1" u="sng" dirty="0">
                          <a:solidFill>
                            <a:schemeClr val="hlink"/>
                          </a:solidFill>
                          <a:latin typeface="Calibri"/>
                          <a:ea typeface="Calibri"/>
                          <a:cs typeface="Calibri"/>
                          <a:sym typeface="Calibri"/>
                          <a:hlinkClick r:id="rId3"/>
                        </a:rPr>
                        <a:t>Virtual Implementation Kit</a:t>
                      </a:r>
                      <a:r>
                        <a:rPr lang="en-US" b="1" dirty="0">
                          <a:solidFill>
                            <a:schemeClr val="dk1"/>
                          </a:solidFill>
                          <a:latin typeface="Calibri"/>
                          <a:ea typeface="Calibri"/>
                          <a:cs typeface="Calibri"/>
                          <a:sym typeface="Calibri"/>
                        </a:rPr>
                        <a:t> (VIK) </a:t>
                      </a:r>
                      <a:endParaRPr b="1" dirty="0">
                        <a:solidFill>
                          <a:schemeClr val="dk1"/>
                        </a:solidFill>
                        <a:latin typeface="Calibri"/>
                        <a:ea typeface="Calibri"/>
                        <a:cs typeface="Calibri"/>
                        <a:sym typeface="Calibri"/>
                      </a:endParaRPr>
                    </a:p>
                    <a:p>
                      <a:pPr marL="0" lvl="0" indent="0" rtl="0">
                        <a:spcBef>
                          <a:spcPts val="0"/>
                        </a:spcBef>
                        <a:spcAft>
                          <a:spcPts val="0"/>
                        </a:spcAft>
                        <a:buNone/>
                      </a:pPr>
                      <a:endParaRPr b="1" dirty="0">
                        <a:solidFill>
                          <a:schemeClr val="dk1"/>
                        </a:solidFill>
                        <a:latin typeface="Calibri"/>
                        <a:ea typeface="Calibri"/>
                        <a:cs typeface="Calibri"/>
                        <a:sym typeface="Calibri"/>
                      </a:endParaRPr>
                    </a:p>
                    <a:p>
                      <a:pPr marL="457200" lvl="0" indent="-317500" rtl="0">
                        <a:spcBef>
                          <a:spcPts val="0"/>
                        </a:spcBef>
                        <a:spcAft>
                          <a:spcPts val="0"/>
                        </a:spcAft>
                        <a:buClr>
                          <a:schemeClr val="dk1"/>
                        </a:buClr>
                        <a:buSzPts val="1400"/>
                        <a:buFont typeface="Calibri"/>
                        <a:buChar char="●"/>
                      </a:pPr>
                      <a:r>
                        <a:rPr lang="en-US" b="1" u="sng" dirty="0">
                          <a:solidFill>
                            <a:schemeClr val="hlink"/>
                          </a:solidFill>
                          <a:highlight>
                            <a:schemeClr val="lt1"/>
                          </a:highlight>
                          <a:latin typeface="Calibri"/>
                          <a:ea typeface="Calibri"/>
                          <a:cs typeface="Calibri"/>
                          <a:sym typeface="Calibri"/>
                          <a:hlinkClick r:id="rId4"/>
                        </a:rPr>
                        <a:t>Canvas Course Trio</a:t>
                      </a:r>
                      <a:endParaRPr b="1" dirty="0">
                        <a:solidFill>
                          <a:schemeClr val="dk1"/>
                        </a:solidFill>
                        <a:latin typeface="Calibri"/>
                        <a:ea typeface="Calibri"/>
                        <a:cs typeface="Calibri"/>
                        <a:sym typeface="Calibri"/>
                      </a:endParaRPr>
                    </a:p>
                    <a:p>
                      <a:pPr marL="0" lvl="0" indent="0" rtl="0">
                        <a:spcBef>
                          <a:spcPts val="0"/>
                        </a:spcBef>
                        <a:spcAft>
                          <a:spcPts val="0"/>
                        </a:spcAft>
                        <a:buNone/>
                      </a:pPr>
                      <a:endParaRPr b="1" dirty="0">
                        <a:solidFill>
                          <a:schemeClr val="dk1"/>
                        </a:solidFill>
                        <a:latin typeface="Calibri"/>
                        <a:ea typeface="Calibri"/>
                        <a:cs typeface="Calibri"/>
                        <a:sym typeface="Calibri"/>
                      </a:endParaRPr>
                    </a:p>
                    <a:p>
                      <a:pPr marL="457200" lvl="0" indent="-317500" rtl="0">
                        <a:spcBef>
                          <a:spcPts val="0"/>
                        </a:spcBef>
                        <a:spcAft>
                          <a:spcPts val="0"/>
                        </a:spcAft>
                        <a:buClr>
                          <a:schemeClr val="dk1"/>
                        </a:buClr>
                        <a:buSzPts val="1400"/>
                        <a:buFont typeface="Calibri"/>
                        <a:buChar char="●"/>
                      </a:pPr>
                      <a:r>
                        <a:rPr lang="en-US" b="1" dirty="0">
                          <a:solidFill>
                            <a:schemeClr val="dk1"/>
                          </a:solidFill>
                          <a:latin typeface="Calibri"/>
                          <a:ea typeface="Calibri"/>
                          <a:cs typeface="Calibri"/>
                          <a:sym typeface="Calibri"/>
                        </a:rPr>
                        <a:t>3 Virtual Learning Opportunities: topics based on LEA survey data</a:t>
                      </a:r>
                      <a:endParaRPr lang="en-US" b="1" i="0" dirty="0">
                        <a:solidFill>
                          <a:schemeClr val="dk1"/>
                        </a:solidFill>
                        <a:latin typeface="Calibri"/>
                        <a:ea typeface="Calibri"/>
                        <a:cs typeface="Calibri"/>
                        <a:sym typeface="Calibri"/>
                      </a:endParaRPr>
                    </a:p>
                    <a:p>
                      <a:pPr marL="457200" lvl="0" indent="0" rtl="0">
                        <a:spcBef>
                          <a:spcPts val="0"/>
                        </a:spcBef>
                        <a:spcAft>
                          <a:spcPts val="0"/>
                        </a:spcAft>
                        <a:buNone/>
                      </a:pPr>
                      <a:endParaRPr i="1" dirty="0">
                        <a:solidFill>
                          <a:schemeClr val="dk1"/>
                        </a:solidFill>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lvl="0" indent="-317500" rtl="0">
                        <a:spcBef>
                          <a:spcPts val="0"/>
                        </a:spcBef>
                        <a:spcAft>
                          <a:spcPts val="0"/>
                        </a:spcAft>
                        <a:buClr>
                          <a:schemeClr val="dk1"/>
                        </a:buClr>
                        <a:buSzPts val="1400"/>
                        <a:buChar char="●"/>
                      </a:pPr>
                      <a:r>
                        <a:rPr lang="en-US" b="1" u="sng" dirty="0">
                          <a:solidFill>
                            <a:srgbClr val="1155CC"/>
                          </a:solidFill>
                          <a:latin typeface="Calibri"/>
                          <a:ea typeface="Calibri"/>
                          <a:cs typeface="Calibri"/>
                          <a:sym typeface="Calibri"/>
                          <a:hlinkClick r:id="rId5"/>
                        </a:rPr>
                        <a:t>The North Carolina Collaborative for Mathematics Learning (NC2ML</a:t>
                      </a:r>
                      <a:r>
                        <a:rPr lang="en-US" b="1" dirty="0">
                          <a:solidFill>
                            <a:srgbClr val="2D3B45"/>
                          </a:solidFill>
                          <a:highlight>
                            <a:schemeClr val="lt1"/>
                          </a:highlight>
                          <a:latin typeface="Calibri"/>
                          <a:ea typeface="Calibri"/>
                          <a:cs typeface="Calibri"/>
                          <a:sym typeface="Calibri"/>
                        </a:rPr>
                        <a:t>)</a:t>
                      </a:r>
                      <a:r>
                        <a:rPr lang="en-US" dirty="0">
                          <a:solidFill>
                            <a:srgbClr val="2D3B45"/>
                          </a:solidFill>
                          <a:highlight>
                            <a:schemeClr val="lt1"/>
                          </a:highlight>
                          <a:latin typeface="Calibri"/>
                          <a:ea typeface="Calibri"/>
                          <a:cs typeface="Calibri"/>
                          <a:sym typeface="Calibri"/>
                        </a:rPr>
                        <a:t> </a:t>
                      </a:r>
                      <a:endParaRPr dirty="0">
                        <a:solidFill>
                          <a:srgbClr val="2D3B45"/>
                        </a:solidFill>
                        <a:highlight>
                          <a:schemeClr val="lt1"/>
                        </a:highlight>
                        <a:latin typeface="Calibri"/>
                        <a:ea typeface="Calibri"/>
                        <a:cs typeface="Calibri"/>
                        <a:sym typeface="Calibri"/>
                      </a:endParaRPr>
                    </a:p>
                    <a:p>
                      <a:pPr marL="914400" lvl="1" indent="-298450" rtl="0">
                        <a:spcBef>
                          <a:spcPts val="0"/>
                        </a:spcBef>
                        <a:spcAft>
                          <a:spcPts val="0"/>
                        </a:spcAft>
                        <a:buClr>
                          <a:srgbClr val="2D3B45"/>
                        </a:buClr>
                        <a:buSzPts val="1100"/>
                        <a:buFont typeface="Calibri"/>
                        <a:buChar char="○"/>
                      </a:pPr>
                      <a:r>
                        <a:rPr lang="en-US" dirty="0">
                          <a:solidFill>
                            <a:srgbClr val="2D3B45"/>
                          </a:solidFill>
                          <a:highlight>
                            <a:schemeClr val="lt1"/>
                          </a:highlight>
                          <a:latin typeface="Calibri"/>
                          <a:ea typeface="Calibri"/>
                          <a:cs typeface="Calibri"/>
                          <a:sym typeface="Calibri"/>
                        </a:rPr>
                        <a:t>Expanding the Canvas Course,      K-12 (18-19 SY)</a:t>
                      </a:r>
                      <a:endParaRPr dirty="0">
                        <a:solidFill>
                          <a:srgbClr val="2D3B45"/>
                        </a:solidFill>
                        <a:highlight>
                          <a:schemeClr val="lt1"/>
                        </a:highlight>
                        <a:latin typeface="Calibri"/>
                        <a:ea typeface="Calibri"/>
                        <a:cs typeface="Calibri"/>
                        <a:sym typeface="Calibri"/>
                      </a:endParaRPr>
                    </a:p>
                    <a:p>
                      <a:pPr marL="0" lvl="0" indent="0" rtl="0">
                        <a:spcBef>
                          <a:spcPts val="0"/>
                        </a:spcBef>
                        <a:spcAft>
                          <a:spcPts val="0"/>
                        </a:spcAft>
                        <a:buNone/>
                      </a:pPr>
                      <a:endParaRPr dirty="0">
                        <a:solidFill>
                          <a:srgbClr val="2D3B45"/>
                        </a:solidFill>
                        <a:highlight>
                          <a:schemeClr val="lt1"/>
                        </a:highlight>
                        <a:latin typeface="Calibri"/>
                        <a:ea typeface="Calibri"/>
                        <a:cs typeface="Calibri"/>
                        <a:sym typeface="Calibri"/>
                      </a:endParaRPr>
                    </a:p>
                    <a:p>
                      <a:pPr marL="457200" lvl="0" indent="-317500" rtl="0">
                        <a:spcBef>
                          <a:spcPts val="0"/>
                        </a:spcBef>
                        <a:spcAft>
                          <a:spcPts val="0"/>
                        </a:spcAft>
                        <a:buClr>
                          <a:schemeClr val="dk1"/>
                        </a:buClr>
                        <a:buSzPts val="1400"/>
                        <a:buChar char="●"/>
                      </a:pPr>
                      <a:r>
                        <a:rPr lang="en-US" b="1" dirty="0">
                          <a:latin typeface="Calibri"/>
                          <a:ea typeface="Calibri"/>
                          <a:cs typeface="Calibri"/>
                          <a:sym typeface="Calibri"/>
                        </a:rPr>
                        <a:t>K-8 Mathematics Revised Standards 2-Day Regional Meetings</a:t>
                      </a:r>
                      <a:endParaRPr b="1" dirty="0">
                        <a:latin typeface="Calibri"/>
                        <a:ea typeface="Calibri"/>
                        <a:cs typeface="Calibri"/>
                        <a:sym typeface="Calibri"/>
                      </a:endParaRPr>
                    </a:p>
                    <a:p>
                      <a:pPr marL="0" lvl="0" indent="0" rtl="0">
                        <a:spcBef>
                          <a:spcPts val="0"/>
                        </a:spcBef>
                        <a:spcAft>
                          <a:spcPts val="0"/>
                        </a:spcAft>
                        <a:buNone/>
                      </a:pPr>
                      <a:endParaRPr dirty="0">
                        <a:latin typeface="Calibri"/>
                        <a:ea typeface="Calibri"/>
                        <a:cs typeface="Calibri"/>
                        <a:sym typeface="Calibri"/>
                      </a:endParaRPr>
                    </a:p>
                    <a:p>
                      <a:pPr marL="457200" lvl="0" indent="-317500" rtl="0">
                        <a:lnSpc>
                          <a:spcPct val="115000"/>
                        </a:lnSpc>
                        <a:spcBef>
                          <a:spcPts val="0"/>
                        </a:spcBef>
                        <a:spcAft>
                          <a:spcPts val="0"/>
                        </a:spcAft>
                        <a:buClr>
                          <a:schemeClr val="dk1"/>
                        </a:buClr>
                        <a:buSzPts val="1400"/>
                        <a:buChar char="●"/>
                      </a:pPr>
                      <a:r>
                        <a:rPr lang="en-US" dirty="0">
                          <a:latin typeface="Calibri"/>
                          <a:ea typeface="Calibri"/>
                          <a:cs typeface="Calibri"/>
                          <a:sym typeface="Calibri"/>
                        </a:rPr>
                        <a:t>June 18-19 at Lake Norman High School</a:t>
                      </a:r>
                      <a:r>
                        <a:rPr lang="en-US" dirty="0">
                          <a:solidFill>
                            <a:schemeClr val="dk1"/>
                          </a:solidFill>
                          <a:latin typeface="Calibri"/>
                          <a:ea typeface="Calibri"/>
                          <a:cs typeface="Calibri"/>
                          <a:sym typeface="Calibri"/>
                        </a:rPr>
                        <a:t> Mooresville, NC</a:t>
                      </a:r>
                      <a:endParaRPr dirty="0">
                        <a:solidFill>
                          <a:schemeClr val="dk1"/>
                        </a:solidFill>
                        <a:latin typeface="Calibri"/>
                        <a:ea typeface="Calibri"/>
                        <a:cs typeface="Calibri"/>
                        <a:sym typeface="Calibri"/>
                      </a:endParaRPr>
                    </a:p>
                    <a:p>
                      <a:pPr marL="457200" lvl="0" indent="-317500" rtl="0">
                        <a:lnSpc>
                          <a:spcPct val="115000"/>
                        </a:lnSpc>
                        <a:spcBef>
                          <a:spcPts val="0"/>
                        </a:spcBef>
                        <a:spcAft>
                          <a:spcPts val="0"/>
                        </a:spcAft>
                        <a:buClr>
                          <a:schemeClr val="dk1"/>
                        </a:buClr>
                        <a:buSzPts val="1400"/>
                        <a:buChar char="●"/>
                      </a:pPr>
                      <a:r>
                        <a:rPr lang="en-US" dirty="0">
                          <a:solidFill>
                            <a:schemeClr val="dk1"/>
                          </a:solidFill>
                          <a:latin typeface="Calibri"/>
                          <a:ea typeface="Calibri"/>
                          <a:cs typeface="Calibri"/>
                          <a:sym typeface="Calibri"/>
                        </a:rPr>
                        <a:t>June 21-22 at Appalachian State University Boone, NC</a:t>
                      </a:r>
                      <a:endParaRPr dirty="0">
                        <a:solidFill>
                          <a:schemeClr val="dk1"/>
                        </a:solidFill>
                        <a:latin typeface="Calibri"/>
                        <a:ea typeface="Calibri"/>
                        <a:cs typeface="Calibri"/>
                        <a:sym typeface="Calibri"/>
                      </a:endParaRPr>
                    </a:p>
                    <a:p>
                      <a:pPr marL="457200" lvl="0" indent="-317500" rtl="0">
                        <a:lnSpc>
                          <a:spcPct val="115000"/>
                        </a:lnSpc>
                        <a:spcBef>
                          <a:spcPts val="0"/>
                        </a:spcBef>
                        <a:spcAft>
                          <a:spcPts val="0"/>
                        </a:spcAft>
                        <a:buClr>
                          <a:schemeClr val="dk1"/>
                        </a:buClr>
                        <a:buSzPts val="1400"/>
                        <a:buChar char="●"/>
                      </a:pPr>
                      <a:r>
                        <a:rPr lang="en-US" dirty="0">
                          <a:solidFill>
                            <a:schemeClr val="dk1"/>
                          </a:solidFill>
                          <a:latin typeface="Calibri"/>
                          <a:ea typeface="Calibri"/>
                          <a:cs typeface="Calibri"/>
                          <a:sym typeface="Calibri"/>
                        </a:rPr>
                        <a:t>July 9-10 at Tarboro High School Tarboro, NC</a:t>
                      </a:r>
                      <a:endParaRPr dirty="0">
                        <a:solidFill>
                          <a:schemeClr val="dk1"/>
                        </a:solidFill>
                        <a:latin typeface="Calibri"/>
                        <a:ea typeface="Calibri"/>
                        <a:cs typeface="Calibri"/>
                        <a:sym typeface="Calibri"/>
                      </a:endParaRPr>
                    </a:p>
                    <a:p>
                      <a:pPr marL="457200" lvl="0" indent="-317500" rtl="0">
                        <a:lnSpc>
                          <a:spcPct val="115000"/>
                        </a:lnSpc>
                        <a:spcBef>
                          <a:spcPts val="0"/>
                        </a:spcBef>
                        <a:spcAft>
                          <a:spcPts val="0"/>
                        </a:spcAft>
                        <a:buClr>
                          <a:schemeClr val="dk1"/>
                        </a:buClr>
                        <a:buSzPts val="1400"/>
                        <a:buChar char="●"/>
                      </a:pPr>
                      <a:r>
                        <a:rPr lang="en-US" dirty="0">
                          <a:solidFill>
                            <a:schemeClr val="dk1"/>
                          </a:solidFill>
                          <a:latin typeface="Calibri"/>
                          <a:ea typeface="Calibri"/>
                          <a:cs typeface="Calibri"/>
                          <a:sym typeface="Calibri"/>
                        </a:rPr>
                        <a:t>July 12-13 at Southern Lee High School Sanford, NC</a:t>
                      </a:r>
                      <a:endParaRPr dirty="0">
                        <a:solidFill>
                          <a:schemeClr val="dk1"/>
                        </a:solidFill>
                        <a:latin typeface="Calibri"/>
                        <a:ea typeface="Calibri"/>
                        <a:cs typeface="Calibri"/>
                        <a:sym typeface="Calibri"/>
                      </a:endParaRPr>
                    </a:p>
                    <a:p>
                      <a:pPr marL="457200" lvl="0" indent="-317500" rtl="0">
                        <a:lnSpc>
                          <a:spcPct val="115000"/>
                        </a:lnSpc>
                        <a:spcBef>
                          <a:spcPts val="0"/>
                        </a:spcBef>
                        <a:spcAft>
                          <a:spcPts val="0"/>
                        </a:spcAft>
                        <a:buClr>
                          <a:schemeClr val="dk1"/>
                        </a:buClr>
                        <a:buSzPts val="1400"/>
                        <a:buFont typeface="Calibri"/>
                        <a:buChar char="●"/>
                      </a:pPr>
                      <a:r>
                        <a:rPr lang="en-US" dirty="0">
                          <a:solidFill>
                            <a:schemeClr val="dk1"/>
                          </a:solidFill>
                          <a:latin typeface="Calibri"/>
                          <a:ea typeface="Calibri"/>
                          <a:cs typeface="Calibri"/>
                          <a:sym typeface="Calibri"/>
                        </a:rPr>
                        <a:t>June 17-18 – Longleaf School School of the Arts, Raleigh</a:t>
                      </a:r>
                      <a:endParaRPr dirty="0">
                        <a:solidFill>
                          <a:schemeClr val="dk1"/>
                        </a:solidFill>
                        <a:latin typeface="Calibri"/>
                        <a:ea typeface="Calibri"/>
                        <a:cs typeface="Calibri"/>
                        <a:sym typeface="Calibri"/>
                      </a:endParaRPr>
                    </a:p>
                    <a:p>
                      <a:pPr marL="457200" lvl="0" indent="-317500" rtl="0">
                        <a:lnSpc>
                          <a:spcPct val="115000"/>
                        </a:lnSpc>
                        <a:spcBef>
                          <a:spcPts val="0"/>
                        </a:spcBef>
                        <a:spcAft>
                          <a:spcPts val="0"/>
                        </a:spcAft>
                        <a:buClr>
                          <a:schemeClr val="dk1"/>
                        </a:buClr>
                        <a:buSzPts val="1400"/>
                        <a:buFont typeface="Calibri"/>
                        <a:buChar char="●"/>
                      </a:pPr>
                      <a:r>
                        <a:rPr lang="en-US" dirty="0">
                          <a:solidFill>
                            <a:schemeClr val="dk1"/>
                          </a:solidFill>
                          <a:latin typeface="Calibri"/>
                          <a:ea typeface="Calibri"/>
                          <a:cs typeface="Calibri"/>
                          <a:sym typeface="Calibri"/>
                        </a:rPr>
                        <a:t>June 18-19  - Raleigh Charter HS</a:t>
                      </a:r>
                      <a:endParaRPr dirty="0">
                        <a:solidFill>
                          <a:schemeClr val="dk1"/>
                        </a:solidFill>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68212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p:nvPr/>
        </p:nvSpPr>
        <p:spPr>
          <a:xfrm>
            <a:off x="1310450" y="984376"/>
            <a:ext cx="6222600" cy="4606800"/>
          </a:xfrm>
          <a:prstGeom prst="round2DiagRect">
            <a:avLst>
              <a:gd name="adj1" fmla="val 16667"/>
              <a:gd name="adj2" fmla="val 0"/>
            </a:avLst>
          </a:prstGeom>
          <a:solidFill>
            <a:srgbClr val="BF9000"/>
          </a:solid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800" b="1">
                <a:solidFill>
                  <a:schemeClr val="lt1"/>
                </a:solidFill>
                <a:latin typeface="Calibri"/>
                <a:ea typeface="Calibri"/>
                <a:cs typeface="Calibri"/>
                <a:sym typeface="Calibri"/>
              </a:rPr>
              <a:t>Technical Assistance &amp; Coaching </a:t>
            </a:r>
            <a:endParaRPr sz="4800" b="1">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499301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title"/>
          </p:nvPr>
        </p:nvSpPr>
        <p:spPr>
          <a:xfrm>
            <a:off x="428625" y="267775"/>
            <a:ext cx="8365800" cy="990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Clr>
                <a:schemeClr val="dk1"/>
              </a:buClr>
              <a:buSzPts val="1100"/>
              <a:buFont typeface="Arial"/>
              <a:buNone/>
            </a:pPr>
            <a:r>
              <a:rPr lang="en-US" sz="3600">
                <a:solidFill>
                  <a:srgbClr val="BF9000"/>
                </a:solidFill>
              </a:rPr>
              <a:t>Technical Assistance &amp; Coaching</a:t>
            </a:r>
            <a:endParaRPr>
              <a:solidFill>
                <a:srgbClr val="BF9000"/>
              </a:solidFill>
            </a:endParaRPr>
          </a:p>
        </p:txBody>
      </p:sp>
      <p:graphicFrame>
        <p:nvGraphicFramePr>
          <p:cNvPr id="275" name="Shape 275"/>
          <p:cNvGraphicFramePr/>
          <p:nvPr>
            <p:extLst>
              <p:ext uri="{D42A27DB-BD31-4B8C-83A1-F6EECF244321}">
                <p14:modId xmlns:p14="http://schemas.microsoft.com/office/powerpoint/2010/main" val="950412905"/>
              </p:ext>
            </p:extLst>
          </p:nvPr>
        </p:nvGraphicFramePr>
        <p:xfrm>
          <a:off x="428625" y="1258375"/>
          <a:ext cx="8286775" cy="4765040"/>
        </p:xfrm>
        <a:graphic>
          <a:graphicData uri="http://schemas.openxmlformats.org/drawingml/2006/table">
            <a:tbl>
              <a:tblPr>
                <a:noFill/>
              </a:tblPr>
              <a:tblGrid>
                <a:gridCol w="2526925">
                  <a:extLst>
                    <a:ext uri="{9D8B030D-6E8A-4147-A177-3AD203B41FA5}">
                      <a16:colId xmlns:a16="http://schemas.microsoft.com/office/drawing/2014/main" val="20000"/>
                    </a:ext>
                  </a:extLst>
                </a:gridCol>
                <a:gridCol w="2923750">
                  <a:extLst>
                    <a:ext uri="{9D8B030D-6E8A-4147-A177-3AD203B41FA5}">
                      <a16:colId xmlns:a16="http://schemas.microsoft.com/office/drawing/2014/main" val="20001"/>
                    </a:ext>
                  </a:extLst>
                </a:gridCol>
                <a:gridCol w="2836100">
                  <a:extLst>
                    <a:ext uri="{9D8B030D-6E8A-4147-A177-3AD203B41FA5}">
                      <a16:colId xmlns:a16="http://schemas.microsoft.com/office/drawing/2014/main" val="20002"/>
                    </a:ext>
                  </a:extLst>
                </a:gridCol>
              </a:tblGrid>
              <a:tr h="498925">
                <a:tc>
                  <a:txBody>
                    <a:bodyPr/>
                    <a:lstStyle/>
                    <a:p>
                      <a:pPr marL="0" lvl="0" indent="0" rtl="0">
                        <a:spcBef>
                          <a:spcPts val="0"/>
                        </a:spcBef>
                        <a:spcAft>
                          <a:spcPts val="0"/>
                        </a:spcAft>
                        <a:buNone/>
                      </a:pPr>
                      <a:endParaRPr sz="1800" b="1">
                        <a:solidFill>
                          <a:srgbClr val="FFFFFF"/>
                        </a:solidFill>
                        <a:latin typeface="Calibri"/>
                        <a:ea typeface="Calibri"/>
                        <a:cs typeface="Calibri"/>
                        <a:sym typeface="Calibri"/>
                      </a:endParaRPr>
                    </a:p>
                  </a:txBody>
                  <a:tcPr marL="63500" marR="63500" marT="63500" marB="63500">
                    <a:lnB w="12700" cap="flat" cmpd="sng">
                      <a:solidFill>
                        <a:srgbClr val="000000"/>
                      </a:solidFill>
                      <a:prstDash val="solid"/>
                      <a:round/>
                      <a:headEnd type="none" w="sm" len="sm"/>
                      <a:tailEnd type="none" w="sm" len="sm"/>
                    </a:lnB>
                    <a:solidFill>
                      <a:srgbClr val="BF9000"/>
                    </a:solidFill>
                  </a:tcPr>
                </a:tc>
                <a:tc>
                  <a:txBody>
                    <a:bodyPr/>
                    <a:lstStyle/>
                    <a:p>
                      <a:pPr marL="0" lvl="0" indent="0" algn="ctr" rtl="0">
                        <a:spcBef>
                          <a:spcPts val="0"/>
                        </a:spcBef>
                        <a:spcAft>
                          <a:spcPts val="0"/>
                        </a:spcAft>
                        <a:buNone/>
                      </a:pPr>
                      <a:r>
                        <a:rPr lang="en-US" sz="2400" b="1">
                          <a:solidFill>
                            <a:srgbClr val="FFFFFF"/>
                          </a:solidFill>
                          <a:latin typeface="Calibri"/>
                          <a:ea typeface="Calibri"/>
                          <a:cs typeface="Calibri"/>
                          <a:sym typeface="Calibri"/>
                        </a:rPr>
                        <a:t>English Language Arts</a:t>
                      </a:r>
                      <a:endParaRPr sz="2400" b="1">
                        <a:solidFill>
                          <a:srgbClr val="FFFFFF"/>
                        </a:solidFill>
                        <a:latin typeface="Calibri"/>
                        <a:ea typeface="Calibri"/>
                        <a:cs typeface="Calibri"/>
                        <a:sym typeface="Calibri"/>
                      </a:endParaRPr>
                    </a:p>
                  </a:txBody>
                  <a:tcPr marL="63500" marR="63500" marT="63500" marB="63500">
                    <a:lnB w="12700" cap="flat" cmpd="sng">
                      <a:solidFill>
                        <a:srgbClr val="000000"/>
                      </a:solidFill>
                      <a:prstDash val="solid"/>
                      <a:round/>
                      <a:headEnd type="none" w="sm" len="sm"/>
                      <a:tailEnd type="none" w="sm" len="sm"/>
                    </a:lnB>
                    <a:solidFill>
                      <a:srgbClr val="BF9000"/>
                    </a:solidFill>
                  </a:tcPr>
                </a:tc>
                <a:tc>
                  <a:txBody>
                    <a:bodyPr/>
                    <a:lstStyle/>
                    <a:p>
                      <a:pPr marL="0" lvl="0" indent="0" algn="ctr" rtl="0">
                        <a:spcBef>
                          <a:spcPts val="0"/>
                        </a:spcBef>
                        <a:spcAft>
                          <a:spcPts val="0"/>
                        </a:spcAft>
                        <a:buNone/>
                      </a:pPr>
                      <a:r>
                        <a:rPr lang="en-US" sz="2400" b="1">
                          <a:solidFill>
                            <a:srgbClr val="FFFFFF"/>
                          </a:solidFill>
                          <a:latin typeface="Calibri"/>
                          <a:ea typeface="Calibri"/>
                          <a:cs typeface="Calibri"/>
                          <a:sym typeface="Calibri"/>
                        </a:rPr>
                        <a:t>Mathematics</a:t>
                      </a:r>
                      <a:endParaRPr sz="2400" b="1">
                        <a:solidFill>
                          <a:srgbClr val="FFFFFF"/>
                        </a:solidFill>
                        <a:latin typeface="Calibri"/>
                        <a:ea typeface="Calibri"/>
                        <a:cs typeface="Calibri"/>
                        <a:sym typeface="Calibri"/>
                      </a:endParaRPr>
                    </a:p>
                    <a:p>
                      <a:pPr marL="0" lvl="0" indent="0" algn="ctr" rtl="0">
                        <a:spcBef>
                          <a:spcPts val="0"/>
                        </a:spcBef>
                        <a:spcAft>
                          <a:spcPts val="0"/>
                        </a:spcAft>
                        <a:buNone/>
                      </a:pPr>
                      <a:endParaRPr sz="2400" b="1">
                        <a:solidFill>
                          <a:srgbClr val="FFFFFF"/>
                        </a:solidFill>
                        <a:latin typeface="Calibri"/>
                        <a:ea typeface="Calibri"/>
                        <a:cs typeface="Calibri"/>
                        <a:sym typeface="Calibri"/>
                      </a:endParaRPr>
                    </a:p>
                  </a:txBody>
                  <a:tcPr marL="63500" marR="63500" marT="63500" marB="63500">
                    <a:lnB w="12700" cap="flat" cmpd="sng">
                      <a:solidFill>
                        <a:srgbClr val="000000"/>
                      </a:solidFill>
                      <a:prstDash val="solid"/>
                      <a:round/>
                      <a:headEnd type="none" w="sm" len="sm"/>
                      <a:tailEnd type="none" w="sm" len="sm"/>
                    </a:lnB>
                    <a:solidFill>
                      <a:srgbClr val="BF9000"/>
                    </a:solidFill>
                  </a:tcPr>
                </a:tc>
                <a:extLst>
                  <a:ext uri="{0D108BD9-81ED-4DB2-BD59-A6C34878D82A}">
                    <a16:rowId xmlns:a16="http://schemas.microsoft.com/office/drawing/2014/main" val="10000"/>
                  </a:ext>
                </a:extLst>
              </a:tr>
              <a:tr h="3577208">
                <a:tc>
                  <a:txBody>
                    <a:bodyPr/>
                    <a:lstStyle/>
                    <a:p>
                      <a:pPr marL="0" lvl="0" indent="0" rtl="0">
                        <a:spcBef>
                          <a:spcPts val="0"/>
                        </a:spcBef>
                        <a:spcAft>
                          <a:spcPts val="0"/>
                        </a:spcAft>
                        <a:buClr>
                          <a:schemeClr val="dk1"/>
                        </a:buClr>
                        <a:buSzPts val="1100"/>
                        <a:buFont typeface="Arial"/>
                        <a:buNone/>
                      </a:pPr>
                      <a:r>
                        <a:rPr lang="en-US" sz="1800" b="1">
                          <a:solidFill>
                            <a:schemeClr val="dk1"/>
                          </a:solidFill>
                          <a:latin typeface="Calibri"/>
                          <a:ea typeface="Calibri"/>
                          <a:cs typeface="Calibri"/>
                          <a:sym typeface="Calibri"/>
                        </a:rPr>
                        <a:t>Digital or Print Support Documents/Publications</a:t>
                      </a:r>
                      <a:endParaRPr sz="1800" b="1">
                        <a:solidFill>
                          <a:schemeClr val="dk1"/>
                        </a:solidFill>
                        <a:latin typeface="Calibri"/>
                        <a:ea typeface="Calibri"/>
                        <a:cs typeface="Calibri"/>
                        <a:sym typeface="Calibri"/>
                      </a:endParaRPr>
                    </a:p>
                    <a:p>
                      <a:pPr marL="457200" lvl="0" indent="-342900" rtl="0">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Link to Standards</a:t>
                      </a:r>
                      <a:endParaRPr sz="1800">
                        <a:solidFill>
                          <a:schemeClr val="dk1"/>
                        </a:solidFill>
                        <a:latin typeface="Calibri"/>
                        <a:ea typeface="Calibri"/>
                        <a:cs typeface="Calibri"/>
                        <a:sym typeface="Calibri"/>
                      </a:endParaRPr>
                    </a:p>
                    <a:p>
                      <a:pPr marL="457200" lvl="0" indent="-342900" rtl="0">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Support Documents</a:t>
                      </a:r>
                      <a:endParaRPr sz="1800">
                        <a:solidFill>
                          <a:schemeClr val="dk1"/>
                        </a:solidFill>
                        <a:latin typeface="Calibri"/>
                        <a:ea typeface="Calibri"/>
                        <a:cs typeface="Calibri"/>
                        <a:sym typeface="Calibri"/>
                      </a:endParaRPr>
                    </a:p>
                    <a:p>
                      <a:pPr marL="457200" lvl="0" indent="-342900" rtl="0">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Wikispace</a:t>
                      </a:r>
                      <a:endParaRPr sz="1800">
                        <a:solidFill>
                          <a:schemeClr val="dk1"/>
                        </a:solidFill>
                        <a:latin typeface="Calibri"/>
                        <a:ea typeface="Calibri"/>
                        <a:cs typeface="Calibri"/>
                        <a:sym typeface="Calibri"/>
                      </a:endParaRPr>
                    </a:p>
                    <a:p>
                      <a:pPr marL="457200" lvl="0" indent="-342900" rtl="0">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Print Copies </a:t>
                      </a:r>
                      <a:endParaRPr sz="1800">
                        <a:solidFill>
                          <a:schemeClr val="dk1"/>
                        </a:solidFill>
                        <a:latin typeface="Calibri"/>
                        <a:ea typeface="Calibri"/>
                        <a:cs typeface="Calibri"/>
                        <a:sym typeface="Calibri"/>
                      </a:endParaRPr>
                    </a:p>
                    <a:p>
                      <a:pPr marL="0" lvl="0" indent="0" rtl="0">
                        <a:spcBef>
                          <a:spcPts val="0"/>
                        </a:spcBef>
                        <a:spcAft>
                          <a:spcPts val="0"/>
                        </a:spcAft>
                        <a:buClr>
                          <a:schemeClr val="dk1"/>
                        </a:buClr>
                        <a:buSzPts val="1100"/>
                        <a:buFont typeface="Arial"/>
                        <a:buNone/>
                      </a:pPr>
                      <a:endParaRPr sz="1800">
                        <a:solidFill>
                          <a:schemeClr val="dk1"/>
                        </a:solidFill>
                        <a:latin typeface="Calibri"/>
                        <a:ea typeface="Calibri"/>
                        <a:cs typeface="Calibri"/>
                        <a:sym typeface="Calibri"/>
                      </a:endParaRPr>
                    </a:p>
                    <a:p>
                      <a:pPr marL="0" lvl="0" indent="0" rtl="0">
                        <a:spcBef>
                          <a:spcPts val="0"/>
                        </a:spcBef>
                        <a:spcAft>
                          <a:spcPts val="0"/>
                        </a:spcAft>
                        <a:buNone/>
                      </a:pPr>
                      <a:endParaRPr>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lvl="0" indent="-342900" rtl="0">
                        <a:spcBef>
                          <a:spcPts val="0"/>
                        </a:spcBef>
                        <a:spcAft>
                          <a:spcPts val="0"/>
                        </a:spcAft>
                        <a:buSzPts val="1800"/>
                        <a:buFont typeface="Calibri"/>
                        <a:buChar char="●"/>
                      </a:pPr>
                      <a:r>
                        <a:rPr lang="en-US" sz="1800" b="1" u="sng" dirty="0">
                          <a:solidFill>
                            <a:schemeClr val="hlink"/>
                          </a:solidFill>
                          <a:highlight>
                            <a:srgbClr val="FFFFFF"/>
                          </a:highlight>
                          <a:latin typeface="Calibri"/>
                          <a:ea typeface="Calibri"/>
                          <a:cs typeface="Calibri"/>
                          <a:sym typeface="Calibri"/>
                          <a:hlinkClick r:id="rId3"/>
                        </a:rPr>
                        <a:t>VIK </a:t>
                      </a:r>
                      <a:r>
                        <a:rPr lang="en-US" sz="1800" b="1" dirty="0">
                          <a:highlight>
                            <a:srgbClr val="FFFFFF"/>
                          </a:highlight>
                          <a:latin typeface="Calibri"/>
                          <a:ea typeface="Calibri"/>
                          <a:cs typeface="Calibri"/>
                          <a:sym typeface="Calibri"/>
                        </a:rPr>
                        <a:t>tools and resources</a:t>
                      </a:r>
                      <a:endParaRPr sz="1800" b="1" dirty="0">
                        <a:highlight>
                          <a:srgbClr val="FFFFFF"/>
                        </a:highlight>
                        <a:latin typeface="Calibri"/>
                        <a:ea typeface="Calibri"/>
                        <a:cs typeface="Calibri"/>
                        <a:sym typeface="Calibri"/>
                      </a:endParaRPr>
                    </a:p>
                    <a:p>
                      <a:pPr marL="0" lvl="0" indent="0" rtl="0">
                        <a:spcBef>
                          <a:spcPts val="0"/>
                        </a:spcBef>
                        <a:spcAft>
                          <a:spcPts val="0"/>
                        </a:spcAft>
                        <a:buNone/>
                      </a:pPr>
                      <a:endParaRPr sz="1800" b="1" dirty="0">
                        <a:highlight>
                          <a:srgbClr val="FFFFFF"/>
                        </a:highlight>
                        <a:latin typeface="Calibri"/>
                        <a:ea typeface="Calibri"/>
                        <a:cs typeface="Calibri"/>
                        <a:sym typeface="Calibri"/>
                      </a:endParaRPr>
                    </a:p>
                    <a:p>
                      <a:pPr marL="457200" lvl="0" indent="-342900" rtl="0">
                        <a:spcBef>
                          <a:spcPts val="0"/>
                        </a:spcBef>
                        <a:spcAft>
                          <a:spcPts val="0"/>
                        </a:spcAft>
                        <a:buSzPts val="1800"/>
                        <a:buFont typeface="Calibri"/>
                        <a:buChar char="●"/>
                      </a:pPr>
                      <a:r>
                        <a:rPr lang="en-US" sz="1800" b="1" u="none" dirty="0">
                          <a:solidFill>
                            <a:schemeClr val="tx1"/>
                          </a:solidFill>
                          <a:highlight>
                            <a:srgbClr val="FFFFFF"/>
                          </a:highlight>
                          <a:latin typeface="Calibri"/>
                          <a:ea typeface="Calibri"/>
                          <a:cs typeface="Calibri"/>
                          <a:sym typeface="Calibri"/>
                        </a:rPr>
                        <a:t>ELA SCOOP </a:t>
                      </a:r>
                      <a:r>
                        <a:rPr lang="en-US" sz="1800" b="1" dirty="0">
                          <a:highlight>
                            <a:srgbClr val="FFFFFF"/>
                          </a:highlight>
                          <a:latin typeface="Calibri"/>
                          <a:ea typeface="Calibri"/>
                          <a:cs typeface="Calibri"/>
                          <a:sym typeface="Calibri"/>
                        </a:rPr>
                        <a:t>(“Choose Your Own Summer Adventure”)</a:t>
                      </a:r>
                      <a:endParaRPr sz="1800" b="1" dirty="0">
                        <a:highlight>
                          <a:srgbClr val="FFFFFF"/>
                        </a:highlight>
                        <a:latin typeface="Calibri"/>
                        <a:ea typeface="Calibri"/>
                        <a:cs typeface="Calibri"/>
                        <a:sym typeface="Calibri"/>
                      </a:endParaRPr>
                    </a:p>
                    <a:p>
                      <a:pPr marL="0" lvl="0" indent="0" rtl="0">
                        <a:spcBef>
                          <a:spcPts val="0"/>
                        </a:spcBef>
                        <a:spcAft>
                          <a:spcPts val="0"/>
                        </a:spcAft>
                        <a:buNone/>
                      </a:pPr>
                      <a:endParaRPr sz="1800" b="1" dirty="0">
                        <a:highlight>
                          <a:srgbClr val="FFFFFF"/>
                        </a:highlight>
                        <a:latin typeface="Calibri"/>
                        <a:ea typeface="Calibri"/>
                        <a:cs typeface="Calibri"/>
                        <a:sym typeface="Calibri"/>
                      </a:endParaRPr>
                    </a:p>
                    <a:p>
                      <a:pPr marL="457200" lvl="0" indent="-342900" rtl="0">
                        <a:spcBef>
                          <a:spcPts val="0"/>
                        </a:spcBef>
                        <a:spcAft>
                          <a:spcPts val="0"/>
                        </a:spcAft>
                        <a:buSzPts val="1800"/>
                        <a:buFont typeface="Calibri"/>
                        <a:buChar char="●"/>
                      </a:pPr>
                      <a:r>
                        <a:rPr lang="en-US" sz="1800" b="1" dirty="0">
                          <a:highlight>
                            <a:srgbClr val="FFFFFF"/>
                          </a:highlight>
                          <a:latin typeface="Calibri"/>
                          <a:ea typeface="Calibri"/>
                          <a:cs typeface="Calibri"/>
                          <a:sym typeface="Calibri"/>
                        </a:rPr>
                        <a:t>May 23, 2018 ELA Leaders Webinar</a:t>
                      </a:r>
                      <a:endParaRPr sz="1800" b="1" dirty="0">
                        <a:highlight>
                          <a:srgbClr val="FFFFFF"/>
                        </a:highlight>
                        <a:latin typeface="Calibri"/>
                        <a:ea typeface="Calibri"/>
                        <a:cs typeface="Calibri"/>
                        <a:sym typeface="Calibri"/>
                      </a:endParaRPr>
                    </a:p>
                    <a:p>
                      <a:pPr marL="0" lvl="0" indent="0" rtl="0">
                        <a:spcBef>
                          <a:spcPts val="0"/>
                        </a:spcBef>
                        <a:spcAft>
                          <a:spcPts val="0"/>
                        </a:spcAft>
                        <a:buNone/>
                      </a:pPr>
                      <a:endParaRPr sz="1800" b="1" dirty="0">
                        <a:highlight>
                          <a:srgbClr val="FFFFFF"/>
                        </a:highlight>
                        <a:latin typeface="Calibri"/>
                        <a:ea typeface="Calibri"/>
                        <a:cs typeface="Calibri"/>
                        <a:sym typeface="Calibri"/>
                      </a:endParaRPr>
                    </a:p>
                    <a:p>
                      <a:pPr marL="457200" lvl="0" indent="-342900">
                        <a:spcBef>
                          <a:spcPts val="0"/>
                        </a:spcBef>
                        <a:spcAft>
                          <a:spcPts val="0"/>
                        </a:spcAft>
                        <a:buSzPts val="1800"/>
                        <a:buFont typeface="Calibri"/>
                        <a:buChar char="●"/>
                      </a:pPr>
                      <a:r>
                        <a:rPr lang="en-US" sz="1800" b="1" dirty="0">
                          <a:highlight>
                            <a:srgbClr val="FFFFFF"/>
                          </a:highlight>
                          <a:latin typeface="Calibri"/>
                          <a:ea typeface="Calibri"/>
                          <a:cs typeface="Calibri"/>
                          <a:sym typeface="Calibri"/>
                        </a:rPr>
                        <a:t>Podcasts Series “Up to Standards”  (Fall 2018)</a:t>
                      </a:r>
                      <a:endParaRPr sz="1800" b="1" dirty="0">
                        <a:highlight>
                          <a:srgbClr val="FFFFFF"/>
                        </a:highlight>
                        <a:latin typeface="Calibri"/>
                        <a:ea typeface="Calibri"/>
                        <a:cs typeface="Calibri"/>
                        <a:sym typeface="Calibri"/>
                      </a:endParaRPr>
                    </a:p>
                    <a:p>
                      <a:pPr marL="0" lvl="0" indent="0">
                        <a:spcBef>
                          <a:spcPts val="0"/>
                        </a:spcBef>
                        <a:spcAft>
                          <a:spcPts val="0"/>
                        </a:spcAft>
                        <a:buNone/>
                      </a:pPr>
                      <a:endParaRPr sz="1800" b="1" dirty="0">
                        <a:highlight>
                          <a:srgbClr val="FFFFFF"/>
                        </a:highlight>
                        <a:latin typeface="Calibri"/>
                        <a:ea typeface="Calibri"/>
                        <a:cs typeface="Calibri"/>
                        <a:sym typeface="Calibri"/>
                      </a:endParaRPr>
                    </a:p>
                    <a:p>
                      <a:pPr marL="0" lvl="0" indent="0" rtl="0">
                        <a:spcBef>
                          <a:spcPts val="0"/>
                        </a:spcBef>
                        <a:spcAft>
                          <a:spcPts val="0"/>
                        </a:spcAft>
                        <a:buNone/>
                      </a:pPr>
                      <a:endParaRPr sz="1800" b="1" dirty="0">
                        <a:highlight>
                          <a:srgbClr val="FFFFFF"/>
                        </a:highlight>
                        <a:latin typeface="Calibri"/>
                        <a:ea typeface="Calibri"/>
                        <a:cs typeface="Calibri"/>
                        <a:sym typeface="Calibri"/>
                      </a:endParaRPr>
                    </a:p>
                    <a:p>
                      <a:pPr marL="0" lvl="0" indent="0" rtl="0">
                        <a:spcBef>
                          <a:spcPts val="0"/>
                        </a:spcBef>
                        <a:spcAft>
                          <a:spcPts val="0"/>
                        </a:spcAft>
                        <a:buNone/>
                      </a:pPr>
                      <a:endParaRPr b="1" dirty="0">
                        <a:highlight>
                          <a:srgbClr val="FFFFFF"/>
                        </a:highlight>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285750" lvl="0" indent="-285750">
                        <a:spcBef>
                          <a:spcPts val="0"/>
                        </a:spcBef>
                        <a:spcAft>
                          <a:spcPts val="0"/>
                        </a:spcAft>
                        <a:buFont typeface="Arial" panose="020B0604020202020204" pitchFamily="34" charset="0"/>
                        <a:buChar char="•"/>
                      </a:pPr>
                      <a:r>
                        <a:rPr lang="en-US" sz="1800" b="1" dirty="0">
                          <a:latin typeface="Calibri"/>
                          <a:ea typeface="Calibri"/>
                          <a:cs typeface="Calibri"/>
                          <a:sym typeface="Calibri"/>
                        </a:rPr>
                        <a:t>Online and print tools and resources  </a:t>
                      </a:r>
                    </a:p>
                    <a:p>
                      <a:pPr marL="285750" lvl="0" indent="-285750">
                        <a:spcBef>
                          <a:spcPts val="0"/>
                        </a:spcBef>
                        <a:spcAft>
                          <a:spcPts val="0"/>
                        </a:spcAft>
                        <a:buFont typeface="Arial" panose="020B0604020202020204" pitchFamily="34" charset="0"/>
                        <a:buChar char="•"/>
                      </a:pPr>
                      <a:endParaRPr lang="en-US" sz="1800" b="1" dirty="0">
                        <a:latin typeface="Calibri"/>
                        <a:ea typeface="Calibri"/>
                        <a:cs typeface="Calibri"/>
                        <a:sym typeface="Calibri"/>
                      </a:endParaRPr>
                    </a:p>
                    <a:p>
                      <a:pPr marL="285750" lvl="0" indent="-285750">
                        <a:spcBef>
                          <a:spcPts val="0"/>
                        </a:spcBef>
                        <a:spcAft>
                          <a:spcPts val="0"/>
                        </a:spcAft>
                        <a:buFont typeface="Arial" panose="020B0604020202020204" pitchFamily="34" charset="0"/>
                        <a:buChar char="•"/>
                      </a:pPr>
                      <a:r>
                        <a:rPr lang="en-US" sz="1800" b="1" dirty="0">
                          <a:latin typeface="Calibri"/>
                          <a:ea typeface="Calibri"/>
                          <a:cs typeface="Calibri"/>
                          <a:sym typeface="Calibri"/>
                        </a:rPr>
                        <a:t>K-8 Canvas Repository (Fall 2018)</a:t>
                      </a:r>
                      <a:endParaRPr sz="1800" b="1" dirty="0">
                        <a:latin typeface="Calibri"/>
                        <a:ea typeface="Calibri"/>
                        <a:cs typeface="Calibri"/>
                        <a:sym typeface="Calibri"/>
                      </a:endParaRPr>
                    </a:p>
                    <a:p>
                      <a:pPr marL="285750" lvl="0" indent="-285750" rtl="0">
                        <a:spcBef>
                          <a:spcPts val="0"/>
                        </a:spcBef>
                        <a:spcAft>
                          <a:spcPts val="0"/>
                        </a:spcAft>
                        <a:buFont typeface="Arial" panose="020B0604020202020204" pitchFamily="34" charset="0"/>
                        <a:buChar char="•"/>
                      </a:pPr>
                      <a:endParaRPr sz="1800" b="1" dirty="0">
                        <a:latin typeface="Calibri"/>
                        <a:ea typeface="Calibri"/>
                        <a:cs typeface="Calibri"/>
                        <a:sym typeface="Calibri"/>
                      </a:endParaRPr>
                    </a:p>
                    <a:p>
                      <a:pPr marL="285750" lvl="0" indent="-285750" rtl="0">
                        <a:spcBef>
                          <a:spcPts val="0"/>
                        </a:spcBef>
                        <a:spcAft>
                          <a:spcPts val="0"/>
                        </a:spcAft>
                        <a:buFont typeface="Arial" panose="020B0604020202020204" pitchFamily="34" charset="0"/>
                        <a:buChar char="•"/>
                      </a:pPr>
                      <a:r>
                        <a:rPr lang="en-US" sz="1800" b="1" dirty="0">
                          <a:latin typeface="Calibri"/>
                          <a:ea typeface="Calibri"/>
                          <a:cs typeface="Calibri"/>
                          <a:sym typeface="Calibri"/>
                        </a:rPr>
                        <a:t>New K-8 Instructional Frameworks</a:t>
                      </a:r>
                    </a:p>
                    <a:p>
                      <a:pPr marL="0" lvl="0" indent="0" rtl="0">
                        <a:spcBef>
                          <a:spcPts val="0"/>
                        </a:spcBef>
                        <a:spcAft>
                          <a:spcPts val="0"/>
                        </a:spcAft>
                        <a:buFont typeface="Arial" panose="020B0604020202020204" pitchFamily="34" charset="0"/>
                        <a:buNone/>
                      </a:pPr>
                      <a:endParaRPr lang="en-US" sz="1800" b="1" dirty="0">
                        <a:latin typeface="Calibri"/>
                        <a:ea typeface="Calibri"/>
                        <a:cs typeface="Calibri"/>
                        <a:sym typeface="Calibri"/>
                      </a:endParaRPr>
                    </a:p>
                    <a:p>
                      <a:pPr marL="285750" lvl="0" indent="-285750" rtl="0">
                        <a:spcBef>
                          <a:spcPts val="0"/>
                        </a:spcBef>
                        <a:spcAft>
                          <a:spcPts val="0"/>
                        </a:spcAft>
                        <a:buFont typeface="Arial" panose="020B0604020202020204" pitchFamily="34" charset="0"/>
                        <a:buChar char="•"/>
                      </a:pPr>
                      <a:r>
                        <a:rPr lang="en-US" sz="1800" b="1" dirty="0">
                          <a:latin typeface="Calibri"/>
                          <a:ea typeface="Calibri"/>
                          <a:cs typeface="Calibri"/>
                          <a:sym typeface="Calibri"/>
                        </a:rPr>
                        <a:t>Math Leaders Focus Session (Summer Institute)</a:t>
                      </a: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21844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428625" y="267775"/>
            <a:ext cx="8365800" cy="990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Clr>
                <a:schemeClr val="dk1"/>
              </a:buClr>
              <a:buSzPts val="1100"/>
              <a:buFont typeface="Arial"/>
              <a:buNone/>
            </a:pPr>
            <a:r>
              <a:rPr lang="en-US" sz="3600">
                <a:solidFill>
                  <a:srgbClr val="BF9000"/>
                </a:solidFill>
              </a:rPr>
              <a:t>Technical Assistance &amp; Coaching</a:t>
            </a:r>
            <a:endParaRPr>
              <a:solidFill>
                <a:srgbClr val="BF9000"/>
              </a:solidFill>
            </a:endParaRPr>
          </a:p>
        </p:txBody>
      </p:sp>
      <p:graphicFrame>
        <p:nvGraphicFramePr>
          <p:cNvPr id="282" name="Shape 282"/>
          <p:cNvGraphicFramePr/>
          <p:nvPr>
            <p:extLst>
              <p:ext uri="{D42A27DB-BD31-4B8C-83A1-F6EECF244321}">
                <p14:modId xmlns:p14="http://schemas.microsoft.com/office/powerpoint/2010/main" val="912161544"/>
              </p:ext>
            </p:extLst>
          </p:nvPr>
        </p:nvGraphicFramePr>
        <p:xfrm>
          <a:off x="428613" y="1468100"/>
          <a:ext cx="8286775" cy="4672905"/>
        </p:xfrm>
        <a:graphic>
          <a:graphicData uri="http://schemas.openxmlformats.org/drawingml/2006/table">
            <a:tbl>
              <a:tblPr>
                <a:noFill/>
              </a:tblPr>
              <a:tblGrid>
                <a:gridCol w="2526925">
                  <a:extLst>
                    <a:ext uri="{9D8B030D-6E8A-4147-A177-3AD203B41FA5}">
                      <a16:colId xmlns:a16="http://schemas.microsoft.com/office/drawing/2014/main" val="20000"/>
                    </a:ext>
                  </a:extLst>
                </a:gridCol>
                <a:gridCol w="2923750">
                  <a:extLst>
                    <a:ext uri="{9D8B030D-6E8A-4147-A177-3AD203B41FA5}">
                      <a16:colId xmlns:a16="http://schemas.microsoft.com/office/drawing/2014/main" val="20001"/>
                    </a:ext>
                  </a:extLst>
                </a:gridCol>
                <a:gridCol w="2836100">
                  <a:extLst>
                    <a:ext uri="{9D8B030D-6E8A-4147-A177-3AD203B41FA5}">
                      <a16:colId xmlns:a16="http://schemas.microsoft.com/office/drawing/2014/main" val="20002"/>
                    </a:ext>
                  </a:extLst>
                </a:gridCol>
              </a:tblGrid>
              <a:tr h="1188975">
                <a:tc gridSpan="3">
                  <a:txBody>
                    <a:bodyPr/>
                    <a:lstStyle/>
                    <a:p>
                      <a:pPr marL="0" lvl="0" indent="0" algn="ctr" rtl="0">
                        <a:spcBef>
                          <a:spcPts val="0"/>
                        </a:spcBef>
                        <a:spcAft>
                          <a:spcPts val="0"/>
                        </a:spcAft>
                        <a:buNone/>
                      </a:pPr>
                      <a:r>
                        <a:rPr lang="en-US" sz="2400" b="1">
                          <a:solidFill>
                            <a:srgbClr val="FFFFFF"/>
                          </a:solidFill>
                          <a:latin typeface="Calibri"/>
                          <a:ea typeface="Calibri"/>
                          <a:cs typeface="Calibri"/>
                          <a:sym typeface="Calibri"/>
                        </a:rPr>
                        <a:t>ELA Leaders Webinar</a:t>
                      </a:r>
                      <a:endParaRPr sz="2400" b="1">
                        <a:solidFill>
                          <a:srgbClr val="FFFFFF"/>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2400" b="1">
                          <a:solidFill>
                            <a:schemeClr val="lt1"/>
                          </a:solidFill>
                          <a:latin typeface="Calibri"/>
                          <a:ea typeface="Calibri"/>
                          <a:cs typeface="Calibri"/>
                          <a:sym typeface="Calibri"/>
                        </a:rPr>
                        <a:t>May 23, 2018 </a:t>
                      </a:r>
                      <a:endParaRPr sz="2400" b="1">
                        <a:solidFill>
                          <a:srgbClr val="FFFFFF"/>
                        </a:solidFill>
                        <a:latin typeface="Calibri"/>
                        <a:ea typeface="Calibri"/>
                        <a:cs typeface="Calibri"/>
                        <a:sym typeface="Calibri"/>
                      </a:endParaRPr>
                    </a:p>
                    <a:p>
                      <a:pPr marL="0" lvl="0" indent="0" algn="l" rtl="0">
                        <a:spcBef>
                          <a:spcPts val="0"/>
                        </a:spcBef>
                        <a:spcAft>
                          <a:spcPts val="0"/>
                        </a:spcAft>
                        <a:buNone/>
                      </a:pPr>
                      <a:endParaRPr sz="2400" b="1">
                        <a:solidFill>
                          <a:srgbClr val="FFFFFF"/>
                        </a:solidFill>
                        <a:latin typeface="Calibri"/>
                        <a:ea typeface="Calibri"/>
                        <a:cs typeface="Calibri"/>
                        <a:sym typeface="Calibri"/>
                      </a:endParaRPr>
                    </a:p>
                  </a:txBody>
                  <a:tcPr marL="63500" marR="63500" marT="63500" marB="63500">
                    <a:lnB w="12700" cap="flat" cmpd="sng">
                      <a:solidFill>
                        <a:srgbClr val="000000"/>
                      </a:solidFill>
                      <a:prstDash val="solid"/>
                      <a:round/>
                      <a:headEnd type="none" w="sm" len="sm"/>
                      <a:tailEnd type="none" w="sm" len="sm"/>
                    </a:lnB>
                    <a:solidFill>
                      <a:srgbClr val="BF9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448625">
                <a:tc>
                  <a:txBody>
                    <a:bodyPr/>
                    <a:lstStyle/>
                    <a:p>
                      <a:pPr marL="457200" lvl="0" indent="-342900" rtl="0">
                        <a:spcBef>
                          <a:spcPts val="0"/>
                        </a:spcBef>
                        <a:spcAft>
                          <a:spcPts val="0"/>
                        </a:spcAft>
                        <a:buClr>
                          <a:schemeClr val="dk1"/>
                        </a:buClr>
                        <a:buSzPts val="1800"/>
                        <a:buFont typeface="Calibri"/>
                        <a:buChar char="●"/>
                      </a:pPr>
                      <a:r>
                        <a:rPr lang="en-US" sz="1800" dirty="0">
                          <a:solidFill>
                            <a:schemeClr val="dk1"/>
                          </a:solidFill>
                          <a:latin typeface="Calibri"/>
                          <a:ea typeface="Calibri"/>
                          <a:cs typeface="Calibri"/>
                          <a:sym typeface="Calibri"/>
                        </a:rPr>
                        <a:t>6 School Systems shared local implementation plans with ~130 participants</a:t>
                      </a:r>
                      <a:endParaRPr sz="1800" dirty="0">
                        <a:solidFill>
                          <a:schemeClr val="dk1"/>
                        </a:solidFill>
                        <a:latin typeface="Calibri"/>
                        <a:ea typeface="Calibri"/>
                        <a:cs typeface="Calibri"/>
                        <a:sym typeface="Calibri"/>
                      </a:endParaRPr>
                    </a:p>
                    <a:p>
                      <a:pPr marL="0" lvl="0" indent="0" rtl="0">
                        <a:spcBef>
                          <a:spcPts val="0"/>
                        </a:spcBef>
                        <a:spcAft>
                          <a:spcPts val="0"/>
                        </a:spcAft>
                        <a:buClr>
                          <a:schemeClr val="dk1"/>
                        </a:buClr>
                        <a:buSzPts val="1100"/>
                        <a:buFont typeface="Arial"/>
                        <a:buNone/>
                      </a:pPr>
                      <a:endParaRPr sz="1800" dirty="0">
                        <a:solidFill>
                          <a:schemeClr val="dk1"/>
                        </a:solidFill>
                        <a:latin typeface="Calibri"/>
                        <a:ea typeface="Calibri"/>
                        <a:cs typeface="Calibri"/>
                        <a:sym typeface="Calibri"/>
                      </a:endParaRPr>
                    </a:p>
                    <a:p>
                      <a:pPr marL="0" lvl="0" indent="0" rtl="0">
                        <a:spcBef>
                          <a:spcPts val="0"/>
                        </a:spcBef>
                        <a:spcAft>
                          <a:spcPts val="0"/>
                        </a:spcAft>
                        <a:buNone/>
                      </a:pPr>
                      <a:endParaRPr dirty="0">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lvl="0" indent="-342900" rtl="0">
                        <a:spcBef>
                          <a:spcPts val="0"/>
                        </a:spcBef>
                        <a:spcAft>
                          <a:spcPts val="0"/>
                        </a:spcAft>
                        <a:buSzPts val="1800"/>
                        <a:buFont typeface="Calibri"/>
                        <a:buChar char="●"/>
                      </a:pPr>
                      <a:r>
                        <a:rPr lang="en-US" sz="1800" b="1">
                          <a:highlight>
                            <a:srgbClr val="FFFFFF"/>
                          </a:highlight>
                          <a:latin typeface="Calibri"/>
                          <a:ea typeface="Calibri"/>
                          <a:cs typeface="Calibri"/>
                          <a:sym typeface="Calibri"/>
                        </a:rPr>
                        <a:t>Alamance Burlington</a:t>
                      </a:r>
                      <a:endParaRPr sz="1800" b="1">
                        <a:highlight>
                          <a:srgbClr val="FFFFFF"/>
                        </a:highlight>
                        <a:latin typeface="Calibri"/>
                        <a:ea typeface="Calibri"/>
                        <a:cs typeface="Calibri"/>
                        <a:sym typeface="Calibri"/>
                      </a:endParaRPr>
                    </a:p>
                    <a:p>
                      <a:pPr marL="457200" lvl="0" indent="-342900" rtl="0">
                        <a:spcBef>
                          <a:spcPts val="0"/>
                        </a:spcBef>
                        <a:spcAft>
                          <a:spcPts val="0"/>
                        </a:spcAft>
                        <a:buSzPts val="1800"/>
                        <a:buFont typeface="Calibri"/>
                        <a:buChar char="●"/>
                      </a:pPr>
                      <a:r>
                        <a:rPr lang="en-US" sz="1800" b="1">
                          <a:highlight>
                            <a:srgbClr val="FFFFFF"/>
                          </a:highlight>
                          <a:latin typeface="Calibri"/>
                          <a:ea typeface="Calibri"/>
                          <a:cs typeface="Calibri"/>
                          <a:sym typeface="Calibri"/>
                        </a:rPr>
                        <a:t>Charlotte-Mecklenburg</a:t>
                      </a:r>
                      <a:endParaRPr sz="1800" b="1">
                        <a:highlight>
                          <a:srgbClr val="FFFFFF"/>
                        </a:highlight>
                        <a:latin typeface="Calibri"/>
                        <a:ea typeface="Calibri"/>
                        <a:cs typeface="Calibri"/>
                        <a:sym typeface="Calibri"/>
                      </a:endParaRPr>
                    </a:p>
                    <a:p>
                      <a:pPr marL="457200" lvl="0" indent="-342900" rtl="0">
                        <a:spcBef>
                          <a:spcPts val="0"/>
                        </a:spcBef>
                        <a:spcAft>
                          <a:spcPts val="0"/>
                        </a:spcAft>
                        <a:buSzPts val="1800"/>
                        <a:buFont typeface="Calibri"/>
                        <a:buChar char="●"/>
                      </a:pPr>
                      <a:r>
                        <a:rPr lang="en-US" sz="1800" b="1">
                          <a:highlight>
                            <a:srgbClr val="FFFFFF"/>
                          </a:highlight>
                          <a:latin typeface="Calibri"/>
                          <a:ea typeface="Calibri"/>
                          <a:cs typeface="Calibri"/>
                          <a:sym typeface="Calibri"/>
                        </a:rPr>
                        <a:t>Cumberland</a:t>
                      </a:r>
                      <a:endParaRPr sz="1800" b="1">
                        <a:highlight>
                          <a:srgbClr val="FFFFFF"/>
                        </a:highlight>
                        <a:latin typeface="Calibri"/>
                        <a:ea typeface="Calibri"/>
                        <a:cs typeface="Calibri"/>
                        <a:sym typeface="Calibri"/>
                      </a:endParaRPr>
                    </a:p>
                    <a:p>
                      <a:pPr marL="457200" lvl="0" indent="-342900" rtl="0">
                        <a:spcBef>
                          <a:spcPts val="0"/>
                        </a:spcBef>
                        <a:spcAft>
                          <a:spcPts val="0"/>
                        </a:spcAft>
                        <a:buSzPts val="1800"/>
                        <a:buFont typeface="Calibri"/>
                        <a:buChar char="●"/>
                      </a:pPr>
                      <a:r>
                        <a:rPr lang="en-US" sz="1800" b="1">
                          <a:highlight>
                            <a:srgbClr val="FFFFFF"/>
                          </a:highlight>
                          <a:latin typeface="Calibri"/>
                          <a:ea typeface="Calibri"/>
                          <a:cs typeface="Calibri"/>
                          <a:sym typeface="Calibri"/>
                        </a:rPr>
                        <a:t>Nash-Rocky Mount</a:t>
                      </a:r>
                      <a:endParaRPr sz="1800" b="1">
                        <a:highlight>
                          <a:srgbClr val="FFFFFF"/>
                        </a:highlight>
                        <a:latin typeface="Calibri"/>
                        <a:ea typeface="Calibri"/>
                        <a:cs typeface="Calibri"/>
                        <a:sym typeface="Calibri"/>
                      </a:endParaRPr>
                    </a:p>
                    <a:p>
                      <a:pPr marL="457200" lvl="0" indent="-342900" rtl="0">
                        <a:spcBef>
                          <a:spcPts val="0"/>
                        </a:spcBef>
                        <a:spcAft>
                          <a:spcPts val="0"/>
                        </a:spcAft>
                        <a:buSzPts val="1800"/>
                        <a:buFont typeface="Calibri"/>
                        <a:buChar char="●"/>
                      </a:pPr>
                      <a:r>
                        <a:rPr lang="en-US" sz="1800" b="1">
                          <a:highlight>
                            <a:srgbClr val="FFFFFF"/>
                          </a:highlight>
                          <a:latin typeface="Calibri"/>
                          <a:ea typeface="Calibri"/>
                          <a:cs typeface="Calibri"/>
                          <a:sym typeface="Calibri"/>
                        </a:rPr>
                        <a:t>Robeson</a:t>
                      </a:r>
                      <a:endParaRPr sz="1800" b="1">
                        <a:highlight>
                          <a:srgbClr val="FFFFFF"/>
                        </a:highlight>
                        <a:latin typeface="Calibri"/>
                        <a:ea typeface="Calibri"/>
                        <a:cs typeface="Calibri"/>
                        <a:sym typeface="Calibri"/>
                      </a:endParaRPr>
                    </a:p>
                    <a:p>
                      <a:pPr marL="457200" lvl="0" indent="-342900" rtl="0">
                        <a:spcBef>
                          <a:spcPts val="0"/>
                        </a:spcBef>
                        <a:spcAft>
                          <a:spcPts val="0"/>
                        </a:spcAft>
                        <a:buSzPts val="1800"/>
                        <a:buFont typeface="Calibri"/>
                        <a:buChar char="●"/>
                      </a:pPr>
                      <a:r>
                        <a:rPr lang="en-US" sz="1800" b="1">
                          <a:highlight>
                            <a:srgbClr val="FFFFFF"/>
                          </a:highlight>
                          <a:latin typeface="Calibri"/>
                          <a:ea typeface="Calibri"/>
                          <a:cs typeface="Calibri"/>
                          <a:sym typeface="Calibri"/>
                        </a:rPr>
                        <a:t>Wilkes</a:t>
                      </a:r>
                      <a:endParaRPr sz="1800" b="1">
                        <a:highlight>
                          <a:srgbClr val="FFFFFF"/>
                        </a:highlight>
                        <a:latin typeface="Calibri"/>
                        <a:ea typeface="Calibri"/>
                        <a:cs typeface="Calibri"/>
                        <a:sym typeface="Calibri"/>
                      </a:endParaRPr>
                    </a:p>
                    <a:p>
                      <a:pPr marL="0" lvl="0" indent="0" rtl="0">
                        <a:spcBef>
                          <a:spcPts val="0"/>
                        </a:spcBef>
                        <a:spcAft>
                          <a:spcPts val="0"/>
                        </a:spcAft>
                        <a:buNone/>
                      </a:pPr>
                      <a:endParaRPr sz="1800" b="1">
                        <a:highlight>
                          <a:srgbClr val="FFFFFF"/>
                        </a:highlight>
                        <a:latin typeface="Calibri"/>
                        <a:ea typeface="Calibri"/>
                        <a:cs typeface="Calibri"/>
                        <a:sym typeface="Calibri"/>
                      </a:endParaRPr>
                    </a:p>
                    <a:p>
                      <a:pPr marL="0" lvl="0" indent="0" rtl="0">
                        <a:spcBef>
                          <a:spcPts val="0"/>
                        </a:spcBef>
                        <a:spcAft>
                          <a:spcPts val="0"/>
                        </a:spcAft>
                        <a:buNone/>
                      </a:pPr>
                      <a:endParaRPr sz="1800" b="1">
                        <a:highlight>
                          <a:srgbClr val="FFFFFF"/>
                        </a:highlight>
                        <a:latin typeface="Calibri"/>
                        <a:ea typeface="Calibri"/>
                        <a:cs typeface="Calibri"/>
                        <a:sym typeface="Calibri"/>
                      </a:endParaRPr>
                    </a:p>
                    <a:p>
                      <a:pPr marL="0" lvl="0" indent="0" rtl="0">
                        <a:spcBef>
                          <a:spcPts val="0"/>
                        </a:spcBef>
                        <a:spcAft>
                          <a:spcPts val="0"/>
                        </a:spcAft>
                        <a:buNone/>
                      </a:pPr>
                      <a:endParaRPr sz="1800" b="1">
                        <a:highlight>
                          <a:srgbClr val="FFFFFF"/>
                        </a:highlight>
                        <a:latin typeface="Calibri"/>
                        <a:ea typeface="Calibri"/>
                        <a:cs typeface="Calibri"/>
                        <a:sym typeface="Calibri"/>
                      </a:endParaRPr>
                    </a:p>
                    <a:p>
                      <a:pPr marL="0" lvl="0" indent="0" rtl="0">
                        <a:spcBef>
                          <a:spcPts val="0"/>
                        </a:spcBef>
                        <a:spcAft>
                          <a:spcPts val="0"/>
                        </a:spcAft>
                        <a:buNone/>
                      </a:pPr>
                      <a:endParaRPr sz="1800" b="1">
                        <a:highlight>
                          <a:srgbClr val="FFFFFF"/>
                        </a:highlight>
                        <a:latin typeface="Calibri"/>
                        <a:ea typeface="Calibri"/>
                        <a:cs typeface="Calibri"/>
                        <a:sym typeface="Calibri"/>
                      </a:endParaRPr>
                    </a:p>
                    <a:p>
                      <a:pPr marL="0" lvl="0" indent="0" rtl="0">
                        <a:spcBef>
                          <a:spcPts val="0"/>
                        </a:spcBef>
                        <a:spcAft>
                          <a:spcPts val="0"/>
                        </a:spcAft>
                        <a:buNone/>
                      </a:pPr>
                      <a:endParaRPr b="1">
                        <a:highlight>
                          <a:srgbClr val="FFFFFF"/>
                        </a:highlight>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rtl="0">
                        <a:spcBef>
                          <a:spcPts val="0"/>
                        </a:spcBef>
                        <a:spcAft>
                          <a:spcPts val="0"/>
                        </a:spcAft>
                        <a:buClr>
                          <a:schemeClr val="dk1"/>
                        </a:buClr>
                        <a:buSzPts val="1100"/>
                        <a:buFont typeface="Arial"/>
                        <a:buNone/>
                      </a:pPr>
                      <a:r>
                        <a:rPr lang="en-US" sz="1800" b="1" dirty="0">
                          <a:solidFill>
                            <a:schemeClr val="dk1"/>
                          </a:solidFill>
                          <a:highlight>
                            <a:schemeClr val="lt1"/>
                          </a:highlight>
                          <a:latin typeface="Calibri"/>
                          <a:ea typeface="Calibri"/>
                          <a:cs typeface="Calibri"/>
                          <a:sym typeface="Calibri"/>
                        </a:rPr>
                        <a:t>*</a:t>
                      </a:r>
                      <a:r>
                        <a:rPr lang="en-US" sz="1800" b="0" dirty="0">
                          <a:solidFill>
                            <a:schemeClr val="dk1"/>
                          </a:solidFill>
                          <a:highlight>
                            <a:schemeClr val="lt1"/>
                          </a:highlight>
                          <a:latin typeface="Calibri"/>
                          <a:ea typeface="Calibri"/>
                          <a:cs typeface="Calibri"/>
                          <a:sym typeface="Calibri"/>
                        </a:rPr>
                        <a:t>Other local implementation plans are being compiled and linked in collaborative space</a:t>
                      </a:r>
                      <a:endParaRPr sz="1800" b="0" dirty="0">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54180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Shape 303"/>
          <p:cNvSpPr txBox="1">
            <a:spLocks noGrp="1"/>
          </p:cNvSpPr>
          <p:nvPr>
            <p:ph type="title"/>
          </p:nvPr>
        </p:nvSpPr>
        <p:spPr>
          <a:xfrm>
            <a:off x="293075" y="304800"/>
            <a:ext cx="8671200" cy="990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3600">
                <a:solidFill>
                  <a:srgbClr val="BF9000"/>
                </a:solidFill>
              </a:rPr>
              <a:t>Math Example: </a:t>
            </a:r>
            <a:r>
              <a:rPr lang="en-US" sz="2400">
                <a:solidFill>
                  <a:srgbClr val="BF9000"/>
                </a:solidFill>
              </a:rPr>
              <a:t>Technical Assistance &amp; Coaching</a:t>
            </a:r>
            <a:endParaRPr/>
          </a:p>
        </p:txBody>
      </p:sp>
      <p:pic>
        <p:nvPicPr>
          <p:cNvPr id="5" name="Picture 4">
            <a:extLst>
              <a:ext uri="{FF2B5EF4-FFF2-40B4-BE49-F238E27FC236}">
                <a16:creationId xmlns:a16="http://schemas.microsoft.com/office/drawing/2014/main" id="{D8821056-62DD-4B4B-93DA-3E739B0D83D0}"/>
              </a:ext>
            </a:extLst>
          </p:cNvPr>
          <p:cNvPicPr>
            <a:picLocks noChangeAspect="1"/>
          </p:cNvPicPr>
          <p:nvPr/>
        </p:nvPicPr>
        <p:blipFill>
          <a:blip r:embed="rId3"/>
          <a:stretch>
            <a:fillRect/>
          </a:stretch>
        </p:blipFill>
        <p:spPr>
          <a:xfrm>
            <a:off x="293075" y="1199863"/>
            <a:ext cx="4278925" cy="4273826"/>
          </a:xfrm>
          <a:prstGeom prst="rect">
            <a:avLst/>
          </a:prstGeom>
        </p:spPr>
      </p:pic>
      <p:pic>
        <p:nvPicPr>
          <p:cNvPr id="7" name="Picture 6">
            <a:extLst>
              <a:ext uri="{FF2B5EF4-FFF2-40B4-BE49-F238E27FC236}">
                <a16:creationId xmlns:a16="http://schemas.microsoft.com/office/drawing/2014/main" id="{63C33B15-0E41-8048-8841-CACE56F9D435}"/>
              </a:ext>
            </a:extLst>
          </p:cNvPr>
          <p:cNvPicPr>
            <a:picLocks noChangeAspect="1"/>
          </p:cNvPicPr>
          <p:nvPr/>
        </p:nvPicPr>
        <p:blipFill>
          <a:blip r:embed="rId4"/>
          <a:stretch>
            <a:fillRect/>
          </a:stretch>
        </p:blipFill>
        <p:spPr>
          <a:xfrm>
            <a:off x="3950791" y="3336776"/>
            <a:ext cx="5013484" cy="3273186"/>
          </a:xfrm>
          <a:prstGeom prst="rect">
            <a:avLst/>
          </a:prstGeom>
        </p:spPr>
      </p:pic>
    </p:spTree>
    <p:extLst>
      <p:ext uri="{BB962C8B-B14F-4D97-AF65-F5344CB8AC3E}">
        <p14:creationId xmlns:p14="http://schemas.microsoft.com/office/powerpoint/2010/main" val="667002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Shape 303"/>
          <p:cNvSpPr txBox="1">
            <a:spLocks noGrp="1"/>
          </p:cNvSpPr>
          <p:nvPr>
            <p:ph type="title"/>
          </p:nvPr>
        </p:nvSpPr>
        <p:spPr>
          <a:xfrm>
            <a:off x="293075" y="304800"/>
            <a:ext cx="8671200" cy="990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3600" dirty="0">
                <a:solidFill>
                  <a:srgbClr val="BF9000"/>
                </a:solidFill>
              </a:rPr>
              <a:t>Math Example: </a:t>
            </a:r>
            <a:r>
              <a:rPr lang="en-US" sz="2400" dirty="0">
                <a:solidFill>
                  <a:srgbClr val="BF9000"/>
                </a:solidFill>
              </a:rPr>
              <a:t>Technical Assistance &amp; Coaching</a:t>
            </a:r>
            <a:br>
              <a:rPr lang="en-US" sz="2400" dirty="0">
                <a:solidFill>
                  <a:srgbClr val="BF9000"/>
                </a:solidFill>
              </a:rPr>
            </a:br>
            <a:endParaRPr dirty="0"/>
          </a:p>
        </p:txBody>
      </p:sp>
      <p:pic>
        <p:nvPicPr>
          <p:cNvPr id="3" name="Picture 2">
            <a:extLst>
              <a:ext uri="{FF2B5EF4-FFF2-40B4-BE49-F238E27FC236}">
                <a16:creationId xmlns:a16="http://schemas.microsoft.com/office/drawing/2014/main" id="{1D4CCC9E-1B7C-E842-B584-CCAB0E2F795A}"/>
              </a:ext>
            </a:extLst>
          </p:cNvPr>
          <p:cNvPicPr>
            <a:picLocks noChangeAspect="1"/>
          </p:cNvPicPr>
          <p:nvPr/>
        </p:nvPicPr>
        <p:blipFill>
          <a:blip r:embed="rId3"/>
          <a:stretch>
            <a:fillRect/>
          </a:stretch>
        </p:blipFill>
        <p:spPr>
          <a:xfrm>
            <a:off x="290388" y="997226"/>
            <a:ext cx="4095380" cy="5219368"/>
          </a:xfrm>
          <a:prstGeom prst="rect">
            <a:avLst/>
          </a:prstGeom>
        </p:spPr>
      </p:pic>
      <p:pic>
        <p:nvPicPr>
          <p:cNvPr id="6" name="Picture 5">
            <a:extLst>
              <a:ext uri="{FF2B5EF4-FFF2-40B4-BE49-F238E27FC236}">
                <a16:creationId xmlns:a16="http://schemas.microsoft.com/office/drawing/2014/main" id="{3A2E9480-82AC-2749-9609-B350A1ECAC3D}"/>
              </a:ext>
            </a:extLst>
          </p:cNvPr>
          <p:cNvPicPr>
            <a:picLocks noChangeAspect="1"/>
          </p:cNvPicPr>
          <p:nvPr/>
        </p:nvPicPr>
        <p:blipFill>
          <a:blip r:embed="rId4"/>
          <a:stretch>
            <a:fillRect/>
          </a:stretch>
        </p:blipFill>
        <p:spPr>
          <a:xfrm>
            <a:off x="4532243" y="948364"/>
            <a:ext cx="4285557" cy="5317091"/>
          </a:xfrm>
          <a:prstGeom prst="rect">
            <a:avLst/>
          </a:prstGeom>
        </p:spPr>
      </p:pic>
    </p:spTree>
    <p:extLst>
      <p:ext uri="{BB962C8B-B14F-4D97-AF65-F5344CB8AC3E}">
        <p14:creationId xmlns:p14="http://schemas.microsoft.com/office/powerpoint/2010/main" val="622583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Shape 311"/>
          <p:cNvSpPr/>
          <p:nvPr/>
        </p:nvSpPr>
        <p:spPr>
          <a:xfrm>
            <a:off x="1310450" y="984376"/>
            <a:ext cx="6222600" cy="4606800"/>
          </a:xfrm>
          <a:prstGeom prst="round2DiagRect">
            <a:avLst>
              <a:gd name="adj1" fmla="val 16667"/>
              <a:gd name="adj2" fmla="val 0"/>
            </a:avLst>
          </a:prstGeom>
          <a:solidFill>
            <a:srgbClr val="85200C"/>
          </a:solid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800" b="1">
                <a:solidFill>
                  <a:schemeClr val="lt1"/>
                </a:solidFill>
                <a:latin typeface="Calibri"/>
                <a:ea typeface="Calibri"/>
                <a:cs typeface="Calibri"/>
                <a:sym typeface="Calibri"/>
              </a:rPr>
              <a:t>Research and </a:t>
            </a:r>
            <a:endParaRPr sz="4800" b="1">
              <a:solidFill>
                <a:schemeClr val="lt1"/>
              </a:solidFill>
              <a:latin typeface="Calibri"/>
              <a:ea typeface="Calibri"/>
              <a:cs typeface="Calibri"/>
              <a:sym typeface="Calibri"/>
            </a:endParaRPr>
          </a:p>
          <a:p>
            <a:pPr marL="0" marR="0" lvl="0" indent="0" algn="ctr" rtl="0">
              <a:spcBef>
                <a:spcPts val="0"/>
              </a:spcBef>
              <a:spcAft>
                <a:spcPts val="0"/>
              </a:spcAft>
              <a:buNone/>
            </a:pPr>
            <a:r>
              <a:rPr lang="en-US" sz="4800" b="1">
                <a:solidFill>
                  <a:schemeClr val="lt1"/>
                </a:solidFill>
                <a:latin typeface="Calibri"/>
                <a:ea typeface="Calibri"/>
                <a:cs typeface="Calibri"/>
                <a:sym typeface="Calibri"/>
              </a:rPr>
              <a:t>Evaluation </a:t>
            </a:r>
            <a:endParaRPr sz="4800" b="1">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430441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Shape 317"/>
          <p:cNvSpPr txBox="1">
            <a:spLocks noGrp="1"/>
          </p:cNvSpPr>
          <p:nvPr>
            <p:ph type="title"/>
          </p:nvPr>
        </p:nvSpPr>
        <p:spPr>
          <a:xfrm>
            <a:off x="428625" y="267775"/>
            <a:ext cx="8365800" cy="990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3600">
                <a:solidFill>
                  <a:srgbClr val="85200C"/>
                </a:solidFill>
              </a:rPr>
              <a:t>Research and Evaluation</a:t>
            </a:r>
            <a:endParaRPr>
              <a:solidFill>
                <a:srgbClr val="85200C"/>
              </a:solidFill>
            </a:endParaRPr>
          </a:p>
        </p:txBody>
      </p:sp>
      <p:graphicFrame>
        <p:nvGraphicFramePr>
          <p:cNvPr id="318" name="Shape 318"/>
          <p:cNvGraphicFramePr/>
          <p:nvPr/>
        </p:nvGraphicFramePr>
        <p:xfrm>
          <a:off x="428613" y="1468100"/>
          <a:ext cx="8286775" cy="4312825"/>
        </p:xfrm>
        <a:graphic>
          <a:graphicData uri="http://schemas.openxmlformats.org/drawingml/2006/table">
            <a:tbl>
              <a:tblPr>
                <a:noFill/>
              </a:tblPr>
              <a:tblGrid>
                <a:gridCol w="2165425">
                  <a:extLst>
                    <a:ext uri="{9D8B030D-6E8A-4147-A177-3AD203B41FA5}">
                      <a16:colId xmlns:a16="http://schemas.microsoft.com/office/drawing/2014/main" val="20000"/>
                    </a:ext>
                  </a:extLst>
                </a:gridCol>
                <a:gridCol w="3396275">
                  <a:extLst>
                    <a:ext uri="{9D8B030D-6E8A-4147-A177-3AD203B41FA5}">
                      <a16:colId xmlns:a16="http://schemas.microsoft.com/office/drawing/2014/main" val="20001"/>
                    </a:ext>
                  </a:extLst>
                </a:gridCol>
                <a:gridCol w="2725075">
                  <a:extLst>
                    <a:ext uri="{9D8B030D-6E8A-4147-A177-3AD203B41FA5}">
                      <a16:colId xmlns:a16="http://schemas.microsoft.com/office/drawing/2014/main" val="20002"/>
                    </a:ext>
                  </a:extLst>
                </a:gridCol>
              </a:tblGrid>
              <a:tr h="794950">
                <a:tc>
                  <a:txBody>
                    <a:bodyPr/>
                    <a:lstStyle/>
                    <a:p>
                      <a:pPr marL="0" lvl="0" indent="0" rtl="0">
                        <a:spcBef>
                          <a:spcPts val="0"/>
                        </a:spcBef>
                        <a:spcAft>
                          <a:spcPts val="0"/>
                        </a:spcAft>
                        <a:buNone/>
                      </a:pPr>
                      <a:endParaRPr sz="1800" b="1">
                        <a:solidFill>
                          <a:srgbClr val="FFFFFF"/>
                        </a:solidFill>
                        <a:latin typeface="Calibri"/>
                        <a:ea typeface="Calibri"/>
                        <a:cs typeface="Calibri"/>
                        <a:sym typeface="Calibri"/>
                      </a:endParaRPr>
                    </a:p>
                  </a:txBody>
                  <a:tcPr marL="63500" marR="63500" marT="63500" marB="63500">
                    <a:lnB w="12700" cap="flat" cmpd="sng">
                      <a:solidFill>
                        <a:srgbClr val="000000"/>
                      </a:solidFill>
                      <a:prstDash val="solid"/>
                      <a:round/>
                      <a:headEnd type="none" w="sm" len="sm"/>
                      <a:tailEnd type="none" w="sm" len="sm"/>
                    </a:lnB>
                    <a:solidFill>
                      <a:srgbClr val="85200C"/>
                    </a:solidFill>
                  </a:tcPr>
                </a:tc>
                <a:tc>
                  <a:txBody>
                    <a:bodyPr/>
                    <a:lstStyle/>
                    <a:p>
                      <a:pPr marL="0" lvl="0" indent="0" algn="ctr" rtl="0">
                        <a:spcBef>
                          <a:spcPts val="0"/>
                        </a:spcBef>
                        <a:spcAft>
                          <a:spcPts val="0"/>
                        </a:spcAft>
                        <a:buNone/>
                      </a:pPr>
                      <a:r>
                        <a:rPr lang="en-US" sz="2400" b="1">
                          <a:solidFill>
                            <a:srgbClr val="FFFFFF"/>
                          </a:solidFill>
                          <a:latin typeface="Calibri"/>
                          <a:ea typeface="Calibri"/>
                          <a:cs typeface="Calibri"/>
                          <a:sym typeface="Calibri"/>
                        </a:rPr>
                        <a:t>English Language Arts</a:t>
                      </a:r>
                      <a:endParaRPr sz="2400" b="1">
                        <a:solidFill>
                          <a:srgbClr val="FFFFFF"/>
                        </a:solidFill>
                        <a:latin typeface="Calibri"/>
                        <a:ea typeface="Calibri"/>
                        <a:cs typeface="Calibri"/>
                        <a:sym typeface="Calibri"/>
                      </a:endParaRPr>
                    </a:p>
                  </a:txBody>
                  <a:tcPr marL="63500" marR="63500" marT="63500" marB="63500">
                    <a:lnB w="12700" cap="flat" cmpd="sng">
                      <a:solidFill>
                        <a:srgbClr val="000000"/>
                      </a:solidFill>
                      <a:prstDash val="solid"/>
                      <a:round/>
                      <a:headEnd type="none" w="sm" len="sm"/>
                      <a:tailEnd type="none" w="sm" len="sm"/>
                    </a:lnB>
                    <a:solidFill>
                      <a:srgbClr val="85200C"/>
                    </a:solidFill>
                  </a:tcPr>
                </a:tc>
                <a:tc>
                  <a:txBody>
                    <a:bodyPr/>
                    <a:lstStyle/>
                    <a:p>
                      <a:pPr marL="0" lvl="0" indent="0" algn="ctr" rtl="0">
                        <a:spcBef>
                          <a:spcPts val="0"/>
                        </a:spcBef>
                        <a:spcAft>
                          <a:spcPts val="0"/>
                        </a:spcAft>
                        <a:buNone/>
                      </a:pPr>
                      <a:r>
                        <a:rPr lang="en-US" sz="2400" b="1">
                          <a:solidFill>
                            <a:srgbClr val="FFFFFF"/>
                          </a:solidFill>
                          <a:latin typeface="Calibri"/>
                          <a:ea typeface="Calibri"/>
                          <a:cs typeface="Calibri"/>
                          <a:sym typeface="Calibri"/>
                        </a:rPr>
                        <a:t>Mathematics</a:t>
                      </a:r>
                      <a:endParaRPr sz="2400" b="1">
                        <a:solidFill>
                          <a:srgbClr val="FFFFFF"/>
                        </a:solidFill>
                        <a:latin typeface="Calibri"/>
                        <a:ea typeface="Calibri"/>
                        <a:cs typeface="Calibri"/>
                        <a:sym typeface="Calibri"/>
                      </a:endParaRPr>
                    </a:p>
                  </a:txBody>
                  <a:tcPr marL="63500" marR="63500" marT="63500" marB="63500">
                    <a:lnB w="12700" cap="flat" cmpd="sng">
                      <a:solidFill>
                        <a:srgbClr val="000000"/>
                      </a:solidFill>
                      <a:prstDash val="solid"/>
                      <a:round/>
                      <a:headEnd type="none" w="sm" len="sm"/>
                      <a:tailEnd type="none" w="sm" len="sm"/>
                    </a:lnB>
                    <a:solidFill>
                      <a:srgbClr val="85200C"/>
                    </a:solidFill>
                  </a:tcPr>
                </a:tc>
                <a:extLst>
                  <a:ext uri="{0D108BD9-81ED-4DB2-BD59-A6C34878D82A}">
                    <a16:rowId xmlns:a16="http://schemas.microsoft.com/office/drawing/2014/main" val="10000"/>
                  </a:ext>
                </a:extLst>
              </a:tr>
              <a:tr h="3517875">
                <a:tc>
                  <a:txBody>
                    <a:bodyPr/>
                    <a:lstStyle/>
                    <a:p>
                      <a:pPr marL="0" lvl="0" indent="0" rtl="0">
                        <a:spcBef>
                          <a:spcPts val="0"/>
                        </a:spcBef>
                        <a:spcAft>
                          <a:spcPts val="0"/>
                        </a:spcAft>
                        <a:buNone/>
                      </a:pPr>
                      <a:r>
                        <a:rPr lang="en-US" sz="1800" b="1">
                          <a:latin typeface="Calibri"/>
                          <a:ea typeface="Calibri"/>
                          <a:cs typeface="Calibri"/>
                          <a:sym typeface="Calibri"/>
                        </a:rPr>
                        <a:t>Continuous evaluation and study of standards implementation </a:t>
                      </a:r>
                      <a:endParaRPr sz="1800" b="1">
                        <a:latin typeface="Calibri"/>
                        <a:ea typeface="Calibri"/>
                        <a:cs typeface="Calibri"/>
                        <a:sym typeface="Calibri"/>
                      </a:endParaRPr>
                    </a:p>
                    <a:p>
                      <a:pPr marL="0" lvl="0" indent="0" rtl="0">
                        <a:spcBef>
                          <a:spcPts val="0"/>
                        </a:spcBef>
                        <a:spcAft>
                          <a:spcPts val="0"/>
                        </a:spcAft>
                        <a:buNone/>
                      </a:pP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2">
                  <a:txBody>
                    <a:bodyPr/>
                    <a:lstStyle/>
                    <a:p>
                      <a:pPr marL="457200" lvl="0" indent="-342900" rtl="0">
                        <a:spcBef>
                          <a:spcPts val="480"/>
                        </a:spcBef>
                        <a:spcAft>
                          <a:spcPts val="0"/>
                        </a:spcAft>
                        <a:buClr>
                          <a:srgbClr val="000000"/>
                        </a:buClr>
                        <a:buSzPts val="1800"/>
                        <a:buFont typeface="Calibri"/>
                        <a:buChar char="•"/>
                      </a:pPr>
                      <a:r>
                        <a:rPr lang="en-US" sz="1800" dirty="0">
                          <a:latin typeface="Calibri"/>
                          <a:ea typeface="Calibri"/>
                          <a:cs typeface="Calibri"/>
                          <a:sym typeface="Calibri"/>
                        </a:rPr>
                        <a:t>Focus groups and surveys to inform materials</a:t>
                      </a:r>
                      <a:endParaRPr sz="1800" dirty="0">
                        <a:latin typeface="Calibri"/>
                        <a:ea typeface="Calibri"/>
                        <a:cs typeface="Calibri"/>
                        <a:sym typeface="Calibri"/>
                      </a:endParaRPr>
                    </a:p>
                    <a:p>
                      <a:pPr marL="457200" lvl="0" indent="-342900" rtl="0">
                        <a:spcBef>
                          <a:spcPts val="0"/>
                        </a:spcBef>
                        <a:spcAft>
                          <a:spcPts val="0"/>
                        </a:spcAft>
                        <a:buClr>
                          <a:srgbClr val="000000"/>
                        </a:buClr>
                        <a:buSzPts val="1800"/>
                        <a:buFont typeface="Calibri"/>
                        <a:buChar char="•"/>
                      </a:pPr>
                      <a:r>
                        <a:rPr lang="en-US" sz="1800" dirty="0">
                          <a:latin typeface="Calibri"/>
                          <a:ea typeface="Calibri"/>
                          <a:cs typeface="Calibri"/>
                          <a:sym typeface="Calibri"/>
                        </a:rPr>
                        <a:t>Evaluation of training and support documents</a:t>
                      </a:r>
                      <a:endParaRPr sz="1800" dirty="0">
                        <a:latin typeface="Calibri"/>
                        <a:ea typeface="Calibri"/>
                        <a:cs typeface="Calibri"/>
                        <a:sym typeface="Calibri"/>
                      </a:endParaRPr>
                    </a:p>
                    <a:p>
                      <a:pPr marL="457200" lvl="0" indent="-342900" rtl="0">
                        <a:spcBef>
                          <a:spcPts val="0"/>
                        </a:spcBef>
                        <a:spcAft>
                          <a:spcPts val="0"/>
                        </a:spcAft>
                        <a:buClr>
                          <a:srgbClr val="0D4376"/>
                        </a:buClr>
                        <a:buSzPts val="1800"/>
                        <a:buFont typeface="Calibri"/>
                        <a:buChar char="•"/>
                      </a:pPr>
                      <a:r>
                        <a:rPr lang="en-US" sz="1800" dirty="0">
                          <a:latin typeface="Calibri"/>
                          <a:ea typeface="Calibri"/>
                          <a:cs typeface="Calibri"/>
                          <a:sym typeface="Calibri"/>
                        </a:rPr>
                        <a:t>Evaluation and reporting on the implementation of the standards </a:t>
                      </a:r>
                      <a:endParaRPr sz="1800" dirty="0">
                        <a:latin typeface="Calibri"/>
                        <a:ea typeface="Calibri"/>
                        <a:cs typeface="Calibri"/>
                        <a:sym typeface="Calibri"/>
                      </a:endParaRPr>
                    </a:p>
                    <a:p>
                      <a:pPr marL="457200" lvl="0" indent="-342900" rtl="0">
                        <a:spcBef>
                          <a:spcPts val="0"/>
                        </a:spcBef>
                        <a:spcAft>
                          <a:spcPts val="0"/>
                        </a:spcAft>
                        <a:buClr>
                          <a:srgbClr val="0D4376"/>
                        </a:buClr>
                        <a:buSzPts val="1800"/>
                        <a:buFont typeface="Calibri"/>
                        <a:buChar char="•"/>
                      </a:pPr>
                      <a:r>
                        <a:rPr lang="en-US" sz="1800" dirty="0">
                          <a:latin typeface="Calibri"/>
                          <a:ea typeface="Calibri"/>
                          <a:cs typeface="Calibri"/>
                          <a:sym typeface="Calibri"/>
                        </a:rPr>
                        <a:t>Surveys for virtual learning topics</a:t>
                      </a:r>
                      <a:endParaRPr sz="1800" dirty="0">
                        <a:latin typeface="Calibri"/>
                        <a:ea typeface="Calibri"/>
                        <a:cs typeface="Calibri"/>
                        <a:sym typeface="Calibri"/>
                      </a:endParaRPr>
                    </a:p>
                    <a:p>
                      <a:pPr marL="457200" lvl="0" indent="-342900" rtl="0">
                        <a:spcBef>
                          <a:spcPts val="0"/>
                        </a:spcBef>
                        <a:spcAft>
                          <a:spcPts val="0"/>
                        </a:spcAft>
                        <a:buClr>
                          <a:srgbClr val="0D4376"/>
                        </a:buClr>
                        <a:buSzPts val="1800"/>
                        <a:buFont typeface="Calibri"/>
                        <a:buChar char="•"/>
                      </a:pPr>
                      <a:r>
                        <a:rPr lang="en-US" sz="1800" dirty="0">
                          <a:latin typeface="Calibri"/>
                          <a:ea typeface="Calibri"/>
                          <a:cs typeface="Calibri"/>
                          <a:sym typeface="Calibri"/>
                        </a:rPr>
                        <a:t>Compiling local implementation plans</a:t>
                      </a:r>
                      <a:endParaRPr sz="1800" dirty="0">
                        <a:latin typeface="Calibri"/>
                        <a:ea typeface="Calibri"/>
                        <a:cs typeface="Calibri"/>
                        <a:sym typeface="Calibri"/>
                      </a:endParaRPr>
                    </a:p>
                    <a:p>
                      <a:pPr marL="457200" lvl="0" indent="-342900" rtl="0">
                        <a:spcBef>
                          <a:spcPts val="0"/>
                        </a:spcBef>
                        <a:spcAft>
                          <a:spcPts val="0"/>
                        </a:spcAft>
                        <a:buClr>
                          <a:srgbClr val="0D4376"/>
                        </a:buClr>
                        <a:buSzPts val="1800"/>
                        <a:buFont typeface="Calibri"/>
                        <a:buChar char="•"/>
                      </a:pPr>
                      <a:r>
                        <a:rPr lang="en-US" sz="1800" dirty="0">
                          <a:latin typeface="Calibri"/>
                          <a:ea typeface="Calibri"/>
                          <a:cs typeface="Calibri"/>
                          <a:sym typeface="Calibri"/>
                        </a:rPr>
                        <a:t>New with SCOS-012 - Annual Report </a:t>
                      </a:r>
                      <a:endParaRPr sz="1800" dirty="0">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54393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Shape 324"/>
          <p:cNvSpPr txBox="1">
            <a:spLocks noGrp="1"/>
          </p:cNvSpPr>
          <p:nvPr>
            <p:ph type="title"/>
          </p:nvPr>
        </p:nvSpPr>
        <p:spPr>
          <a:xfrm>
            <a:off x="165100" y="76200"/>
            <a:ext cx="8788500" cy="990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a:t>Standards Survey for ELA and MATH</a:t>
            </a:r>
            <a:endParaRPr sz="3800" b="1" i="0" u="none" strike="noStrike" cap="none">
              <a:solidFill>
                <a:srgbClr val="A2BC36"/>
              </a:solidFill>
              <a:latin typeface="Arial"/>
              <a:ea typeface="Arial"/>
              <a:cs typeface="Arial"/>
              <a:sym typeface="Arial"/>
            </a:endParaRPr>
          </a:p>
        </p:txBody>
      </p:sp>
      <p:pic>
        <p:nvPicPr>
          <p:cNvPr id="325" name="Shape 325"/>
          <p:cNvPicPr preferRelativeResize="0"/>
          <p:nvPr/>
        </p:nvPicPr>
        <p:blipFill>
          <a:blip r:embed="rId3">
            <a:alphaModFix/>
          </a:blip>
          <a:stretch>
            <a:fillRect/>
          </a:stretch>
        </p:blipFill>
        <p:spPr>
          <a:xfrm>
            <a:off x="2032000" y="1143000"/>
            <a:ext cx="5080001" cy="3327400"/>
          </a:xfrm>
          <a:prstGeom prst="rect">
            <a:avLst/>
          </a:prstGeom>
          <a:noFill/>
          <a:ln>
            <a:noFill/>
          </a:ln>
        </p:spPr>
      </p:pic>
      <p:sp>
        <p:nvSpPr>
          <p:cNvPr id="326" name="Shape 326"/>
          <p:cNvSpPr txBox="1"/>
          <p:nvPr/>
        </p:nvSpPr>
        <p:spPr>
          <a:xfrm>
            <a:off x="127000" y="4243925"/>
            <a:ext cx="8864700" cy="19437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a:t>Thank you for attending a North Carolina Department of Public Instruction Training for English Language Arts or Mathematics.  Please take a few moments to respond to the questions below.  Your responses will inform future training and support and will help us to know how the information you learned today will impact your implementation of the NC Standard Course of Study in your school/system.  Don't forget to tweet about your learnings to help share with other NC educators using #NCDPISCOS</a:t>
            </a:r>
            <a:endParaRPr/>
          </a:p>
        </p:txBody>
      </p:sp>
    </p:spTree>
    <p:extLst>
      <p:ext uri="{BB962C8B-B14F-4D97-AF65-F5344CB8AC3E}">
        <p14:creationId xmlns:p14="http://schemas.microsoft.com/office/powerpoint/2010/main" val="3877034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Shape 332"/>
          <p:cNvSpPr txBox="1">
            <a:spLocks noGrp="1"/>
          </p:cNvSpPr>
          <p:nvPr>
            <p:ph type="title"/>
          </p:nvPr>
        </p:nvSpPr>
        <p:spPr>
          <a:xfrm>
            <a:off x="304800" y="189780"/>
            <a:ext cx="8674200" cy="862643"/>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chemeClr val="dk1"/>
              </a:buClr>
              <a:buSzPts val="1400"/>
              <a:buFont typeface="Arial"/>
              <a:buNone/>
            </a:pPr>
            <a:r>
              <a:rPr lang="en-US" dirty="0"/>
              <a:t>Standards Survey for ELA and MATH</a:t>
            </a:r>
            <a:endParaRPr sz="3800" b="1" i="0" u="none" strike="noStrike" cap="none" dirty="0">
              <a:solidFill>
                <a:srgbClr val="A2BC36"/>
              </a:solidFill>
              <a:latin typeface="Arial"/>
              <a:ea typeface="Arial"/>
              <a:cs typeface="Arial"/>
              <a:sym typeface="Arial"/>
            </a:endParaRPr>
          </a:p>
        </p:txBody>
      </p:sp>
      <p:sp>
        <p:nvSpPr>
          <p:cNvPr id="333" name="Shape 333"/>
          <p:cNvSpPr txBox="1"/>
          <p:nvPr/>
        </p:nvSpPr>
        <p:spPr>
          <a:xfrm>
            <a:off x="455763" y="1405595"/>
            <a:ext cx="7950300" cy="4597500"/>
          </a:xfrm>
          <a:prstGeom prst="rect">
            <a:avLst/>
          </a:prstGeom>
          <a:noFill/>
          <a:ln>
            <a:noFill/>
          </a:ln>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US" sz="1800" b="1" dirty="0"/>
              <a:t>642 Responses</a:t>
            </a:r>
            <a:r>
              <a:rPr lang="en-US" sz="1800" dirty="0"/>
              <a:t> - February 2018 - Present</a:t>
            </a:r>
            <a:endParaRPr sz="1800" dirty="0"/>
          </a:p>
          <a:p>
            <a:pPr marL="0" lvl="0" indent="0" rtl="0">
              <a:spcBef>
                <a:spcPts val="0"/>
              </a:spcBef>
              <a:spcAft>
                <a:spcPts val="0"/>
              </a:spcAft>
              <a:buNone/>
            </a:pPr>
            <a:endParaRPr sz="1800" dirty="0"/>
          </a:p>
          <a:p>
            <a:pPr marL="457200" lvl="0" indent="-342900" rtl="0">
              <a:spcBef>
                <a:spcPts val="0"/>
              </a:spcBef>
              <a:spcAft>
                <a:spcPts val="0"/>
              </a:spcAft>
              <a:buSzPts val="1800"/>
              <a:buChar char="●"/>
            </a:pPr>
            <a:r>
              <a:rPr lang="en-US" sz="1800" b="1" dirty="0"/>
              <a:t>All Regional Districts</a:t>
            </a:r>
            <a:r>
              <a:rPr lang="en-US" sz="1800" dirty="0"/>
              <a:t> including Charters, VPS, Residential Schools</a:t>
            </a:r>
            <a:endParaRPr sz="1800" dirty="0"/>
          </a:p>
          <a:p>
            <a:pPr marL="0" lvl="0" indent="0" rtl="0">
              <a:spcBef>
                <a:spcPts val="0"/>
              </a:spcBef>
              <a:spcAft>
                <a:spcPts val="0"/>
              </a:spcAft>
              <a:buNone/>
            </a:pPr>
            <a:endParaRPr sz="1800" dirty="0"/>
          </a:p>
          <a:p>
            <a:pPr marL="457200" lvl="0" indent="-342900" rtl="0">
              <a:spcBef>
                <a:spcPts val="0"/>
              </a:spcBef>
              <a:spcAft>
                <a:spcPts val="0"/>
              </a:spcAft>
              <a:buSzPts val="1800"/>
              <a:buChar char="●"/>
            </a:pPr>
            <a:r>
              <a:rPr lang="en-US" sz="1800" b="1" dirty="0"/>
              <a:t>Audience</a:t>
            </a:r>
            <a:r>
              <a:rPr lang="en-US" sz="1800" dirty="0"/>
              <a:t>: K-12 Central Office Coordinators, Lead Teachers, DPI Staff, Others (Curriculum Resource Teachers, Instructional Coaches, Principals, Specialists)</a:t>
            </a:r>
            <a:endParaRPr sz="1800" dirty="0"/>
          </a:p>
          <a:p>
            <a:pPr marL="0" lvl="0" indent="0" rtl="0">
              <a:spcBef>
                <a:spcPts val="0"/>
              </a:spcBef>
              <a:spcAft>
                <a:spcPts val="0"/>
              </a:spcAft>
              <a:buNone/>
            </a:pPr>
            <a:endParaRPr sz="1800" dirty="0"/>
          </a:p>
          <a:p>
            <a:pPr marL="457200" lvl="0" indent="-342900" rtl="0">
              <a:spcBef>
                <a:spcPts val="0"/>
              </a:spcBef>
              <a:spcAft>
                <a:spcPts val="0"/>
              </a:spcAft>
              <a:buSzPts val="1800"/>
              <a:buChar char="●"/>
            </a:pPr>
            <a:r>
              <a:rPr lang="en-US" sz="1800" dirty="0"/>
              <a:t>Majority </a:t>
            </a:r>
            <a:r>
              <a:rPr lang="en-US" sz="1800" b="1" dirty="0"/>
              <a:t>SATISFIED</a:t>
            </a:r>
            <a:r>
              <a:rPr lang="en-US" sz="1800" dirty="0"/>
              <a:t> with the </a:t>
            </a:r>
            <a:r>
              <a:rPr lang="en-US" sz="1800" b="1" dirty="0"/>
              <a:t>Quality of Training (97%)</a:t>
            </a:r>
            <a:r>
              <a:rPr lang="en-US" sz="1800" dirty="0"/>
              <a:t> and the </a:t>
            </a:r>
            <a:r>
              <a:rPr lang="en-US" sz="1800" b="1" dirty="0"/>
              <a:t>Quality of Materials/Resources</a:t>
            </a:r>
            <a:r>
              <a:rPr lang="en-US" sz="1800" dirty="0"/>
              <a:t> shared during the training </a:t>
            </a:r>
            <a:r>
              <a:rPr lang="en-US" sz="1800" b="1" dirty="0"/>
              <a:t>(98.15%)</a:t>
            </a:r>
            <a:endParaRPr sz="1800" b="1" dirty="0"/>
          </a:p>
          <a:p>
            <a:pPr marL="0" lvl="0" indent="0" rtl="0">
              <a:spcBef>
                <a:spcPts val="0"/>
              </a:spcBef>
              <a:spcAft>
                <a:spcPts val="0"/>
              </a:spcAft>
              <a:buNone/>
            </a:pPr>
            <a:endParaRPr sz="1800" dirty="0"/>
          </a:p>
        </p:txBody>
      </p:sp>
      <p:sp>
        <p:nvSpPr>
          <p:cNvPr id="3" name="TextBox 2">
            <a:extLst>
              <a:ext uri="{FF2B5EF4-FFF2-40B4-BE49-F238E27FC236}">
                <a16:creationId xmlns:a16="http://schemas.microsoft.com/office/drawing/2014/main" id="{365D96E0-6FFE-4EDC-8647-32331C713A4D}"/>
              </a:ext>
            </a:extLst>
          </p:cNvPr>
          <p:cNvSpPr txBox="1"/>
          <p:nvPr/>
        </p:nvSpPr>
        <p:spPr>
          <a:xfrm>
            <a:off x="724618" y="4516428"/>
            <a:ext cx="7841411" cy="1415772"/>
          </a:xfrm>
          <a:prstGeom prst="rect">
            <a:avLst/>
          </a:prstGeom>
          <a:solidFill>
            <a:srgbClr val="92D050"/>
          </a:solidFill>
        </p:spPr>
        <p:txBody>
          <a:bodyPr wrap="square" rtlCol="0">
            <a:spAutoFit/>
          </a:bodyPr>
          <a:lstStyle/>
          <a:p>
            <a:r>
              <a:rPr lang="en-US" sz="2400" b="1" dirty="0"/>
              <a:t>99.5%</a:t>
            </a:r>
            <a:r>
              <a:rPr lang="en-US" sz="2400" dirty="0"/>
              <a:t> of participants indicated that the information from the training will </a:t>
            </a:r>
            <a:r>
              <a:rPr lang="en-US" sz="2400" b="1" dirty="0"/>
              <a:t>impact standards implementation</a:t>
            </a:r>
            <a:r>
              <a:rPr lang="en-US" sz="2400" dirty="0"/>
              <a:t> in their schools or districts</a:t>
            </a:r>
          </a:p>
          <a:p>
            <a:endParaRPr lang="en-US" dirty="0"/>
          </a:p>
        </p:txBody>
      </p:sp>
    </p:spTree>
    <p:extLst>
      <p:ext uri="{BB962C8B-B14F-4D97-AF65-F5344CB8AC3E}">
        <p14:creationId xmlns:p14="http://schemas.microsoft.com/office/powerpoint/2010/main" val="2372016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Shape 439"/>
          <p:cNvSpPr txBox="1">
            <a:spLocks noGrp="1"/>
          </p:cNvSpPr>
          <p:nvPr>
            <p:ph type="title"/>
          </p:nvPr>
        </p:nvSpPr>
        <p:spPr>
          <a:xfrm>
            <a:off x="685800" y="304800"/>
            <a:ext cx="7772400" cy="990600"/>
          </a:xfrm>
          <a:prstGeom prst="rect">
            <a:avLst/>
          </a:prstGeom>
        </p:spPr>
        <p:txBody>
          <a:bodyPr lIns="91425" tIns="91425" rIns="91425" bIns="91425" anchor="ctr" anchorCtr="0">
            <a:noAutofit/>
          </a:bodyPr>
          <a:lstStyle/>
          <a:p>
            <a:pPr lvl="0"/>
            <a:r>
              <a:rPr lang="en-US" sz="3200" b="1" dirty="0">
                <a:solidFill>
                  <a:srgbClr val="A2BC36"/>
                </a:solidFill>
              </a:rPr>
              <a:t>Stay Connected</a:t>
            </a:r>
            <a:endParaRPr lang="en-US" sz="3000" dirty="0">
              <a:solidFill>
                <a:srgbClr val="1155CC"/>
              </a:solidFill>
            </a:endParaRPr>
          </a:p>
        </p:txBody>
      </p:sp>
      <p:sp>
        <p:nvSpPr>
          <p:cNvPr id="440" name="Shape 440"/>
          <p:cNvSpPr txBox="1">
            <a:spLocks noGrp="1"/>
          </p:cNvSpPr>
          <p:nvPr>
            <p:ph type="sldNum" idx="12"/>
          </p:nvPr>
        </p:nvSpPr>
        <p:spPr>
          <a:xfrm>
            <a:off x="6553200" y="6248400"/>
            <a:ext cx="1905000" cy="457200"/>
          </a:xfrm>
          <a:prstGeom prst="rect">
            <a:avLst/>
          </a:prstGeom>
        </p:spPr>
        <p:txBody>
          <a:bodyPr lIns="91425" tIns="45700" rIns="91425" bIns="45700" anchor="t" anchorCtr="0">
            <a:noAutofit/>
          </a:bodyPr>
          <a:lstStyle/>
          <a:p>
            <a:pPr lvl="0" rtl="0">
              <a:spcBef>
                <a:spcPts val="0"/>
              </a:spcBef>
              <a:buClr>
                <a:schemeClr val="folHlink"/>
              </a:buClr>
              <a:buSzPct val="25000"/>
              <a:buFont typeface="Arial"/>
              <a:buNone/>
            </a:pPr>
            <a:fld id="{00000000-1234-1234-1234-123412341234}" type="slidenum">
              <a:rPr lang="en-US"/>
              <a:t>2</a:t>
            </a:fld>
            <a:endParaRPr lang="en-US"/>
          </a:p>
        </p:txBody>
      </p:sp>
      <p:pic>
        <p:nvPicPr>
          <p:cNvPr id="441" name="Shape 441">
            <a:hlinkClick r:id="rId3"/>
          </p:cNvPr>
          <p:cNvPicPr preferRelativeResize="0"/>
          <p:nvPr/>
        </p:nvPicPr>
        <p:blipFill>
          <a:blip r:embed="rId4">
            <a:alphaModFix/>
          </a:blip>
          <a:stretch>
            <a:fillRect/>
          </a:stretch>
        </p:blipFill>
        <p:spPr>
          <a:xfrm rot="1085089">
            <a:off x="469728" y="2235275"/>
            <a:ext cx="3411690" cy="2414945"/>
          </a:xfrm>
          <a:prstGeom prst="rect">
            <a:avLst/>
          </a:prstGeom>
          <a:noFill/>
          <a:ln>
            <a:noFill/>
          </a:ln>
        </p:spPr>
      </p:pic>
      <p:sp>
        <p:nvSpPr>
          <p:cNvPr id="442" name="Shape 442"/>
          <p:cNvSpPr txBox="1"/>
          <p:nvPr/>
        </p:nvSpPr>
        <p:spPr>
          <a:xfrm>
            <a:off x="3828625" y="1333025"/>
            <a:ext cx="5055600" cy="4510500"/>
          </a:xfrm>
          <a:prstGeom prst="rect">
            <a:avLst/>
          </a:prstGeom>
          <a:noFill/>
          <a:ln>
            <a:noFill/>
          </a:ln>
        </p:spPr>
        <p:txBody>
          <a:bodyPr lIns="91425" tIns="91425" rIns="91425" bIns="91425" anchor="t" anchorCtr="0">
            <a:noAutofit/>
          </a:bodyPr>
          <a:lstStyle/>
          <a:p>
            <a:pPr marL="457200" lvl="0" indent="-355600">
              <a:spcBef>
                <a:spcPts val="600"/>
              </a:spcBef>
              <a:buClr>
                <a:srgbClr val="0D4376"/>
              </a:buClr>
              <a:buSzPct val="100000"/>
              <a:buChar char="•"/>
            </a:pPr>
            <a:r>
              <a:rPr lang="en-US" sz="2000" u="sng" dirty="0">
                <a:solidFill>
                  <a:schemeClr val="hlink"/>
                </a:solidFill>
                <a:hlinkClick r:id="rId3"/>
              </a:rPr>
              <a:t>http://www.ncpublicschools.org/curriculum/</a:t>
            </a:r>
          </a:p>
          <a:p>
            <a:pPr marL="101600" lvl="0">
              <a:spcBef>
                <a:spcPts val="600"/>
              </a:spcBef>
              <a:buClr>
                <a:srgbClr val="0D4376"/>
              </a:buClr>
              <a:buSzPct val="100000"/>
            </a:pPr>
            <a:endParaRPr lang="en-US" sz="2000" u="sng" dirty="0">
              <a:solidFill>
                <a:schemeClr val="hlink"/>
              </a:solidFill>
              <a:hlinkClick r:id="rId3"/>
            </a:endParaRPr>
          </a:p>
          <a:p>
            <a:pPr marL="457200" lvl="0" indent="-355600" rtl="0">
              <a:spcBef>
                <a:spcPts val="600"/>
              </a:spcBef>
              <a:buClr>
                <a:srgbClr val="0D4376"/>
              </a:buClr>
              <a:buSzPct val="100000"/>
              <a:buChar char="•"/>
            </a:pPr>
            <a:r>
              <a:rPr lang="en-US" sz="2000" u="sng" dirty="0">
                <a:solidFill>
                  <a:schemeClr val="hlink"/>
                </a:solidFill>
                <a:hlinkClick r:id="rId3"/>
              </a:rPr>
              <a:t>Gov Delivery</a:t>
            </a:r>
            <a:r>
              <a:rPr lang="en-US" sz="2000" dirty="0">
                <a:solidFill>
                  <a:srgbClr val="0D4376"/>
                </a:solidFill>
              </a:rPr>
              <a:t> - Sign-up to receive updates in areas of interest via open </a:t>
            </a:r>
            <a:r>
              <a:rPr lang="en-US" sz="2000" dirty="0" err="1">
                <a:solidFill>
                  <a:srgbClr val="0D4376"/>
                </a:solidFill>
              </a:rPr>
              <a:t>listservs</a:t>
            </a:r>
            <a:endParaRPr lang="en-US" sz="2000" dirty="0">
              <a:solidFill>
                <a:srgbClr val="0D4376"/>
              </a:solidFill>
            </a:endParaRPr>
          </a:p>
          <a:p>
            <a:pPr marL="101600" lvl="0" rtl="0">
              <a:spcBef>
                <a:spcPts val="600"/>
              </a:spcBef>
              <a:buClr>
                <a:srgbClr val="0D4376"/>
              </a:buClr>
              <a:buSzPct val="100000"/>
            </a:pPr>
            <a:endParaRPr lang="en-US" sz="2000" dirty="0">
              <a:solidFill>
                <a:srgbClr val="0D4376"/>
              </a:solidFill>
            </a:endParaRPr>
          </a:p>
          <a:p>
            <a:pPr marL="457200" lvl="0" indent="-355600" rtl="0">
              <a:spcBef>
                <a:spcPts val="600"/>
              </a:spcBef>
              <a:buClr>
                <a:srgbClr val="0D4376"/>
              </a:buClr>
              <a:buSzPct val="100000"/>
              <a:buChar char="•"/>
            </a:pPr>
            <a:r>
              <a:rPr lang="en-US" sz="2000" dirty="0">
                <a:solidFill>
                  <a:srgbClr val="0D4376"/>
                </a:solidFill>
              </a:rPr>
              <a:t>C and I Leaders Listserv              </a:t>
            </a:r>
            <a:r>
              <a:rPr lang="en-US" sz="1600" dirty="0">
                <a:solidFill>
                  <a:srgbClr val="0D4376"/>
                </a:solidFill>
              </a:rPr>
              <a:t>(contact </a:t>
            </a:r>
            <a:r>
              <a:rPr lang="en-US" sz="1600" dirty="0">
                <a:solidFill>
                  <a:srgbClr val="0D4376"/>
                </a:solidFill>
                <a:hlinkClick r:id="rId5"/>
              </a:rPr>
              <a:t>Amy.Betsill@dpi.nc.gov</a:t>
            </a:r>
            <a:r>
              <a:rPr lang="en-US" sz="1600" dirty="0">
                <a:solidFill>
                  <a:srgbClr val="0D4376"/>
                </a:solidFill>
              </a:rPr>
              <a:t> and request to be added)</a:t>
            </a:r>
          </a:p>
          <a:p>
            <a:pPr marL="101600" lvl="0" rtl="0">
              <a:spcBef>
                <a:spcPts val="600"/>
              </a:spcBef>
              <a:buClr>
                <a:srgbClr val="0D4376"/>
              </a:buClr>
              <a:buSzPct val="100000"/>
            </a:pPr>
            <a:endParaRPr lang="en-US" sz="2000" dirty="0">
              <a:solidFill>
                <a:srgbClr val="0D4376"/>
              </a:solidFill>
            </a:endParaRPr>
          </a:p>
          <a:p>
            <a:pPr marL="457200" lvl="0" indent="-355600" rtl="0">
              <a:spcBef>
                <a:spcPts val="600"/>
              </a:spcBef>
              <a:buClr>
                <a:srgbClr val="0D4376"/>
              </a:buClr>
              <a:buSzPct val="100000"/>
              <a:buChar char="•"/>
            </a:pPr>
            <a:r>
              <a:rPr lang="en-US" sz="2000" dirty="0">
                <a:solidFill>
                  <a:srgbClr val="0D4376"/>
                </a:solidFill>
              </a:rPr>
              <a:t>#NCSCOS – standards-related training on social media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Shape 339"/>
          <p:cNvSpPr txBox="1">
            <a:spLocks noGrp="1"/>
          </p:cNvSpPr>
          <p:nvPr>
            <p:ph type="title"/>
          </p:nvPr>
        </p:nvSpPr>
        <p:spPr>
          <a:xfrm>
            <a:off x="304800" y="155274"/>
            <a:ext cx="8674200" cy="83532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chemeClr val="dk1"/>
              </a:buClr>
              <a:buSzPts val="1400"/>
              <a:buFont typeface="Arial"/>
              <a:buNone/>
            </a:pPr>
            <a:r>
              <a:rPr lang="en-US" dirty="0"/>
              <a:t>How Training will be used in Local Standards Implementation</a:t>
            </a:r>
            <a:endParaRPr dirty="0"/>
          </a:p>
        </p:txBody>
      </p:sp>
      <p:graphicFrame>
        <p:nvGraphicFramePr>
          <p:cNvPr id="340" name="Shape 340"/>
          <p:cNvGraphicFramePr/>
          <p:nvPr>
            <p:extLst>
              <p:ext uri="{D42A27DB-BD31-4B8C-83A1-F6EECF244321}">
                <p14:modId xmlns:p14="http://schemas.microsoft.com/office/powerpoint/2010/main" val="2871681599"/>
              </p:ext>
            </p:extLst>
          </p:nvPr>
        </p:nvGraphicFramePr>
        <p:xfrm>
          <a:off x="493534" y="1182563"/>
          <a:ext cx="8296732" cy="4939400"/>
        </p:xfrm>
        <a:graphic>
          <a:graphicData uri="http://schemas.openxmlformats.org/drawingml/2006/table">
            <a:tbl>
              <a:tblPr>
                <a:tableStyleId>{93296810-A885-4BE3-A3E7-6D5BEEA58F35}</a:tableStyleId>
              </a:tblPr>
              <a:tblGrid>
                <a:gridCol w="5693434">
                  <a:extLst>
                    <a:ext uri="{9D8B030D-6E8A-4147-A177-3AD203B41FA5}">
                      <a16:colId xmlns:a16="http://schemas.microsoft.com/office/drawing/2014/main" val="20000"/>
                    </a:ext>
                  </a:extLst>
                </a:gridCol>
                <a:gridCol w="1460273">
                  <a:extLst>
                    <a:ext uri="{9D8B030D-6E8A-4147-A177-3AD203B41FA5}">
                      <a16:colId xmlns:a16="http://schemas.microsoft.com/office/drawing/2014/main" val="20001"/>
                    </a:ext>
                  </a:extLst>
                </a:gridCol>
                <a:gridCol w="1143025">
                  <a:extLst>
                    <a:ext uri="{9D8B030D-6E8A-4147-A177-3AD203B41FA5}">
                      <a16:colId xmlns:a16="http://schemas.microsoft.com/office/drawing/2014/main" val="20002"/>
                    </a:ext>
                  </a:extLst>
                </a:gridCol>
              </a:tblGrid>
              <a:tr h="1021950">
                <a:tc>
                  <a:txBody>
                    <a:bodyPr/>
                    <a:lstStyle/>
                    <a:p>
                      <a:pPr marL="0" lvl="0" indent="0" rtl="0">
                        <a:lnSpc>
                          <a:spcPct val="115000"/>
                        </a:lnSpc>
                        <a:spcBef>
                          <a:spcPts val="0"/>
                        </a:spcBef>
                        <a:spcAft>
                          <a:spcPts val="0"/>
                        </a:spcAft>
                        <a:buNone/>
                      </a:pPr>
                      <a:r>
                        <a:rPr lang="en-US" sz="2000" dirty="0">
                          <a:sym typeface="Calibri"/>
                        </a:rPr>
                        <a:t>Face to face professional development with teachers</a:t>
                      </a:r>
                      <a:endParaRPr sz="2000" dirty="0">
                        <a:latin typeface="Calibri"/>
                        <a:ea typeface="Calibri"/>
                        <a:cs typeface="Calibri"/>
                        <a:sym typeface="Calibri"/>
                      </a:endParaRPr>
                    </a:p>
                  </a:txBody>
                  <a:tcPr marL="91425" marR="91425" marT="91425" marB="91425"/>
                </a:tc>
                <a:tc>
                  <a:txBody>
                    <a:bodyPr/>
                    <a:lstStyle/>
                    <a:p>
                      <a:pPr marL="0" lvl="0" indent="0" rtl="0">
                        <a:lnSpc>
                          <a:spcPct val="115000"/>
                        </a:lnSpc>
                        <a:spcBef>
                          <a:spcPts val="0"/>
                        </a:spcBef>
                        <a:spcAft>
                          <a:spcPts val="0"/>
                        </a:spcAft>
                        <a:buNone/>
                      </a:pPr>
                      <a:r>
                        <a:rPr lang="en-US" sz="2000">
                          <a:sym typeface="Calibri"/>
                        </a:rPr>
                        <a:t>29.11%</a:t>
                      </a:r>
                      <a:endParaRPr sz="2000">
                        <a:latin typeface="Calibri"/>
                        <a:ea typeface="Calibri"/>
                        <a:cs typeface="Calibri"/>
                        <a:sym typeface="Calibri"/>
                      </a:endParaRPr>
                    </a:p>
                  </a:txBody>
                  <a:tcPr marL="91425" marR="91425" marT="91425" marB="91425"/>
                </a:tc>
                <a:tc>
                  <a:txBody>
                    <a:bodyPr/>
                    <a:lstStyle/>
                    <a:p>
                      <a:pPr marL="0" lvl="0" indent="0" rtl="0">
                        <a:lnSpc>
                          <a:spcPct val="115000"/>
                        </a:lnSpc>
                        <a:spcBef>
                          <a:spcPts val="0"/>
                        </a:spcBef>
                        <a:spcAft>
                          <a:spcPts val="0"/>
                        </a:spcAft>
                        <a:buNone/>
                      </a:pPr>
                      <a:r>
                        <a:rPr lang="en-US" sz="2000">
                          <a:sym typeface="Calibri"/>
                        </a:rPr>
                        <a:t>559</a:t>
                      </a:r>
                      <a:endParaRPr sz="2000">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708625">
                <a:tc>
                  <a:txBody>
                    <a:bodyPr/>
                    <a:lstStyle/>
                    <a:p>
                      <a:pPr marL="0" lvl="0" indent="0" rtl="0">
                        <a:lnSpc>
                          <a:spcPct val="115000"/>
                        </a:lnSpc>
                        <a:spcBef>
                          <a:spcPts val="0"/>
                        </a:spcBef>
                        <a:spcAft>
                          <a:spcPts val="0"/>
                        </a:spcAft>
                        <a:buNone/>
                      </a:pPr>
                      <a:r>
                        <a:rPr lang="en-US" sz="2000" dirty="0">
                          <a:sym typeface="Calibri"/>
                        </a:rPr>
                        <a:t>Local materials development (print or virtual)</a:t>
                      </a:r>
                      <a:endParaRPr sz="2000" dirty="0">
                        <a:latin typeface="Calibri"/>
                        <a:ea typeface="Calibri"/>
                        <a:cs typeface="Calibri"/>
                        <a:sym typeface="Calibri"/>
                      </a:endParaRPr>
                    </a:p>
                  </a:txBody>
                  <a:tcPr marL="91425" marR="91425" marT="91425" marB="91425"/>
                </a:tc>
                <a:tc>
                  <a:txBody>
                    <a:bodyPr/>
                    <a:lstStyle/>
                    <a:p>
                      <a:pPr marL="0" lvl="0" indent="0" rtl="0">
                        <a:lnSpc>
                          <a:spcPct val="115000"/>
                        </a:lnSpc>
                        <a:spcBef>
                          <a:spcPts val="0"/>
                        </a:spcBef>
                        <a:spcAft>
                          <a:spcPts val="0"/>
                        </a:spcAft>
                        <a:buNone/>
                      </a:pPr>
                      <a:r>
                        <a:rPr lang="en-US" sz="2000">
                          <a:sym typeface="Calibri"/>
                        </a:rPr>
                        <a:t>22.29%</a:t>
                      </a:r>
                      <a:endParaRPr sz="2000">
                        <a:latin typeface="Calibri"/>
                        <a:ea typeface="Calibri"/>
                        <a:cs typeface="Calibri"/>
                        <a:sym typeface="Calibri"/>
                      </a:endParaRPr>
                    </a:p>
                  </a:txBody>
                  <a:tcPr marL="91425" marR="91425" marT="91425" marB="91425"/>
                </a:tc>
                <a:tc>
                  <a:txBody>
                    <a:bodyPr/>
                    <a:lstStyle/>
                    <a:p>
                      <a:pPr marL="0" lvl="0" indent="0" rtl="0">
                        <a:lnSpc>
                          <a:spcPct val="115000"/>
                        </a:lnSpc>
                        <a:spcBef>
                          <a:spcPts val="0"/>
                        </a:spcBef>
                        <a:spcAft>
                          <a:spcPts val="0"/>
                        </a:spcAft>
                        <a:buNone/>
                      </a:pPr>
                      <a:r>
                        <a:rPr lang="en-US" sz="2000">
                          <a:sym typeface="Calibri"/>
                        </a:rPr>
                        <a:t>428</a:t>
                      </a:r>
                      <a:endParaRPr sz="2000">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1021950">
                <a:tc>
                  <a:txBody>
                    <a:bodyPr/>
                    <a:lstStyle/>
                    <a:p>
                      <a:pPr marL="0" lvl="0" indent="0" rtl="0">
                        <a:lnSpc>
                          <a:spcPct val="115000"/>
                        </a:lnSpc>
                        <a:spcBef>
                          <a:spcPts val="0"/>
                        </a:spcBef>
                        <a:spcAft>
                          <a:spcPts val="0"/>
                        </a:spcAft>
                        <a:buNone/>
                      </a:pPr>
                      <a:r>
                        <a:rPr lang="en-US" sz="2000" dirty="0">
                          <a:sym typeface="Calibri"/>
                        </a:rPr>
                        <a:t>Stakeholder communications (parents, local school board, teachers, etc.)</a:t>
                      </a:r>
                      <a:endParaRPr sz="2000" dirty="0">
                        <a:latin typeface="Calibri"/>
                        <a:ea typeface="Calibri"/>
                        <a:cs typeface="Calibri"/>
                        <a:sym typeface="Calibri"/>
                      </a:endParaRPr>
                    </a:p>
                  </a:txBody>
                  <a:tcPr marL="91425" marR="91425" marT="91425" marB="91425"/>
                </a:tc>
                <a:tc>
                  <a:txBody>
                    <a:bodyPr/>
                    <a:lstStyle/>
                    <a:p>
                      <a:pPr marL="0" lvl="0" indent="0" rtl="0">
                        <a:lnSpc>
                          <a:spcPct val="115000"/>
                        </a:lnSpc>
                        <a:spcBef>
                          <a:spcPts val="0"/>
                        </a:spcBef>
                        <a:spcAft>
                          <a:spcPts val="0"/>
                        </a:spcAft>
                        <a:buNone/>
                      </a:pPr>
                      <a:r>
                        <a:rPr lang="en-US" sz="2000">
                          <a:sym typeface="Calibri"/>
                        </a:rPr>
                        <a:t>18.54%</a:t>
                      </a:r>
                      <a:endParaRPr sz="2000">
                        <a:latin typeface="Calibri"/>
                        <a:ea typeface="Calibri"/>
                        <a:cs typeface="Calibri"/>
                        <a:sym typeface="Calibri"/>
                      </a:endParaRPr>
                    </a:p>
                  </a:txBody>
                  <a:tcPr marL="91425" marR="91425" marT="91425" marB="91425"/>
                </a:tc>
                <a:tc>
                  <a:txBody>
                    <a:bodyPr/>
                    <a:lstStyle/>
                    <a:p>
                      <a:pPr marL="0" lvl="0" indent="0" rtl="0">
                        <a:lnSpc>
                          <a:spcPct val="115000"/>
                        </a:lnSpc>
                        <a:spcBef>
                          <a:spcPts val="0"/>
                        </a:spcBef>
                        <a:spcAft>
                          <a:spcPts val="0"/>
                        </a:spcAft>
                        <a:buNone/>
                      </a:pPr>
                      <a:r>
                        <a:rPr lang="en-US" sz="2000">
                          <a:sym typeface="Calibri"/>
                        </a:rPr>
                        <a:t>356</a:t>
                      </a:r>
                      <a:endParaRPr sz="2000">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1003575">
                <a:tc>
                  <a:txBody>
                    <a:bodyPr/>
                    <a:lstStyle/>
                    <a:p>
                      <a:pPr marL="0" lvl="0" indent="0" rtl="0">
                        <a:lnSpc>
                          <a:spcPct val="115000"/>
                        </a:lnSpc>
                        <a:spcBef>
                          <a:spcPts val="0"/>
                        </a:spcBef>
                        <a:spcAft>
                          <a:spcPts val="0"/>
                        </a:spcAft>
                        <a:buNone/>
                      </a:pPr>
                      <a:r>
                        <a:rPr lang="en-US" sz="2000" dirty="0">
                          <a:sym typeface="Calibri"/>
                        </a:rPr>
                        <a:t>Professional Learning Community (PLC) discussions</a:t>
                      </a:r>
                      <a:endParaRPr sz="2000" dirty="0">
                        <a:latin typeface="Calibri"/>
                        <a:ea typeface="Calibri"/>
                        <a:cs typeface="Calibri"/>
                        <a:sym typeface="Calibri"/>
                      </a:endParaRPr>
                    </a:p>
                  </a:txBody>
                  <a:tcPr marL="91425" marR="91425" marT="91425" marB="91425"/>
                </a:tc>
                <a:tc>
                  <a:txBody>
                    <a:bodyPr/>
                    <a:lstStyle/>
                    <a:p>
                      <a:pPr marL="0" lvl="0" indent="0" rtl="0">
                        <a:lnSpc>
                          <a:spcPct val="115000"/>
                        </a:lnSpc>
                        <a:spcBef>
                          <a:spcPts val="0"/>
                        </a:spcBef>
                        <a:spcAft>
                          <a:spcPts val="0"/>
                        </a:spcAft>
                        <a:buNone/>
                      </a:pPr>
                      <a:r>
                        <a:rPr lang="en-US" sz="2000" dirty="0">
                          <a:sym typeface="Calibri"/>
                        </a:rPr>
                        <a:t>28.49%</a:t>
                      </a:r>
                      <a:endParaRPr sz="2000" dirty="0">
                        <a:latin typeface="Calibri"/>
                        <a:ea typeface="Calibri"/>
                        <a:cs typeface="Calibri"/>
                        <a:sym typeface="Calibri"/>
                      </a:endParaRPr>
                    </a:p>
                  </a:txBody>
                  <a:tcPr marL="91425" marR="91425" marT="91425" marB="91425"/>
                </a:tc>
                <a:tc>
                  <a:txBody>
                    <a:bodyPr/>
                    <a:lstStyle/>
                    <a:p>
                      <a:pPr marL="0" lvl="0" indent="0" rtl="0">
                        <a:lnSpc>
                          <a:spcPct val="115000"/>
                        </a:lnSpc>
                        <a:spcBef>
                          <a:spcPts val="0"/>
                        </a:spcBef>
                        <a:spcAft>
                          <a:spcPts val="0"/>
                        </a:spcAft>
                        <a:buNone/>
                      </a:pPr>
                      <a:r>
                        <a:rPr lang="en-US" sz="2000">
                          <a:sym typeface="Calibri"/>
                        </a:rPr>
                        <a:t>547</a:t>
                      </a:r>
                      <a:endParaRPr sz="2000">
                        <a:latin typeface="Calibri"/>
                        <a:ea typeface="Calibri"/>
                        <a:cs typeface="Calibri"/>
                        <a:sym typeface="Calibri"/>
                      </a:endParaRPr>
                    </a:p>
                  </a:txBody>
                  <a:tcPr marL="91425" marR="91425" marT="91425" marB="91425"/>
                </a:tc>
                <a:extLst>
                  <a:ext uri="{0D108BD9-81ED-4DB2-BD59-A6C34878D82A}">
                    <a16:rowId xmlns:a16="http://schemas.microsoft.com/office/drawing/2014/main" val="10003"/>
                  </a:ext>
                </a:extLst>
              </a:tr>
              <a:tr h="591650">
                <a:tc>
                  <a:txBody>
                    <a:bodyPr/>
                    <a:lstStyle/>
                    <a:p>
                      <a:pPr marL="0" lvl="0" indent="0" rtl="0">
                        <a:lnSpc>
                          <a:spcPct val="115000"/>
                        </a:lnSpc>
                        <a:spcBef>
                          <a:spcPts val="0"/>
                        </a:spcBef>
                        <a:spcAft>
                          <a:spcPts val="0"/>
                        </a:spcAft>
                        <a:buNone/>
                      </a:pPr>
                      <a:r>
                        <a:rPr lang="en-US" sz="2000" dirty="0">
                          <a:sym typeface="Calibri"/>
                        </a:rPr>
                        <a:t>Other</a:t>
                      </a:r>
                      <a:endParaRPr sz="2000" dirty="0">
                        <a:latin typeface="Calibri"/>
                        <a:ea typeface="Calibri"/>
                        <a:cs typeface="Calibri"/>
                        <a:sym typeface="Calibri"/>
                      </a:endParaRPr>
                    </a:p>
                  </a:txBody>
                  <a:tcPr marL="91425" marR="91425" marT="91425" marB="91425"/>
                </a:tc>
                <a:tc>
                  <a:txBody>
                    <a:bodyPr/>
                    <a:lstStyle/>
                    <a:p>
                      <a:pPr marL="0" lvl="0" indent="0" rtl="0">
                        <a:lnSpc>
                          <a:spcPct val="115000"/>
                        </a:lnSpc>
                        <a:spcBef>
                          <a:spcPts val="0"/>
                        </a:spcBef>
                        <a:spcAft>
                          <a:spcPts val="0"/>
                        </a:spcAft>
                        <a:buNone/>
                      </a:pPr>
                      <a:r>
                        <a:rPr lang="en-US" sz="2000" dirty="0">
                          <a:sym typeface="Calibri"/>
                        </a:rPr>
                        <a:t>1.56%</a:t>
                      </a:r>
                      <a:endParaRPr sz="2000" dirty="0">
                        <a:latin typeface="Calibri"/>
                        <a:ea typeface="Calibri"/>
                        <a:cs typeface="Calibri"/>
                        <a:sym typeface="Calibri"/>
                      </a:endParaRPr>
                    </a:p>
                  </a:txBody>
                  <a:tcPr marL="91425" marR="91425" marT="91425" marB="91425"/>
                </a:tc>
                <a:tc>
                  <a:txBody>
                    <a:bodyPr/>
                    <a:lstStyle/>
                    <a:p>
                      <a:pPr marL="0" lvl="0" indent="0" rtl="0">
                        <a:lnSpc>
                          <a:spcPct val="115000"/>
                        </a:lnSpc>
                        <a:spcBef>
                          <a:spcPts val="0"/>
                        </a:spcBef>
                        <a:spcAft>
                          <a:spcPts val="0"/>
                        </a:spcAft>
                        <a:buNone/>
                      </a:pPr>
                      <a:r>
                        <a:rPr lang="en-US" sz="2000" dirty="0">
                          <a:sym typeface="Calibri"/>
                        </a:rPr>
                        <a:t>30</a:t>
                      </a:r>
                      <a:endParaRPr sz="2000"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4"/>
                  </a:ext>
                </a:extLst>
              </a:tr>
              <a:tr h="591650">
                <a:tc>
                  <a:txBody>
                    <a:bodyPr/>
                    <a:lstStyle/>
                    <a:p>
                      <a:pPr marL="0" lvl="0" indent="0" rtl="0">
                        <a:lnSpc>
                          <a:spcPct val="115000"/>
                        </a:lnSpc>
                        <a:spcBef>
                          <a:spcPts val="0"/>
                        </a:spcBef>
                        <a:spcAft>
                          <a:spcPts val="0"/>
                        </a:spcAft>
                        <a:buNone/>
                      </a:pPr>
                      <a:r>
                        <a:rPr lang="en-US" sz="2000">
                          <a:sym typeface="Calibri"/>
                        </a:rPr>
                        <a:t>Total</a:t>
                      </a:r>
                      <a:endParaRPr sz="2000">
                        <a:latin typeface="Calibri"/>
                        <a:ea typeface="Calibri"/>
                        <a:cs typeface="Calibri"/>
                        <a:sym typeface="Calibri"/>
                      </a:endParaRPr>
                    </a:p>
                  </a:txBody>
                  <a:tcPr marL="91425" marR="91425" marT="91425" marB="91425"/>
                </a:tc>
                <a:tc>
                  <a:txBody>
                    <a:bodyPr/>
                    <a:lstStyle/>
                    <a:p>
                      <a:pPr marL="0" lvl="0" indent="0" rtl="0">
                        <a:lnSpc>
                          <a:spcPct val="115000"/>
                        </a:lnSpc>
                        <a:spcBef>
                          <a:spcPts val="0"/>
                        </a:spcBef>
                        <a:spcAft>
                          <a:spcPts val="0"/>
                        </a:spcAft>
                        <a:buNone/>
                      </a:pPr>
                      <a:r>
                        <a:rPr lang="en-US" sz="2000">
                          <a:sym typeface="Calibri"/>
                        </a:rPr>
                        <a:t>100%</a:t>
                      </a:r>
                      <a:endParaRPr sz="2000">
                        <a:latin typeface="Calibri"/>
                        <a:ea typeface="Calibri"/>
                        <a:cs typeface="Calibri"/>
                        <a:sym typeface="Calibri"/>
                      </a:endParaRPr>
                    </a:p>
                  </a:txBody>
                  <a:tcPr marL="91425" marR="91425" marT="91425" marB="91425"/>
                </a:tc>
                <a:tc>
                  <a:txBody>
                    <a:bodyPr/>
                    <a:lstStyle/>
                    <a:p>
                      <a:pPr marL="0" lvl="0" indent="0" rtl="0">
                        <a:lnSpc>
                          <a:spcPct val="115000"/>
                        </a:lnSpc>
                        <a:spcBef>
                          <a:spcPts val="0"/>
                        </a:spcBef>
                        <a:spcAft>
                          <a:spcPts val="0"/>
                        </a:spcAft>
                        <a:buNone/>
                      </a:pPr>
                      <a:r>
                        <a:rPr lang="en-US" sz="2000" dirty="0">
                          <a:sym typeface="Calibri"/>
                        </a:rPr>
                        <a:t>1920</a:t>
                      </a:r>
                      <a:endParaRPr sz="2000"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01425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Shape 346"/>
          <p:cNvSpPr txBox="1">
            <a:spLocks noGrp="1"/>
          </p:cNvSpPr>
          <p:nvPr>
            <p:ph type="title"/>
          </p:nvPr>
        </p:nvSpPr>
        <p:spPr>
          <a:xfrm>
            <a:off x="685800" y="304800"/>
            <a:ext cx="7772400" cy="990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Comments from Stakeholders</a:t>
            </a:r>
            <a:endParaRPr/>
          </a:p>
        </p:txBody>
      </p:sp>
      <p:sp>
        <p:nvSpPr>
          <p:cNvPr id="347" name="Shape 347"/>
          <p:cNvSpPr txBox="1">
            <a:spLocks noGrp="1"/>
          </p:cNvSpPr>
          <p:nvPr>
            <p:ph type="body" idx="1"/>
          </p:nvPr>
        </p:nvSpPr>
        <p:spPr>
          <a:xfrm>
            <a:off x="800100" y="1295400"/>
            <a:ext cx="7772400" cy="44958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rgbClr val="000000"/>
              </a:buClr>
              <a:buFont typeface="Arial"/>
              <a:buNone/>
            </a:pPr>
            <a:r>
              <a:rPr lang="en-US" sz="2400" i="1" dirty="0"/>
              <a:t>I've been in NC for 22 years now and this is the most comprehensive and systematic roll out of new curricula that I have seen. Thank you for your work to make this meaningful for all stakeholders. It will make my job as an ELA specialist much more efficient and manageable, allowing me to spend more time on the actual implementation and professional development.</a:t>
            </a:r>
            <a:endParaRPr sz="2400" i="1" dirty="0"/>
          </a:p>
          <a:p>
            <a:pPr marL="0" lvl="0" indent="0" rtl="0">
              <a:spcBef>
                <a:spcPts val="0"/>
              </a:spcBef>
              <a:spcAft>
                <a:spcPts val="0"/>
              </a:spcAft>
              <a:buNone/>
            </a:pPr>
            <a:endParaRPr sz="2400" dirty="0"/>
          </a:p>
          <a:p>
            <a:pPr marL="0" lvl="0" indent="0" rtl="0">
              <a:spcBef>
                <a:spcPts val="0"/>
              </a:spcBef>
              <a:spcAft>
                <a:spcPts val="0"/>
              </a:spcAft>
              <a:buClr>
                <a:srgbClr val="000000"/>
              </a:buClr>
              <a:buFont typeface="Arial"/>
              <a:buNone/>
            </a:pPr>
            <a:r>
              <a:rPr lang="en-US" sz="2400" i="1" dirty="0"/>
              <a:t>The ELA department have knocked it out of the park. I have rarely attended a more useful PD session that had usable products at the end. Thank you.</a:t>
            </a:r>
            <a:endParaRPr sz="2400" i="1" dirty="0"/>
          </a:p>
          <a:p>
            <a:pPr marL="0" lvl="0" indent="0">
              <a:spcBef>
                <a:spcPts val="600"/>
              </a:spcBef>
              <a:spcAft>
                <a:spcPts val="0"/>
              </a:spcAft>
              <a:buNone/>
            </a:pPr>
            <a:endParaRPr dirty="0"/>
          </a:p>
        </p:txBody>
      </p:sp>
    </p:spTree>
    <p:extLst>
      <p:ext uri="{BB962C8B-B14F-4D97-AF65-F5344CB8AC3E}">
        <p14:creationId xmlns:p14="http://schemas.microsoft.com/office/powerpoint/2010/main" val="3012614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Shape 353"/>
          <p:cNvSpPr txBox="1">
            <a:spLocks noGrp="1"/>
          </p:cNvSpPr>
          <p:nvPr>
            <p:ph type="title"/>
          </p:nvPr>
        </p:nvSpPr>
        <p:spPr>
          <a:xfrm>
            <a:off x="685800" y="304800"/>
            <a:ext cx="7772400" cy="990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a:t>Comments from Stakeholders</a:t>
            </a:r>
            <a:endParaRPr/>
          </a:p>
        </p:txBody>
      </p:sp>
      <p:sp>
        <p:nvSpPr>
          <p:cNvPr id="354" name="Shape 354"/>
          <p:cNvSpPr txBox="1">
            <a:spLocks noGrp="1"/>
          </p:cNvSpPr>
          <p:nvPr>
            <p:ph type="body" idx="1"/>
          </p:nvPr>
        </p:nvSpPr>
        <p:spPr>
          <a:xfrm>
            <a:off x="800100" y="1295400"/>
            <a:ext cx="7772400" cy="4495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2400" i="1" dirty="0"/>
              <a:t>Thank you for providing this training - it provided a much better understanding of the benchmarks and where the different types of math fit in by grade level and the progression that is needed to be made.</a:t>
            </a:r>
            <a:endParaRPr sz="2400" i="1" dirty="0"/>
          </a:p>
          <a:p>
            <a:pPr marL="0" lvl="0" indent="0" rtl="0">
              <a:spcBef>
                <a:spcPts val="0"/>
              </a:spcBef>
              <a:spcAft>
                <a:spcPts val="0"/>
              </a:spcAft>
              <a:buNone/>
            </a:pPr>
            <a:endParaRPr sz="2400" i="1" dirty="0"/>
          </a:p>
          <a:p>
            <a:pPr marL="0" lvl="0" indent="0" rtl="0">
              <a:spcBef>
                <a:spcPts val="0"/>
              </a:spcBef>
              <a:spcAft>
                <a:spcPts val="0"/>
              </a:spcAft>
              <a:buNone/>
            </a:pPr>
            <a:r>
              <a:rPr lang="en-US" sz="2400" i="1" dirty="0"/>
              <a:t>I have been given a wealth of information concerning the new mathematical standards. This has been so refreshing and is in such a format that it is very teacher-friendly and just makes "sense". Thank you so much.</a:t>
            </a:r>
            <a:endParaRPr sz="2400" i="1" dirty="0"/>
          </a:p>
          <a:p>
            <a:pPr marL="0" lvl="0" indent="0" rtl="0">
              <a:spcBef>
                <a:spcPts val="0"/>
              </a:spcBef>
              <a:spcAft>
                <a:spcPts val="0"/>
              </a:spcAft>
              <a:buClr>
                <a:srgbClr val="000000"/>
              </a:buClr>
              <a:buFont typeface="Arial"/>
              <a:buNone/>
            </a:pPr>
            <a:endParaRPr sz="2400" dirty="0"/>
          </a:p>
          <a:p>
            <a:pPr marL="0" lvl="0" indent="0" rtl="0">
              <a:spcBef>
                <a:spcPts val="600"/>
              </a:spcBef>
              <a:spcAft>
                <a:spcPts val="0"/>
              </a:spcAft>
              <a:buNone/>
            </a:pPr>
            <a:endParaRPr sz="2400" dirty="0"/>
          </a:p>
        </p:txBody>
      </p:sp>
    </p:spTree>
    <p:extLst>
      <p:ext uri="{BB962C8B-B14F-4D97-AF65-F5344CB8AC3E}">
        <p14:creationId xmlns:p14="http://schemas.microsoft.com/office/powerpoint/2010/main" val="450792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Shape 360"/>
          <p:cNvSpPr txBox="1">
            <a:spLocks noGrp="1"/>
          </p:cNvSpPr>
          <p:nvPr>
            <p:ph type="title"/>
          </p:nvPr>
        </p:nvSpPr>
        <p:spPr>
          <a:xfrm>
            <a:off x="264883" y="210081"/>
            <a:ext cx="8514271" cy="701317"/>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dirty="0"/>
              <a:t>Mathematics Surveys &amp; Public Input </a:t>
            </a:r>
            <a:endParaRPr dirty="0"/>
          </a:p>
        </p:txBody>
      </p:sp>
      <p:sp>
        <p:nvSpPr>
          <p:cNvPr id="361" name="Shape 361"/>
          <p:cNvSpPr txBox="1">
            <a:spLocks noGrp="1"/>
          </p:cNvSpPr>
          <p:nvPr>
            <p:ph type="body" idx="1"/>
          </p:nvPr>
        </p:nvSpPr>
        <p:spPr>
          <a:xfrm>
            <a:off x="685800" y="1111342"/>
            <a:ext cx="8064600" cy="4984783"/>
          </a:xfrm>
          <a:prstGeom prst="rect">
            <a:avLst/>
          </a:prstGeom>
        </p:spPr>
        <p:txBody>
          <a:bodyPr spcFirstLastPara="1" wrap="square" lIns="91425" tIns="91425" rIns="91425" bIns="91425" anchor="t" anchorCtr="0">
            <a:noAutofit/>
          </a:bodyPr>
          <a:lstStyle/>
          <a:p>
            <a:pPr marL="457200" lvl="0" indent="-419100" rtl="0">
              <a:spcBef>
                <a:spcPts val="600"/>
              </a:spcBef>
              <a:spcAft>
                <a:spcPts val="0"/>
              </a:spcAft>
              <a:buSzPts val="3000"/>
              <a:buChar char="•"/>
            </a:pPr>
            <a:r>
              <a:rPr lang="en-US" sz="2400" dirty="0"/>
              <a:t>Mathematics Education Survey (K-Math 3)</a:t>
            </a:r>
            <a:endParaRPr sz="2400" dirty="0"/>
          </a:p>
          <a:p>
            <a:pPr marL="0" lvl="0" indent="0" rtl="0">
              <a:spcBef>
                <a:spcPts val="600"/>
              </a:spcBef>
              <a:spcAft>
                <a:spcPts val="0"/>
              </a:spcAft>
              <a:buNone/>
            </a:pPr>
            <a:endParaRPr sz="900" dirty="0"/>
          </a:p>
          <a:p>
            <a:pPr marL="914400" lvl="1" indent="-406400" rtl="0">
              <a:spcBef>
                <a:spcPts val="560"/>
              </a:spcBef>
              <a:spcAft>
                <a:spcPts val="0"/>
              </a:spcAft>
              <a:buSzPts val="2800"/>
              <a:buChar char="–"/>
            </a:pPr>
            <a:r>
              <a:rPr lang="en-US" sz="1800" dirty="0"/>
              <a:t>Who? </a:t>
            </a:r>
            <a:endParaRPr sz="1800" dirty="0"/>
          </a:p>
          <a:p>
            <a:pPr marL="1371600" lvl="2" indent="-342900" rtl="0">
              <a:spcBef>
                <a:spcPts val="0"/>
              </a:spcBef>
              <a:spcAft>
                <a:spcPts val="0"/>
              </a:spcAft>
              <a:buSzPts val="1800"/>
              <a:buChar char="•"/>
            </a:pPr>
            <a:r>
              <a:rPr lang="en-US" sz="1800" dirty="0"/>
              <a:t>Teachers, school-based coaches, curriculum facilitators, principals, assistant principals, district level personnel</a:t>
            </a:r>
            <a:endParaRPr sz="1800" dirty="0"/>
          </a:p>
          <a:p>
            <a:pPr marL="914400" lvl="0" indent="0" rtl="0">
              <a:spcBef>
                <a:spcPts val="600"/>
              </a:spcBef>
              <a:spcAft>
                <a:spcPts val="0"/>
              </a:spcAft>
              <a:buNone/>
            </a:pPr>
            <a:endParaRPr sz="1800" dirty="0"/>
          </a:p>
          <a:p>
            <a:pPr marL="914400" lvl="1" indent="-406400" rtl="0">
              <a:spcBef>
                <a:spcPts val="560"/>
              </a:spcBef>
              <a:spcAft>
                <a:spcPts val="0"/>
              </a:spcAft>
              <a:buSzPts val="2800"/>
              <a:buChar char="–"/>
            </a:pPr>
            <a:r>
              <a:rPr lang="en-US" sz="1800" dirty="0"/>
              <a:t>What?</a:t>
            </a:r>
            <a:endParaRPr sz="1800" dirty="0"/>
          </a:p>
          <a:p>
            <a:pPr marL="1371600" lvl="2" indent="-342900" rtl="0">
              <a:spcBef>
                <a:spcPts val="0"/>
              </a:spcBef>
              <a:spcAft>
                <a:spcPts val="0"/>
              </a:spcAft>
              <a:buSzPts val="1800"/>
              <a:buChar char="•"/>
            </a:pPr>
            <a:r>
              <a:rPr lang="en-US" sz="1800" dirty="0"/>
              <a:t>Mathematics Teaching and Learning</a:t>
            </a:r>
            <a:endParaRPr sz="1800" dirty="0"/>
          </a:p>
          <a:p>
            <a:pPr marL="1371600" lvl="2" indent="-342900" rtl="0">
              <a:spcBef>
                <a:spcPts val="0"/>
              </a:spcBef>
              <a:spcAft>
                <a:spcPts val="0"/>
              </a:spcAft>
              <a:buSzPts val="1800"/>
              <a:buChar char="•"/>
            </a:pPr>
            <a:r>
              <a:rPr lang="en-US" sz="1800" dirty="0"/>
              <a:t>Research</a:t>
            </a:r>
            <a:endParaRPr sz="1800" dirty="0"/>
          </a:p>
          <a:p>
            <a:pPr marL="1371600" lvl="2" indent="-342900" rtl="0">
              <a:spcBef>
                <a:spcPts val="0"/>
              </a:spcBef>
              <a:spcAft>
                <a:spcPts val="0"/>
              </a:spcAft>
              <a:buSzPts val="1800"/>
              <a:buChar char="•"/>
            </a:pPr>
            <a:r>
              <a:rPr lang="en-US" sz="1800" dirty="0"/>
              <a:t>Professional Learning</a:t>
            </a:r>
            <a:endParaRPr sz="1800" dirty="0"/>
          </a:p>
          <a:p>
            <a:pPr marL="1371600" lvl="2" indent="-342900" rtl="0">
              <a:spcBef>
                <a:spcPts val="0"/>
              </a:spcBef>
              <a:spcAft>
                <a:spcPts val="0"/>
              </a:spcAft>
              <a:buSzPts val="1800"/>
              <a:buChar char="•"/>
            </a:pPr>
            <a:r>
              <a:rPr lang="en-US" sz="1800" dirty="0"/>
              <a:t>Perceptions on Existing Resources</a:t>
            </a:r>
          </a:p>
          <a:p>
            <a:pPr marL="1028700" lvl="2" indent="0" rtl="0">
              <a:spcBef>
                <a:spcPts val="0"/>
              </a:spcBef>
              <a:spcAft>
                <a:spcPts val="0"/>
              </a:spcAft>
              <a:buSzPts val="1800"/>
              <a:buNone/>
            </a:pPr>
            <a:endParaRPr lang="en-US" sz="1800" dirty="0"/>
          </a:p>
          <a:p>
            <a:pPr marL="228600" indent="0">
              <a:spcBef>
                <a:spcPts val="0"/>
              </a:spcBef>
              <a:buSzPts val="1800"/>
              <a:buNone/>
            </a:pPr>
            <a:r>
              <a:rPr lang="en-US" sz="1800" b="1" dirty="0"/>
              <a:t>Please take this short 10-15 min survey to help inform future resources available for teachers: </a:t>
            </a:r>
            <a:r>
              <a:rPr lang="en-US" sz="1800" b="1" dirty="0">
                <a:hlinkClick r:id="rId3"/>
              </a:rPr>
              <a:t>2018 North Carolina Mathematics Education Survey</a:t>
            </a:r>
            <a:endParaRPr lang="en-US" sz="1800" dirty="0"/>
          </a:p>
          <a:p>
            <a:pPr marL="1371600" lvl="2" indent="-342900" rtl="0">
              <a:spcBef>
                <a:spcPts val="0"/>
              </a:spcBef>
              <a:spcAft>
                <a:spcPts val="0"/>
              </a:spcAft>
              <a:buSzPts val="1800"/>
              <a:buChar char="•"/>
            </a:pPr>
            <a:endParaRPr lang="en-US" sz="1800" dirty="0"/>
          </a:p>
          <a:p>
            <a:pPr marL="1371600" lvl="2" indent="-342900" rtl="0">
              <a:spcBef>
                <a:spcPts val="0"/>
              </a:spcBef>
              <a:spcAft>
                <a:spcPts val="0"/>
              </a:spcAft>
              <a:buSzPts val="1800"/>
              <a:buChar char="•"/>
            </a:pPr>
            <a:endParaRPr lang="en-US" sz="1800" dirty="0"/>
          </a:p>
          <a:p>
            <a:pPr marL="1371600" lvl="2" indent="-342900" rtl="0">
              <a:spcBef>
                <a:spcPts val="0"/>
              </a:spcBef>
              <a:spcAft>
                <a:spcPts val="0"/>
              </a:spcAft>
              <a:buSzPts val="1800"/>
              <a:buChar char="•"/>
            </a:pPr>
            <a:endParaRPr sz="1800" dirty="0"/>
          </a:p>
          <a:p>
            <a:pPr marL="457200" lvl="0" indent="0">
              <a:spcBef>
                <a:spcPts val="600"/>
              </a:spcBef>
              <a:spcAft>
                <a:spcPts val="0"/>
              </a:spcAft>
              <a:buNone/>
            </a:pPr>
            <a:endParaRPr dirty="0"/>
          </a:p>
        </p:txBody>
      </p:sp>
    </p:spTree>
    <p:extLst>
      <p:ext uri="{BB962C8B-B14F-4D97-AF65-F5344CB8AC3E}">
        <p14:creationId xmlns:p14="http://schemas.microsoft.com/office/powerpoint/2010/main" val="465506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Shape 368"/>
          <p:cNvSpPr txBox="1">
            <a:spLocks noGrp="1"/>
          </p:cNvSpPr>
          <p:nvPr>
            <p:ph type="title"/>
          </p:nvPr>
        </p:nvSpPr>
        <p:spPr>
          <a:xfrm>
            <a:off x="685800" y="304800"/>
            <a:ext cx="7772400" cy="990600"/>
          </a:xfrm>
          <a:prstGeom prst="rect">
            <a:avLst/>
          </a:prstGeom>
          <a:noFill/>
          <a:ln>
            <a:noFill/>
          </a:ln>
        </p:spPr>
        <p:txBody>
          <a:bodyPr spcFirstLastPara="1" wrap="square" lIns="91425" tIns="45700" rIns="91425" bIns="45700" anchor="ctr" anchorCtr="0">
            <a:noAutofit/>
          </a:bodyPr>
          <a:lstStyle/>
          <a:p>
            <a:pPr lvl="0">
              <a:buClr>
                <a:srgbClr val="A2BC36"/>
              </a:buClr>
            </a:pPr>
            <a:r>
              <a:rPr lang="en-US" sz="3600" dirty="0"/>
              <a:t>Standards - </a:t>
            </a:r>
            <a:r>
              <a:rPr lang="en-US" sz="3600" b="1" dirty="0">
                <a:solidFill>
                  <a:srgbClr val="A2BC36"/>
                </a:solidFill>
              </a:rPr>
              <a:t>Next Steps</a:t>
            </a:r>
            <a:endParaRPr sz="3600" dirty="0"/>
          </a:p>
        </p:txBody>
      </p:sp>
      <p:sp>
        <p:nvSpPr>
          <p:cNvPr id="369" name="Shape 369"/>
          <p:cNvSpPr txBox="1">
            <a:spLocks noGrp="1"/>
          </p:cNvSpPr>
          <p:nvPr>
            <p:ph type="body" idx="1"/>
          </p:nvPr>
        </p:nvSpPr>
        <p:spPr>
          <a:xfrm>
            <a:off x="515963" y="1181100"/>
            <a:ext cx="7772400" cy="4495800"/>
          </a:xfrm>
          <a:prstGeom prst="rect">
            <a:avLst/>
          </a:prstGeom>
          <a:noFill/>
          <a:ln>
            <a:noFill/>
          </a:ln>
        </p:spPr>
        <p:txBody>
          <a:bodyPr spcFirstLastPara="1" wrap="square" lIns="91425" tIns="45700" rIns="91425" bIns="45700" anchor="t" anchorCtr="0">
            <a:noAutofit/>
          </a:bodyPr>
          <a:lstStyle/>
          <a:p>
            <a:pPr marL="457200" marR="0" lvl="0" indent="0" algn="l" rtl="0">
              <a:spcBef>
                <a:spcPts val="600"/>
              </a:spcBef>
              <a:spcAft>
                <a:spcPts val="0"/>
              </a:spcAft>
              <a:buNone/>
            </a:pPr>
            <a:endParaRPr sz="900" dirty="0"/>
          </a:p>
          <a:p>
            <a:pPr marL="342900" marR="0" lvl="0" indent="-342900" algn="l" rtl="0">
              <a:spcBef>
                <a:spcPts val="600"/>
              </a:spcBef>
              <a:spcAft>
                <a:spcPts val="0"/>
              </a:spcAft>
              <a:buSzPts val="3000"/>
              <a:buChar char="•"/>
            </a:pPr>
            <a:endParaRPr dirty="0"/>
          </a:p>
          <a:p>
            <a:pPr marL="742950" marR="0" lvl="1" indent="-260350" algn="l" rtl="0">
              <a:spcBef>
                <a:spcPts val="0"/>
              </a:spcBef>
              <a:spcAft>
                <a:spcPts val="0"/>
              </a:spcAft>
              <a:buSzPts val="2400"/>
              <a:buChar char="–"/>
            </a:pPr>
            <a:r>
              <a:rPr lang="en-US" sz="2400" dirty="0"/>
              <a:t>Continue to foster cross-sector collaboration around standards implementation</a:t>
            </a:r>
          </a:p>
          <a:p>
            <a:pPr marL="482600" marR="0" lvl="1" indent="0" algn="l" rtl="0">
              <a:spcBef>
                <a:spcPts val="0"/>
              </a:spcBef>
              <a:spcAft>
                <a:spcPts val="0"/>
              </a:spcAft>
              <a:buSzPts val="2400"/>
              <a:buNone/>
            </a:pPr>
            <a:endParaRPr sz="2400" dirty="0"/>
          </a:p>
          <a:p>
            <a:pPr marL="742950" marR="0" lvl="1" indent="-260350" algn="l" rtl="0">
              <a:spcBef>
                <a:spcPts val="0"/>
              </a:spcBef>
              <a:spcAft>
                <a:spcPts val="0"/>
              </a:spcAft>
              <a:buSzPts val="2400"/>
              <a:buChar char="–"/>
            </a:pPr>
            <a:r>
              <a:rPr lang="en-US" sz="2400" dirty="0"/>
              <a:t>Apply consistent processes to the entire NC SCOS, as we implement SCOS-012 (approved by SBE March 2018)</a:t>
            </a:r>
          </a:p>
          <a:p>
            <a:pPr marL="482600" marR="0" lvl="1" indent="0" algn="l" rtl="0">
              <a:spcBef>
                <a:spcPts val="0"/>
              </a:spcBef>
              <a:spcAft>
                <a:spcPts val="0"/>
              </a:spcAft>
              <a:buSzPts val="2400"/>
              <a:buNone/>
            </a:pPr>
            <a:endParaRPr lang="en-US" sz="2400" dirty="0"/>
          </a:p>
          <a:p>
            <a:pPr marL="482600" marR="0" lvl="1" indent="0" algn="l" rtl="0">
              <a:spcBef>
                <a:spcPts val="0"/>
              </a:spcBef>
              <a:spcAft>
                <a:spcPts val="0"/>
              </a:spcAft>
              <a:buSzPts val="2400"/>
              <a:buNone/>
            </a:pPr>
            <a:endParaRPr lang="en-US" sz="2400" dirty="0"/>
          </a:p>
          <a:p>
            <a:pPr marL="742950" marR="0" lvl="1" indent="-260350" algn="l" rtl="0">
              <a:spcBef>
                <a:spcPts val="0"/>
              </a:spcBef>
              <a:spcAft>
                <a:spcPts val="0"/>
              </a:spcAft>
              <a:buSzPts val="2400"/>
              <a:buChar char="–"/>
            </a:pPr>
            <a:endParaRPr sz="2400" dirty="0"/>
          </a:p>
          <a:p>
            <a:pPr marL="457200" marR="0" lvl="0" indent="0" algn="l" rtl="0">
              <a:spcBef>
                <a:spcPts val="600"/>
              </a:spcBef>
              <a:spcAft>
                <a:spcPts val="0"/>
              </a:spcAft>
              <a:buNone/>
            </a:pPr>
            <a:endParaRPr dirty="0"/>
          </a:p>
        </p:txBody>
      </p:sp>
    </p:spTree>
    <p:extLst>
      <p:ext uri="{BB962C8B-B14F-4D97-AF65-F5344CB8AC3E}">
        <p14:creationId xmlns:p14="http://schemas.microsoft.com/office/powerpoint/2010/main" val="24404800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Shape 486"/>
          <p:cNvSpPr txBox="1">
            <a:spLocks noGrp="1"/>
          </p:cNvSpPr>
          <p:nvPr>
            <p:ph type="title"/>
          </p:nvPr>
        </p:nvSpPr>
        <p:spPr>
          <a:xfrm>
            <a:off x="685800" y="304800"/>
            <a:ext cx="7772400" cy="12954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800" b="1" dirty="0">
                <a:solidFill>
                  <a:srgbClr val="A2BC36"/>
                </a:solidFill>
                <a:hlinkClick r:id="rId3"/>
              </a:rPr>
              <a:t>Global Education</a:t>
            </a:r>
            <a:endParaRPr lang="en-US" sz="3800" b="1" dirty="0">
              <a:solidFill>
                <a:srgbClr val="A2BC36"/>
              </a:solidFill>
            </a:endParaRPr>
          </a:p>
        </p:txBody>
      </p:sp>
      <p:sp>
        <p:nvSpPr>
          <p:cNvPr id="487" name="Shape 487"/>
          <p:cNvSpPr txBox="1">
            <a:spLocks noGrp="1"/>
          </p:cNvSpPr>
          <p:nvPr>
            <p:ph type="body" idx="1"/>
          </p:nvPr>
        </p:nvSpPr>
        <p:spPr>
          <a:xfrm>
            <a:off x="685800" y="1600200"/>
            <a:ext cx="7772400" cy="4210499"/>
          </a:xfrm>
          <a:prstGeom prst="rect">
            <a:avLst/>
          </a:prstGeom>
          <a:noFill/>
          <a:ln>
            <a:noFill/>
          </a:ln>
        </p:spPr>
        <p:txBody>
          <a:bodyPr lIns="91425" tIns="45700" rIns="91425" bIns="45700" anchor="t" anchorCtr="0">
            <a:noAutofit/>
          </a:bodyPr>
          <a:lstStyle/>
          <a:p>
            <a:pPr marL="0" marR="0" lvl="0" indent="-190500" algn="l" rtl="0">
              <a:spcBef>
                <a:spcPts val="0"/>
              </a:spcBef>
              <a:spcAft>
                <a:spcPts val="0"/>
              </a:spcAft>
              <a:buClr>
                <a:srgbClr val="0D4376"/>
              </a:buClr>
              <a:buSzPct val="100000"/>
              <a:buFont typeface="Arial"/>
              <a:buNone/>
            </a:pPr>
            <a:r>
              <a:rPr lang="en-US" sz="3000" dirty="0">
                <a:solidFill>
                  <a:srgbClr val="0D4376"/>
                </a:solidFill>
              </a:rPr>
              <a:t> State Board of Education Vision </a:t>
            </a:r>
          </a:p>
          <a:p>
            <a:pPr marL="0" marR="0" lvl="0" indent="-190500" algn="l" rtl="0">
              <a:spcBef>
                <a:spcPts val="0"/>
              </a:spcBef>
              <a:spcAft>
                <a:spcPts val="0"/>
              </a:spcAft>
              <a:buClr>
                <a:srgbClr val="0D4376"/>
              </a:buClr>
              <a:buSzPct val="100000"/>
              <a:buFont typeface="Arial"/>
              <a:buNone/>
            </a:pPr>
            <a:endParaRPr lang="en-US" sz="900" dirty="0">
              <a:solidFill>
                <a:srgbClr val="0D4376"/>
              </a:solidFill>
            </a:endParaRPr>
          </a:p>
          <a:p>
            <a:pPr marL="0" lvl="0" indent="-69850" rtl="0">
              <a:lnSpc>
                <a:spcPct val="115000"/>
              </a:lnSpc>
              <a:spcBef>
                <a:spcPts val="0"/>
              </a:spcBef>
              <a:buClr>
                <a:schemeClr val="dk1"/>
              </a:buClr>
              <a:buSzPct val="39285"/>
              <a:buFont typeface="Arial"/>
              <a:buNone/>
            </a:pPr>
            <a:endParaRPr sz="900" i="1" dirty="0">
              <a:solidFill>
                <a:srgbClr val="182756"/>
              </a:solidFill>
            </a:endParaRPr>
          </a:p>
          <a:p>
            <a:pPr marL="0" lvl="0" indent="-69850" rtl="0">
              <a:lnSpc>
                <a:spcPct val="115000"/>
              </a:lnSpc>
              <a:spcBef>
                <a:spcPts val="0"/>
              </a:spcBef>
              <a:buClr>
                <a:schemeClr val="dk1"/>
              </a:buClr>
              <a:buSzPct val="39285"/>
              <a:buFont typeface="Arial"/>
              <a:buNone/>
            </a:pPr>
            <a:r>
              <a:rPr lang="en-US" sz="2800" i="1" dirty="0">
                <a:solidFill>
                  <a:srgbClr val="182756"/>
                </a:solidFill>
              </a:rPr>
              <a:t>Every public school student, through access to needed resources and rigor, will graduate ready for post-secondary education and work, prepared to be a globally engaged and productive citizen. </a:t>
            </a:r>
          </a:p>
          <a:p>
            <a:pPr marL="0" lvl="0" indent="-69850" rtl="0">
              <a:lnSpc>
                <a:spcPct val="115000"/>
              </a:lnSpc>
              <a:spcBef>
                <a:spcPts val="0"/>
              </a:spcBef>
              <a:buClr>
                <a:schemeClr val="dk1"/>
              </a:buClr>
              <a:buSzPct val="39285"/>
              <a:buFont typeface="Arial"/>
              <a:buNone/>
            </a:pPr>
            <a:endParaRPr lang="en-US" sz="900" i="1" dirty="0">
              <a:solidFill>
                <a:srgbClr val="182756"/>
              </a:solidFill>
            </a:endParaRPr>
          </a:p>
          <a:p>
            <a:pPr marL="0" lvl="0" indent="-69850">
              <a:lnSpc>
                <a:spcPct val="115000"/>
              </a:lnSpc>
              <a:spcBef>
                <a:spcPts val="0"/>
              </a:spcBef>
              <a:buClr>
                <a:schemeClr val="dk1"/>
              </a:buClr>
              <a:buSzPct val="39285"/>
              <a:buNone/>
            </a:pPr>
            <a:r>
              <a:rPr lang="en-US" sz="2800" i="1" dirty="0">
                <a:solidFill>
                  <a:srgbClr val="182756"/>
                </a:solidFill>
                <a:hlinkClick r:id="rId3"/>
              </a:rPr>
              <a:t>http://www.ncpublicschools.org/globaled/</a:t>
            </a:r>
            <a:r>
              <a:rPr lang="en-US" sz="2800" i="1" dirty="0">
                <a:solidFill>
                  <a:srgbClr val="182756"/>
                </a:solidFill>
              </a:rPr>
              <a:t>  </a:t>
            </a:r>
          </a:p>
          <a:p>
            <a:pPr marL="0" lvl="0" indent="-69850" rtl="0">
              <a:lnSpc>
                <a:spcPct val="115000"/>
              </a:lnSpc>
              <a:spcBef>
                <a:spcPts val="0"/>
              </a:spcBef>
              <a:buClr>
                <a:schemeClr val="dk1"/>
              </a:buClr>
              <a:buSzPct val="39285"/>
              <a:buFont typeface="Arial"/>
              <a:buNone/>
            </a:pPr>
            <a:r>
              <a:rPr lang="en-US" sz="2800" i="1" dirty="0">
                <a:solidFill>
                  <a:srgbClr val="182756"/>
                </a:solidFill>
              </a:rPr>
              <a:t>							</a:t>
            </a:r>
          </a:p>
          <a:p>
            <a:pPr marL="342900" marR="0" lvl="0" indent="-342900" algn="l" rtl="0">
              <a:spcBef>
                <a:spcPts val="0"/>
              </a:spcBef>
              <a:spcAft>
                <a:spcPts val="0"/>
              </a:spcAft>
              <a:buClr>
                <a:srgbClr val="0D4376"/>
              </a:buClr>
              <a:buSzPct val="100000"/>
              <a:buFont typeface="Arial"/>
              <a:buNone/>
            </a:pPr>
            <a:endParaRPr sz="3000" dirty="0">
              <a:solidFill>
                <a:srgbClr val="0D4376"/>
              </a:solidFill>
            </a:endParaRPr>
          </a:p>
        </p:txBody>
      </p:sp>
      <p:sp>
        <p:nvSpPr>
          <p:cNvPr id="488" name="Shape 488"/>
          <p:cNvSpPr txBox="1">
            <a:spLocks noGrp="1"/>
          </p:cNvSpPr>
          <p:nvPr>
            <p:ph type="sldNum" idx="12"/>
          </p:nvPr>
        </p:nvSpPr>
        <p:spPr>
          <a:xfrm>
            <a:off x="6553200" y="6248400"/>
            <a:ext cx="1904999" cy="457200"/>
          </a:xfrm>
          <a:prstGeom prst="rect">
            <a:avLst/>
          </a:prstGeom>
        </p:spPr>
        <p:txBody>
          <a:bodyPr lIns="91425" tIns="45700" rIns="91425" bIns="45700" anchor="t" anchorCtr="0">
            <a:noAutofit/>
          </a:bodyPr>
          <a:lstStyle/>
          <a:p>
            <a:pPr lvl="0">
              <a:spcBef>
                <a:spcPts val="0"/>
              </a:spcBef>
              <a:buClr>
                <a:schemeClr val="folHlink"/>
              </a:buClr>
              <a:buSzPct val="25000"/>
              <a:buFont typeface="Arial"/>
              <a:buNone/>
            </a:pPr>
            <a:fld id="{00000000-1234-1234-1234-123412341234}" type="slidenum">
              <a:rPr lang="en-US"/>
              <a:t>25</a:t>
            </a:fld>
            <a:endParaRPr lang="en-US"/>
          </a:p>
        </p:txBody>
      </p:sp>
      <p:pic>
        <p:nvPicPr>
          <p:cNvPr id="489" name="Shape 489" descr="NCseal_black_small.png"/>
          <p:cNvPicPr preferRelativeResize="0"/>
          <p:nvPr/>
        </p:nvPicPr>
        <p:blipFill>
          <a:blip r:embed="rId4">
            <a:alphaModFix/>
          </a:blip>
          <a:stretch>
            <a:fillRect/>
          </a:stretch>
        </p:blipFill>
        <p:spPr>
          <a:xfrm>
            <a:off x="6777231" y="304800"/>
            <a:ext cx="1857375" cy="18573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Shape 502"/>
          <p:cNvSpPr txBox="1">
            <a:spLocks noGrp="1"/>
          </p:cNvSpPr>
          <p:nvPr>
            <p:ph type="title"/>
          </p:nvPr>
        </p:nvSpPr>
        <p:spPr>
          <a:xfrm>
            <a:off x="685800" y="304800"/>
            <a:ext cx="7772400" cy="7056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800" b="1">
                <a:solidFill>
                  <a:srgbClr val="A2BC36"/>
                </a:solidFill>
              </a:rPr>
              <a:t>NC Global Education</a:t>
            </a:r>
          </a:p>
        </p:txBody>
      </p:sp>
      <p:sp>
        <p:nvSpPr>
          <p:cNvPr id="504" name="Shape 504"/>
          <p:cNvSpPr txBox="1">
            <a:spLocks noGrp="1"/>
          </p:cNvSpPr>
          <p:nvPr>
            <p:ph type="sldNum" idx="12"/>
          </p:nvPr>
        </p:nvSpPr>
        <p:spPr>
          <a:xfrm>
            <a:off x="6553200" y="6248400"/>
            <a:ext cx="1904999" cy="457200"/>
          </a:xfrm>
          <a:prstGeom prst="rect">
            <a:avLst/>
          </a:prstGeom>
        </p:spPr>
        <p:txBody>
          <a:bodyPr lIns="91425" tIns="45700" rIns="91425" bIns="45700" anchor="t" anchorCtr="0">
            <a:noAutofit/>
          </a:bodyPr>
          <a:lstStyle/>
          <a:p>
            <a:pPr lvl="0">
              <a:spcBef>
                <a:spcPts val="0"/>
              </a:spcBef>
              <a:buClr>
                <a:schemeClr val="folHlink"/>
              </a:buClr>
              <a:buSzPct val="25000"/>
              <a:buFont typeface="Arial"/>
              <a:buNone/>
            </a:pPr>
            <a:fld id="{00000000-1234-1234-1234-123412341234}" type="slidenum">
              <a:rPr lang="en-US"/>
              <a:t>26</a:t>
            </a:fld>
            <a:endParaRPr lang="en-US"/>
          </a:p>
        </p:txBody>
      </p:sp>
      <p:sp>
        <p:nvSpPr>
          <p:cNvPr id="3" name="Rectangle 2"/>
          <p:cNvSpPr/>
          <p:nvPr/>
        </p:nvSpPr>
        <p:spPr>
          <a:xfrm>
            <a:off x="685799" y="1076383"/>
            <a:ext cx="7772399" cy="4708981"/>
          </a:xfrm>
          <a:prstGeom prst="rect">
            <a:avLst/>
          </a:prstGeom>
        </p:spPr>
        <p:txBody>
          <a:bodyPr wrap="square">
            <a:spAutoFit/>
          </a:bodyPr>
          <a:lstStyle/>
          <a:p>
            <a:r>
              <a:rPr lang="en-US" sz="2000" dirty="0"/>
              <a:t>The State Board of Education in 2014 and 2015 took action to provide statewide infrastructure that supports and guides educators in a common vision for global education North Carolina Public Schools. It designated recognition for educators, schools and districts that show significant focus and dedication.</a:t>
            </a:r>
          </a:p>
          <a:p>
            <a:endParaRPr lang="en-US" sz="2000" dirty="0"/>
          </a:p>
          <a:p>
            <a:r>
              <a:rPr lang="en-US" sz="2000" u="sng" dirty="0">
                <a:hlinkClick r:id="rId3"/>
              </a:rPr>
              <a:t>Global Educator Digital Badge</a:t>
            </a:r>
          </a:p>
          <a:p>
            <a:endParaRPr lang="en-US" sz="2000" dirty="0"/>
          </a:p>
          <a:p>
            <a:r>
              <a:rPr lang="en-US" sz="2000" u="sng" dirty="0">
                <a:hlinkClick r:id="rId4"/>
              </a:rPr>
              <a:t>Global - Ready Schools Designation</a:t>
            </a:r>
          </a:p>
          <a:p>
            <a:endParaRPr lang="en-US" sz="2000" dirty="0"/>
          </a:p>
          <a:p>
            <a:r>
              <a:rPr lang="en-US" sz="2000" u="sng" dirty="0">
                <a:hlinkClick r:id="rId4"/>
              </a:rPr>
              <a:t>Global - Ready District Designation</a:t>
            </a:r>
          </a:p>
          <a:p>
            <a:endParaRPr lang="en-US" sz="2000" dirty="0"/>
          </a:p>
          <a:p>
            <a:r>
              <a:rPr lang="en-US" sz="2000" u="sng" dirty="0">
                <a:hlinkClick r:id="rId5"/>
              </a:rPr>
              <a:t>Global Languages Endorsement</a:t>
            </a:r>
          </a:p>
          <a:p>
            <a:endParaRPr lang="en-US" sz="2000" dirty="0"/>
          </a:p>
          <a:p>
            <a:r>
              <a:rPr lang="en-US" sz="2000" u="sng" dirty="0">
                <a:hlinkClick r:id="rId6"/>
              </a:rPr>
              <a:t>NC Dual Language/Immersion Programs</a:t>
            </a:r>
            <a:endParaRPr lang="en-US" sz="2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Shape 542"/>
          <p:cNvSpPr txBox="1">
            <a:spLocks noGrp="1"/>
          </p:cNvSpPr>
          <p:nvPr>
            <p:ph type="title"/>
          </p:nvPr>
        </p:nvSpPr>
        <p:spPr>
          <a:xfrm>
            <a:off x="457200" y="398187"/>
            <a:ext cx="3008313" cy="77485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A0133A"/>
              </a:buClr>
              <a:buSzPct val="25000"/>
              <a:buFont typeface="Arial"/>
              <a:buNone/>
            </a:pPr>
            <a:r>
              <a:rPr lang="en-US" sz="3200" b="1" i="0" u="none" strike="noStrike" cap="none">
                <a:solidFill>
                  <a:srgbClr val="A0133A"/>
                </a:solidFill>
                <a:latin typeface="Arial"/>
                <a:ea typeface="Arial"/>
                <a:cs typeface="Arial"/>
                <a:sym typeface="Arial"/>
              </a:rPr>
              <a:t>Contact and Resources</a:t>
            </a:r>
          </a:p>
        </p:txBody>
      </p:sp>
      <p:pic>
        <p:nvPicPr>
          <p:cNvPr id="543" name="Shape 543"/>
          <p:cNvPicPr preferRelativeResize="0">
            <a:picLocks noGrp="1"/>
          </p:cNvPicPr>
          <p:nvPr>
            <p:ph type="body" idx="1"/>
          </p:nvPr>
        </p:nvPicPr>
        <p:blipFill rotWithShape="1">
          <a:blip r:embed="rId3">
            <a:alphaModFix/>
          </a:blip>
          <a:srcRect/>
          <a:stretch/>
        </p:blipFill>
        <p:spPr>
          <a:xfrm>
            <a:off x="4819648" y="398187"/>
            <a:ext cx="3971923" cy="5808389"/>
          </a:xfrm>
          <a:prstGeom prst="rect">
            <a:avLst/>
          </a:prstGeom>
          <a:noFill/>
          <a:ln>
            <a:noFill/>
          </a:ln>
        </p:spPr>
      </p:pic>
      <p:sp>
        <p:nvSpPr>
          <p:cNvPr id="544" name="Shape 544"/>
          <p:cNvSpPr txBox="1">
            <a:spLocks noGrp="1"/>
          </p:cNvSpPr>
          <p:nvPr>
            <p:ph type="body" idx="2"/>
          </p:nvPr>
        </p:nvSpPr>
        <p:spPr>
          <a:xfrm>
            <a:off x="257175" y="1173045"/>
            <a:ext cx="4543426" cy="495311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15234D"/>
              </a:buClr>
              <a:buSzPct val="25000"/>
              <a:buFont typeface="Arial"/>
              <a:buNone/>
            </a:pPr>
            <a:endParaRPr sz="2000" b="0" i="0" u="none" strike="noStrike" cap="none">
              <a:solidFill>
                <a:srgbClr val="15234D"/>
              </a:solidFill>
              <a:latin typeface="Arial"/>
              <a:ea typeface="Arial"/>
              <a:cs typeface="Arial"/>
              <a:sym typeface="Arial"/>
            </a:endParaRPr>
          </a:p>
          <a:p>
            <a:pPr marL="0" marR="0" lvl="0" indent="0" algn="l" rtl="0">
              <a:lnSpc>
                <a:spcPct val="100000"/>
              </a:lnSpc>
              <a:spcBef>
                <a:spcPts val="0"/>
              </a:spcBef>
              <a:spcAft>
                <a:spcPts val="0"/>
              </a:spcAft>
              <a:buClr>
                <a:srgbClr val="15234D"/>
              </a:buClr>
              <a:buSzPct val="25000"/>
              <a:buFont typeface="Arial"/>
              <a:buNone/>
            </a:pPr>
            <a:endParaRPr sz="2000" b="0" i="0" u="none" strike="noStrike" cap="none">
              <a:solidFill>
                <a:srgbClr val="15234D"/>
              </a:solidFill>
              <a:latin typeface="Arial"/>
              <a:ea typeface="Arial"/>
              <a:cs typeface="Arial"/>
              <a:sym typeface="Arial"/>
            </a:endParaRPr>
          </a:p>
          <a:p>
            <a:pPr marL="0" marR="0" lvl="0" indent="0" algn="l" rtl="0">
              <a:lnSpc>
                <a:spcPct val="100000"/>
              </a:lnSpc>
              <a:spcBef>
                <a:spcPts val="0"/>
              </a:spcBef>
              <a:spcAft>
                <a:spcPts val="0"/>
              </a:spcAft>
              <a:buClr>
                <a:srgbClr val="15234D"/>
              </a:buClr>
              <a:buSzPct val="25000"/>
              <a:buFont typeface="Arial"/>
              <a:buNone/>
            </a:pPr>
            <a:endParaRPr sz="2000" b="0" i="0" u="none" strike="noStrike" cap="none">
              <a:solidFill>
                <a:srgbClr val="15234D"/>
              </a:solidFill>
              <a:latin typeface="Arial"/>
              <a:ea typeface="Arial"/>
              <a:cs typeface="Arial"/>
              <a:sym typeface="Arial"/>
            </a:endParaRPr>
          </a:p>
          <a:p>
            <a:pPr marL="0" marR="0" lvl="0" indent="0" algn="l" rtl="0">
              <a:lnSpc>
                <a:spcPct val="100000"/>
              </a:lnSpc>
              <a:spcBef>
                <a:spcPts val="0"/>
              </a:spcBef>
              <a:spcAft>
                <a:spcPts val="0"/>
              </a:spcAft>
              <a:buClr>
                <a:srgbClr val="15234D"/>
              </a:buClr>
              <a:buSzPct val="25000"/>
              <a:buFont typeface="Arial"/>
              <a:buNone/>
            </a:pPr>
            <a:endParaRPr sz="2000" b="0" i="0" u="none" strike="noStrike" cap="none">
              <a:solidFill>
                <a:srgbClr val="15234D"/>
              </a:solidFill>
              <a:latin typeface="Arial"/>
              <a:ea typeface="Arial"/>
              <a:cs typeface="Arial"/>
              <a:sym typeface="Arial"/>
            </a:endParaRPr>
          </a:p>
          <a:p>
            <a:pPr marL="0" marR="0" lvl="0" indent="0" algn="l" rtl="0">
              <a:lnSpc>
                <a:spcPct val="100000"/>
              </a:lnSpc>
              <a:spcBef>
                <a:spcPts val="0"/>
              </a:spcBef>
              <a:spcAft>
                <a:spcPts val="0"/>
              </a:spcAft>
              <a:buClr>
                <a:srgbClr val="15234D"/>
              </a:buClr>
              <a:buSzPct val="25000"/>
              <a:buFont typeface="Arial"/>
              <a:buNone/>
            </a:pPr>
            <a:r>
              <a:rPr lang="en-US" sz="2000" b="0" i="0" u="none" strike="noStrike" cap="none">
                <a:solidFill>
                  <a:srgbClr val="15234D"/>
                </a:solidFill>
                <a:latin typeface="Arial"/>
                <a:ea typeface="Arial"/>
                <a:cs typeface="Arial"/>
                <a:sym typeface="Arial"/>
              </a:rPr>
              <a:t>Helga Fasciano</a:t>
            </a:r>
          </a:p>
          <a:p>
            <a:pPr marL="0" marR="0" lvl="0" indent="0" algn="l" rtl="0">
              <a:lnSpc>
                <a:spcPct val="100000"/>
              </a:lnSpc>
              <a:spcBef>
                <a:spcPts val="0"/>
              </a:spcBef>
              <a:spcAft>
                <a:spcPts val="0"/>
              </a:spcAft>
              <a:buClr>
                <a:srgbClr val="15234D"/>
              </a:buClr>
              <a:buSzPct val="25000"/>
              <a:buFont typeface="Arial"/>
              <a:buNone/>
            </a:pPr>
            <a:r>
              <a:rPr lang="en-US" sz="2000" b="0" i="0" u="none" strike="noStrike" cap="none">
                <a:solidFill>
                  <a:srgbClr val="15234D"/>
                </a:solidFill>
                <a:latin typeface="Arial"/>
                <a:ea typeface="Arial"/>
                <a:cs typeface="Arial"/>
                <a:sym typeface="Arial"/>
              </a:rPr>
              <a:t>Special Assistant for Global Education</a:t>
            </a:r>
          </a:p>
          <a:p>
            <a:pPr marL="0" marR="0" lvl="0" indent="0" algn="l" rtl="0">
              <a:lnSpc>
                <a:spcPct val="100000"/>
              </a:lnSpc>
              <a:spcBef>
                <a:spcPts val="0"/>
              </a:spcBef>
              <a:spcAft>
                <a:spcPts val="0"/>
              </a:spcAft>
              <a:buClr>
                <a:schemeClr val="hlink"/>
              </a:buClr>
              <a:buSzPct val="25000"/>
              <a:buFont typeface="Arial"/>
              <a:buNone/>
            </a:pPr>
            <a:endParaRPr/>
          </a:p>
          <a:p>
            <a:pPr marL="0" marR="0" lvl="0" indent="0" algn="l" rtl="0">
              <a:lnSpc>
                <a:spcPct val="100000"/>
              </a:lnSpc>
              <a:spcBef>
                <a:spcPts val="0"/>
              </a:spcBef>
              <a:spcAft>
                <a:spcPts val="0"/>
              </a:spcAft>
              <a:buClr>
                <a:schemeClr val="hlink"/>
              </a:buClr>
              <a:buSzPct val="25000"/>
              <a:buFont typeface="Arial"/>
              <a:buNone/>
            </a:pPr>
            <a:r>
              <a:rPr lang="en-US" sz="2000" b="0" i="0" u="sng" strike="noStrike" cap="none">
                <a:solidFill>
                  <a:schemeClr val="hlink"/>
                </a:solidFill>
                <a:latin typeface="Arial"/>
                <a:ea typeface="Arial"/>
                <a:cs typeface="Arial"/>
                <a:sym typeface="Arial"/>
                <a:hlinkClick r:id="rId4"/>
              </a:rPr>
              <a:t>helga.fasciano@dpi.nc.gov</a:t>
            </a:r>
          </a:p>
          <a:p>
            <a:pPr marL="0" marR="0" lvl="0" indent="0" algn="l" rtl="0">
              <a:lnSpc>
                <a:spcPct val="100000"/>
              </a:lnSpc>
              <a:spcBef>
                <a:spcPts val="0"/>
              </a:spcBef>
              <a:spcAft>
                <a:spcPts val="0"/>
              </a:spcAft>
              <a:buClr>
                <a:srgbClr val="15234D"/>
              </a:buClr>
              <a:buSzPct val="25000"/>
              <a:buFont typeface="Arial"/>
              <a:buNone/>
            </a:pPr>
            <a:endParaRPr sz="2000" b="0" i="0" u="none" strike="noStrike" cap="none">
              <a:solidFill>
                <a:srgbClr val="15234D"/>
              </a:solidFill>
              <a:latin typeface="Arial"/>
              <a:ea typeface="Arial"/>
              <a:cs typeface="Arial"/>
              <a:sym typeface="Arial"/>
            </a:endParaRPr>
          </a:p>
          <a:p>
            <a:pPr marL="0" marR="0" lvl="0" indent="0" algn="l" rtl="0">
              <a:lnSpc>
                <a:spcPct val="100000"/>
              </a:lnSpc>
              <a:spcBef>
                <a:spcPts val="0"/>
              </a:spcBef>
              <a:spcAft>
                <a:spcPts val="0"/>
              </a:spcAft>
              <a:buClr>
                <a:srgbClr val="15234D"/>
              </a:buClr>
              <a:buSzPct val="25000"/>
              <a:buFont typeface="Arial"/>
              <a:buNone/>
            </a:pPr>
            <a:r>
              <a:rPr lang="en-US" sz="1800" b="0" i="0" u="sng" strike="noStrike" cap="none">
                <a:solidFill>
                  <a:schemeClr val="hlink"/>
                </a:solidFill>
                <a:latin typeface="Arial"/>
                <a:ea typeface="Arial"/>
                <a:cs typeface="Arial"/>
                <a:sym typeface="Arial"/>
                <a:hlinkClick r:id="rId5"/>
              </a:rPr>
              <a:t>http://www.ncpublicschools.org/globaled/</a:t>
            </a:r>
            <a:r>
              <a:rPr lang="en-US" sz="1800" b="0" i="0" u="none" strike="noStrike" cap="none">
                <a:solidFill>
                  <a:srgbClr val="15234D"/>
                </a:solidFill>
                <a:latin typeface="Arial"/>
                <a:ea typeface="Arial"/>
                <a:cs typeface="Arial"/>
                <a:sym typeface="Arial"/>
              </a:rPr>
              <a:t> </a:t>
            </a:r>
          </a:p>
          <a:p>
            <a:pPr marL="0" marR="0" lvl="0" indent="0" algn="l" rtl="0">
              <a:lnSpc>
                <a:spcPct val="100000"/>
              </a:lnSpc>
              <a:spcBef>
                <a:spcPts val="0"/>
              </a:spcBef>
              <a:spcAft>
                <a:spcPts val="0"/>
              </a:spcAft>
              <a:buClr>
                <a:srgbClr val="15234D"/>
              </a:buClr>
              <a:buSzPct val="25000"/>
              <a:buFont typeface="Arial"/>
              <a:buNone/>
            </a:pPr>
            <a:endParaRPr sz="1800">
              <a:solidFill>
                <a:srgbClr val="15234D"/>
              </a:solidFill>
            </a:endParaRPr>
          </a:p>
          <a:p>
            <a:pPr marL="0" marR="0" lvl="0" indent="0" algn="l" rtl="0">
              <a:lnSpc>
                <a:spcPct val="100000"/>
              </a:lnSpc>
              <a:spcBef>
                <a:spcPts val="0"/>
              </a:spcBef>
              <a:spcAft>
                <a:spcPts val="0"/>
              </a:spcAft>
              <a:buClr>
                <a:srgbClr val="15234D"/>
              </a:buClr>
              <a:buSzPct val="25000"/>
              <a:buFont typeface="Arial"/>
              <a:buNone/>
            </a:pPr>
            <a:r>
              <a:rPr lang="en-US" sz="1800" u="sng">
                <a:solidFill>
                  <a:schemeClr val="hlink"/>
                </a:solidFill>
                <a:hlinkClick r:id="rId6"/>
              </a:rPr>
              <a:t>http://gled.ncdpi.wikispaces.net/</a:t>
            </a:r>
            <a:r>
              <a:rPr lang="en-US" sz="1800">
                <a:solidFill>
                  <a:srgbClr val="15234D"/>
                </a:solidFill>
              </a:rPr>
              <a:t>  </a:t>
            </a:r>
          </a:p>
          <a:p>
            <a:pPr marL="0" marR="0" lvl="0" indent="0" algn="l" rtl="0">
              <a:lnSpc>
                <a:spcPct val="100000"/>
              </a:lnSpc>
              <a:spcBef>
                <a:spcPts val="0"/>
              </a:spcBef>
              <a:spcAft>
                <a:spcPts val="0"/>
              </a:spcAft>
              <a:buClr>
                <a:srgbClr val="15234D"/>
              </a:buClr>
              <a:buSzPct val="25000"/>
              <a:buFont typeface="Arial"/>
              <a:buNone/>
            </a:pPr>
            <a:endParaRPr sz="1800">
              <a:solidFill>
                <a:srgbClr val="15234D"/>
              </a:solidFill>
            </a:endParaRPr>
          </a:p>
          <a:p>
            <a:pPr marL="0" marR="0" lvl="0" indent="0" algn="l" rtl="0">
              <a:lnSpc>
                <a:spcPct val="100000"/>
              </a:lnSpc>
              <a:spcBef>
                <a:spcPts val="0"/>
              </a:spcBef>
              <a:spcAft>
                <a:spcPts val="0"/>
              </a:spcAft>
              <a:buClr>
                <a:srgbClr val="15234D"/>
              </a:buClr>
              <a:buSzPct val="25000"/>
              <a:buFont typeface="Arial"/>
              <a:buNone/>
            </a:pPr>
            <a:r>
              <a:rPr lang="en-US" sz="1800" u="sng">
                <a:solidFill>
                  <a:schemeClr val="hlink"/>
                </a:solidFill>
                <a:hlinkClick r:id="rId7"/>
              </a:rPr>
              <a:t>http://ncdliprograms.ncdpi.wikispaces.net/</a:t>
            </a:r>
            <a:r>
              <a:rPr lang="en-US" sz="1800">
                <a:solidFill>
                  <a:srgbClr val="15234D"/>
                </a:solidFill>
              </a:rPr>
              <a:t> </a:t>
            </a:r>
          </a:p>
        </p:txBody>
      </p:sp>
      <p:sp>
        <p:nvSpPr>
          <p:cNvPr id="545" name="Shape 545"/>
          <p:cNvSpPr txBox="1">
            <a:spLocks noGrp="1"/>
          </p:cNvSpPr>
          <p:nvPr>
            <p:ph type="sldNum" idx="12"/>
          </p:nvPr>
        </p:nvSpPr>
        <p:spPr>
          <a:xfrm>
            <a:off x="8556783" y="6333134"/>
            <a:ext cx="548699" cy="524999"/>
          </a:xfrm>
          <a:prstGeom prst="rect">
            <a:avLst/>
          </a:prstGeom>
        </p:spPr>
        <p:txBody>
          <a:bodyPr lIns="91425" tIns="91425" rIns="91425" bIns="91425" anchor="ctr" anchorCtr="0">
            <a:noAutofit/>
          </a:bodyPr>
          <a:lstStyle/>
          <a:p>
            <a:pPr lvl="0">
              <a:spcBef>
                <a:spcPts val="0"/>
              </a:spcBef>
              <a:buNone/>
            </a:pPr>
            <a:fld id="{00000000-1234-1234-1234-123412341234}" type="slidenum">
              <a:rPr lang="en-US"/>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Shape 550"/>
          <p:cNvSpPr txBox="1">
            <a:spLocks noGrp="1"/>
          </p:cNvSpPr>
          <p:nvPr>
            <p:ph type="title"/>
          </p:nvPr>
        </p:nvSpPr>
        <p:spPr>
          <a:xfrm>
            <a:off x="685800" y="304800"/>
            <a:ext cx="7772400" cy="9905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endParaRPr sz="3800" b="1" i="0" u="none" strike="noStrike" cap="none">
              <a:solidFill>
                <a:srgbClr val="A2BC36"/>
              </a:solidFill>
              <a:latin typeface="Arial"/>
              <a:ea typeface="Arial"/>
              <a:cs typeface="Arial"/>
              <a:sym typeface="Arial"/>
            </a:endParaRPr>
          </a:p>
        </p:txBody>
      </p:sp>
      <p:pic>
        <p:nvPicPr>
          <p:cNvPr id="551" name="Shape 551"/>
          <p:cNvPicPr preferRelativeResize="0"/>
          <p:nvPr/>
        </p:nvPicPr>
        <p:blipFill>
          <a:blip r:embed="rId3">
            <a:alphaModFix/>
          </a:blip>
          <a:stretch>
            <a:fillRect/>
          </a:stretch>
        </p:blipFill>
        <p:spPr>
          <a:xfrm>
            <a:off x="4263043" y="1293575"/>
            <a:ext cx="4406982" cy="4285815"/>
          </a:xfrm>
          <a:prstGeom prst="rect">
            <a:avLst/>
          </a:prstGeom>
          <a:noFill/>
          <a:ln>
            <a:noFill/>
          </a:ln>
        </p:spPr>
      </p:pic>
      <p:pic>
        <p:nvPicPr>
          <p:cNvPr id="552" name="Shape 552"/>
          <p:cNvPicPr preferRelativeResize="0"/>
          <p:nvPr/>
        </p:nvPicPr>
        <p:blipFill>
          <a:blip r:embed="rId4">
            <a:alphaModFix/>
          </a:blip>
          <a:stretch>
            <a:fillRect/>
          </a:stretch>
        </p:blipFill>
        <p:spPr>
          <a:xfrm>
            <a:off x="440275" y="187212"/>
            <a:ext cx="4156324" cy="1225774"/>
          </a:xfrm>
          <a:prstGeom prst="rect">
            <a:avLst/>
          </a:prstGeom>
          <a:noFill/>
          <a:ln>
            <a:noFill/>
          </a:ln>
        </p:spPr>
      </p:pic>
      <p:sp>
        <p:nvSpPr>
          <p:cNvPr id="553" name="Shape 553"/>
          <p:cNvSpPr txBox="1"/>
          <p:nvPr/>
        </p:nvSpPr>
        <p:spPr>
          <a:xfrm>
            <a:off x="829226" y="1412986"/>
            <a:ext cx="3767374" cy="3302089"/>
          </a:xfrm>
          <a:prstGeom prst="rect">
            <a:avLst/>
          </a:prstGeom>
          <a:noFill/>
          <a:ln>
            <a:noFill/>
          </a:ln>
        </p:spPr>
        <p:txBody>
          <a:bodyPr lIns="91425" tIns="91425" rIns="91425" bIns="91425" anchor="t" anchorCtr="0">
            <a:noAutofit/>
          </a:bodyPr>
          <a:lstStyle/>
          <a:p>
            <a:pPr lvl="0" rtl="0">
              <a:spcBef>
                <a:spcPts val="0"/>
              </a:spcBef>
              <a:buNone/>
            </a:pPr>
            <a:endParaRPr sz="900" dirty="0">
              <a:solidFill>
                <a:schemeClr val="dk1"/>
              </a:solidFill>
              <a:highlight>
                <a:srgbClr val="FFFFFF"/>
              </a:highlight>
              <a:latin typeface="Verdana"/>
              <a:ea typeface="Verdana"/>
              <a:cs typeface="Verdana"/>
              <a:sym typeface="Verdana"/>
            </a:endParaRPr>
          </a:p>
          <a:p>
            <a:pPr marL="342900" lvl="0" indent="-342900" rtl="0">
              <a:spcBef>
                <a:spcPts val="0"/>
              </a:spcBef>
              <a:buClr>
                <a:schemeClr val="dk1"/>
              </a:buClr>
              <a:buFont typeface="Arial"/>
              <a:buChar char="•"/>
            </a:pPr>
            <a:r>
              <a:rPr lang="en-US" sz="2000" u="sng" dirty="0">
                <a:solidFill>
                  <a:schemeClr val="hlink"/>
                </a:solidFill>
                <a:highlight>
                  <a:srgbClr val="FFFFFF"/>
                </a:highlight>
                <a:latin typeface="Verdana"/>
                <a:ea typeface="Verdana"/>
                <a:cs typeface="Verdana"/>
                <a:sym typeface="Verdana"/>
                <a:hlinkClick r:id="rId5"/>
              </a:rPr>
              <a:t>The Whole School, Whole Community, Whole Child (WSCC</a:t>
            </a:r>
            <a:r>
              <a:rPr lang="en-US" sz="2000" dirty="0">
                <a:solidFill>
                  <a:schemeClr val="dk1"/>
                </a:solidFill>
                <a:highlight>
                  <a:srgbClr val="FFFFFF"/>
                </a:highlight>
                <a:latin typeface="Verdana"/>
                <a:ea typeface="Verdana"/>
                <a:cs typeface="Verdana"/>
                <a:sym typeface="Verdana"/>
              </a:rPr>
              <a:t>) model </a:t>
            </a:r>
            <a:r>
              <a:rPr lang="en-US" sz="2000" dirty="0">
                <a:solidFill>
                  <a:schemeClr val="hlink"/>
                </a:solidFill>
                <a:highlight>
                  <a:srgbClr val="FFFFFF"/>
                </a:highlight>
                <a:latin typeface="Verdana"/>
                <a:ea typeface="Verdana"/>
                <a:cs typeface="Verdana"/>
                <a:sym typeface="Verdana"/>
                <a:hlinkClick r:id="rId6"/>
              </a:rPr>
              <a:t>expands on the eight elements</a:t>
            </a:r>
            <a:r>
              <a:rPr lang="en-US" sz="2000" dirty="0">
                <a:solidFill>
                  <a:schemeClr val="dk1"/>
                </a:solidFill>
                <a:highlight>
                  <a:srgbClr val="FFFFFF"/>
                </a:highlight>
                <a:latin typeface="Verdana"/>
                <a:ea typeface="Verdana"/>
                <a:cs typeface="Verdana"/>
                <a:sym typeface="Verdana"/>
              </a:rPr>
              <a:t> of CDC’s coordinated school health (</a:t>
            </a:r>
            <a:r>
              <a:rPr lang="en-US" sz="2000" dirty="0">
                <a:solidFill>
                  <a:schemeClr val="hlink"/>
                </a:solidFill>
                <a:highlight>
                  <a:srgbClr val="FFFFFF"/>
                </a:highlight>
                <a:latin typeface="Verdana"/>
                <a:ea typeface="Verdana"/>
                <a:cs typeface="Verdana"/>
                <a:sym typeface="Verdana"/>
                <a:hlinkClick r:id="rId7"/>
              </a:rPr>
              <a:t>CSH</a:t>
            </a:r>
            <a:r>
              <a:rPr lang="en-US" sz="2000" dirty="0">
                <a:solidFill>
                  <a:schemeClr val="dk1"/>
                </a:solidFill>
                <a:highlight>
                  <a:srgbClr val="FFFFFF"/>
                </a:highlight>
                <a:latin typeface="Verdana"/>
                <a:ea typeface="Verdana"/>
                <a:cs typeface="Verdana"/>
                <a:sym typeface="Verdana"/>
              </a:rPr>
              <a:t>) approach and is combined with the </a:t>
            </a:r>
            <a:r>
              <a:rPr lang="en-US" sz="2000" dirty="0">
                <a:solidFill>
                  <a:schemeClr val="hlink"/>
                </a:solidFill>
                <a:highlight>
                  <a:srgbClr val="FFFFFF"/>
                </a:highlight>
                <a:latin typeface="Verdana"/>
                <a:ea typeface="Verdana"/>
                <a:cs typeface="Verdana"/>
                <a:sym typeface="Verdana"/>
                <a:hlinkClick r:id="rId8"/>
              </a:rPr>
              <a:t>whole child framework</a:t>
            </a:r>
            <a:r>
              <a:rPr lang="en-US" sz="2000" dirty="0">
                <a:solidFill>
                  <a:schemeClr val="dk1"/>
                </a:solidFill>
                <a:highlight>
                  <a:srgbClr val="FFFFFF"/>
                </a:highlight>
                <a:latin typeface="Verdana"/>
                <a:ea typeface="Verdana"/>
                <a:cs typeface="Verdana"/>
                <a:sym typeface="Verdana"/>
              </a:rPr>
              <a:t>.  </a:t>
            </a:r>
          </a:p>
          <a:p>
            <a:pPr marL="342900" lvl="0" indent="-342900" rtl="0">
              <a:spcBef>
                <a:spcPts val="0"/>
              </a:spcBef>
              <a:buClr>
                <a:schemeClr val="dk1"/>
              </a:buClr>
              <a:buFont typeface="Arial"/>
              <a:buChar char="•"/>
            </a:pPr>
            <a:r>
              <a:rPr lang="en-US" sz="2000" dirty="0">
                <a:solidFill>
                  <a:schemeClr val="dk1"/>
                </a:solidFill>
                <a:highlight>
                  <a:srgbClr val="FFFFFF"/>
                </a:highlight>
                <a:latin typeface="Verdana"/>
                <a:ea typeface="Verdana"/>
                <a:cs typeface="Verdana"/>
                <a:sym typeface="Verdana"/>
              </a:rPr>
              <a:t>NC Healthy Schools frames its work in the context of this model</a:t>
            </a:r>
          </a:p>
        </p:txBody>
      </p:sp>
      <p:sp>
        <p:nvSpPr>
          <p:cNvPr id="554" name="Shape 554"/>
          <p:cNvSpPr txBox="1">
            <a:spLocks noGrp="1"/>
          </p:cNvSpPr>
          <p:nvPr>
            <p:ph type="sldNum" idx="12"/>
          </p:nvPr>
        </p:nvSpPr>
        <p:spPr>
          <a:xfrm>
            <a:off x="6553200" y="6248400"/>
            <a:ext cx="1904999" cy="457200"/>
          </a:xfrm>
          <a:prstGeom prst="rect">
            <a:avLst/>
          </a:prstGeom>
        </p:spPr>
        <p:txBody>
          <a:bodyPr lIns="91425" tIns="45700" rIns="91425" bIns="45700" anchor="t" anchorCtr="0">
            <a:noAutofit/>
          </a:bodyPr>
          <a:lstStyle/>
          <a:p>
            <a:pPr lvl="0">
              <a:spcBef>
                <a:spcPts val="0"/>
              </a:spcBef>
              <a:buClr>
                <a:schemeClr val="folHlink"/>
              </a:buClr>
              <a:buSzPct val="25000"/>
              <a:buFont typeface="Arial"/>
              <a:buNone/>
            </a:pPr>
            <a:fld id="{00000000-1234-1234-1234-123412341234}" type="slidenum">
              <a:rPr lang="en-US"/>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Shape 560"/>
          <p:cNvSpPr txBox="1">
            <a:spLocks noGrp="1"/>
          </p:cNvSpPr>
          <p:nvPr>
            <p:ph type="title"/>
          </p:nvPr>
        </p:nvSpPr>
        <p:spPr>
          <a:xfrm>
            <a:off x="685800" y="304800"/>
            <a:ext cx="7772400" cy="990599"/>
          </a:xfrm>
          <a:prstGeom prst="rect">
            <a:avLst/>
          </a:prstGeom>
        </p:spPr>
        <p:txBody>
          <a:bodyPr lIns="91425" tIns="91425" rIns="91425" bIns="91425" anchor="ctr" anchorCtr="0">
            <a:noAutofit/>
          </a:bodyPr>
          <a:lstStyle/>
          <a:p>
            <a:pPr lvl="0">
              <a:spcBef>
                <a:spcPts val="0"/>
              </a:spcBef>
              <a:buClr>
                <a:schemeClr val="dk1"/>
              </a:buClr>
              <a:buSzPct val="25000"/>
              <a:buFont typeface="Arial"/>
              <a:buNone/>
            </a:pPr>
            <a:r>
              <a:rPr lang="en-US" sz="3800" b="1">
                <a:solidFill>
                  <a:srgbClr val="A2BC36"/>
                </a:solidFill>
              </a:rPr>
              <a:t>Healthy Schools:  Healthy Active Children Policy</a:t>
            </a:r>
          </a:p>
        </p:txBody>
      </p:sp>
      <p:pic>
        <p:nvPicPr>
          <p:cNvPr id="561" name="Shape 561"/>
          <p:cNvPicPr preferRelativeResize="0"/>
          <p:nvPr/>
        </p:nvPicPr>
        <p:blipFill>
          <a:blip r:embed="rId3">
            <a:alphaModFix/>
          </a:blip>
          <a:stretch>
            <a:fillRect/>
          </a:stretch>
        </p:blipFill>
        <p:spPr>
          <a:xfrm>
            <a:off x="2524675" y="1521750"/>
            <a:ext cx="2984349" cy="3710055"/>
          </a:xfrm>
          <a:prstGeom prst="rect">
            <a:avLst/>
          </a:prstGeom>
          <a:noFill/>
          <a:ln>
            <a:noFill/>
          </a:ln>
        </p:spPr>
      </p:pic>
      <p:sp>
        <p:nvSpPr>
          <p:cNvPr id="562" name="Shape 562"/>
          <p:cNvSpPr txBox="1"/>
          <p:nvPr/>
        </p:nvSpPr>
        <p:spPr>
          <a:xfrm>
            <a:off x="5509025" y="1295400"/>
            <a:ext cx="3635099" cy="3936400"/>
          </a:xfrm>
          <a:prstGeom prst="rect">
            <a:avLst/>
          </a:prstGeom>
          <a:noFill/>
          <a:ln>
            <a:noFill/>
          </a:ln>
        </p:spPr>
        <p:txBody>
          <a:bodyPr lIns="91425" tIns="91425" rIns="91425" bIns="91425" anchor="t" anchorCtr="0">
            <a:noAutofit/>
          </a:bodyPr>
          <a:lstStyle/>
          <a:p>
            <a:pPr lvl="0" rtl="0">
              <a:spcBef>
                <a:spcPts val="0"/>
              </a:spcBef>
              <a:buNone/>
            </a:pPr>
            <a:endParaRPr lang="en-US" sz="2000" b="1" dirty="0">
              <a:solidFill>
                <a:srgbClr val="A2BC36"/>
              </a:solidFill>
            </a:endParaRPr>
          </a:p>
          <a:p>
            <a:pPr marL="457200" lvl="0" indent="-342900" rtl="0">
              <a:spcBef>
                <a:spcPts val="0"/>
              </a:spcBef>
              <a:buSzPct val="100000"/>
              <a:buChar char="●"/>
            </a:pPr>
            <a:r>
              <a:rPr lang="en-US" sz="2400" dirty="0"/>
              <a:t>30 minutes of Physical Activity Daily</a:t>
            </a:r>
          </a:p>
          <a:p>
            <a:pPr marL="457200" lvl="0" indent="-342900" rtl="0">
              <a:spcBef>
                <a:spcPts val="0"/>
              </a:spcBef>
              <a:buSzPct val="100000"/>
              <a:buChar char="●"/>
            </a:pPr>
            <a:r>
              <a:rPr lang="en-US" sz="2400" dirty="0"/>
              <a:t>Physical Activity may not be used as punishment</a:t>
            </a:r>
          </a:p>
          <a:p>
            <a:pPr marL="457200" lvl="0" indent="-342900" rtl="0">
              <a:spcBef>
                <a:spcPts val="0"/>
              </a:spcBef>
              <a:buSzPct val="100000"/>
              <a:buChar char="●"/>
            </a:pPr>
            <a:r>
              <a:rPr lang="en-US" sz="2400" dirty="0"/>
              <a:t>Recess may not be withheld as a form of punishment</a:t>
            </a:r>
          </a:p>
          <a:p>
            <a:pPr lvl="0">
              <a:spcBef>
                <a:spcPts val="0"/>
              </a:spcBef>
              <a:buNone/>
            </a:pPr>
            <a:endParaRPr dirty="0"/>
          </a:p>
        </p:txBody>
      </p:sp>
      <p:pic>
        <p:nvPicPr>
          <p:cNvPr id="564" name="Shape 564"/>
          <p:cNvPicPr preferRelativeResize="0"/>
          <p:nvPr/>
        </p:nvPicPr>
        <p:blipFill>
          <a:blip r:embed="rId4">
            <a:alphaModFix/>
          </a:blip>
          <a:stretch>
            <a:fillRect/>
          </a:stretch>
        </p:blipFill>
        <p:spPr>
          <a:xfrm>
            <a:off x="24650" y="1521750"/>
            <a:ext cx="2467315" cy="3710050"/>
          </a:xfrm>
          <a:prstGeom prst="rect">
            <a:avLst/>
          </a:prstGeom>
          <a:noFill/>
          <a:ln>
            <a:noFill/>
          </a:ln>
        </p:spPr>
      </p:pic>
      <p:sp>
        <p:nvSpPr>
          <p:cNvPr id="565" name="Shape 565"/>
          <p:cNvSpPr txBox="1">
            <a:spLocks noGrp="1"/>
          </p:cNvSpPr>
          <p:nvPr>
            <p:ph type="sldNum" idx="12"/>
          </p:nvPr>
        </p:nvSpPr>
        <p:spPr>
          <a:xfrm>
            <a:off x="6553200" y="6248400"/>
            <a:ext cx="1904999" cy="457200"/>
          </a:xfrm>
          <a:prstGeom prst="rect">
            <a:avLst/>
          </a:prstGeom>
        </p:spPr>
        <p:txBody>
          <a:bodyPr lIns="91425" tIns="45700" rIns="91425" bIns="45700" anchor="t" anchorCtr="0">
            <a:noAutofit/>
          </a:bodyPr>
          <a:lstStyle/>
          <a:p>
            <a:pPr lvl="0">
              <a:spcBef>
                <a:spcPts val="0"/>
              </a:spcBef>
              <a:buClr>
                <a:schemeClr val="folHlink"/>
              </a:buClr>
              <a:buSzPct val="25000"/>
              <a:buFont typeface="Arial"/>
              <a:buNone/>
            </a:pPr>
            <a:fld id="{00000000-1234-1234-1234-123412341234}" type="slidenum">
              <a:rPr lang="en-US"/>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Shape 448"/>
          <p:cNvSpPr txBox="1">
            <a:spLocks noGrp="1"/>
          </p:cNvSpPr>
          <p:nvPr>
            <p:ph type="title"/>
          </p:nvPr>
        </p:nvSpPr>
        <p:spPr>
          <a:xfrm>
            <a:off x="685787" y="104950"/>
            <a:ext cx="7772400" cy="9905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800" b="1" u="sng" dirty="0">
                <a:solidFill>
                  <a:schemeClr val="hlink"/>
                </a:solidFill>
                <a:hlinkClick r:id="rId3"/>
              </a:rPr>
              <a:t>Division Overview </a:t>
            </a:r>
          </a:p>
        </p:txBody>
      </p:sp>
      <p:graphicFrame>
        <p:nvGraphicFramePr>
          <p:cNvPr id="449" name="Shape 449"/>
          <p:cNvGraphicFramePr/>
          <p:nvPr>
            <p:extLst>
              <p:ext uri="{D42A27DB-BD31-4B8C-83A1-F6EECF244321}">
                <p14:modId xmlns:p14="http://schemas.microsoft.com/office/powerpoint/2010/main" val="1420462553"/>
              </p:ext>
            </p:extLst>
          </p:nvPr>
        </p:nvGraphicFramePr>
        <p:xfrm>
          <a:off x="418337" y="1160145"/>
          <a:ext cx="8545300" cy="4678530"/>
        </p:xfrm>
        <a:graphic>
          <a:graphicData uri="http://schemas.openxmlformats.org/drawingml/2006/table">
            <a:tbl>
              <a:tblPr>
                <a:noFill/>
                <a:tableStyleId>{F0A27209-E802-4DC6-AC73-65B1D73BBAC3}</a:tableStyleId>
              </a:tblPr>
              <a:tblGrid>
                <a:gridCol w="3395425">
                  <a:extLst>
                    <a:ext uri="{9D8B030D-6E8A-4147-A177-3AD203B41FA5}">
                      <a16:colId xmlns:a16="http://schemas.microsoft.com/office/drawing/2014/main" val="20000"/>
                    </a:ext>
                  </a:extLst>
                </a:gridCol>
                <a:gridCol w="1544950">
                  <a:extLst>
                    <a:ext uri="{9D8B030D-6E8A-4147-A177-3AD203B41FA5}">
                      <a16:colId xmlns:a16="http://schemas.microsoft.com/office/drawing/2014/main" val="20001"/>
                    </a:ext>
                  </a:extLst>
                </a:gridCol>
                <a:gridCol w="3604925">
                  <a:extLst>
                    <a:ext uri="{9D8B030D-6E8A-4147-A177-3AD203B41FA5}">
                      <a16:colId xmlns:a16="http://schemas.microsoft.com/office/drawing/2014/main" val="20002"/>
                    </a:ext>
                  </a:extLst>
                </a:gridCol>
              </a:tblGrid>
              <a:tr h="381000">
                <a:tc>
                  <a:txBody>
                    <a:bodyPr/>
                    <a:lstStyle/>
                    <a:p>
                      <a:pPr lvl="0">
                        <a:spcBef>
                          <a:spcPts val="0"/>
                        </a:spcBef>
                        <a:buNone/>
                      </a:pPr>
                      <a:r>
                        <a:rPr lang="en-US" b="1"/>
                        <a:t>Section Overview/Slides</a:t>
                      </a:r>
                    </a:p>
                  </a:txBody>
                  <a:tcPr marL="91425" marR="91425" marT="91425" marB="91425">
                    <a:solidFill>
                      <a:srgbClr val="9FC5E8"/>
                    </a:solidFill>
                  </a:tcPr>
                </a:tc>
                <a:tc>
                  <a:txBody>
                    <a:bodyPr/>
                    <a:lstStyle/>
                    <a:p>
                      <a:pPr lvl="0">
                        <a:spcBef>
                          <a:spcPts val="0"/>
                        </a:spcBef>
                        <a:buNone/>
                      </a:pPr>
                      <a:r>
                        <a:rPr lang="en-US" b="1"/>
                        <a:t>NCDPI Contact</a:t>
                      </a:r>
                    </a:p>
                  </a:txBody>
                  <a:tcPr marL="91425" marR="91425" marT="91425" marB="91425">
                    <a:solidFill>
                      <a:srgbClr val="9FC5E8"/>
                    </a:solidFill>
                  </a:tcPr>
                </a:tc>
                <a:tc>
                  <a:txBody>
                    <a:bodyPr/>
                    <a:lstStyle/>
                    <a:p>
                      <a:pPr lvl="0">
                        <a:spcBef>
                          <a:spcPts val="0"/>
                        </a:spcBef>
                        <a:buNone/>
                      </a:pPr>
                      <a:r>
                        <a:rPr lang="en-US" b="1" dirty="0"/>
                        <a:t>Resource Links</a:t>
                      </a:r>
                    </a:p>
                  </a:txBody>
                  <a:tcPr marL="91425" marR="91425" marT="91425" marB="91425">
                    <a:solidFill>
                      <a:srgbClr val="9FC5E8"/>
                    </a:solidFill>
                  </a:tcPr>
                </a:tc>
                <a:extLst>
                  <a:ext uri="{0D108BD9-81ED-4DB2-BD59-A6C34878D82A}">
                    <a16:rowId xmlns:a16="http://schemas.microsoft.com/office/drawing/2014/main" val="10000"/>
                  </a:ext>
                </a:extLst>
              </a:tr>
              <a:tr h="381000">
                <a:tc>
                  <a:txBody>
                    <a:bodyPr/>
                    <a:lstStyle/>
                    <a:p>
                      <a:pPr lvl="0">
                        <a:spcBef>
                          <a:spcPts val="0"/>
                        </a:spcBef>
                        <a:buNone/>
                      </a:pPr>
                      <a:r>
                        <a:rPr lang="en-US" sz="1200" u="sng" dirty="0">
                          <a:solidFill>
                            <a:schemeClr val="hlink"/>
                          </a:solidFill>
                          <a:hlinkClick r:id="rId4"/>
                        </a:rPr>
                        <a:t>ELA</a:t>
                      </a:r>
                      <a:r>
                        <a:rPr lang="en-US" sz="1200" dirty="0"/>
                        <a:t> </a:t>
                      </a:r>
                    </a:p>
                  </a:txBody>
                  <a:tcPr marL="91425" marR="91425" marT="91425" marB="91425"/>
                </a:tc>
                <a:tc>
                  <a:txBody>
                    <a:bodyPr/>
                    <a:lstStyle/>
                    <a:p>
                      <a:pPr lvl="0">
                        <a:spcBef>
                          <a:spcPts val="0"/>
                        </a:spcBef>
                        <a:buNone/>
                      </a:pPr>
                      <a:r>
                        <a:rPr lang="en-US" sz="1200"/>
                        <a:t>Dr. Julie Joslin </a:t>
                      </a:r>
                    </a:p>
                  </a:txBody>
                  <a:tcPr marL="91425" marR="91425" marT="91425" marB="91425"/>
                </a:tc>
                <a:tc>
                  <a:txBody>
                    <a:bodyPr/>
                    <a:lstStyle/>
                    <a:p>
                      <a:pPr lvl="0" rtl="0">
                        <a:spcBef>
                          <a:spcPts val="0"/>
                        </a:spcBef>
                        <a:buNone/>
                      </a:pPr>
                      <a:r>
                        <a:rPr lang="en-US" sz="1200" u="sng">
                          <a:solidFill>
                            <a:schemeClr val="hlink"/>
                          </a:solidFill>
                          <a:hlinkClick r:id="rId5"/>
                        </a:rPr>
                        <a:t>ELA Wiki</a:t>
                      </a:r>
                      <a:r>
                        <a:rPr lang="en-US" sz="1200"/>
                        <a:t> </a:t>
                      </a:r>
                    </a:p>
                    <a:p>
                      <a:pPr lvl="0">
                        <a:spcBef>
                          <a:spcPts val="0"/>
                        </a:spcBef>
                        <a:buNone/>
                      </a:pPr>
                      <a:r>
                        <a:rPr lang="en-US" sz="1200" u="sng">
                          <a:solidFill>
                            <a:schemeClr val="hlink"/>
                          </a:solidFill>
                          <a:hlinkClick r:id="rId6"/>
                        </a:rPr>
                        <a:t>ELA Livebinder</a:t>
                      </a:r>
                    </a:p>
                  </a:txBody>
                  <a:tcPr marL="91425" marR="91425" marT="91425" marB="91425"/>
                </a:tc>
                <a:extLst>
                  <a:ext uri="{0D108BD9-81ED-4DB2-BD59-A6C34878D82A}">
                    <a16:rowId xmlns:a16="http://schemas.microsoft.com/office/drawing/2014/main" val="10001"/>
                  </a:ext>
                </a:extLst>
              </a:tr>
              <a:tr h="381000">
                <a:tc>
                  <a:txBody>
                    <a:bodyPr/>
                    <a:lstStyle/>
                    <a:p>
                      <a:pPr lvl="0">
                        <a:spcBef>
                          <a:spcPts val="0"/>
                        </a:spcBef>
                        <a:buNone/>
                      </a:pPr>
                      <a:r>
                        <a:rPr lang="en-US" sz="1200" u="sng" dirty="0">
                          <a:solidFill>
                            <a:schemeClr val="hlink"/>
                          </a:solidFill>
                          <a:hlinkClick r:id="rId7"/>
                        </a:rPr>
                        <a:t>Global Education</a:t>
                      </a:r>
                      <a:r>
                        <a:rPr lang="en-US" sz="1200" dirty="0"/>
                        <a:t> </a:t>
                      </a:r>
                    </a:p>
                  </a:txBody>
                  <a:tcPr marL="91425" marR="91425" marT="91425" marB="91425"/>
                </a:tc>
                <a:tc>
                  <a:txBody>
                    <a:bodyPr/>
                    <a:lstStyle/>
                    <a:p>
                      <a:pPr lvl="0">
                        <a:spcBef>
                          <a:spcPts val="0"/>
                        </a:spcBef>
                        <a:buNone/>
                      </a:pPr>
                      <a:r>
                        <a:rPr lang="en-US" sz="1200"/>
                        <a:t>Helga Fasciano</a:t>
                      </a:r>
                    </a:p>
                  </a:txBody>
                  <a:tcPr marL="91425" marR="91425" marT="91425" marB="91425"/>
                </a:tc>
                <a:tc>
                  <a:txBody>
                    <a:bodyPr/>
                    <a:lstStyle/>
                    <a:p>
                      <a:pPr lvl="0">
                        <a:spcBef>
                          <a:spcPts val="0"/>
                        </a:spcBef>
                        <a:buNone/>
                      </a:pPr>
                      <a:r>
                        <a:rPr lang="en-US" u="sng">
                          <a:solidFill>
                            <a:schemeClr val="hlink"/>
                          </a:solidFill>
                          <a:hlinkClick r:id="rId7"/>
                        </a:rPr>
                        <a:t>http://www.ncpublicschools.org/globaled/</a:t>
                      </a:r>
                      <a:r>
                        <a:rPr lang="en-US"/>
                        <a:t> </a:t>
                      </a:r>
                    </a:p>
                    <a:p>
                      <a:pPr lvl="0">
                        <a:spcBef>
                          <a:spcPts val="0"/>
                        </a:spcBef>
                        <a:buNone/>
                      </a:pPr>
                      <a:r>
                        <a:rPr lang="en-US" sz="1200" u="sng">
                          <a:solidFill>
                            <a:schemeClr val="hlink"/>
                          </a:solidFill>
                          <a:hlinkClick r:id="rId8"/>
                        </a:rPr>
                        <a:t>Global Education Wiki</a:t>
                      </a:r>
                    </a:p>
                  </a:txBody>
                  <a:tcPr marL="91425" marR="91425" marT="91425" marB="91425"/>
                </a:tc>
                <a:extLst>
                  <a:ext uri="{0D108BD9-81ED-4DB2-BD59-A6C34878D82A}">
                    <a16:rowId xmlns:a16="http://schemas.microsoft.com/office/drawing/2014/main" val="10002"/>
                  </a:ext>
                </a:extLst>
              </a:tr>
              <a:tr h="381000">
                <a:tc>
                  <a:txBody>
                    <a:bodyPr/>
                    <a:lstStyle/>
                    <a:p>
                      <a:pPr lvl="0" rtl="0">
                        <a:spcBef>
                          <a:spcPts val="0"/>
                        </a:spcBef>
                        <a:buNone/>
                      </a:pPr>
                      <a:r>
                        <a:rPr lang="en-US" sz="1200" u="sng">
                          <a:solidFill>
                            <a:schemeClr val="hlink"/>
                          </a:solidFill>
                          <a:hlinkClick r:id="rId9"/>
                        </a:rPr>
                        <a:t>Healthy Schools</a:t>
                      </a:r>
                      <a:r>
                        <a:rPr lang="en-US" sz="1200"/>
                        <a:t> </a:t>
                      </a:r>
                    </a:p>
                    <a:p>
                      <a:pPr lvl="0" rtl="0">
                        <a:spcBef>
                          <a:spcPts val="0"/>
                        </a:spcBef>
                        <a:buNone/>
                      </a:pPr>
                      <a:r>
                        <a:rPr lang="en-US" sz="1200" u="sng">
                          <a:solidFill>
                            <a:schemeClr val="hlink"/>
                          </a:solidFill>
                          <a:hlinkClick r:id="rId10"/>
                        </a:rPr>
                        <a:t>Healthful Living</a:t>
                      </a:r>
                    </a:p>
                    <a:p>
                      <a:pPr lvl="0" rtl="0">
                        <a:spcBef>
                          <a:spcPts val="0"/>
                        </a:spcBef>
                        <a:buNone/>
                      </a:pPr>
                      <a:r>
                        <a:rPr lang="en-US" sz="1200" u="sng">
                          <a:solidFill>
                            <a:schemeClr val="hlink"/>
                          </a:solidFill>
                          <a:hlinkClick r:id="rId11"/>
                        </a:rPr>
                        <a:t>Middle School Athletics</a:t>
                      </a:r>
                      <a:r>
                        <a:rPr lang="en-US" sz="1200"/>
                        <a:t> </a:t>
                      </a:r>
                    </a:p>
                    <a:p>
                      <a:pPr lvl="0">
                        <a:spcBef>
                          <a:spcPts val="0"/>
                        </a:spcBef>
                        <a:buNone/>
                      </a:pPr>
                      <a:r>
                        <a:rPr lang="en-US" sz="1200">
                          <a:solidFill>
                            <a:schemeClr val="dk1"/>
                          </a:solidFill>
                        </a:rPr>
                        <a:t>Reproductive Health/Safety Ed</a:t>
                      </a:r>
                    </a:p>
                  </a:txBody>
                  <a:tcPr marL="91425" marR="91425" marT="91425" marB="91425"/>
                </a:tc>
                <a:tc>
                  <a:txBody>
                    <a:bodyPr/>
                    <a:lstStyle/>
                    <a:p>
                      <a:pPr lvl="0">
                        <a:spcBef>
                          <a:spcPts val="0"/>
                        </a:spcBef>
                        <a:buNone/>
                      </a:pPr>
                      <a:r>
                        <a:rPr lang="en-US" sz="1200"/>
                        <a:t>Dr. Ellen Essick</a:t>
                      </a:r>
                    </a:p>
                  </a:txBody>
                  <a:tcPr marL="91425" marR="91425" marT="91425" marB="91425"/>
                </a:tc>
                <a:tc>
                  <a:txBody>
                    <a:bodyPr/>
                    <a:lstStyle/>
                    <a:p>
                      <a:pPr lvl="0" rtl="0">
                        <a:spcBef>
                          <a:spcPts val="0"/>
                        </a:spcBef>
                        <a:buNone/>
                      </a:pPr>
                      <a:endParaRPr sz="1200"/>
                    </a:p>
                    <a:p>
                      <a:pPr lvl="0">
                        <a:spcBef>
                          <a:spcPts val="0"/>
                        </a:spcBef>
                        <a:buNone/>
                      </a:pPr>
                      <a:r>
                        <a:rPr lang="en-US" sz="1200" u="sng">
                          <a:solidFill>
                            <a:schemeClr val="hlink"/>
                          </a:solidFill>
                          <a:hlinkClick r:id="rId12"/>
                        </a:rPr>
                        <a:t>Healthful Living Wiki</a:t>
                      </a:r>
                    </a:p>
                  </a:txBody>
                  <a:tcPr marL="91425" marR="91425" marT="91425" marB="91425"/>
                </a:tc>
                <a:extLst>
                  <a:ext uri="{0D108BD9-81ED-4DB2-BD59-A6C34878D82A}">
                    <a16:rowId xmlns:a16="http://schemas.microsoft.com/office/drawing/2014/main" val="10003"/>
                  </a:ext>
                </a:extLst>
              </a:tr>
              <a:tr h="381000">
                <a:tc>
                  <a:txBody>
                    <a:bodyPr/>
                    <a:lstStyle/>
                    <a:p>
                      <a:pPr lvl="0" rtl="0">
                        <a:spcBef>
                          <a:spcPts val="0"/>
                        </a:spcBef>
                        <a:buNone/>
                      </a:pPr>
                      <a:r>
                        <a:rPr lang="en-US" sz="1200"/>
                        <a:t>K-12 Program Areas </a:t>
                      </a:r>
                    </a:p>
                    <a:p>
                      <a:pPr lvl="0" rtl="0">
                        <a:spcBef>
                          <a:spcPts val="0"/>
                        </a:spcBef>
                        <a:buNone/>
                      </a:pPr>
                      <a:r>
                        <a:rPr lang="en-US" sz="1200" u="sng">
                          <a:solidFill>
                            <a:schemeClr val="hlink"/>
                          </a:solidFill>
                          <a:hlinkClick r:id="rId13"/>
                        </a:rPr>
                        <a:t>Arts Education</a:t>
                      </a:r>
                      <a:r>
                        <a:rPr lang="en-US" sz="1200"/>
                        <a:t> </a:t>
                      </a:r>
                    </a:p>
                    <a:p>
                      <a:pPr lvl="0" rtl="0">
                        <a:spcBef>
                          <a:spcPts val="0"/>
                        </a:spcBef>
                        <a:buNone/>
                      </a:pPr>
                      <a:r>
                        <a:rPr lang="en-US" sz="1200" u="sng">
                          <a:solidFill>
                            <a:schemeClr val="hlink"/>
                          </a:solidFill>
                          <a:hlinkClick r:id="rId14"/>
                        </a:rPr>
                        <a:t>English Language Development</a:t>
                      </a:r>
                      <a:r>
                        <a:rPr lang="en-US" sz="1200"/>
                        <a:t> (ESL/Title III)</a:t>
                      </a:r>
                    </a:p>
                    <a:p>
                      <a:pPr lvl="0" rtl="0">
                        <a:spcBef>
                          <a:spcPts val="0"/>
                        </a:spcBef>
                        <a:buNone/>
                      </a:pPr>
                      <a:r>
                        <a:rPr lang="en-US" sz="1200" u="sng">
                          <a:solidFill>
                            <a:schemeClr val="hlink"/>
                          </a:solidFill>
                          <a:hlinkClick r:id="rId15"/>
                        </a:rPr>
                        <a:t>School Counseling</a:t>
                      </a:r>
                    </a:p>
                    <a:p>
                      <a:pPr lvl="0">
                        <a:spcBef>
                          <a:spcPts val="0"/>
                        </a:spcBef>
                        <a:buNone/>
                      </a:pPr>
                      <a:r>
                        <a:rPr lang="en-US" sz="1200" u="sng">
                          <a:solidFill>
                            <a:schemeClr val="hlink"/>
                          </a:solidFill>
                          <a:hlinkClick r:id="rId16"/>
                        </a:rPr>
                        <a:t>World Languages</a:t>
                      </a:r>
                    </a:p>
                  </a:txBody>
                  <a:tcPr marL="91425" marR="91425" marT="91425" marB="91425"/>
                </a:tc>
                <a:tc>
                  <a:txBody>
                    <a:bodyPr/>
                    <a:lstStyle/>
                    <a:p>
                      <a:pPr lvl="0">
                        <a:spcBef>
                          <a:spcPts val="0"/>
                        </a:spcBef>
                        <a:buNone/>
                      </a:pPr>
                      <a:r>
                        <a:rPr lang="en-US" sz="1200"/>
                        <a:t>Christie Lynch Ebert</a:t>
                      </a:r>
                    </a:p>
                  </a:txBody>
                  <a:tcPr marL="91425" marR="91425" marT="91425" marB="91425"/>
                </a:tc>
                <a:tc>
                  <a:txBody>
                    <a:bodyPr/>
                    <a:lstStyle/>
                    <a:p>
                      <a:pPr lvl="0" rtl="0">
                        <a:spcBef>
                          <a:spcPts val="0"/>
                        </a:spcBef>
                        <a:buNone/>
                      </a:pPr>
                      <a:endParaRPr sz="1200"/>
                    </a:p>
                    <a:p>
                      <a:pPr lvl="0" rtl="0">
                        <a:spcBef>
                          <a:spcPts val="0"/>
                        </a:spcBef>
                        <a:buNone/>
                      </a:pPr>
                      <a:r>
                        <a:rPr lang="en-US" sz="1200" u="sng">
                          <a:solidFill>
                            <a:schemeClr val="hlink"/>
                          </a:solidFill>
                          <a:hlinkClick r:id="rId17"/>
                        </a:rPr>
                        <a:t>Arts Ed Wiki</a:t>
                      </a:r>
                    </a:p>
                    <a:p>
                      <a:pPr lvl="0" rtl="0">
                        <a:spcBef>
                          <a:spcPts val="0"/>
                        </a:spcBef>
                        <a:buNone/>
                      </a:pPr>
                      <a:r>
                        <a:rPr lang="en-US" sz="1200" u="sng">
                          <a:solidFill>
                            <a:schemeClr val="hlink"/>
                          </a:solidFill>
                          <a:hlinkClick r:id="rId18"/>
                        </a:rPr>
                        <a:t>English Language Development Wiki</a:t>
                      </a:r>
                    </a:p>
                    <a:p>
                      <a:pPr lvl="0" rtl="0">
                        <a:spcBef>
                          <a:spcPts val="0"/>
                        </a:spcBef>
                        <a:buNone/>
                      </a:pPr>
                      <a:r>
                        <a:rPr lang="en-US" sz="1200" u="sng">
                          <a:solidFill>
                            <a:schemeClr val="hlink"/>
                          </a:solidFill>
                          <a:hlinkClick r:id="rId19"/>
                        </a:rPr>
                        <a:t>School Counseling Wiki </a:t>
                      </a:r>
                    </a:p>
                    <a:p>
                      <a:pPr lvl="0">
                        <a:spcBef>
                          <a:spcPts val="0"/>
                        </a:spcBef>
                        <a:buNone/>
                      </a:pPr>
                      <a:r>
                        <a:rPr lang="en-US" sz="1200" u="sng">
                          <a:solidFill>
                            <a:schemeClr val="hlink"/>
                          </a:solidFill>
                          <a:hlinkClick r:id="rId20"/>
                        </a:rPr>
                        <a:t>World Languages Wiki</a:t>
                      </a:r>
                    </a:p>
                  </a:txBody>
                  <a:tcPr marL="91425" marR="91425" marT="91425" marB="91425"/>
                </a:tc>
                <a:extLst>
                  <a:ext uri="{0D108BD9-81ED-4DB2-BD59-A6C34878D82A}">
                    <a16:rowId xmlns:a16="http://schemas.microsoft.com/office/drawing/2014/main" val="10004"/>
                  </a:ext>
                </a:extLst>
              </a:tr>
              <a:tr h="762000">
                <a:tc>
                  <a:txBody>
                    <a:bodyPr/>
                    <a:lstStyle/>
                    <a:p>
                      <a:pPr lvl="0" rtl="0">
                        <a:spcBef>
                          <a:spcPts val="0"/>
                        </a:spcBef>
                        <a:buNone/>
                      </a:pPr>
                      <a:r>
                        <a:rPr lang="en-US" sz="1200" u="sng" dirty="0">
                          <a:solidFill>
                            <a:schemeClr val="hlink"/>
                          </a:solidFill>
                          <a:hlinkClick r:id="rId21"/>
                        </a:rPr>
                        <a:t>Math</a:t>
                      </a:r>
                      <a:r>
                        <a:rPr lang="en-US" sz="1200" dirty="0"/>
                        <a:t> </a:t>
                      </a:r>
                    </a:p>
                    <a:p>
                      <a:pPr lvl="0" rtl="0">
                        <a:spcBef>
                          <a:spcPts val="0"/>
                        </a:spcBef>
                        <a:buNone/>
                      </a:pPr>
                      <a:r>
                        <a:rPr lang="en-US" sz="1200" u="sng" dirty="0">
                          <a:solidFill>
                            <a:schemeClr val="hlink"/>
                          </a:solidFill>
                          <a:hlinkClick r:id="rId22"/>
                        </a:rPr>
                        <a:t>Science</a:t>
                      </a:r>
                      <a:r>
                        <a:rPr lang="en-US" sz="1200" dirty="0"/>
                        <a:t> </a:t>
                      </a:r>
                    </a:p>
                  </a:txBody>
                  <a:tcPr marL="91425" marR="91425" marT="91425" marB="91425"/>
                </a:tc>
                <a:tc>
                  <a:txBody>
                    <a:bodyPr/>
                    <a:lstStyle/>
                    <a:p>
                      <a:pPr lvl="0" rtl="0">
                        <a:spcBef>
                          <a:spcPts val="0"/>
                        </a:spcBef>
                        <a:buNone/>
                      </a:pPr>
                      <a:r>
                        <a:rPr lang="en-US" sz="1200" dirty="0"/>
                        <a:t>Beverly Vance</a:t>
                      </a:r>
                    </a:p>
                  </a:txBody>
                  <a:tcPr marL="91425" marR="91425" marT="91425" marB="91425"/>
                </a:tc>
                <a:tc>
                  <a:txBody>
                    <a:bodyPr/>
                    <a:lstStyle/>
                    <a:p>
                      <a:pPr lvl="0" rtl="0">
                        <a:spcBef>
                          <a:spcPts val="0"/>
                        </a:spcBef>
                        <a:buNone/>
                      </a:pPr>
                      <a:r>
                        <a:rPr lang="en-US" sz="1200" u="sng" dirty="0">
                          <a:solidFill>
                            <a:schemeClr val="hlink"/>
                          </a:solidFill>
                          <a:hlinkClick r:id="rId23"/>
                        </a:rPr>
                        <a:t>Math Wikispace</a:t>
                      </a:r>
                    </a:p>
                    <a:p>
                      <a:pPr lvl="0" rtl="0">
                        <a:spcBef>
                          <a:spcPts val="0"/>
                        </a:spcBef>
                        <a:buNone/>
                      </a:pPr>
                      <a:r>
                        <a:rPr lang="en-US" sz="1200" u="sng" dirty="0">
                          <a:solidFill>
                            <a:schemeClr val="hlink"/>
                          </a:solidFill>
                          <a:hlinkClick r:id="rId24"/>
                        </a:rPr>
                        <a:t>Science Wikispace</a:t>
                      </a:r>
                    </a:p>
                  </a:txBody>
                  <a:tcPr marL="91425" marR="91425" marT="91425" marB="91425"/>
                </a:tc>
                <a:extLst>
                  <a:ext uri="{0D108BD9-81ED-4DB2-BD59-A6C34878D82A}">
                    <a16:rowId xmlns:a16="http://schemas.microsoft.com/office/drawing/2014/main" val="10005"/>
                  </a:ext>
                </a:extLst>
              </a:tr>
              <a:tr h="381000">
                <a:tc>
                  <a:txBody>
                    <a:bodyPr/>
                    <a:lstStyle/>
                    <a:p>
                      <a:pPr lvl="0" rtl="0">
                        <a:spcBef>
                          <a:spcPts val="0"/>
                        </a:spcBef>
                        <a:buNone/>
                      </a:pPr>
                      <a:r>
                        <a:rPr lang="en-US" sz="1200" u="sng">
                          <a:solidFill>
                            <a:schemeClr val="hlink"/>
                          </a:solidFill>
                          <a:hlinkClick r:id="rId25"/>
                        </a:rPr>
                        <a:t>Social Studies</a:t>
                      </a:r>
                      <a:r>
                        <a:rPr lang="en-US" sz="1200"/>
                        <a:t> </a:t>
                      </a:r>
                    </a:p>
                  </a:txBody>
                  <a:tcPr marL="91425" marR="91425" marT="91425" marB="91425"/>
                </a:tc>
                <a:tc>
                  <a:txBody>
                    <a:bodyPr/>
                    <a:lstStyle/>
                    <a:p>
                      <a:pPr lvl="0" rtl="0">
                        <a:spcBef>
                          <a:spcPts val="0"/>
                        </a:spcBef>
                        <a:buNone/>
                      </a:pPr>
                      <a:r>
                        <a:rPr lang="en-US" sz="1200"/>
                        <a:t>Fay Gore</a:t>
                      </a:r>
                    </a:p>
                  </a:txBody>
                  <a:tcPr marL="91425" marR="91425" marT="91425" marB="91425"/>
                </a:tc>
                <a:tc>
                  <a:txBody>
                    <a:bodyPr/>
                    <a:lstStyle/>
                    <a:p>
                      <a:pPr lvl="0" rtl="0">
                        <a:spcBef>
                          <a:spcPts val="0"/>
                        </a:spcBef>
                        <a:buNone/>
                      </a:pPr>
                      <a:r>
                        <a:rPr lang="en-US" sz="1200" u="sng" dirty="0">
                          <a:solidFill>
                            <a:schemeClr val="hlink"/>
                          </a:solidFill>
                          <a:hlinkClick r:id="rId26"/>
                        </a:rPr>
                        <a:t>Social Studies Wikispace</a:t>
                      </a:r>
                    </a:p>
                  </a:txBody>
                  <a:tcPr marL="91425" marR="91425" marT="91425" marB="91425"/>
                </a:tc>
                <a:extLst>
                  <a:ext uri="{0D108BD9-81ED-4DB2-BD59-A6C34878D82A}">
                    <a16:rowId xmlns:a16="http://schemas.microsoft.com/office/drawing/2014/main" val="10006"/>
                  </a:ext>
                </a:extLst>
              </a:tr>
            </a:tbl>
          </a:graphicData>
        </a:graphic>
      </p:graphicFrame>
      <p:sp>
        <p:nvSpPr>
          <p:cNvPr id="451" name="Shape 451"/>
          <p:cNvSpPr txBox="1">
            <a:spLocks noGrp="1"/>
          </p:cNvSpPr>
          <p:nvPr>
            <p:ph type="sldNum" idx="12"/>
          </p:nvPr>
        </p:nvSpPr>
        <p:spPr>
          <a:xfrm>
            <a:off x="6553200" y="6248400"/>
            <a:ext cx="1904999" cy="457200"/>
          </a:xfrm>
          <a:prstGeom prst="rect">
            <a:avLst/>
          </a:prstGeom>
        </p:spPr>
        <p:txBody>
          <a:bodyPr lIns="91425" tIns="45700" rIns="91425" bIns="45700" anchor="t" anchorCtr="0">
            <a:noAutofit/>
          </a:bodyPr>
          <a:lstStyle/>
          <a:p>
            <a:pPr lvl="0">
              <a:spcBef>
                <a:spcPts val="0"/>
              </a:spcBef>
              <a:buClr>
                <a:schemeClr val="folHlink"/>
              </a:buClr>
              <a:buSzPct val="25000"/>
              <a:buFont typeface="Arial"/>
              <a:buNone/>
            </a:pPr>
            <a:fld id="{00000000-1234-1234-1234-123412341234}" type="slidenum">
              <a:rPr lang="en-US"/>
              <a:t>3</a:t>
            </a:fld>
            <a:endParaRPr lang="en-US"/>
          </a:p>
        </p:txBody>
      </p:sp>
    </p:spTree>
    <p:extLst>
      <p:ext uri="{BB962C8B-B14F-4D97-AF65-F5344CB8AC3E}">
        <p14:creationId xmlns:p14="http://schemas.microsoft.com/office/powerpoint/2010/main" val="26081180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Shape 571"/>
          <p:cNvSpPr txBox="1">
            <a:spLocks noGrp="1"/>
          </p:cNvSpPr>
          <p:nvPr>
            <p:ph type="title"/>
          </p:nvPr>
        </p:nvSpPr>
        <p:spPr>
          <a:xfrm>
            <a:off x="685800" y="304800"/>
            <a:ext cx="7772400" cy="990599"/>
          </a:xfrm>
          <a:prstGeom prst="rect">
            <a:avLst/>
          </a:prstGeom>
        </p:spPr>
        <p:txBody>
          <a:bodyPr lIns="91425" tIns="91425" rIns="91425" bIns="91425" anchor="ctr" anchorCtr="0">
            <a:noAutofit/>
          </a:bodyPr>
          <a:lstStyle/>
          <a:p>
            <a:pPr lvl="0" algn="ctr">
              <a:spcBef>
                <a:spcPts val="0"/>
              </a:spcBef>
              <a:buNone/>
            </a:pPr>
            <a:r>
              <a:rPr lang="en-US" sz="3800" b="1"/>
              <a:t>Energizers</a:t>
            </a:r>
          </a:p>
        </p:txBody>
      </p:sp>
      <p:sp>
        <p:nvSpPr>
          <p:cNvPr id="572" name="Shape 572"/>
          <p:cNvSpPr txBox="1">
            <a:spLocks noGrp="1"/>
          </p:cNvSpPr>
          <p:nvPr>
            <p:ph type="body" idx="1"/>
          </p:nvPr>
        </p:nvSpPr>
        <p:spPr>
          <a:xfrm>
            <a:off x="685800" y="5476875"/>
            <a:ext cx="7772400" cy="619200"/>
          </a:xfrm>
          <a:prstGeom prst="rect">
            <a:avLst/>
          </a:prstGeom>
        </p:spPr>
        <p:txBody>
          <a:bodyPr lIns="91425" tIns="91425" rIns="91425" bIns="91425" anchor="t" anchorCtr="0">
            <a:noAutofit/>
          </a:bodyPr>
          <a:lstStyle/>
          <a:p>
            <a:pPr marL="0" lvl="0" indent="-69850" rtl="0">
              <a:lnSpc>
                <a:spcPct val="115000"/>
              </a:lnSpc>
              <a:spcBef>
                <a:spcPts val="500"/>
              </a:spcBef>
              <a:buClr>
                <a:schemeClr val="dk1"/>
              </a:buClr>
              <a:buSzPct val="55000"/>
              <a:buFont typeface="Arial"/>
              <a:buNone/>
            </a:pPr>
            <a:r>
              <a:rPr lang="en-US" sz="2000">
                <a:solidFill>
                  <a:schemeClr val="dk1"/>
                </a:solidFill>
              </a:rPr>
              <a:t>•</a:t>
            </a:r>
            <a:r>
              <a:rPr lang="en-US" sz="2000" u="sng">
                <a:solidFill>
                  <a:schemeClr val="hlink"/>
                </a:solidFill>
                <a:latin typeface="Calibri"/>
                <a:ea typeface="Calibri"/>
                <a:cs typeface="Calibri"/>
                <a:sym typeface="Calibri"/>
                <a:hlinkClick r:id="rId3"/>
              </a:rPr>
              <a:t>https://www.youtube.com/watch?v=iFUZ_KbLfEE&amp;feature=youtu.be</a:t>
            </a:r>
          </a:p>
          <a:p>
            <a:pPr lvl="0">
              <a:spcBef>
                <a:spcPts val="0"/>
              </a:spcBef>
              <a:buNone/>
            </a:pPr>
            <a:endParaRPr/>
          </a:p>
        </p:txBody>
      </p:sp>
      <p:sp>
        <p:nvSpPr>
          <p:cNvPr id="573" name="Shape 573"/>
          <p:cNvSpPr txBox="1">
            <a:spLocks noGrp="1"/>
          </p:cNvSpPr>
          <p:nvPr>
            <p:ph type="sldNum" idx="12"/>
          </p:nvPr>
        </p:nvSpPr>
        <p:spPr>
          <a:xfrm>
            <a:off x="6553200" y="6248400"/>
            <a:ext cx="1904999" cy="457200"/>
          </a:xfrm>
          <a:prstGeom prst="rect">
            <a:avLst/>
          </a:prstGeom>
        </p:spPr>
        <p:txBody>
          <a:bodyPr lIns="91425" tIns="45700" rIns="91425" bIns="45700" anchor="t" anchorCtr="0">
            <a:noAutofit/>
          </a:bodyPr>
          <a:lstStyle/>
          <a:p>
            <a:pPr lvl="0">
              <a:spcBef>
                <a:spcPts val="0"/>
              </a:spcBef>
              <a:buClr>
                <a:schemeClr val="folHlink"/>
              </a:buClr>
              <a:buSzPct val="25000"/>
              <a:buFont typeface="Arial"/>
              <a:buNone/>
            </a:pPr>
            <a:fld id="{00000000-1234-1234-1234-123412341234}" type="slidenum">
              <a:rPr lang="en-US"/>
              <a:t>30</a:t>
            </a:fld>
            <a:endParaRPr lang="en-US"/>
          </a:p>
        </p:txBody>
      </p:sp>
      <p:pic>
        <p:nvPicPr>
          <p:cNvPr id="574" name="Shape 574"/>
          <p:cNvPicPr preferRelativeResize="0"/>
          <p:nvPr/>
        </p:nvPicPr>
        <p:blipFill>
          <a:blip r:embed="rId4">
            <a:alphaModFix/>
          </a:blip>
          <a:stretch>
            <a:fillRect/>
          </a:stretch>
        </p:blipFill>
        <p:spPr>
          <a:xfrm>
            <a:off x="971550" y="1381125"/>
            <a:ext cx="7200900" cy="40957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Shape 580"/>
          <p:cNvSpPr txBox="1">
            <a:spLocks noGrp="1"/>
          </p:cNvSpPr>
          <p:nvPr>
            <p:ph type="title"/>
          </p:nvPr>
        </p:nvSpPr>
        <p:spPr>
          <a:xfrm>
            <a:off x="685800" y="304800"/>
            <a:ext cx="7772400" cy="990599"/>
          </a:xfrm>
          <a:prstGeom prst="rect">
            <a:avLst/>
          </a:prstGeom>
        </p:spPr>
        <p:txBody>
          <a:bodyPr lIns="91425" tIns="91425" rIns="91425" bIns="91425" anchor="ctr" anchorCtr="0">
            <a:noAutofit/>
          </a:bodyPr>
          <a:lstStyle/>
          <a:p>
            <a:pPr lvl="0">
              <a:spcBef>
                <a:spcPts val="0"/>
              </a:spcBef>
              <a:buClr>
                <a:schemeClr val="dk1"/>
              </a:buClr>
              <a:buSzPct val="25000"/>
              <a:buFont typeface="Arial"/>
              <a:buNone/>
            </a:pPr>
            <a:r>
              <a:rPr lang="en-US" sz="3800" b="1" dirty="0">
                <a:solidFill>
                  <a:srgbClr val="A2BC36"/>
                </a:solidFill>
              </a:rPr>
              <a:t>Healthy Schools: Healthful Living Education</a:t>
            </a:r>
          </a:p>
        </p:txBody>
      </p:sp>
      <p:sp>
        <p:nvSpPr>
          <p:cNvPr id="581" name="Shape 581"/>
          <p:cNvSpPr txBox="1"/>
          <p:nvPr/>
        </p:nvSpPr>
        <p:spPr>
          <a:xfrm>
            <a:off x="1115825" y="4833350"/>
            <a:ext cx="10200" cy="76199"/>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582" name="Shape 582"/>
          <p:cNvSpPr txBox="1"/>
          <p:nvPr/>
        </p:nvSpPr>
        <p:spPr>
          <a:xfrm>
            <a:off x="122950" y="2081700"/>
            <a:ext cx="4834500" cy="3411299"/>
          </a:xfrm>
          <a:prstGeom prst="rect">
            <a:avLst/>
          </a:prstGeom>
          <a:noFill/>
          <a:ln>
            <a:noFill/>
          </a:ln>
        </p:spPr>
        <p:txBody>
          <a:bodyPr lIns="91425" tIns="91425" rIns="91425" bIns="91425" anchor="t" anchorCtr="0">
            <a:noAutofit/>
          </a:bodyPr>
          <a:lstStyle/>
          <a:p>
            <a:pPr marL="457200" lvl="0" indent="-355600" rtl="0">
              <a:spcBef>
                <a:spcPts val="0"/>
              </a:spcBef>
              <a:buSzPct val="100000"/>
              <a:buChar char="●"/>
            </a:pPr>
            <a:r>
              <a:rPr lang="en-US" sz="2400" dirty="0"/>
              <a:t>Energizer Updates</a:t>
            </a:r>
          </a:p>
          <a:p>
            <a:pPr marL="457200" lvl="0" indent="-355600" rtl="0">
              <a:spcBef>
                <a:spcPts val="0"/>
              </a:spcBef>
              <a:buSzPct val="100000"/>
              <a:buChar char="●"/>
            </a:pPr>
            <a:r>
              <a:rPr lang="en-US" sz="2400" dirty="0" err="1"/>
              <a:t>Gfeller</a:t>
            </a:r>
            <a:r>
              <a:rPr lang="en-US" sz="2400" dirty="0"/>
              <a:t>-Waller Concussion resources</a:t>
            </a:r>
          </a:p>
          <a:p>
            <a:pPr marL="457200" lvl="0" indent="-355600" rtl="0">
              <a:spcBef>
                <a:spcPts val="0"/>
              </a:spcBef>
              <a:buSzPct val="100000"/>
              <a:buChar char="●"/>
            </a:pPr>
            <a:r>
              <a:rPr lang="en-US" sz="2400" dirty="0"/>
              <a:t>Monthly Updates</a:t>
            </a:r>
          </a:p>
          <a:p>
            <a:pPr marL="457200" lvl="0" indent="-355600" rtl="0">
              <a:spcBef>
                <a:spcPts val="0"/>
              </a:spcBef>
              <a:buSzPct val="100000"/>
              <a:buChar char="●"/>
            </a:pPr>
            <a:r>
              <a:rPr lang="en-US" sz="2400" dirty="0"/>
              <a:t>CPR Instructional resources</a:t>
            </a:r>
          </a:p>
          <a:p>
            <a:pPr marL="457200" lvl="0" indent="-355600" rtl="0">
              <a:spcBef>
                <a:spcPts val="0"/>
              </a:spcBef>
              <a:buSzPct val="100000"/>
              <a:buChar char="●"/>
            </a:pPr>
            <a:r>
              <a:rPr lang="en-US" sz="2400" u="sng" dirty="0">
                <a:solidFill>
                  <a:schemeClr val="hlink"/>
                </a:solidFill>
                <a:hlinkClick r:id="rId3"/>
              </a:rPr>
              <a:t>http://hlnces.ncdpi.wikispaces.net/Healthful+Living+Home</a:t>
            </a:r>
          </a:p>
          <a:p>
            <a:pPr lvl="0" rtl="0">
              <a:spcBef>
                <a:spcPts val="0"/>
              </a:spcBef>
              <a:buNone/>
            </a:pPr>
            <a:endParaRPr sz="2000" dirty="0"/>
          </a:p>
          <a:p>
            <a:pPr lvl="0" rtl="0">
              <a:spcBef>
                <a:spcPts val="0"/>
              </a:spcBef>
              <a:buNone/>
            </a:pPr>
            <a:endParaRPr dirty="0"/>
          </a:p>
          <a:p>
            <a:pPr lvl="0" rtl="0">
              <a:spcBef>
                <a:spcPts val="0"/>
              </a:spcBef>
              <a:buNone/>
            </a:pPr>
            <a:endParaRPr dirty="0"/>
          </a:p>
          <a:p>
            <a:pPr lvl="0">
              <a:spcBef>
                <a:spcPts val="0"/>
              </a:spcBef>
              <a:buNone/>
            </a:pPr>
            <a:endParaRPr dirty="0"/>
          </a:p>
        </p:txBody>
      </p:sp>
      <p:pic>
        <p:nvPicPr>
          <p:cNvPr id="583" name="Shape 583"/>
          <p:cNvPicPr preferRelativeResize="0"/>
          <p:nvPr/>
        </p:nvPicPr>
        <p:blipFill>
          <a:blip r:embed="rId4">
            <a:alphaModFix/>
          </a:blip>
          <a:stretch>
            <a:fillRect/>
          </a:stretch>
        </p:blipFill>
        <p:spPr>
          <a:xfrm>
            <a:off x="4957400" y="1767027"/>
            <a:ext cx="3838524" cy="3838500"/>
          </a:xfrm>
          <a:prstGeom prst="rect">
            <a:avLst/>
          </a:prstGeom>
          <a:noFill/>
          <a:ln>
            <a:noFill/>
          </a:ln>
        </p:spPr>
      </p:pic>
      <p:sp>
        <p:nvSpPr>
          <p:cNvPr id="584" name="Shape 584"/>
          <p:cNvSpPr txBox="1">
            <a:spLocks noGrp="1"/>
          </p:cNvSpPr>
          <p:nvPr>
            <p:ph type="sldNum" idx="12"/>
          </p:nvPr>
        </p:nvSpPr>
        <p:spPr>
          <a:xfrm>
            <a:off x="6553200" y="6248400"/>
            <a:ext cx="1904999" cy="457200"/>
          </a:xfrm>
          <a:prstGeom prst="rect">
            <a:avLst/>
          </a:prstGeom>
        </p:spPr>
        <p:txBody>
          <a:bodyPr lIns="91425" tIns="45700" rIns="91425" bIns="45700" anchor="t" anchorCtr="0">
            <a:noAutofit/>
          </a:bodyPr>
          <a:lstStyle/>
          <a:p>
            <a:pPr lvl="0">
              <a:spcBef>
                <a:spcPts val="0"/>
              </a:spcBef>
              <a:buClr>
                <a:schemeClr val="folHlink"/>
              </a:buClr>
              <a:buSzPct val="25000"/>
              <a:buFont typeface="Arial"/>
              <a:buNone/>
            </a:pPr>
            <a:fld id="{00000000-1234-1234-1234-123412341234}" type="slidenum">
              <a:rPr lang="en-US"/>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Shape 590"/>
          <p:cNvSpPr txBox="1">
            <a:spLocks noGrp="1"/>
          </p:cNvSpPr>
          <p:nvPr>
            <p:ph type="title"/>
          </p:nvPr>
        </p:nvSpPr>
        <p:spPr>
          <a:xfrm>
            <a:off x="685800" y="304800"/>
            <a:ext cx="7772400" cy="990599"/>
          </a:xfrm>
          <a:prstGeom prst="rect">
            <a:avLst/>
          </a:prstGeom>
        </p:spPr>
        <p:txBody>
          <a:bodyPr lIns="91425" tIns="91425" rIns="91425" bIns="91425" anchor="ctr" anchorCtr="0">
            <a:noAutofit/>
          </a:bodyPr>
          <a:lstStyle/>
          <a:p>
            <a:pPr lvl="0">
              <a:spcBef>
                <a:spcPts val="0"/>
              </a:spcBef>
              <a:buClr>
                <a:schemeClr val="dk1"/>
              </a:buClr>
              <a:buSzPct val="25000"/>
              <a:buFont typeface="Arial"/>
              <a:buNone/>
            </a:pPr>
            <a:r>
              <a:rPr lang="en-US" sz="3800" b="1">
                <a:solidFill>
                  <a:srgbClr val="A2BC36"/>
                </a:solidFill>
              </a:rPr>
              <a:t>Healthy Schools: Middle School Athletics</a:t>
            </a:r>
          </a:p>
        </p:txBody>
      </p:sp>
      <p:pic>
        <p:nvPicPr>
          <p:cNvPr id="591" name="Shape 591"/>
          <p:cNvPicPr preferRelativeResize="0"/>
          <p:nvPr/>
        </p:nvPicPr>
        <p:blipFill>
          <a:blip r:embed="rId3">
            <a:alphaModFix/>
          </a:blip>
          <a:stretch>
            <a:fillRect/>
          </a:stretch>
        </p:blipFill>
        <p:spPr>
          <a:xfrm>
            <a:off x="-4449" y="1428475"/>
            <a:ext cx="9094076" cy="2889076"/>
          </a:xfrm>
          <a:prstGeom prst="rect">
            <a:avLst/>
          </a:prstGeom>
          <a:noFill/>
          <a:ln>
            <a:noFill/>
          </a:ln>
        </p:spPr>
      </p:pic>
      <p:sp>
        <p:nvSpPr>
          <p:cNvPr id="592" name="Shape 592"/>
          <p:cNvSpPr txBox="1"/>
          <p:nvPr/>
        </p:nvSpPr>
        <p:spPr>
          <a:xfrm>
            <a:off x="542625" y="4203200"/>
            <a:ext cx="8546999" cy="1688700"/>
          </a:xfrm>
          <a:prstGeom prst="rect">
            <a:avLst/>
          </a:prstGeom>
          <a:noFill/>
          <a:ln>
            <a:noFill/>
          </a:ln>
        </p:spPr>
        <p:txBody>
          <a:bodyPr lIns="91425" tIns="91425" rIns="91425" bIns="91425" anchor="t" anchorCtr="0">
            <a:noAutofit/>
          </a:bodyPr>
          <a:lstStyle/>
          <a:p>
            <a:pPr lvl="0" rtl="0">
              <a:lnSpc>
                <a:spcPct val="100000"/>
              </a:lnSpc>
              <a:spcBef>
                <a:spcPts val="800"/>
              </a:spcBef>
              <a:buNone/>
            </a:pPr>
            <a:r>
              <a:rPr lang="en-US" sz="2000" b="1">
                <a:solidFill>
                  <a:srgbClr val="A2BC36"/>
                </a:solidFill>
              </a:rPr>
              <a:t>Rule Development	     </a:t>
            </a:r>
          </a:p>
          <a:p>
            <a:pPr lvl="0" rtl="0">
              <a:lnSpc>
                <a:spcPct val="100000"/>
              </a:lnSpc>
              <a:spcBef>
                <a:spcPts val="800"/>
              </a:spcBef>
              <a:buNone/>
            </a:pPr>
            <a:r>
              <a:rPr lang="en-US" sz="2000" b="1">
                <a:solidFill>
                  <a:srgbClr val="A2BC36"/>
                </a:solidFill>
              </a:rPr>
              <a:t>Oversight        </a:t>
            </a:r>
          </a:p>
          <a:p>
            <a:pPr lvl="0" rtl="0">
              <a:lnSpc>
                <a:spcPct val="100000"/>
              </a:lnSpc>
              <a:spcBef>
                <a:spcPts val="800"/>
              </a:spcBef>
              <a:buNone/>
            </a:pPr>
            <a:r>
              <a:rPr lang="en-US" sz="2000" b="1">
                <a:solidFill>
                  <a:srgbClr val="A2BC36"/>
                </a:solidFill>
              </a:rPr>
              <a:t>Rule Interpretation</a:t>
            </a:r>
          </a:p>
          <a:p>
            <a:pPr marL="457200" lvl="0" indent="-355600" rtl="0">
              <a:spcBef>
                <a:spcPts val="0"/>
              </a:spcBef>
              <a:buClr>
                <a:schemeClr val="dk1"/>
              </a:buClr>
              <a:buSzPct val="100000"/>
              <a:buChar char="●"/>
            </a:pPr>
            <a:r>
              <a:rPr lang="en-US" sz="2000" u="sng">
                <a:solidFill>
                  <a:schemeClr val="hlink"/>
                </a:solidFill>
                <a:hlinkClick r:id="rId4"/>
              </a:rPr>
              <a:t>http://hlnces.ncdpi.wikispaces.net/Healthful+Living+Home</a:t>
            </a:r>
          </a:p>
          <a:p>
            <a:pPr lvl="0" rtl="0">
              <a:spcBef>
                <a:spcPts val="800"/>
              </a:spcBef>
              <a:buNone/>
            </a:pPr>
            <a:endParaRPr sz="2000">
              <a:solidFill>
                <a:schemeClr val="dk1"/>
              </a:solidFill>
            </a:endParaRPr>
          </a:p>
          <a:p>
            <a:pPr lvl="0" rtl="0">
              <a:lnSpc>
                <a:spcPct val="100000"/>
              </a:lnSpc>
              <a:spcBef>
                <a:spcPts val="800"/>
              </a:spcBef>
              <a:buNone/>
            </a:pPr>
            <a:endParaRPr sz="2000">
              <a:solidFill>
                <a:schemeClr val="dk1"/>
              </a:solidFill>
            </a:endParaRPr>
          </a:p>
          <a:p>
            <a:pPr lvl="0" rtl="0">
              <a:lnSpc>
                <a:spcPct val="100000"/>
              </a:lnSpc>
              <a:spcBef>
                <a:spcPts val="800"/>
              </a:spcBef>
              <a:buNone/>
            </a:pPr>
            <a:endParaRPr sz="2000">
              <a:solidFill>
                <a:schemeClr val="dk1"/>
              </a:solidFill>
            </a:endParaRPr>
          </a:p>
          <a:p>
            <a:pPr lvl="0" rtl="0">
              <a:lnSpc>
                <a:spcPct val="100000"/>
              </a:lnSpc>
              <a:spcBef>
                <a:spcPts val="800"/>
              </a:spcBef>
              <a:buNone/>
            </a:pPr>
            <a:endParaRPr/>
          </a:p>
        </p:txBody>
      </p:sp>
      <p:sp>
        <p:nvSpPr>
          <p:cNvPr id="593" name="Shape 593"/>
          <p:cNvSpPr txBox="1">
            <a:spLocks noGrp="1"/>
          </p:cNvSpPr>
          <p:nvPr>
            <p:ph type="sldNum" idx="12"/>
          </p:nvPr>
        </p:nvSpPr>
        <p:spPr>
          <a:xfrm>
            <a:off x="6553200" y="6248400"/>
            <a:ext cx="1904999" cy="457200"/>
          </a:xfrm>
          <a:prstGeom prst="rect">
            <a:avLst/>
          </a:prstGeom>
        </p:spPr>
        <p:txBody>
          <a:bodyPr lIns="91425" tIns="45700" rIns="91425" bIns="45700" anchor="t" anchorCtr="0">
            <a:noAutofit/>
          </a:bodyPr>
          <a:lstStyle/>
          <a:p>
            <a:pPr lvl="0">
              <a:spcBef>
                <a:spcPts val="0"/>
              </a:spcBef>
              <a:buClr>
                <a:schemeClr val="folHlink"/>
              </a:buClr>
              <a:buSzPct val="25000"/>
              <a:buFont typeface="Arial"/>
              <a:buNone/>
            </a:pPr>
            <a:fld id="{00000000-1234-1234-1234-123412341234}" type="slidenum">
              <a:rPr lang="en-US"/>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Shape 599"/>
          <p:cNvSpPr txBox="1">
            <a:spLocks noGrp="1"/>
          </p:cNvSpPr>
          <p:nvPr>
            <p:ph type="title"/>
          </p:nvPr>
        </p:nvSpPr>
        <p:spPr>
          <a:xfrm>
            <a:off x="685800" y="304800"/>
            <a:ext cx="7772400" cy="990599"/>
          </a:xfrm>
          <a:prstGeom prst="rect">
            <a:avLst/>
          </a:prstGeom>
        </p:spPr>
        <p:txBody>
          <a:bodyPr lIns="91425" tIns="91425" rIns="91425" bIns="91425" anchor="ctr" anchorCtr="0">
            <a:noAutofit/>
          </a:bodyPr>
          <a:lstStyle/>
          <a:p>
            <a:pPr lvl="0">
              <a:spcBef>
                <a:spcPts val="0"/>
              </a:spcBef>
              <a:buClr>
                <a:schemeClr val="dk1"/>
              </a:buClr>
              <a:buSzPct val="25000"/>
              <a:buFont typeface="Arial"/>
              <a:buNone/>
            </a:pPr>
            <a:r>
              <a:rPr lang="en-US" sz="3800" b="1">
                <a:solidFill>
                  <a:srgbClr val="A2BC36"/>
                </a:solidFill>
              </a:rPr>
              <a:t>Healthy Schools: HIV/STD Prevention</a:t>
            </a:r>
          </a:p>
        </p:txBody>
      </p:sp>
      <p:sp>
        <p:nvSpPr>
          <p:cNvPr id="600" name="Shape 600"/>
          <p:cNvSpPr txBox="1">
            <a:spLocks noGrp="1"/>
          </p:cNvSpPr>
          <p:nvPr>
            <p:ph type="body" idx="1"/>
          </p:nvPr>
        </p:nvSpPr>
        <p:spPr>
          <a:xfrm>
            <a:off x="409425" y="1391404"/>
            <a:ext cx="4565400" cy="4495800"/>
          </a:xfrm>
          <a:prstGeom prst="rect">
            <a:avLst/>
          </a:prstGeom>
        </p:spPr>
        <p:txBody>
          <a:bodyPr lIns="91425" tIns="91425" rIns="91425" bIns="91425" anchor="t" anchorCtr="0">
            <a:noAutofit/>
          </a:bodyPr>
          <a:lstStyle/>
          <a:p>
            <a:pPr marL="0" lvl="0" indent="0" rtl="0">
              <a:lnSpc>
                <a:spcPct val="115000"/>
              </a:lnSpc>
              <a:spcBef>
                <a:spcPts val="800"/>
              </a:spcBef>
              <a:buNone/>
            </a:pPr>
            <a:r>
              <a:rPr lang="en-US" sz="2400" b="1" dirty="0">
                <a:solidFill>
                  <a:srgbClr val="A2BC36"/>
                </a:solidFill>
              </a:rPr>
              <a:t>CDC Funding addressing 4 Approaches</a:t>
            </a:r>
          </a:p>
          <a:p>
            <a:pPr marL="0" lvl="0" indent="0" rtl="0">
              <a:lnSpc>
                <a:spcPct val="115000"/>
              </a:lnSpc>
              <a:spcBef>
                <a:spcPts val="800"/>
              </a:spcBef>
              <a:buNone/>
            </a:pPr>
            <a:endParaRPr lang="en-US" sz="2400" b="1" dirty="0">
              <a:solidFill>
                <a:srgbClr val="A2BC36"/>
              </a:solidFill>
            </a:endParaRPr>
          </a:p>
          <a:p>
            <a:pPr marL="457200" lvl="0" indent="-355600" rtl="0">
              <a:lnSpc>
                <a:spcPct val="115000"/>
              </a:lnSpc>
              <a:spcBef>
                <a:spcPts val="800"/>
              </a:spcBef>
              <a:buClr>
                <a:schemeClr val="dk1"/>
              </a:buClr>
              <a:buSzPct val="100000"/>
            </a:pPr>
            <a:r>
              <a:rPr lang="en-US" sz="2000" dirty="0">
                <a:solidFill>
                  <a:schemeClr val="dk1"/>
                </a:solidFill>
              </a:rPr>
              <a:t>Exemplary Sexual Health Education</a:t>
            </a:r>
          </a:p>
          <a:p>
            <a:pPr marL="457200" lvl="0" indent="-355600" rtl="0">
              <a:lnSpc>
                <a:spcPct val="115000"/>
              </a:lnSpc>
              <a:spcBef>
                <a:spcPts val="800"/>
              </a:spcBef>
              <a:buClr>
                <a:schemeClr val="dk1"/>
              </a:buClr>
              <a:buSzPct val="100000"/>
            </a:pPr>
            <a:r>
              <a:rPr lang="en-US" sz="2000" dirty="0">
                <a:solidFill>
                  <a:schemeClr val="dk1"/>
                </a:solidFill>
              </a:rPr>
              <a:t>Access to Sexual Health Services</a:t>
            </a:r>
          </a:p>
          <a:p>
            <a:pPr marL="457200" lvl="0" indent="-355600" rtl="0">
              <a:lnSpc>
                <a:spcPct val="115000"/>
              </a:lnSpc>
              <a:spcBef>
                <a:spcPts val="800"/>
              </a:spcBef>
              <a:buClr>
                <a:schemeClr val="dk1"/>
              </a:buClr>
              <a:buSzPct val="100000"/>
            </a:pPr>
            <a:r>
              <a:rPr lang="en-US" sz="2000" dirty="0">
                <a:solidFill>
                  <a:schemeClr val="dk1"/>
                </a:solidFill>
              </a:rPr>
              <a:t>Safe and Supportive Environments for Students and Staff</a:t>
            </a:r>
          </a:p>
          <a:p>
            <a:pPr marL="457200" lvl="0" indent="-355600" rtl="0">
              <a:lnSpc>
                <a:spcPct val="115000"/>
              </a:lnSpc>
              <a:spcBef>
                <a:spcPts val="800"/>
              </a:spcBef>
              <a:buClr>
                <a:schemeClr val="dk1"/>
              </a:buClr>
              <a:buSzPct val="100000"/>
            </a:pPr>
            <a:r>
              <a:rPr lang="en-US" sz="2000" dirty="0">
                <a:solidFill>
                  <a:schemeClr val="dk1"/>
                </a:solidFill>
              </a:rPr>
              <a:t>Policy</a:t>
            </a:r>
          </a:p>
          <a:p>
            <a:pPr lvl="0">
              <a:spcBef>
                <a:spcPts val="0"/>
              </a:spcBef>
              <a:buNone/>
            </a:pPr>
            <a:endParaRPr dirty="0"/>
          </a:p>
        </p:txBody>
      </p:sp>
      <p:pic>
        <p:nvPicPr>
          <p:cNvPr id="601" name="Shape 601"/>
          <p:cNvPicPr preferRelativeResize="0"/>
          <p:nvPr/>
        </p:nvPicPr>
        <p:blipFill>
          <a:blip r:embed="rId3">
            <a:alphaModFix/>
          </a:blip>
          <a:stretch>
            <a:fillRect/>
          </a:stretch>
        </p:blipFill>
        <p:spPr>
          <a:xfrm>
            <a:off x="5251200" y="1182312"/>
            <a:ext cx="3124200" cy="4391025"/>
          </a:xfrm>
          <a:prstGeom prst="rect">
            <a:avLst/>
          </a:prstGeom>
          <a:noFill/>
          <a:ln>
            <a:noFill/>
          </a:ln>
        </p:spPr>
      </p:pic>
      <p:sp>
        <p:nvSpPr>
          <p:cNvPr id="602" name="Shape 602"/>
          <p:cNvSpPr txBox="1">
            <a:spLocks noGrp="1"/>
          </p:cNvSpPr>
          <p:nvPr>
            <p:ph type="sldNum" idx="12"/>
          </p:nvPr>
        </p:nvSpPr>
        <p:spPr>
          <a:xfrm>
            <a:off x="6553200" y="6248400"/>
            <a:ext cx="1904999" cy="457200"/>
          </a:xfrm>
          <a:prstGeom prst="rect">
            <a:avLst/>
          </a:prstGeom>
        </p:spPr>
        <p:txBody>
          <a:bodyPr lIns="91425" tIns="45700" rIns="91425" bIns="45700" anchor="t" anchorCtr="0">
            <a:noAutofit/>
          </a:bodyPr>
          <a:lstStyle/>
          <a:p>
            <a:pPr lvl="0">
              <a:spcBef>
                <a:spcPts val="0"/>
              </a:spcBef>
              <a:buClr>
                <a:schemeClr val="folHlink"/>
              </a:buClr>
              <a:buSzPct val="25000"/>
              <a:buFont typeface="Arial"/>
              <a:buNone/>
            </a:pPr>
            <a:fld id="{00000000-1234-1234-1234-123412341234}" type="slidenum">
              <a:rPr lang="en-US"/>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Shape 608"/>
          <p:cNvSpPr txBox="1">
            <a:spLocks noGrp="1"/>
          </p:cNvSpPr>
          <p:nvPr>
            <p:ph type="title"/>
          </p:nvPr>
        </p:nvSpPr>
        <p:spPr>
          <a:xfrm>
            <a:off x="685800" y="304800"/>
            <a:ext cx="7772400" cy="990599"/>
          </a:xfrm>
          <a:prstGeom prst="rect">
            <a:avLst/>
          </a:prstGeom>
        </p:spPr>
        <p:txBody>
          <a:bodyPr lIns="91425" tIns="91425" rIns="91425" bIns="91425" anchor="ctr" anchorCtr="0">
            <a:noAutofit/>
          </a:bodyPr>
          <a:lstStyle/>
          <a:p>
            <a:pPr lvl="0">
              <a:spcBef>
                <a:spcPts val="0"/>
              </a:spcBef>
              <a:buClr>
                <a:schemeClr val="dk1"/>
              </a:buClr>
              <a:buSzPct val="25000"/>
              <a:buFont typeface="Arial"/>
              <a:buNone/>
            </a:pPr>
            <a:r>
              <a:rPr lang="en-US" sz="3800" b="1">
                <a:solidFill>
                  <a:srgbClr val="A2BC36"/>
                </a:solidFill>
              </a:rPr>
              <a:t>Healthy Schools: Youth at Disproportionate Risk</a:t>
            </a:r>
          </a:p>
        </p:txBody>
      </p:sp>
      <p:sp>
        <p:nvSpPr>
          <p:cNvPr id="609" name="Shape 609"/>
          <p:cNvSpPr txBox="1"/>
          <p:nvPr/>
        </p:nvSpPr>
        <p:spPr>
          <a:xfrm>
            <a:off x="163900" y="2145800"/>
            <a:ext cx="2947799" cy="3459600"/>
          </a:xfrm>
          <a:prstGeom prst="rect">
            <a:avLst/>
          </a:prstGeom>
          <a:noFill/>
          <a:ln>
            <a:noFill/>
          </a:ln>
        </p:spPr>
        <p:txBody>
          <a:bodyPr lIns="91425" tIns="91425" rIns="91425" bIns="91425" anchor="t" anchorCtr="0">
            <a:noAutofit/>
          </a:bodyPr>
          <a:lstStyle/>
          <a:p>
            <a:pPr lvl="0" rtl="0">
              <a:spcBef>
                <a:spcPts val="0"/>
              </a:spcBef>
              <a:buNone/>
            </a:pPr>
            <a:r>
              <a:rPr lang="en-US" sz="2000" b="1">
                <a:solidFill>
                  <a:srgbClr val="A2BC36"/>
                </a:solidFill>
              </a:rPr>
              <a:t>PD for Teachers and Administrators:</a:t>
            </a:r>
          </a:p>
          <a:p>
            <a:pPr lvl="0" rtl="0">
              <a:spcBef>
                <a:spcPts val="0"/>
              </a:spcBef>
              <a:buNone/>
            </a:pPr>
            <a:endParaRPr sz="2000" b="1">
              <a:solidFill>
                <a:srgbClr val="A2BC36"/>
              </a:solidFill>
            </a:endParaRPr>
          </a:p>
          <a:p>
            <a:pPr lvl="0" rtl="0">
              <a:spcBef>
                <a:spcPts val="0"/>
              </a:spcBef>
              <a:buNone/>
            </a:pPr>
            <a:r>
              <a:rPr lang="en-US" sz="2000"/>
              <a:t>How to be an Ally to LGBTQ Youth</a:t>
            </a:r>
          </a:p>
          <a:p>
            <a:pPr lvl="0" rtl="0">
              <a:spcBef>
                <a:spcPts val="0"/>
              </a:spcBef>
              <a:buNone/>
            </a:pPr>
            <a:r>
              <a:rPr lang="en-US" u="sng">
                <a:solidFill>
                  <a:schemeClr val="hlink"/>
                </a:solidFill>
                <a:hlinkClick r:id="rId3"/>
              </a:rPr>
              <a:t>https://www.youtube.com/watch?v=FYGZdfJQ4_g</a:t>
            </a:r>
          </a:p>
          <a:p>
            <a:pPr lvl="0" rtl="0">
              <a:spcBef>
                <a:spcPts val="0"/>
              </a:spcBef>
              <a:buNone/>
            </a:pPr>
            <a:endParaRPr sz="2000"/>
          </a:p>
          <a:p>
            <a:pPr lvl="0">
              <a:spcBef>
                <a:spcPts val="0"/>
              </a:spcBef>
              <a:buNone/>
            </a:pPr>
            <a:r>
              <a:rPr lang="en-US" sz="2000"/>
              <a:t>Working with Transgender Youth</a:t>
            </a:r>
          </a:p>
        </p:txBody>
      </p:sp>
      <p:pic>
        <p:nvPicPr>
          <p:cNvPr id="610" name="Shape 610" descr="ally.jpg"/>
          <p:cNvPicPr preferRelativeResize="0"/>
          <p:nvPr/>
        </p:nvPicPr>
        <p:blipFill>
          <a:blip r:embed="rId4">
            <a:alphaModFix/>
          </a:blip>
          <a:stretch>
            <a:fillRect/>
          </a:stretch>
        </p:blipFill>
        <p:spPr>
          <a:xfrm>
            <a:off x="3111700" y="1798975"/>
            <a:ext cx="5919600" cy="4276653"/>
          </a:xfrm>
          <a:prstGeom prst="rect">
            <a:avLst/>
          </a:prstGeom>
          <a:noFill/>
          <a:ln>
            <a:noFill/>
          </a:ln>
        </p:spPr>
      </p:pic>
      <p:sp>
        <p:nvSpPr>
          <p:cNvPr id="611" name="Shape 611"/>
          <p:cNvSpPr txBox="1">
            <a:spLocks noGrp="1"/>
          </p:cNvSpPr>
          <p:nvPr>
            <p:ph type="sldNum" idx="12"/>
          </p:nvPr>
        </p:nvSpPr>
        <p:spPr>
          <a:xfrm>
            <a:off x="6553200" y="6248400"/>
            <a:ext cx="1904999" cy="457200"/>
          </a:xfrm>
          <a:prstGeom prst="rect">
            <a:avLst/>
          </a:prstGeom>
        </p:spPr>
        <p:txBody>
          <a:bodyPr lIns="91425" tIns="45700" rIns="91425" bIns="45700" anchor="t" anchorCtr="0">
            <a:noAutofit/>
          </a:bodyPr>
          <a:lstStyle/>
          <a:p>
            <a:pPr lvl="0">
              <a:spcBef>
                <a:spcPts val="0"/>
              </a:spcBef>
              <a:buClr>
                <a:schemeClr val="folHlink"/>
              </a:buClr>
              <a:buSzPct val="25000"/>
              <a:buFont typeface="Arial"/>
              <a:buNone/>
            </a:pPr>
            <a:fld id="{00000000-1234-1234-1234-123412341234}" type="slidenum">
              <a:rPr lang="en-US"/>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Shape 617"/>
          <p:cNvSpPr txBox="1">
            <a:spLocks noGrp="1"/>
          </p:cNvSpPr>
          <p:nvPr>
            <p:ph type="title"/>
          </p:nvPr>
        </p:nvSpPr>
        <p:spPr>
          <a:xfrm>
            <a:off x="685800" y="304800"/>
            <a:ext cx="7772400" cy="990599"/>
          </a:xfrm>
          <a:prstGeom prst="rect">
            <a:avLst/>
          </a:prstGeom>
        </p:spPr>
        <p:txBody>
          <a:bodyPr lIns="91425" tIns="91425" rIns="91425" bIns="91425" anchor="ctr" anchorCtr="0">
            <a:noAutofit/>
          </a:bodyPr>
          <a:lstStyle/>
          <a:p>
            <a:pPr lvl="0">
              <a:spcBef>
                <a:spcPts val="0"/>
              </a:spcBef>
              <a:buClr>
                <a:schemeClr val="dk1"/>
              </a:buClr>
              <a:buSzPct val="25000"/>
              <a:buFont typeface="Arial"/>
              <a:buNone/>
            </a:pPr>
            <a:r>
              <a:rPr lang="en-US" sz="3800" b="1">
                <a:solidFill>
                  <a:srgbClr val="A2BC36"/>
                </a:solidFill>
              </a:rPr>
              <a:t>Healthy Schools: Title V Abstinence Education</a:t>
            </a:r>
          </a:p>
        </p:txBody>
      </p:sp>
      <p:sp>
        <p:nvSpPr>
          <p:cNvPr id="618" name="Shape 618"/>
          <p:cNvSpPr txBox="1">
            <a:spLocks noGrp="1"/>
          </p:cNvSpPr>
          <p:nvPr>
            <p:ph type="body" idx="1"/>
          </p:nvPr>
        </p:nvSpPr>
        <p:spPr>
          <a:xfrm>
            <a:off x="685800" y="1600200"/>
            <a:ext cx="7772400" cy="4495800"/>
          </a:xfrm>
          <a:prstGeom prst="rect">
            <a:avLst/>
          </a:prstGeom>
        </p:spPr>
        <p:txBody>
          <a:bodyPr lIns="91425" tIns="91425" rIns="91425" bIns="91425" anchor="t" anchorCtr="0">
            <a:noAutofit/>
          </a:bodyPr>
          <a:lstStyle/>
          <a:p>
            <a:pPr marL="457200" lvl="0" indent="-355600" rtl="0">
              <a:lnSpc>
                <a:spcPct val="115000"/>
              </a:lnSpc>
              <a:spcBef>
                <a:spcPts val="800"/>
              </a:spcBef>
              <a:buClr>
                <a:schemeClr val="dk1"/>
              </a:buClr>
              <a:buSzPct val="100000"/>
            </a:pPr>
            <a:r>
              <a:rPr lang="en-US" sz="2000">
                <a:solidFill>
                  <a:schemeClr val="dk1"/>
                </a:solidFill>
              </a:rPr>
              <a:t>Health Education</a:t>
            </a:r>
          </a:p>
          <a:p>
            <a:pPr marL="0" lvl="0" indent="-69850" rtl="0">
              <a:lnSpc>
                <a:spcPct val="115000"/>
              </a:lnSpc>
              <a:spcBef>
                <a:spcPts val="800"/>
              </a:spcBef>
              <a:buClr>
                <a:schemeClr val="dk1"/>
              </a:buClr>
              <a:buSzPct val="55000"/>
              <a:buFont typeface="Arial"/>
              <a:buNone/>
            </a:pPr>
            <a:endParaRPr sz="2000">
              <a:solidFill>
                <a:schemeClr val="dk1"/>
              </a:solidFill>
            </a:endParaRPr>
          </a:p>
          <a:p>
            <a:pPr marL="457200" lvl="0" indent="-355600" rtl="0">
              <a:lnSpc>
                <a:spcPct val="115000"/>
              </a:lnSpc>
              <a:spcBef>
                <a:spcPts val="0"/>
              </a:spcBef>
              <a:buClr>
                <a:schemeClr val="dk1"/>
              </a:buClr>
              <a:buSzPct val="100000"/>
            </a:pPr>
            <a:r>
              <a:rPr lang="en-US" sz="2000">
                <a:solidFill>
                  <a:schemeClr val="dk1"/>
                </a:solidFill>
              </a:rPr>
              <a:t>Parent/Community</a:t>
            </a:r>
          </a:p>
          <a:p>
            <a:pPr marL="0" lvl="0" indent="0" rtl="0">
              <a:lnSpc>
                <a:spcPct val="115000"/>
              </a:lnSpc>
              <a:spcBef>
                <a:spcPts val="0"/>
              </a:spcBef>
              <a:buNone/>
            </a:pPr>
            <a:r>
              <a:rPr lang="en-US" sz="2000">
                <a:solidFill>
                  <a:schemeClr val="dk1"/>
                </a:solidFill>
              </a:rPr>
              <a:t>   	Involvement</a:t>
            </a:r>
          </a:p>
          <a:p>
            <a:pPr marL="0" lvl="0" indent="0" rtl="0">
              <a:lnSpc>
                <a:spcPct val="115000"/>
              </a:lnSpc>
              <a:spcBef>
                <a:spcPts val="0"/>
              </a:spcBef>
              <a:buNone/>
            </a:pPr>
            <a:endParaRPr sz="2000">
              <a:solidFill>
                <a:schemeClr val="dk1"/>
              </a:solidFill>
            </a:endParaRPr>
          </a:p>
          <a:p>
            <a:pPr marL="457200" lvl="0" indent="-355600" rtl="0">
              <a:lnSpc>
                <a:spcPct val="115000"/>
              </a:lnSpc>
              <a:spcBef>
                <a:spcPts val="800"/>
              </a:spcBef>
              <a:buClr>
                <a:schemeClr val="dk1"/>
              </a:buClr>
              <a:buSzPct val="100000"/>
            </a:pPr>
            <a:r>
              <a:rPr lang="en-US" sz="2000">
                <a:solidFill>
                  <a:schemeClr val="dk1"/>
                </a:solidFill>
              </a:rPr>
              <a:t>Health Services</a:t>
            </a:r>
          </a:p>
          <a:p>
            <a:pPr marL="0" lvl="0" indent="0" rtl="0">
              <a:lnSpc>
                <a:spcPct val="115000"/>
              </a:lnSpc>
              <a:spcBef>
                <a:spcPts val="800"/>
              </a:spcBef>
              <a:buNone/>
            </a:pPr>
            <a:endParaRPr sz="2000">
              <a:solidFill>
                <a:schemeClr val="dk1"/>
              </a:solidFill>
            </a:endParaRPr>
          </a:p>
          <a:p>
            <a:pPr marL="457200" lvl="0" indent="-355600" rtl="0">
              <a:lnSpc>
                <a:spcPct val="115000"/>
              </a:lnSpc>
              <a:spcBef>
                <a:spcPts val="800"/>
              </a:spcBef>
              <a:buClr>
                <a:schemeClr val="dk1"/>
              </a:buClr>
              <a:buSzPct val="100000"/>
            </a:pPr>
            <a:r>
              <a:rPr lang="en-US" sz="2000">
                <a:solidFill>
                  <a:schemeClr val="dk1"/>
                </a:solidFill>
              </a:rPr>
              <a:t>Behavioral Health</a:t>
            </a:r>
          </a:p>
          <a:p>
            <a:pPr marL="0" lvl="0" indent="-69850" rtl="0">
              <a:lnSpc>
                <a:spcPct val="115000"/>
              </a:lnSpc>
              <a:spcBef>
                <a:spcPts val="0"/>
              </a:spcBef>
              <a:buClr>
                <a:schemeClr val="dk1"/>
              </a:buClr>
              <a:buSzPct val="55000"/>
              <a:buFont typeface="Arial"/>
              <a:buNone/>
            </a:pPr>
            <a:r>
              <a:rPr lang="en-US" sz="2000">
                <a:solidFill>
                  <a:schemeClr val="dk1"/>
                </a:solidFill>
              </a:rPr>
              <a:t>   	/Mental Health Services</a:t>
            </a:r>
          </a:p>
          <a:p>
            <a:pPr lvl="0">
              <a:spcBef>
                <a:spcPts val="0"/>
              </a:spcBef>
              <a:buNone/>
            </a:pPr>
            <a:endParaRPr sz="2000"/>
          </a:p>
        </p:txBody>
      </p:sp>
      <p:pic>
        <p:nvPicPr>
          <p:cNvPr id="619" name="Shape 619"/>
          <p:cNvPicPr preferRelativeResize="0"/>
          <p:nvPr/>
        </p:nvPicPr>
        <p:blipFill>
          <a:blip r:embed="rId3">
            <a:alphaModFix/>
          </a:blip>
          <a:stretch>
            <a:fillRect/>
          </a:stretch>
        </p:blipFill>
        <p:spPr>
          <a:xfrm>
            <a:off x="4299175" y="1295397"/>
            <a:ext cx="4517274" cy="4553500"/>
          </a:xfrm>
          <a:prstGeom prst="rect">
            <a:avLst/>
          </a:prstGeom>
          <a:noFill/>
          <a:ln>
            <a:noFill/>
          </a:ln>
        </p:spPr>
      </p:pic>
      <p:sp>
        <p:nvSpPr>
          <p:cNvPr id="620" name="Shape 620"/>
          <p:cNvSpPr txBox="1">
            <a:spLocks noGrp="1"/>
          </p:cNvSpPr>
          <p:nvPr>
            <p:ph type="sldNum" idx="12"/>
          </p:nvPr>
        </p:nvSpPr>
        <p:spPr>
          <a:xfrm>
            <a:off x="6553200" y="6248400"/>
            <a:ext cx="1904999" cy="457200"/>
          </a:xfrm>
          <a:prstGeom prst="rect">
            <a:avLst/>
          </a:prstGeom>
        </p:spPr>
        <p:txBody>
          <a:bodyPr lIns="91425" tIns="45700" rIns="91425" bIns="45700" anchor="t" anchorCtr="0">
            <a:noAutofit/>
          </a:bodyPr>
          <a:lstStyle/>
          <a:p>
            <a:pPr lvl="0">
              <a:spcBef>
                <a:spcPts val="0"/>
              </a:spcBef>
              <a:buClr>
                <a:schemeClr val="folHlink"/>
              </a:buClr>
              <a:buSzPct val="25000"/>
              <a:buFont typeface="Arial"/>
              <a:buNone/>
            </a:pPr>
            <a:fld id="{00000000-1234-1234-1234-123412341234}" type="slidenum">
              <a:rPr lang="en-US"/>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Shape 626"/>
          <p:cNvSpPr txBox="1">
            <a:spLocks noGrp="1"/>
          </p:cNvSpPr>
          <p:nvPr>
            <p:ph type="title"/>
          </p:nvPr>
        </p:nvSpPr>
        <p:spPr>
          <a:xfrm>
            <a:off x="685800" y="304800"/>
            <a:ext cx="7772400" cy="990599"/>
          </a:xfrm>
          <a:prstGeom prst="rect">
            <a:avLst/>
          </a:prstGeom>
        </p:spPr>
        <p:txBody>
          <a:bodyPr lIns="91425" tIns="91425" rIns="91425" bIns="91425" anchor="ctr" anchorCtr="0">
            <a:noAutofit/>
          </a:bodyPr>
          <a:lstStyle/>
          <a:p>
            <a:pPr lvl="0">
              <a:spcBef>
                <a:spcPts val="0"/>
              </a:spcBef>
              <a:buClr>
                <a:schemeClr val="dk1"/>
              </a:buClr>
              <a:buSzPct val="25000"/>
              <a:buFont typeface="Arial"/>
              <a:buNone/>
            </a:pPr>
            <a:r>
              <a:rPr lang="en-US" sz="3800" b="1">
                <a:solidFill>
                  <a:srgbClr val="A2BC36"/>
                </a:solidFill>
              </a:rPr>
              <a:t>Healthy Schools: Data Collection</a:t>
            </a:r>
          </a:p>
        </p:txBody>
      </p:sp>
      <p:sp>
        <p:nvSpPr>
          <p:cNvPr id="627" name="Shape 627"/>
          <p:cNvSpPr txBox="1">
            <a:spLocks noGrp="1"/>
          </p:cNvSpPr>
          <p:nvPr>
            <p:ph type="body" idx="1"/>
          </p:nvPr>
        </p:nvSpPr>
        <p:spPr>
          <a:xfrm>
            <a:off x="685800" y="1600200"/>
            <a:ext cx="3889799" cy="4495800"/>
          </a:xfrm>
          <a:prstGeom prst="rect">
            <a:avLst/>
          </a:prstGeom>
        </p:spPr>
        <p:txBody>
          <a:bodyPr lIns="91425" tIns="91425" rIns="91425" bIns="91425" anchor="t" anchorCtr="0">
            <a:noAutofit/>
          </a:bodyPr>
          <a:lstStyle/>
          <a:p>
            <a:pPr lvl="0" rtl="0">
              <a:spcBef>
                <a:spcPts val="0"/>
              </a:spcBef>
              <a:buNone/>
            </a:pPr>
            <a:r>
              <a:rPr lang="en-US" sz="2000" b="1" dirty="0">
                <a:solidFill>
                  <a:srgbClr val="A2BC36"/>
                </a:solidFill>
              </a:rPr>
              <a:t>Youth Risk Behavior Survey</a:t>
            </a:r>
          </a:p>
          <a:p>
            <a:pPr marL="457200" lvl="0" indent="-228600" rtl="0">
              <a:spcBef>
                <a:spcPts val="0"/>
              </a:spcBef>
              <a:buClr>
                <a:srgbClr val="000000"/>
              </a:buClr>
            </a:pPr>
            <a:r>
              <a:rPr lang="en-US" dirty="0"/>
              <a:t>Measures student self-reported health behaviors on 6 Serious Health Risks for youth.</a:t>
            </a:r>
          </a:p>
          <a:p>
            <a:pPr marL="0" lvl="0" indent="0" rtl="0">
              <a:spcBef>
                <a:spcPts val="0"/>
              </a:spcBef>
              <a:buNone/>
            </a:pPr>
            <a:endParaRPr dirty="0"/>
          </a:p>
          <a:p>
            <a:pPr marL="457200" lvl="0" indent="-228600" rtl="0">
              <a:spcBef>
                <a:spcPts val="0"/>
              </a:spcBef>
            </a:pPr>
            <a:r>
              <a:rPr lang="en-US" dirty="0"/>
              <a:t>Provides valuable data for health education programing.</a:t>
            </a:r>
          </a:p>
          <a:p>
            <a:pPr lvl="0" rtl="0">
              <a:spcBef>
                <a:spcPts val="0"/>
              </a:spcBef>
              <a:buNone/>
            </a:pPr>
            <a:endParaRPr dirty="0"/>
          </a:p>
          <a:p>
            <a:pPr lvl="0" rtl="0">
              <a:spcBef>
                <a:spcPts val="0"/>
              </a:spcBef>
              <a:buNone/>
            </a:pPr>
            <a:endParaRPr dirty="0"/>
          </a:p>
          <a:p>
            <a:pPr lvl="0" rtl="0">
              <a:spcBef>
                <a:spcPts val="0"/>
              </a:spcBef>
              <a:buNone/>
            </a:pPr>
            <a:r>
              <a:rPr lang="en-US" sz="2000" b="1" dirty="0">
                <a:solidFill>
                  <a:srgbClr val="A2BC36"/>
                </a:solidFill>
              </a:rPr>
              <a:t>Profiles</a:t>
            </a:r>
          </a:p>
          <a:p>
            <a:pPr marL="457200" lvl="0" indent="-228600" rtl="0">
              <a:spcBef>
                <a:spcPts val="0"/>
              </a:spcBef>
            </a:pPr>
            <a:r>
              <a:rPr lang="en-US" dirty="0"/>
              <a:t>Measures school level policies and programs for student health</a:t>
            </a:r>
          </a:p>
          <a:p>
            <a:pPr lvl="0">
              <a:spcBef>
                <a:spcPts val="0"/>
              </a:spcBef>
              <a:buNone/>
            </a:pPr>
            <a:endParaRPr dirty="0"/>
          </a:p>
        </p:txBody>
      </p:sp>
      <p:pic>
        <p:nvPicPr>
          <p:cNvPr id="628" name="Shape 628"/>
          <p:cNvPicPr preferRelativeResize="0"/>
          <p:nvPr/>
        </p:nvPicPr>
        <p:blipFill>
          <a:blip r:embed="rId3">
            <a:alphaModFix/>
          </a:blip>
          <a:stretch>
            <a:fillRect/>
          </a:stretch>
        </p:blipFill>
        <p:spPr>
          <a:xfrm>
            <a:off x="4399525" y="1600200"/>
            <a:ext cx="4712275" cy="3780125"/>
          </a:xfrm>
          <a:prstGeom prst="rect">
            <a:avLst/>
          </a:prstGeom>
          <a:noFill/>
          <a:ln>
            <a:noFill/>
          </a:ln>
        </p:spPr>
      </p:pic>
      <p:sp>
        <p:nvSpPr>
          <p:cNvPr id="629" name="Shape 629"/>
          <p:cNvSpPr txBox="1">
            <a:spLocks noGrp="1"/>
          </p:cNvSpPr>
          <p:nvPr>
            <p:ph type="sldNum" idx="12"/>
          </p:nvPr>
        </p:nvSpPr>
        <p:spPr>
          <a:xfrm>
            <a:off x="6553200" y="6248400"/>
            <a:ext cx="1904999" cy="457200"/>
          </a:xfrm>
          <a:prstGeom prst="rect">
            <a:avLst/>
          </a:prstGeom>
        </p:spPr>
        <p:txBody>
          <a:bodyPr lIns="91425" tIns="45700" rIns="91425" bIns="45700" anchor="t" anchorCtr="0">
            <a:noAutofit/>
          </a:bodyPr>
          <a:lstStyle/>
          <a:p>
            <a:pPr lvl="0">
              <a:spcBef>
                <a:spcPts val="0"/>
              </a:spcBef>
              <a:buClr>
                <a:schemeClr val="folHlink"/>
              </a:buClr>
              <a:buSzPct val="25000"/>
              <a:buFont typeface="Arial"/>
              <a:buNone/>
            </a:pPr>
            <a:fld id="{00000000-1234-1234-1234-123412341234}" type="slidenum">
              <a:rPr lang="en-US"/>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Shape 652"/>
          <p:cNvSpPr txBox="1">
            <a:spLocks noGrp="1"/>
          </p:cNvSpPr>
          <p:nvPr>
            <p:ph type="title"/>
          </p:nvPr>
        </p:nvSpPr>
        <p:spPr>
          <a:xfrm>
            <a:off x="371600" y="0"/>
            <a:ext cx="7698299" cy="9905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A2BC36"/>
              </a:buClr>
              <a:buSzPct val="25000"/>
              <a:buFont typeface="Arial"/>
              <a:buNone/>
            </a:pPr>
            <a:r>
              <a:rPr lang="en-US" sz="3800" b="1" i="0" u="none" strike="noStrike" cap="none">
                <a:solidFill>
                  <a:srgbClr val="A2BC36"/>
                </a:solidFill>
                <a:latin typeface="Arial"/>
                <a:ea typeface="Arial"/>
                <a:cs typeface="Arial"/>
                <a:sym typeface="Arial"/>
              </a:rPr>
              <a:t>K-12 Program Areas</a:t>
            </a:r>
          </a:p>
        </p:txBody>
      </p:sp>
      <p:sp>
        <p:nvSpPr>
          <p:cNvPr id="653" name="Shape 653"/>
          <p:cNvSpPr txBox="1">
            <a:spLocks noGrp="1"/>
          </p:cNvSpPr>
          <p:nvPr>
            <p:ph type="body" idx="1"/>
          </p:nvPr>
        </p:nvSpPr>
        <p:spPr>
          <a:xfrm>
            <a:off x="371605" y="835637"/>
            <a:ext cx="6520050" cy="881399"/>
          </a:xfrm>
          <a:prstGeom prst="rect">
            <a:avLst/>
          </a:prstGeom>
          <a:noFill/>
          <a:ln>
            <a:noFill/>
          </a:ln>
        </p:spPr>
        <p:txBody>
          <a:bodyPr lIns="91425" tIns="45700" rIns="91425" bIns="45700" anchor="t" anchorCtr="0">
            <a:noAutofit/>
          </a:bodyPr>
          <a:lstStyle/>
          <a:p>
            <a:pPr marL="0" marR="0" lvl="0" indent="0" algn="l" rtl="0">
              <a:lnSpc>
                <a:spcPct val="115000"/>
              </a:lnSpc>
              <a:spcBef>
                <a:spcPts val="0"/>
              </a:spcBef>
              <a:spcAft>
                <a:spcPts val="0"/>
              </a:spcAft>
              <a:buClr>
                <a:srgbClr val="000000"/>
              </a:buClr>
              <a:buSzPct val="25000"/>
              <a:buFont typeface="Arial"/>
              <a:buNone/>
            </a:pPr>
            <a:r>
              <a:rPr lang="en-US" sz="1600" b="1" i="1" u="none" strike="noStrike" cap="none">
                <a:solidFill>
                  <a:srgbClr val="0D4376"/>
                </a:solidFill>
                <a:latin typeface="Arial"/>
                <a:ea typeface="Arial"/>
                <a:cs typeface="Arial"/>
                <a:sym typeface="Arial"/>
              </a:rPr>
              <a:t>The K-12 Program Areas support a balanced, comprehensive, and globally competitive education for every child.</a:t>
            </a:r>
            <a:r>
              <a:rPr lang="en-US" sz="1600" b="0" i="1" u="none" strike="noStrike" cap="none">
                <a:solidFill>
                  <a:srgbClr val="0D4376"/>
                </a:solidFill>
                <a:latin typeface="Arial"/>
                <a:ea typeface="Arial"/>
                <a:cs typeface="Arial"/>
                <a:sym typeface="Arial"/>
              </a:rPr>
              <a:t> </a:t>
            </a:r>
          </a:p>
          <a:p>
            <a:pPr marL="0" marR="0" lvl="0" indent="0" algn="l" rtl="0">
              <a:lnSpc>
                <a:spcPct val="115000"/>
              </a:lnSpc>
              <a:spcBef>
                <a:spcPts val="0"/>
              </a:spcBef>
              <a:spcAft>
                <a:spcPts val="0"/>
              </a:spcAft>
              <a:buClr>
                <a:srgbClr val="000000"/>
              </a:buClr>
              <a:buSzPct val="25000"/>
              <a:buFont typeface="Arial"/>
              <a:buNone/>
            </a:pPr>
            <a:r>
              <a:rPr lang="en-US" sz="800" b="0" i="0" u="none" strike="noStrike" cap="none">
                <a:solidFill>
                  <a:srgbClr val="000000"/>
                </a:solidFill>
                <a:latin typeface="Arial"/>
                <a:ea typeface="Arial"/>
                <a:cs typeface="Arial"/>
                <a:sym typeface="Arial"/>
              </a:rPr>
              <a:t> </a:t>
            </a:r>
          </a:p>
        </p:txBody>
      </p:sp>
      <p:sp>
        <p:nvSpPr>
          <p:cNvPr id="654" name="Shape 654"/>
          <p:cNvSpPr txBox="1">
            <a:spLocks noGrp="1"/>
          </p:cNvSpPr>
          <p:nvPr>
            <p:ph type="title" idx="4294967295"/>
          </p:nvPr>
        </p:nvSpPr>
        <p:spPr>
          <a:xfrm>
            <a:off x="3505200" y="6324600"/>
            <a:ext cx="5479799" cy="3645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A2BC36"/>
              </a:buClr>
              <a:buSzPct val="25000"/>
              <a:buFont typeface="Arial"/>
              <a:buNone/>
            </a:pPr>
            <a:r>
              <a:rPr lang="en-US" sz="1600" b="1" i="0" u="none" strike="noStrike" cap="none">
                <a:solidFill>
                  <a:srgbClr val="A2BC36"/>
                </a:solidFill>
                <a:latin typeface="Arial"/>
                <a:ea typeface="Arial"/>
                <a:cs typeface="Arial"/>
                <a:sym typeface="Arial"/>
              </a:rPr>
              <a:t>K-12programareas@dpi.nc.gov</a:t>
            </a:r>
          </a:p>
        </p:txBody>
      </p:sp>
      <p:pic>
        <p:nvPicPr>
          <p:cNvPr id="655" name="Shape 655"/>
          <p:cNvPicPr preferRelativeResize="0"/>
          <p:nvPr/>
        </p:nvPicPr>
        <p:blipFill rotWithShape="1">
          <a:blip r:embed="rId3">
            <a:alphaModFix/>
          </a:blip>
          <a:srcRect l="36598" t="32585" r="37961" b="10929"/>
          <a:stretch/>
        </p:blipFill>
        <p:spPr>
          <a:xfrm>
            <a:off x="7010400" y="229500"/>
            <a:ext cx="1467900" cy="1751699"/>
          </a:xfrm>
          <a:prstGeom prst="rect">
            <a:avLst/>
          </a:prstGeom>
          <a:noFill/>
          <a:ln>
            <a:noFill/>
          </a:ln>
        </p:spPr>
      </p:pic>
      <p:sp>
        <p:nvSpPr>
          <p:cNvPr id="656" name="Shape 656"/>
          <p:cNvSpPr/>
          <p:nvPr/>
        </p:nvSpPr>
        <p:spPr>
          <a:xfrm>
            <a:off x="7035585" y="216973"/>
            <a:ext cx="1467900" cy="1751699"/>
          </a:xfrm>
          <a:prstGeom prst="rect">
            <a:avLst/>
          </a:prstGeom>
          <a:noFill/>
          <a:ln w="19050" cap="flat" cmpd="sng">
            <a:solidFill>
              <a:srgbClr val="0B5394"/>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nvGrpSpPr>
          <p:cNvPr id="657" name="Shape 657"/>
          <p:cNvGrpSpPr/>
          <p:nvPr/>
        </p:nvGrpSpPr>
        <p:grpSpPr>
          <a:xfrm>
            <a:off x="457200" y="2140244"/>
            <a:ext cx="8305799" cy="3949109"/>
            <a:chOff x="0" y="6644"/>
            <a:chExt cx="8305799" cy="3949109"/>
          </a:xfrm>
        </p:grpSpPr>
        <p:sp>
          <p:nvSpPr>
            <p:cNvPr id="658" name="Shape 658"/>
            <p:cNvSpPr/>
            <p:nvPr/>
          </p:nvSpPr>
          <p:spPr>
            <a:xfrm>
              <a:off x="0" y="6644"/>
              <a:ext cx="8305799" cy="514799"/>
            </a:xfrm>
            <a:prstGeom prst="roundRect">
              <a:avLst>
                <a:gd name="adj" fmla="val 10000"/>
              </a:avLst>
            </a:prstGeom>
            <a:gradFill>
              <a:gsLst>
                <a:gs pos="0">
                  <a:srgbClr val="992F2C"/>
                </a:gs>
                <a:gs pos="80000">
                  <a:srgbClr val="C93D39"/>
                </a:gs>
                <a:gs pos="100000">
                  <a:srgbClr val="CD3B37"/>
                </a:gs>
              </a:gsLst>
              <a:lin ang="16200000" scaled="0"/>
            </a:gradFill>
            <a:ln>
              <a:noFill/>
            </a:ln>
          </p:spPr>
          <p:txBody>
            <a:bodyPr lIns="91425" tIns="91425" rIns="91425" bIns="91425" anchor="ctr" anchorCtr="0">
              <a:noAutofit/>
            </a:bodyPr>
            <a:lstStyle/>
            <a:p>
              <a:pPr lvl="0">
                <a:spcBef>
                  <a:spcPts val="0"/>
                </a:spcBef>
                <a:buNone/>
              </a:pPr>
              <a:endParaRPr/>
            </a:p>
          </p:txBody>
        </p:sp>
        <p:sp>
          <p:nvSpPr>
            <p:cNvPr id="659" name="Shape 659"/>
            <p:cNvSpPr txBox="1"/>
            <p:nvPr/>
          </p:nvSpPr>
          <p:spPr>
            <a:xfrm>
              <a:off x="15077" y="21722"/>
              <a:ext cx="8275500" cy="484500"/>
            </a:xfrm>
            <a:prstGeom prst="rect">
              <a:avLst/>
            </a:prstGeom>
            <a:noFill/>
            <a:ln>
              <a:noFill/>
            </a:ln>
          </p:spPr>
          <p:txBody>
            <a:bodyPr lIns="83800" tIns="83800" rIns="83800" bIns="83800" anchor="ctr" anchorCtr="0">
              <a:noAutofit/>
            </a:bodyPr>
            <a:lstStyle/>
            <a:p>
              <a:pPr marL="0" marR="0" lvl="0" indent="0" algn="l" rtl="0">
                <a:lnSpc>
                  <a:spcPct val="90000"/>
                </a:lnSpc>
                <a:spcBef>
                  <a:spcPts val="0"/>
                </a:spcBef>
                <a:spcAft>
                  <a:spcPts val="770"/>
                </a:spcAft>
                <a:buClr>
                  <a:srgbClr val="FFFFFF"/>
                </a:buClr>
                <a:buSzPct val="25000"/>
                <a:buFont typeface="Calibri"/>
                <a:buNone/>
              </a:pPr>
              <a:r>
                <a:rPr lang="en-US" sz="2200" b="0" i="0" u="none" strike="noStrike" cap="none">
                  <a:solidFill>
                    <a:srgbClr val="FFFFFF"/>
                  </a:solidFill>
                  <a:latin typeface="Calibri"/>
                  <a:ea typeface="Calibri"/>
                  <a:cs typeface="Calibri"/>
                  <a:sym typeface="Calibri"/>
                </a:rPr>
                <a:t>Arts Education</a:t>
              </a:r>
            </a:p>
          </p:txBody>
        </p:sp>
        <p:sp>
          <p:nvSpPr>
            <p:cNvPr id="660" name="Shape 660"/>
            <p:cNvSpPr/>
            <p:nvPr/>
          </p:nvSpPr>
          <p:spPr>
            <a:xfrm>
              <a:off x="0" y="521443"/>
              <a:ext cx="8305799" cy="580634"/>
            </a:xfrm>
            <a:prstGeom prst="roundRect">
              <a:avLst>
                <a:gd name="adj" fmla="val 10000"/>
              </a:avLst>
            </a:prstGeom>
            <a:solidFill>
              <a:srgbClr val="FFFFFF"/>
            </a:solidFill>
            <a:ln w="9525" cap="flat" cmpd="sng">
              <a:solidFill>
                <a:srgbClr val="BF504D"/>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61" name="Shape 661"/>
            <p:cNvSpPr txBox="1"/>
            <p:nvPr/>
          </p:nvSpPr>
          <p:spPr>
            <a:xfrm>
              <a:off x="17005" y="538450"/>
              <a:ext cx="8271899" cy="546599"/>
            </a:xfrm>
            <a:prstGeom prst="rect">
              <a:avLst/>
            </a:prstGeom>
            <a:noFill/>
            <a:ln>
              <a:noFill/>
            </a:ln>
          </p:spPr>
          <p:txBody>
            <a:bodyPr lIns="263700" tIns="20300" rIns="113775" bIns="20300" anchor="t" anchorCtr="0">
              <a:noAutofit/>
            </a:bodyPr>
            <a:lstStyle/>
            <a:p>
              <a:pPr marL="171450" marR="0" lvl="1" indent="-171450" algn="l" rtl="0">
                <a:lnSpc>
                  <a:spcPct val="90000"/>
                </a:lnSpc>
                <a:spcBef>
                  <a:spcPts val="0"/>
                </a:spcBef>
                <a:spcAft>
                  <a:spcPts val="0"/>
                </a:spcAft>
                <a:buClr>
                  <a:srgbClr val="000000"/>
                </a:buClr>
                <a:buSzPct val="100000"/>
                <a:buFont typeface="Calibri"/>
                <a:buChar char="•"/>
              </a:pPr>
              <a:r>
                <a:rPr lang="en-US" sz="1600" b="1" dirty="0">
                  <a:latin typeface="Calibri"/>
                  <a:ea typeface="Calibri"/>
                  <a:cs typeface="Calibri"/>
                  <a:sym typeface="Calibri"/>
                </a:rPr>
                <a:t>Jeremy Tucker</a:t>
              </a:r>
              <a:r>
                <a:rPr lang="en-US" sz="1600" b="1" i="0" u="none" strike="noStrike" cap="none" dirty="0">
                  <a:solidFill>
                    <a:srgbClr val="000000"/>
                  </a:solidFill>
                  <a:latin typeface="Calibri"/>
                  <a:ea typeface="Calibri"/>
                  <a:cs typeface="Calibri"/>
                  <a:sym typeface="Calibri"/>
                </a:rPr>
                <a:t>   </a:t>
              </a:r>
              <a:r>
                <a:rPr lang="en-US" sz="1200" b="1" dirty="0">
                  <a:latin typeface="Calibri"/>
                  <a:ea typeface="Calibri"/>
                  <a:cs typeface="Calibri"/>
                  <a:sym typeface="Calibri"/>
                </a:rPr>
                <a:t>(</a:t>
              </a:r>
              <a:r>
                <a:rPr lang="en-US" sz="1200" b="1" i="0" u="none" strike="noStrike" cap="none" dirty="0">
                  <a:solidFill>
                    <a:srgbClr val="000000"/>
                  </a:solidFill>
                  <a:latin typeface="Calibri"/>
                  <a:ea typeface="Calibri"/>
                  <a:cs typeface="Calibri"/>
                  <a:sym typeface="Calibri"/>
                </a:rPr>
                <a:t>Music, </a:t>
              </a:r>
              <a:r>
                <a:rPr lang="en-US" sz="1200" b="1" dirty="0">
                  <a:latin typeface="Calibri"/>
                  <a:ea typeface="Calibri"/>
                  <a:cs typeface="Calibri"/>
                  <a:sym typeface="Calibri"/>
                </a:rPr>
                <a:t>Theatre</a:t>
              </a:r>
              <a:r>
                <a:rPr lang="en-US" sz="1300" b="1" i="0" u="none" strike="noStrike" cap="none" dirty="0">
                  <a:solidFill>
                    <a:srgbClr val="000000"/>
                  </a:solidFill>
                  <a:latin typeface="Calibri"/>
                  <a:ea typeface="Calibri"/>
                  <a:cs typeface="Calibri"/>
                  <a:sym typeface="Calibri"/>
                </a:rPr>
                <a:t>)</a:t>
              </a:r>
            </a:p>
            <a:p>
              <a:pPr marL="171450" marR="0" lvl="1" indent="-171450" algn="l" rtl="0">
                <a:lnSpc>
                  <a:spcPct val="90000"/>
                </a:lnSpc>
                <a:spcBef>
                  <a:spcPts val="320"/>
                </a:spcBef>
                <a:spcAft>
                  <a:spcPts val="320"/>
                </a:spcAft>
                <a:buClr>
                  <a:srgbClr val="000000"/>
                </a:buClr>
                <a:buSzPct val="100000"/>
                <a:buFont typeface="Calibri"/>
                <a:buChar char="•"/>
              </a:pPr>
              <a:r>
                <a:rPr lang="en-US" sz="1600" b="1" i="0" u="none" strike="noStrike" cap="none" dirty="0">
                  <a:solidFill>
                    <a:srgbClr val="000000"/>
                  </a:solidFill>
                  <a:latin typeface="Calibri"/>
                  <a:ea typeface="Calibri"/>
                  <a:cs typeface="Calibri"/>
                  <a:sym typeface="Calibri"/>
                </a:rPr>
                <a:t>Slater M. </a:t>
              </a:r>
              <a:r>
                <a:rPr lang="en-US" sz="1600" b="1" i="0" u="none" strike="noStrike" cap="none" dirty="0" err="1">
                  <a:solidFill>
                    <a:srgbClr val="000000"/>
                  </a:solidFill>
                  <a:latin typeface="Calibri"/>
                  <a:ea typeface="Calibri"/>
                  <a:cs typeface="Calibri"/>
                  <a:sym typeface="Calibri"/>
                </a:rPr>
                <a:t>Mapp</a:t>
              </a:r>
              <a:r>
                <a:rPr lang="en-US" sz="1600" b="1" i="0" u="none" strike="noStrike" cap="none" dirty="0">
                  <a:solidFill>
                    <a:srgbClr val="000000"/>
                  </a:solidFill>
                  <a:latin typeface="Calibri"/>
                  <a:ea typeface="Calibri"/>
                  <a:cs typeface="Calibri"/>
                  <a:sym typeface="Calibri"/>
                </a:rPr>
                <a:t>    </a:t>
              </a:r>
              <a:r>
                <a:rPr lang="en-US" sz="1200" b="1" i="0" u="none" strike="noStrike" cap="none" dirty="0">
                  <a:solidFill>
                    <a:srgbClr val="000000"/>
                  </a:solidFill>
                  <a:latin typeface="Calibri"/>
                  <a:ea typeface="Calibri"/>
                  <a:cs typeface="Calibri"/>
                  <a:sym typeface="Calibri"/>
                </a:rPr>
                <a:t>(</a:t>
              </a:r>
              <a:r>
                <a:rPr lang="en-US" sz="1200" b="1" dirty="0">
                  <a:latin typeface="Calibri"/>
                  <a:ea typeface="Calibri"/>
                  <a:cs typeface="Calibri"/>
                  <a:sym typeface="Calibri"/>
                </a:rPr>
                <a:t>Dance,</a:t>
              </a:r>
              <a:r>
                <a:rPr lang="en-US" sz="1200" b="1" i="0" u="none" strike="noStrike" cap="none" dirty="0">
                  <a:solidFill>
                    <a:srgbClr val="000000"/>
                  </a:solidFill>
                  <a:latin typeface="Calibri"/>
                  <a:ea typeface="Calibri"/>
                  <a:cs typeface="Calibri"/>
                  <a:sym typeface="Calibri"/>
                </a:rPr>
                <a:t> Visual Arts)</a:t>
              </a:r>
            </a:p>
          </p:txBody>
        </p:sp>
        <p:sp>
          <p:nvSpPr>
            <p:cNvPr id="662" name="Shape 662"/>
            <p:cNvSpPr/>
            <p:nvPr/>
          </p:nvSpPr>
          <p:spPr>
            <a:xfrm>
              <a:off x="0" y="1102079"/>
              <a:ext cx="8305799" cy="514799"/>
            </a:xfrm>
            <a:prstGeom prst="roundRect">
              <a:avLst>
                <a:gd name="adj" fmla="val 10000"/>
              </a:avLst>
            </a:prstGeom>
            <a:gradFill>
              <a:gsLst>
                <a:gs pos="0">
                  <a:srgbClr val="759436"/>
                </a:gs>
                <a:gs pos="80000">
                  <a:srgbClr val="9AC447"/>
                </a:gs>
                <a:gs pos="100000">
                  <a:srgbClr val="9CC646"/>
                </a:gs>
              </a:gsLst>
              <a:lin ang="16200000" scaled="0"/>
            </a:gradFill>
            <a:ln>
              <a:noFill/>
            </a:ln>
          </p:spPr>
          <p:txBody>
            <a:bodyPr lIns="91425" tIns="91425" rIns="91425" bIns="91425" anchor="ctr" anchorCtr="0">
              <a:noAutofit/>
            </a:bodyPr>
            <a:lstStyle/>
            <a:p>
              <a:pPr lvl="0">
                <a:spcBef>
                  <a:spcPts val="0"/>
                </a:spcBef>
                <a:buNone/>
              </a:pPr>
              <a:endParaRPr/>
            </a:p>
          </p:txBody>
        </p:sp>
        <p:sp>
          <p:nvSpPr>
            <p:cNvPr id="663" name="Shape 663"/>
            <p:cNvSpPr txBox="1"/>
            <p:nvPr/>
          </p:nvSpPr>
          <p:spPr>
            <a:xfrm>
              <a:off x="15077" y="1117157"/>
              <a:ext cx="8275644" cy="484644"/>
            </a:xfrm>
            <a:prstGeom prst="rect">
              <a:avLst/>
            </a:prstGeom>
            <a:noFill/>
            <a:ln>
              <a:noFill/>
            </a:ln>
          </p:spPr>
          <p:txBody>
            <a:bodyPr lIns="83800" tIns="83800" rIns="83800" bIns="83800" anchor="ctr" anchorCtr="0">
              <a:noAutofit/>
            </a:bodyPr>
            <a:lstStyle/>
            <a:p>
              <a:pPr marL="0" marR="0" lvl="0" indent="0" algn="l" rtl="0">
                <a:lnSpc>
                  <a:spcPct val="90000"/>
                </a:lnSpc>
                <a:spcBef>
                  <a:spcPts val="0"/>
                </a:spcBef>
                <a:spcAft>
                  <a:spcPts val="770"/>
                </a:spcAft>
                <a:buClr>
                  <a:srgbClr val="FFFFFF"/>
                </a:buClr>
                <a:buSzPct val="25000"/>
                <a:buFont typeface="Calibri"/>
                <a:buNone/>
              </a:pPr>
              <a:r>
                <a:rPr lang="en-US" sz="2200" b="0" i="0" u="none" strike="noStrike" cap="none">
                  <a:solidFill>
                    <a:srgbClr val="FFFFFF"/>
                  </a:solidFill>
                  <a:latin typeface="Calibri"/>
                  <a:ea typeface="Calibri"/>
                  <a:cs typeface="Calibri"/>
                  <a:sym typeface="Calibri"/>
                </a:rPr>
                <a:t>ESL/Title III </a:t>
              </a:r>
            </a:p>
          </p:txBody>
        </p:sp>
        <p:sp>
          <p:nvSpPr>
            <p:cNvPr id="664" name="Shape 664"/>
            <p:cNvSpPr/>
            <p:nvPr/>
          </p:nvSpPr>
          <p:spPr>
            <a:xfrm>
              <a:off x="0" y="1616879"/>
              <a:ext cx="8305799" cy="580634"/>
            </a:xfrm>
            <a:prstGeom prst="roundRect">
              <a:avLst>
                <a:gd name="adj" fmla="val 10000"/>
              </a:avLst>
            </a:prstGeom>
            <a:solidFill>
              <a:srgbClr val="FFFFFF"/>
            </a:solidFill>
            <a:ln w="9525" cap="flat" cmpd="sng">
              <a:solidFill>
                <a:srgbClr val="8064A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65" name="Shape 665"/>
            <p:cNvSpPr txBox="1"/>
            <p:nvPr/>
          </p:nvSpPr>
          <p:spPr>
            <a:xfrm>
              <a:off x="17005" y="1633884"/>
              <a:ext cx="8271788" cy="546623"/>
            </a:xfrm>
            <a:prstGeom prst="rect">
              <a:avLst/>
            </a:prstGeom>
            <a:noFill/>
            <a:ln>
              <a:noFill/>
            </a:ln>
          </p:spPr>
          <p:txBody>
            <a:bodyPr lIns="263700" tIns="20300" rIns="113775" bIns="20300" anchor="t" anchorCtr="0">
              <a:noAutofit/>
            </a:bodyPr>
            <a:lstStyle/>
            <a:p>
              <a:pPr marL="171450" marR="0" lvl="1" indent="-171450" algn="l" rtl="0">
                <a:lnSpc>
                  <a:spcPct val="90000"/>
                </a:lnSpc>
                <a:spcBef>
                  <a:spcPts val="0"/>
                </a:spcBef>
                <a:spcAft>
                  <a:spcPts val="0"/>
                </a:spcAft>
                <a:buClr>
                  <a:srgbClr val="000000"/>
                </a:buClr>
                <a:buSzPct val="100000"/>
                <a:buFont typeface="Calibri"/>
                <a:buChar char="•"/>
              </a:pPr>
              <a:r>
                <a:rPr lang="en-US" sz="1600" b="1">
                  <a:latin typeface="Calibri"/>
                  <a:ea typeface="Calibri"/>
                  <a:cs typeface="Calibri"/>
                  <a:sym typeface="Calibri"/>
                </a:rPr>
                <a:t>Xatli Stox</a:t>
              </a:r>
              <a:r>
                <a:rPr lang="en-US" sz="1300" b="1" i="0" u="none" strike="noStrike" cap="none">
                  <a:solidFill>
                    <a:srgbClr val="000000"/>
                  </a:solidFill>
                  <a:latin typeface="Calibri"/>
                  <a:ea typeface="Calibri"/>
                  <a:cs typeface="Calibri"/>
                  <a:sym typeface="Calibri"/>
                </a:rPr>
                <a:t> </a:t>
              </a:r>
              <a:r>
                <a:rPr lang="en-US" sz="1200" b="1" i="0" u="none" strike="noStrike" cap="none">
                  <a:solidFill>
                    <a:srgbClr val="000000"/>
                  </a:solidFill>
                  <a:latin typeface="Calibri"/>
                  <a:ea typeface="Calibri"/>
                  <a:cs typeface="Calibri"/>
                  <a:sym typeface="Calibri"/>
                </a:rPr>
                <a:t>(</a:t>
              </a:r>
              <a:r>
                <a:rPr lang="en-US" sz="1200" b="1">
                  <a:latin typeface="Calibri"/>
                  <a:ea typeface="Calibri"/>
                  <a:cs typeface="Calibri"/>
                  <a:sym typeface="Calibri"/>
                </a:rPr>
                <a:t>Regions 2, 4, and Charters</a:t>
              </a:r>
              <a:r>
                <a:rPr lang="en-US" sz="1200" b="1" i="0" u="none" strike="noStrike" cap="none">
                  <a:solidFill>
                    <a:srgbClr val="000000"/>
                  </a:solidFill>
                  <a:latin typeface="Calibri"/>
                  <a:ea typeface="Calibri"/>
                  <a:cs typeface="Calibri"/>
                  <a:sym typeface="Calibri"/>
                </a:rPr>
                <a:t>)</a:t>
              </a:r>
            </a:p>
            <a:p>
              <a:pPr marL="171450" marR="0" lvl="1" indent="-171450" algn="l" rtl="0">
                <a:lnSpc>
                  <a:spcPct val="90000"/>
                </a:lnSpc>
                <a:spcBef>
                  <a:spcPts val="320"/>
                </a:spcBef>
                <a:spcAft>
                  <a:spcPts val="320"/>
                </a:spcAft>
                <a:buClr>
                  <a:srgbClr val="000000"/>
                </a:buClr>
                <a:buSzPct val="100000"/>
                <a:buFont typeface="Calibri"/>
                <a:buChar char="•"/>
              </a:pPr>
              <a:r>
                <a:rPr lang="en-US" sz="1600" b="1" i="0" u="none" strike="noStrike" cap="none">
                  <a:solidFill>
                    <a:srgbClr val="000000"/>
                  </a:solidFill>
                  <a:latin typeface="Calibri"/>
                  <a:ea typeface="Calibri"/>
                  <a:cs typeface="Calibri"/>
                  <a:sym typeface="Calibri"/>
                </a:rPr>
                <a:t>Ivanna Anderson </a:t>
              </a:r>
              <a:r>
                <a:rPr lang="en-US" sz="1200" b="1" i="0" u="none" strike="noStrike" cap="none">
                  <a:solidFill>
                    <a:srgbClr val="000000"/>
                  </a:solidFill>
                  <a:latin typeface="Calibri"/>
                  <a:ea typeface="Calibri"/>
                  <a:cs typeface="Calibri"/>
                  <a:sym typeface="Calibri"/>
                </a:rPr>
                <a:t>(</a:t>
              </a:r>
              <a:r>
                <a:rPr lang="en-US" sz="1200" b="1">
                  <a:latin typeface="Calibri"/>
                  <a:ea typeface="Calibri"/>
                  <a:cs typeface="Calibri"/>
                  <a:sym typeface="Calibri"/>
                </a:rPr>
                <a:t>Regions 1,3, and Consortia</a:t>
              </a:r>
              <a:r>
                <a:rPr lang="en-US" sz="1200" b="1" i="0" u="none" strike="noStrike" cap="none">
                  <a:solidFill>
                    <a:srgbClr val="000000"/>
                  </a:solidFill>
                  <a:latin typeface="Calibri"/>
                  <a:ea typeface="Calibri"/>
                  <a:cs typeface="Calibri"/>
                  <a:sym typeface="Calibri"/>
                </a:rPr>
                <a:t>)</a:t>
              </a:r>
            </a:p>
          </p:txBody>
        </p:sp>
        <p:sp>
          <p:nvSpPr>
            <p:cNvPr id="666" name="Shape 666"/>
            <p:cNvSpPr/>
            <p:nvPr/>
          </p:nvSpPr>
          <p:spPr>
            <a:xfrm>
              <a:off x="0" y="2197514"/>
              <a:ext cx="8305799" cy="514799"/>
            </a:xfrm>
            <a:prstGeom prst="roundRect">
              <a:avLst>
                <a:gd name="adj" fmla="val 10000"/>
              </a:avLst>
            </a:prstGeom>
            <a:gradFill>
              <a:gsLst>
                <a:gs pos="0">
                  <a:srgbClr val="5D437D"/>
                </a:gs>
                <a:gs pos="80000">
                  <a:srgbClr val="7B58A6"/>
                </a:gs>
                <a:gs pos="100000">
                  <a:srgbClr val="7C56A8"/>
                </a:gs>
              </a:gsLst>
              <a:lin ang="16200000" scaled="0"/>
            </a:gradFill>
            <a:ln>
              <a:noFill/>
            </a:ln>
          </p:spPr>
          <p:txBody>
            <a:bodyPr lIns="91425" tIns="91425" rIns="91425" bIns="91425" anchor="ctr" anchorCtr="0">
              <a:noAutofit/>
            </a:bodyPr>
            <a:lstStyle/>
            <a:p>
              <a:pPr lvl="0">
                <a:spcBef>
                  <a:spcPts val="0"/>
                </a:spcBef>
                <a:buNone/>
              </a:pPr>
              <a:endParaRPr/>
            </a:p>
          </p:txBody>
        </p:sp>
        <p:sp>
          <p:nvSpPr>
            <p:cNvPr id="667" name="Shape 667"/>
            <p:cNvSpPr txBox="1"/>
            <p:nvPr/>
          </p:nvSpPr>
          <p:spPr>
            <a:xfrm>
              <a:off x="15077" y="2212591"/>
              <a:ext cx="8275644" cy="484644"/>
            </a:xfrm>
            <a:prstGeom prst="rect">
              <a:avLst/>
            </a:prstGeom>
            <a:noFill/>
            <a:ln>
              <a:noFill/>
            </a:ln>
          </p:spPr>
          <p:txBody>
            <a:bodyPr lIns="83800" tIns="83800" rIns="83800" bIns="83800" anchor="ctr" anchorCtr="0">
              <a:noAutofit/>
            </a:bodyPr>
            <a:lstStyle/>
            <a:p>
              <a:pPr marL="0" marR="0" lvl="0" indent="0" algn="l" rtl="0">
                <a:lnSpc>
                  <a:spcPct val="90000"/>
                </a:lnSpc>
                <a:spcBef>
                  <a:spcPts val="0"/>
                </a:spcBef>
                <a:spcAft>
                  <a:spcPts val="770"/>
                </a:spcAft>
                <a:buClr>
                  <a:srgbClr val="FFFFFF"/>
                </a:buClr>
                <a:buSzPct val="25000"/>
                <a:buFont typeface="Calibri"/>
                <a:buNone/>
              </a:pPr>
              <a:r>
                <a:rPr lang="en-US" sz="2200" b="0" i="0" u="none" strike="noStrike" cap="none">
                  <a:solidFill>
                    <a:srgbClr val="FFFFFF"/>
                  </a:solidFill>
                  <a:latin typeface="Calibri"/>
                  <a:ea typeface="Calibri"/>
                  <a:cs typeface="Calibri"/>
                  <a:sym typeface="Calibri"/>
                </a:rPr>
                <a:t>School Counseling</a:t>
              </a:r>
            </a:p>
          </p:txBody>
        </p:sp>
        <p:sp>
          <p:nvSpPr>
            <p:cNvPr id="668" name="Shape 668"/>
            <p:cNvSpPr/>
            <p:nvPr/>
          </p:nvSpPr>
          <p:spPr>
            <a:xfrm>
              <a:off x="0" y="2712314"/>
              <a:ext cx="8305799" cy="364320"/>
            </a:xfrm>
            <a:prstGeom prst="roundRect">
              <a:avLst>
                <a:gd name="adj" fmla="val 10000"/>
              </a:avLst>
            </a:prstGeom>
            <a:solidFill>
              <a:srgbClr val="FFFFFF"/>
            </a:solidFill>
            <a:ln w="9525" cap="flat" cmpd="sng">
              <a:solidFill>
                <a:srgbClr val="9BBB5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69" name="Shape 669"/>
            <p:cNvSpPr txBox="1"/>
            <p:nvPr/>
          </p:nvSpPr>
          <p:spPr>
            <a:xfrm>
              <a:off x="10670" y="2722984"/>
              <a:ext cx="8284458" cy="342978"/>
            </a:xfrm>
            <a:prstGeom prst="rect">
              <a:avLst/>
            </a:prstGeom>
            <a:noFill/>
            <a:ln>
              <a:noFill/>
            </a:ln>
          </p:spPr>
          <p:txBody>
            <a:bodyPr lIns="263700" tIns="20300" rIns="113775" bIns="20300" anchor="t" anchorCtr="0">
              <a:noAutofit/>
            </a:bodyPr>
            <a:lstStyle/>
            <a:p>
              <a:pPr marL="171450" marR="0" lvl="1" indent="-171450" algn="l" rtl="0">
                <a:lnSpc>
                  <a:spcPct val="90000"/>
                </a:lnSpc>
                <a:spcBef>
                  <a:spcPts val="0"/>
                </a:spcBef>
                <a:spcAft>
                  <a:spcPts val="320"/>
                </a:spcAft>
                <a:buClr>
                  <a:srgbClr val="000000"/>
                </a:buClr>
                <a:buSzPct val="100000"/>
                <a:buFont typeface="Calibri"/>
                <a:buChar char="•"/>
              </a:pPr>
              <a:r>
                <a:rPr lang="en-US" sz="1600" b="1" i="0" u="none" strike="noStrike" cap="none">
                  <a:solidFill>
                    <a:srgbClr val="000000"/>
                  </a:solidFill>
                  <a:latin typeface="Calibri"/>
                  <a:ea typeface="Calibri"/>
                  <a:cs typeface="Calibri"/>
                  <a:sym typeface="Calibri"/>
                </a:rPr>
                <a:t>Cynthia Floyd</a:t>
              </a:r>
            </a:p>
          </p:txBody>
        </p:sp>
        <p:sp>
          <p:nvSpPr>
            <p:cNvPr id="670" name="Shape 670"/>
            <p:cNvSpPr/>
            <p:nvPr/>
          </p:nvSpPr>
          <p:spPr>
            <a:xfrm>
              <a:off x="0" y="3076633"/>
              <a:ext cx="8305799" cy="514799"/>
            </a:xfrm>
            <a:prstGeom prst="roundRect">
              <a:avLst>
                <a:gd name="adj" fmla="val 10000"/>
              </a:avLst>
            </a:prstGeom>
            <a:gradFill>
              <a:gsLst>
                <a:gs pos="0">
                  <a:srgbClr val="28879E"/>
                </a:gs>
                <a:gs pos="80000">
                  <a:srgbClr val="34B1D1"/>
                </a:gs>
                <a:gs pos="100000">
                  <a:srgbClr val="31B4D5"/>
                </a:gs>
              </a:gsLst>
              <a:lin ang="16200000" scaled="0"/>
            </a:gradFill>
            <a:ln>
              <a:noFill/>
            </a:ln>
          </p:spPr>
          <p:txBody>
            <a:bodyPr lIns="91425" tIns="91425" rIns="91425" bIns="91425" anchor="ctr" anchorCtr="0">
              <a:noAutofit/>
            </a:bodyPr>
            <a:lstStyle/>
            <a:p>
              <a:pPr lvl="0">
                <a:spcBef>
                  <a:spcPts val="0"/>
                </a:spcBef>
                <a:buNone/>
              </a:pPr>
              <a:endParaRPr/>
            </a:p>
          </p:txBody>
        </p:sp>
        <p:sp>
          <p:nvSpPr>
            <p:cNvPr id="671" name="Shape 671"/>
            <p:cNvSpPr txBox="1"/>
            <p:nvPr/>
          </p:nvSpPr>
          <p:spPr>
            <a:xfrm>
              <a:off x="15077" y="3091711"/>
              <a:ext cx="8275644" cy="484644"/>
            </a:xfrm>
            <a:prstGeom prst="rect">
              <a:avLst/>
            </a:prstGeom>
            <a:noFill/>
            <a:ln>
              <a:noFill/>
            </a:ln>
          </p:spPr>
          <p:txBody>
            <a:bodyPr lIns="83800" tIns="83800" rIns="83800" bIns="83800" anchor="ctr" anchorCtr="0">
              <a:noAutofit/>
            </a:bodyPr>
            <a:lstStyle/>
            <a:p>
              <a:pPr marL="0" marR="0" lvl="0" indent="0" algn="l" rtl="0">
                <a:lnSpc>
                  <a:spcPct val="90000"/>
                </a:lnSpc>
                <a:spcBef>
                  <a:spcPts val="0"/>
                </a:spcBef>
                <a:spcAft>
                  <a:spcPts val="770"/>
                </a:spcAft>
                <a:buClr>
                  <a:srgbClr val="FFFFFF"/>
                </a:buClr>
                <a:buSzPct val="25000"/>
                <a:buFont typeface="Calibri"/>
                <a:buNone/>
              </a:pPr>
              <a:r>
                <a:rPr lang="en-US" sz="2200" b="0" i="0" u="none" strike="noStrike" cap="none">
                  <a:solidFill>
                    <a:srgbClr val="FFFFFF"/>
                  </a:solidFill>
                  <a:latin typeface="Calibri"/>
                  <a:ea typeface="Calibri"/>
                  <a:cs typeface="Calibri"/>
                  <a:sym typeface="Calibri"/>
                </a:rPr>
                <a:t>World Languages</a:t>
              </a:r>
            </a:p>
          </p:txBody>
        </p:sp>
        <p:sp>
          <p:nvSpPr>
            <p:cNvPr id="672" name="Shape 672"/>
            <p:cNvSpPr/>
            <p:nvPr/>
          </p:nvSpPr>
          <p:spPr>
            <a:xfrm>
              <a:off x="0" y="3591433"/>
              <a:ext cx="8305799" cy="364320"/>
            </a:xfrm>
            <a:prstGeom prst="roundRect">
              <a:avLst>
                <a:gd name="adj" fmla="val 10000"/>
              </a:avLst>
            </a:prstGeom>
            <a:solidFill>
              <a:srgbClr val="FFFFFF"/>
            </a:solidFill>
            <a:ln w="9525" cap="flat" cmpd="sng">
              <a:solidFill>
                <a:srgbClr val="8064A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73" name="Shape 673"/>
            <p:cNvSpPr txBox="1"/>
            <p:nvPr/>
          </p:nvSpPr>
          <p:spPr>
            <a:xfrm>
              <a:off x="10670" y="3602105"/>
              <a:ext cx="8284458" cy="342978"/>
            </a:xfrm>
            <a:prstGeom prst="rect">
              <a:avLst/>
            </a:prstGeom>
            <a:noFill/>
            <a:ln>
              <a:noFill/>
            </a:ln>
          </p:spPr>
          <p:txBody>
            <a:bodyPr lIns="263700" tIns="20300" rIns="113775" bIns="20300" anchor="t" anchorCtr="0">
              <a:noAutofit/>
            </a:bodyPr>
            <a:lstStyle/>
            <a:p>
              <a:pPr marL="171450" marR="0" lvl="1" indent="-171450" algn="l" rtl="0">
                <a:lnSpc>
                  <a:spcPct val="90000"/>
                </a:lnSpc>
                <a:spcBef>
                  <a:spcPts val="0"/>
                </a:spcBef>
                <a:spcAft>
                  <a:spcPts val="320"/>
                </a:spcAft>
                <a:buClr>
                  <a:srgbClr val="000000"/>
                </a:buClr>
                <a:buSzPct val="100000"/>
                <a:buFont typeface="Calibri"/>
                <a:buChar char="•"/>
              </a:pPr>
              <a:r>
                <a:rPr lang="en-US" sz="1600" b="1" i="0" u="none" strike="noStrike" cap="none">
                  <a:solidFill>
                    <a:srgbClr val="000000"/>
                  </a:solidFill>
                  <a:latin typeface="Calibri"/>
                  <a:ea typeface="Calibri"/>
                  <a:cs typeface="Calibri"/>
                  <a:sym typeface="Calibri"/>
                </a:rPr>
                <a:t>Ann Marie Gunter</a:t>
              </a:r>
            </a:p>
          </p:txBody>
        </p:sp>
      </p:grpSp>
      <p:sp>
        <p:nvSpPr>
          <p:cNvPr id="674" name="Shape 674"/>
          <p:cNvSpPr txBox="1"/>
          <p:nvPr/>
        </p:nvSpPr>
        <p:spPr>
          <a:xfrm>
            <a:off x="457200" y="1447800"/>
            <a:ext cx="6400799" cy="587852"/>
          </a:xfrm>
          <a:prstGeom prst="rect">
            <a:avLst/>
          </a:prstGeom>
          <a:solidFill>
            <a:schemeClr val="lt1"/>
          </a:solidFill>
          <a:ln w="25400" cap="flat" cmpd="sng">
            <a:solidFill>
              <a:schemeClr val="accent6"/>
            </a:solidFill>
            <a:prstDash val="solid"/>
            <a:round/>
            <a:headEnd type="none" w="med" len="med"/>
            <a:tailEnd type="none" w="med" len="med"/>
          </a:ln>
        </p:spPr>
        <p:txBody>
          <a:bodyPr lIns="91425" tIns="45700" rIns="91425" bIns="45700" anchor="t" anchorCtr="0">
            <a:noAutofit/>
          </a:bodyPr>
          <a:lstStyle/>
          <a:p>
            <a:pPr marL="0" marR="0" lvl="0" indent="0" algn="l" rtl="0">
              <a:lnSpc>
                <a:spcPct val="115000"/>
              </a:lnSpc>
              <a:spcBef>
                <a:spcPts val="0"/>
              </a:spcBef>
              <a:spcAft>
                <a:spcPts val="0"/>
              </a:spcAft>
              <a:buClr>
                <a:srgbClr val="0000FF"/>
              </a:buClr>
              <a:buSzPct val="25000"/>
              <a:buFont typeface="Calibri"/>
              <a:buNone/>
            </a:pPr>
            <a:r>
              <a:rPr lang="en-US" sz="1600" b="1" i="0" u="sng" strike="noStrike" cap="none">
                <a:solidFill>
                  <a:schemeClr val="hlink"/>
                </a:solidFill>
                <a:latin typeface="Calibri"/>
                <a:ea typeface="Calibri"/>
                <a:cs typeface="Calibri"/>
                <a:sym typeface="Calibri"/>
                <a:hlinkClick r:id="rId4"/>
              </a:rPr>
              <a:t>Linda Crouch     </a:t>
            </a:r>
            <a:r>
              <a:rPr lang="en-US" sz="1600" b="1" i="0" u="none" strike="noStrike" cap="none">
                <a:solidFill>
                  <a:srgbClr val="0000FF"/>
                </a:solidFill>
                <a:latin typeface="Calibri"/>
                <a:ea typeface="Calibri"/>
                <a:cs typeface="Calibri"/>
                <a:sym typeface="Calibri"/>
              </a:rPr>
              <a:t>		</a:t>
            </a:r>
            <a:r>
              <a:rPr lang="en-US" sz="1600" b="1" i="0" u="sng" strike="noStrike" cap="none">
                <a:solidFill>
                  <a:schemeClr val="hlink"/>
                </a:solidFill>
                <a:latin typeface="Calibri"/>
                <a:ea typeface="Calibri"/>
                <a:cs typeface="Calibri"/>
                <a:sym typeface="Calibri"/>
                <a:hlinkClick r:id="rId5"/>
              </a:rPr>
              <a:t>Christie Lynch Ebert</a:t>
            </a:r>
          </a:p>
          <a:p>
            <a:pPr marL="0" marR="0" lvl="0" indent="0" algn="l" rtl="0">
              <a:lnSpc>
                <a:spcPct val="115000"/>
              </a:lnSpc>
              <a:spcBef>
                <a:spcPts val="0"/>
              </a:spcBef>
              <a:spcAft>
                <a:spcPts val="0"/>
              </a:spcAft>
              <a:buClr>
                <a:schemeClr val="dk1"/>
              </a:buClr>
              <a:buSzPct val="25000"/>
              <a:buFont typeface="Calibri"/>
              <a:buNone/>
            </a:pPr>
            <a:r>
              <a:rPr lang="en-US" sz="1200" b="1" i="0" u="none" strike="noStrike" cap="none">
                <a:solidFill>
                  <a:schemeClr val="dk1"/>
                </a:solidFill>
                <a:latin typeface="Calibri"/>
                <a:ea typeface="Calibri"/>
                <a:cs typeface="Calibri"/>
                <a:sym typeface="Calibri"/>
              </a:rPr>
              <a:t>Program Assistant V		Section Chief</a:t>
            </a:r>
          </a:p>
        </p:txBody>
      </p:sp>
      <p:sp>
        <p:nvSpPr>
          <p:cNvPr id="675" name="Shape 675"/>
          <p:cNvSpPr txBox="1"/>
          <p:nvPr/>
        </p:nvSpPr>
        <p:spPr>
          <a:xfrm>
            <a:off x="4572000" y="3753633"/>
            <a:ext cx="3581399" cy="584774"/>
          </a:xfrm>
          <a:prstGeom prst="rect">
            <a:avLst/>
          </a:prstGeom>
          <a:solidFill>
            <a:schemeClr val="lt1"/>
          </a:solidFill>
          <a:ln w="25400" cap="flat" cmpd="sng">
            <a:solidFill>
              <a:schemeClr val="accent3"/>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600" b="1" dirty="0">
                <a:latin typeface="Calibri"/>
                <a:ea typeface="Calibri"/>
                <a:cs typeface="Calibri"/>
                <a:sym typeface="Calibri"/>
              </a:rPr>
              <a:t>Marshall Foster </a:t>
            </a:r>
            <a:r>
              <a:rPr lang="en-US" sz="1200" b="1" i="0" u="none" strike="noStrike" cap="none" dirty="0">
                <a:solidFill>
                  <a:srgbClr val="000000"/>
                </a:solidFill>
                <a:latin typeface="Calibri"/>
                <a:ea typeface="Calibri"/>
                <a:cs typeface="Calibri"/>
                <a:sym typeface="Calibri"/>
              </a:rPr>
              <a:t>(</a:t>
            </a:r>
            <a:r>
              <a:rPr lang="en-US" sz="1200" b="1" dirty="0">
                <a:latin typeface="Calibri"/>
                <a:ea typeface="Calibri"/>
                <a:cs typeface="Calibri"/>
                <a:sym typeface="Calibri"/>
              </a:rPr>
              <a:t>Regions 5,</a:t>
            </a:r>
            <a:r>
              <a:rPr lang="en-US" sz="1200" b="1" i="0" u="none" strike="noStrike" cap="none" dirty="0">
                <a:solidFill>
                  <a:srgbClr val="000000"/>
                </a:solidFill>
                <a:latin typeface="Calibri"/>
                <a:ea typeface="Calibri"/>
                <a:cs typeface="Calibri"/>
                <a:sym typeface="Calibri"/>
              </a:rPr>
              <a:t> 6,7,8)</a:t>
            </a:r>
          </a:p>
          <a:p>
            <a:pPr marL="0" marR="0" lvl="0" indent="0" algn="l" rtl="0">
              <a:lnSpc>
                <a:spcPct val="100000"/>
              </a:lnSpc>
              <a:spcBef>
                <a:spcPts val="0"/>
              </a:spcBef>
              <a:spcAft>
                <a:spcPts val="0"/>
              </a:spcAft>
              <a:buClr>
                <a:srgbClr val="000000"/>
              </a:buClr>
              <a:buSzPct val="25000"/>
              <a:buFont typeface="Calibri"/>
              <a:buNone/>
            </a:pPr>
            <a:r>
              <a:rPr lang="en-US" sz="1600" b="1" dirty="0">
                <a:latin typeface="Calibri"/>
                <a:ea typeface="Calibri"/>
                <a:cs typeface="Calibri"/>
                <a:sym typeface="Calibri"/>
              </a:rPr>
              <a:t>Vicky </a:t>
            </a:r>
            <a:r>
              <a:rPr lang="en-US" sz="1600" b="1" dirty="0" err="1">
                <a:latin typeface="Calibri"/>
                <a:ea typeface="Calibri"/>
                <a:cs typeface="Calibri"/>
                <a:sym typeface="Calibri"/>
              </a:rPr>
              <a:t>Kriegsman</a:t>
            </a:r>
            <a:r>
              <a:rPr lang="en-US" sz="1600" b="1" dirty="0">
                <a:latin typeface="Calibri"/>
                <a:ea typeface="Calibri"/>
                <a:cs typeface="Calibri"/>
                <a:sym typeface="Calibri"/>
              </a:rPr>
              <a:t> </a:t>
            </a:r>
            <a:r>
              <a:rPr lang="en-US" sz="1200" b="1" i="0" u="none" strike="noStrike" cap="none" dirty="0">
                <a:solidFill>
                  <a:srgbClr val="000000"/>
                </a:solidFill>
                <a:latin typeface="Calibri"/>
                <a:ea typeface="Calibri"/>
                <a:cs typeface="Calibri"/>
                <a:sym typeface="Calibri"/>
              </a:rPr>
              <a:t>(</a:t>
            </a:r>
            <a:r>
              <a:rPr lang="en-US" sz="1200" b="1" dirty="0">
                <a:latin typeface="Calibri"/>
                <a:ea typeface="Calibri"/>
                <a:cs typeface="Calibri"/>
                <a:sym typeface="Calibri"/>
              </a:rPr>
              <a:t>Data Specialist</a:t>
            </a:r>
            <a:r>
              <a:rPr lang="en-US" sz="1200" b="1" i="0" u="none" strike="noStrike" cap="none" dirty="0">
                <a:solidFill>
                  <a:srgbClr val="000000"/>
                </a:solidFill>
                <a:latin typeface="Calibri"/>
                <a:ea typeface="Calibri"/>
                <a:cs typeface="Calibri"/>
                <a:sym typeface="Calibri"/>
              </a:rPr>
              <a:t>)</a:t>
            </a:r>
          </a:p>
        </p:txBody>
      </p:sp>
      <p:sp>
        <p:nvSpPr>
          <p:cNvPr id="676" name="Shape 676"/>
          <p:cNvSpPr txBox="1">
            <a:spLocks noGrp="1"/>
          </p:cNvSpPr>
          <p:nvPr>
            <p:ph type="sldNum" idx="12"/>
          </p:nvPr>
        </p:nvSpPr>
        <p:spPr>
          <a:xfrm>
            <a:off x="6553200" y="6248400"/>
            <a:ext cx="1904999" cy="457200"/>
          </a:xfrm>
          <a:prstGeom prst="rect">
            <a:avLst/>
          </a:prstGeom>
        </p:spPr>
        <p:txBody>
          <a:bodyPr lIns="91425" tIns="45700" rIns="91425" bIns="45700" anchor="t" anchorCtr="0">
            <a:noAutofit/>
          </a:bodyPr>
          <a:lstStyle/>
          <a:p>
            <a:pPr lvl="0">
              <a:spcBef>
                <a:spcPts val="0"/>
              </a:spcBef>
              <a:buClr>
                <a:schemeClr val="folHlink"/>
              </a:buClr>
              <a:buSzPct val="25000"/>
              <a:buFont typeface="Arial"/>
              <a:buNone/>
            </a:pPr>
            <a:fld id="{00000000-1234-1234-1234-123412341234}" type="slidenum">
              <a:rPr lang="en-US"/>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Shape 682"/>
          <p:cNvSpPr txBox="1">
            <a:spLocks noGrp="1"/>
          </p:cNvSpPr>
          <p:nvPr>
            <p:ph type="body" idx="1"/>
          </p:nvPr>
        </p:nvSpPr>
        <p:spPr>
          <a:xfrm>
            <a:off x="3810000" y="1158658"/>
            <a:ext cx="5111750" cy="4968297"/>
          </a:xfrm>
          <a:prstGeom prst="rect">
            <a:avLst/>
          </a:prstGeom>
          <a:noFill/>
          <a:ln>
            <a:noFill/>
          </a:ln>
        </p:spPr>
        <p:txBody>
          <a:bodyPr lIns="91425" tIns="91425" rIns="91425" bIns="91425" anchor="t" anchorCtr="0">
            <a:noAutofit/>
          </a:bodyPr>
          <a:lstStyle/>
          <a:p>
            <a:pPr marL="342900" marR="0" lvl="0" indent="-152400" algn="l" rtl="0">
              <a:lnSpc>
                <a:spcPct val="90000"/>
              </a:lnSpc>
              <a:spcBef>
                <a:spcPts val="0"/>
              </a:spcBef>
              <a:spcAft>
                <a:spcPts val="0"/>
              </a:spcAft>
              <a:buClr>
                <a:srgbClr val="0D4376"/>
              </a:buClr>
              <a:buSzPct val="25000"/>
              <a:buFont typeface="Arial"/>
              <a:buNone/>
            </a:pPr>
            <a:r>
              <a:rPr lang="en-US" sz="2600" b="0" i="0" u="none" strike="noStrike" cap="none">
                <a:solidFill>
                  <a:schemeClr val="dk1"/>
                </a:solidFill>
                <a:latin typeface="Arial"/>
                <a:ea typeface="Arial"/>
                <a:cs typeface="Arial"/>
                <a:sym typeface="Arial"/>
              </a:rPr>
              <a:t> </a:t>
            </a:r>
            <a:r>
              <a:rPr lang="en-US" sz="2000" b="0" i="0" u="none" strike="noStrike" cap="none">
                <a:solidFill>
                  <a:schemeClr val="dk1"/>
                </a:solidFill>
                <a:latin typeface="Arial"/>
                <a:ea typeface="Arial"/>
                <a:cs typeface="Arial"/>
                <a:sym typeface="Arial"/>
              </a:rPr>
              <a:t> In today’s globally competitive world, innovative thinking and creativity are essential for all school children. High quality, standards-based instruction in the arts develops these skills and effectively engages, retains, and prepares future-ready students for graduation and success in an entrepreneurial economy. </a:t>
            </a:r>
            <a:br>
              <a:rPr lang="en-US" sz="2000" b="0" i="0" u="none" strike="noStrike" cap="none">
                <a:solidFill>
                  <a:schemeClr val="dk1"/>
                </a:solidFill>
                <a:latin typeface="Arial"/>
                <a:ea typeface="Arial"/>
                <a:cs typeface="Arial"/>
                <a:sym typeface="Arial"/>
              </a:rPr>
            </a:br>
            <a:r>
              <a:rPr lang="en-US" sz="2000" b="0" i="0" u="sng" strike="noStrike" cap="none">
                <a:solidFill>
                  <a:schemeClr val="dk1"/>
                </a:solidFill>
                <a:latin typeface="Arial"/>
                <a:ea typeface="Arial"/>
                <a:cs typeface="Arial"/>
                <a:sym typeface="Arial"/>
              </a:rPr>
              <a:t>Dance, music, theatre arts, and visual arts, taught by licensed arts educators and integrated throughout the curriculum, are critical to North Carolina’s 21st century education</a:t>
            </a:r>
            <a:r>
              <a:rPr lang="en-US" sz="2000" b="0" i="0" u="none" strike="noStrike" cap="none">
                <a:solidFill>
                  <a:schemeClr val="dk1"/>
                </a:solidFill>
                <a:latin typeface="Arial"/>
                <a:ea typeface="Arial"/>
                <a:cs typeface="Arial"/>
                <a:sym typeface="Arial"/>
              </a:rPr>
              <a:t>.</a:t>
            </a:r>
          </a:p>
        </p:txBody>
      </p:sp>
      <p:sp>
        <p:nvSpPr>
          <p:cNvPr id="683" name="Shape 683"/>
          <p:cNvSpPr txBox="1">
            <a:spLocks noGrp="1"/>
          </p:cNvSpPr>
          <p:nvPr>
            <p:ph type="body" idx="2"/>
          </p:nvPr>
        </p:nvSpPr>
        <p:spPr>
          <a:xfrm>
            <a:off x="457200" y="1219200"/>
            <a:ext cx="3505200" cy="4906962"/>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D4376"/>
              </a:buClr>
              <a:buSzPct val="25000"/>
              <a:buFont typeface="Arial"/>
              <a:buNone/>
            </a:pPr>
            <a:r>
              <a:rPr lang="en-US" sz="2000" b="0" i="0" u="none" strike="noStrike" cap="none">
                <a:solidFill>
                  <a:srgbClr val="000000"/>
                </a:solidFill>
                <a:latin typeface="Arial"/>
                <a:ea typeface="Arial"/>
                <a:cs typeface="Arial"/>
                <a:sym typeface="Arial"/>
              </a:rPr>
              <a:t>Comprehensive Arts Education</a:t>
            </a:r>
          </a:p>
        </p:txBody>
      </p:sp>
      <p:sp>
        <p:nvSpPr>
          <p:cNvPr id="684" name="Shape 684"/>
          <p:cNvSpPr txBox="1"/>
          <p:nvPr/>
        </p:nvSpPr>
        <p:spPr>
          <a:xfrm>
            <a:off x="533400" y="168058"/>
            <a:ext cx="7809900" cy="990598"/>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A2BC36"/>
              </a:buClr>
              <a:buSzPct val="25000"/>
              <a:buFont typeface="Arial"/>
              <a:buNone/>
            </a:pPr>
            <a:r>
              <a:rPr lang="en-US" sz="3800" b="1" i="0" u="none" strike="noStrike" cap="none">
                <a:solidFill>
                  <a:srgbClr val="A2BC36"/>
                </a:solidFill>
                <a:latin typeface="Arial"/>
                <a:ea typeface="Arial"/>
                <a:cs typeface="Arial"/>
                <a:sym typeface="Arial"/>
              </a:rPr>
              <a:t>Arts Education</a:t>
            </a:r>
          </a:p>
        </p:txBody>
      </p:sp>
      <p:pic>
        <p:nvPicPr>
          <p:cNvPr id="685" name="Shape 685"/>
          <p:cNvPicPr preferRelativeResize="0"/>
          <p:nvPr/>
        </p:nvPicPr>
        <p:blipFill rotWithShape="1">
          <a:blip r:embed="rId3">
            <a:alphaModFix/>
          </a:blip>
          <a:srcRect/>
          <a:stretch/>
        </p:blipFill>
        <p:spPr>
          <a:xfrm>
            <a:off x="-533400" y="2112723"/>
            <a:ext cx="5257799" cy="3790949"/>
          </a:xfrm>
          <a:prstGeom prst="rect">
            <a:avLst/>
          </a:prstGeom>
          <a:noFill/>
          <a:ln>
            <a:noFill/>
          </a:ln>
        </p:spPr>
      </p:pic>
      <p:sp>
        <p:nvSpPr>
          <p:cNvPr id="686" name="Shape 686"/>
          <p:cNvSpPr txBox="1">
            <a:spLocks noGrp="1"/>
          </p:cNvSpPr>
          <p:nvPr>
            <p:ph type="title"/>
          </p:nvPr>
        </p:nvSpPr>
        <p:spPr>
          <a:xfrm>
            <a:off x="3644117" y="6324600"/>
            <a:ext cx="5480049" cy="363538"/>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A2BC36"/>
              </a:buClr>
              <a:buSzPct val="25000"/>
              <a:buFont typeface="Arial"/>
              <a:buNone/>
            </a:pPr>
            <a:r>
              <a:rPr lang="en-US" sz="2400" b="1" i="0" u="none" strike="noStrike" cap="none">
                <a:solidFill>
                  <a:srgbClr val="A2BC36"/>
                </a:solidFill>
                <a:latin typeface="Arial"/>
                <a:ea typeface="Arial"/>
                <a:cs typeface="Arial"/>
                <a:sym typeface="Arial"/>
              </a:rPr>
              <a:t>K-12 Program Areas</a:t>
            </a:r>
          </a:p>
        </p:txBody>
      </p:sp>
      <p:sp>
        <p:nvSpPr>
          <p:cNvPr id="687" name="Shape 687"/>
          <p:cNvSpPr txBox="1">
            <a:spLocks noGrp="1"/>
          </p:cNvSpPr>
          <p:nvPr>
            <p:ph type="sldNum" idx="12"/>
          </p:nvPr>
        </p:nvSpPr>
        <p:spPr>
          <a:xfrm>
            <a:off x="6553200" y="6248400"/>
            <a:ext cx="1904999" cy="457200"/>
          </a:xfrm>
          <a:prstGeom prst="rect">
            <a:avLst/>
          </a:prstGeom>
        </p:spPr>
        <p:txBody>
          <a:bodyPr lIns="91425" tIns="45700" rIns="91425" bIns="45700" anchor="t" anchorCtr="0">
            <a:noAutofit/>
          </a:bodyPr>
          <a:lstStyle/>
          <a:p>
            <a:pPr lvl="0">
              <a:spcBef>
                <a:spcPts val="0"/>
              </a:spcBef>
              <a:buClr>
                <a:schemeClr val="folHlink"/>
              </a:buClr>
              <a:buSzPct val="25000"/>
              <a:buFont typeface="Arial"/>
              <a:buNone/>
            </a:pPr>
            <a:fld id="{00000000-1234-1234-1234-123412341234}" type="slidenum">
              <a:rPr lang="en-US"/>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Shape 692"/>
          <p:cNvSpPr txBox="1">
            <a:spLocks noGrp="1"/>
          </p:cNvSpPr>
          <p:nvPr>
            <p:ph type="title"/>
          </p:nvPr>
        </p:nvSpPr>
        <p:spPr>
          <a:xfrm>
            <a:off x="557200" y="254150"/>
            <a:ext cx="7809900" cy="990598"/>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A2BC36"/>
              </a:buClr>
              <a:buSzPct val="25000"/>
              <a:buFont typeface="Arial"/>
              <a:buNone/>
            </a:pPr>
            <a:r>
              <a:rPr lang="en-US" sz="3800" b="1" i="0" u="none" strike="noStrike" cap="none">
                <a:solidFill>
                  <a:srgbClr val="A2BC36"/>
                </a:solidFill>
                <a:latin typeface="Arial"/>
                <a:ea typeface="Arial"/>
                <a:cs typeface="Arial"/>
                <a:sym typeface="Arial"/>
              </a:rPr>
              <a:t>Arts Education Support</a:t>
            </a:r>
          </a:p>
        </p:txBody>
      </p:sp>
      <p:sp>
        <p:nvSpPr>
          <p:cNvPr id="693" name="Shape 693"/>
          <p:cNvSpPr txBox="1">
            <a:spLocks noGrp="1"/>
          </p:cNvSpPr>
          <p:nvPr>
            <p:ph type="body" idx="1"/>
          </p:nvPr>
        </p:nvSpPr>
        <p:spPr>
          <a:xfrm>
            <a:off x="557200" y="1114425"/>
            <a:ext cx="8377500" cy="4902898"/>
          </a:xfrm>
          <a:prstGeom prst="rect">
            <a:avLst/>
          </a:prstGeom>
          <a:noFill/>
          <a:ln>
            <a:noFill/>
          </a:ln>
        </p:spPr>
        <p:txBody>
          <a:bodyPr lIns="91425" tIns="45700" rIns="91425" bIns="45700" anchor="t" anchorCtr="0">
            <a:noAutofit/>
          </a:bodyPr>
          <a:lstStyle/>
          <a:p>
            <a:pPr marL="0" marR="0" lvl="0" indent="0" algn="l" rtl="0">
              <a:lnSpc>
                <a:spcPct val="115000"/>
              </a:lnSpc>
              <a:spcBef>
                <a:spcPts val="0"/>
              </a:spcBef>
              <a:spcAft>
                <a:spcPts val="0"/>
              </a:spcAft>
              <a:buClr>
                <a:srgbClr val="000000"/>
              </a:buClr>
              <a:buSzPct val="25000"/>
              <a:buFont typeface="Arial"/>
              <a:buNone/>
            </a:pPr>
            <a:endParaRPr sz="3000" b="1" i="0" u="none" strike="noStrike" cap="none">
              <a:solidFill>
                <a:srgbClr val="0D4376"/>
              </a:solidFill>
              <a:latin typeface="Arial"/>
              <a:ea typeface="Arial"/>
              <a:cs typeface="Arial"/>
              <a:sym typeface="Arial"/>
            </a:endParaRPr>
          </a:p>
          <a:p>
            <a:pPr marL="0" marR="0" lvl="0" indent="0" algn="ctr" rtl="0">
              <a:lnSpc>
                <a:spcPct val="115000"/>
              </a:lnSpc>
              <a:spcBef>
                <a:spcPts val="0"/>
              </a:spcBef>
              <a:spcAft>
                <a:spcPts val="0"/>
              </a:spcAft>
              <a:buClr>
                <a:srgbClr val="000000"/>
              </a:buClr>
              <a:buSzPct val="25000"/>
              <a:buFont typeface="Arial"/>
              <a:buNone/>
            </a:pPr>
            <a:endParaRPr sz="12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ct val="25000"/>
              <a:buFont typeface="Arial"/>
              <a:buNone/>
            </a:pPr>
            <a:r>
              <a:rPr lang="en-US" sz="800" b="0" i="0" u="none" strike="noStrike" cap="none">
                <a:solidFill>
                  <a:srgbClr val="000000"/>
                </a:solidFill>
                <a:latin typeface="Arial"/>
                <a:ea typeface="Arial"/>
                <a:cs typeface="Arial"/>
                <a:sym typeface="Arial"/>
              </a:rPr>
              <a:t> </a:t>
            </a:r>
          </a:p>
        </p:txBody>
      </p:sp>
      <p:pic>
        <p:nvPicPr>
          <p:cNvPr id="694" name="Shape 694"/>
          <p:cNvPicPr preferRelativeResize="0"/>
          <p:nvPr/>
        </p:nvPicPr>
        <p:blipFill rotWithShape="1">
          <a:blip r:embed="rId3">
            <a:alphaModFix/>
          </a:blip>
          <a:srcRect/>
          <a:stretch/>
        </p:blipFill>
        <p:spPr>
          <a:xfrm>
            <a:off x="522960" y="1066800"/>
            <a:ext cx="8001000" cy="1612900"/>
          </a:xfrm>
          <a:prstGeom prst="rect">
            <a:avLst/>
          </a:prstGeom>
          <a:noFill/>
          <a:ln>
            <a:noFill/>
          </a:ln>
        </p:spPr>
      </p:pic>
      <p:sp>
        <p:nvSpPr>
          <p:cNvPr id="695" name="Shape 695"/>
          <p:cNvSpPr/>
          <p:nvPr/>
        </p:nvSpPr>
        <p:spPr>
          <a:xfrm>
            <a:off x="762000" y="6176664"/>
            <a:ext cx="7996825"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1" i="0" u="none" strike="noStrike" cap="none">
                <a:solidFill>
                  <a:srgbClr val="000000"/>
                </a:solidFill>
                <a:latin typeface="Arial"/>
                <a:ea typeface="Arial"/>
                <a:cs typeface="Arial"/>
                <a:sym typeface="Arial"/>
              </a:rPr>
              <a:t>Please visit the </a:t>
            </a:r>
            <a:r>
              <a:rPr lang="en-US" sz="1400" b="1" i="0" u="sng" strike="noStrike" cap="none">
                <a:solidFill>
                  <a:schemeClr val="hlink"/>
                </a:solidFill>
                <a:latin typeface="Arial"/>
                <a:ea typeface="Arial"/>
                <a:cs typeface="Arial"/>
                <a:sym typeface="Arial"/>
                <a:hlinkClick r:id="rId4"/>
              </a:rPr>
              <a:t>ArtsR4Life web page</a:t>
            </a:r>
            <a:r>
              <a:rPr lang="en-US" sz="1400" b="1" i="0" u="none" strike="noStrike" cap="none">
                <a:solidFill>
                  <a:srgbClr val="000000"/>
                </a:solidFill>
                <a:latin typeface="Arial"/>
                <a:ea typeface="Arial"/>
                <a:cs typeface="Arial"/>
                <a:sym typeface="Arial"/>
              </a:rPr>
              <a:t> on this wiki for additional information!</a:t>
            </a:r>
          </a:p>
        </p:txBody>
      </p:sp>
      <p:grpSp>
        <p:nvGrpSpPr>
          <p:cNvPr id="696" name="Shape 696"/>
          <p:cNvGrpSpPr/>
          <p:nvPr/>
        </p:nvGrpSpPr>
        <p:grpSpPr>
          <a:xfrm>
            <a:off x="536566" y="2822694"/>
            <a:ext cx="7975876" cy="3046193"/>
            <a:chOff x="3167" y="0"/>
            <a:chExt cx="7975876" cy="3046193"/>
          </a:xfrm>
        </p:grpSpPr>
        <p:sp>
          <p:nvSpPr>
            <p:cNvPr id="697" name="Shape 697"/>
            <p:cNvSpPr/>
            <p:nvPr/>
          </p:nvSpPr>
          <p:spPr>
            <a:xfrm rot="-5400000">
              <a:off x="-894370" y="897536"/>
              <a:ext cx="3046193" cy="1251118"/>
            </a:xfrm>
            <a:prstGeom prst="flowChartManualOperation">
              <a:avLst/>
            </a:prstGeom>
            <a:solidFill>
              <a:srgbClr val="BF504D"/>
            </a:solidFill>
            <a:ln w="25400"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98" name="Shape 698"/>
            <p:cNvSpPr txBox="1"/>
            <p:nvPr/>
          </p:nvSpPr>
          <p:spPr>
            <a:xfrm>
              <a:off x="3167" y="609239"/>
              <a:ext cx="1251118" cy="1827714"/>
            </a:xfrm>
            <a:prstGeom prst="rect">
              <a:avLst/>
            </a:prstGeom>
            <a:noFill/>
            <a:ln>
              <a:noFill/>
            </a:ln>
          </p:spPr>
          <p:txBody>
            <a:bodyPr lIns="95250" tIns="0" rIns="94150" bIns="0" anchor="ctr" anchorCtr="0">
              <a:noAutofit/>
            </a:bodyPr>
            <a:lstStyle/>
            <a:p>
              <a:pPr marL="0" marR="0" lvl="0" indent="0" algn="ctr" rtl="0">
                <a:lnSpc>
                  <a:spcPct val="90000"/>
                </a:lnSpc>
                <a:spcBef>
                  <a:spcPts val="0"/>
                </a:spcBef>
                <a:spcAft>
                  <a:spcPts val="525"/>
                </a:spcAft>
                <a:buClr>
                  <a:srgbClr val="FFFFFF"/>
                </a:buClr>
                <a:buSzPct val="25000"/>
                <a:buFont typeface="Calibri"/>
                <a:buNone/>
              </a:pPr>
              <a:r>
                <a:rPr lang="en-US" sz="1500" b="0" i="0" u="none" strike="noStrike" cap="none">
                  <a:solidFill>
                    <a:srgbClr val="FFFFFF"/>
                  </a:solidFill>
                  <a:latin typeface="Calibri"/>
                  <a:ea typeface="Calibri"/>
                  <a:cs typeface="Calibri"/>
                  <a:sym typeface="Calibri"/>
                </a:rPr>
                <a:t>Arts Education Think Tank	</a:t>
              </a:r>
            </a:p>
          </p:txBody>
        </p:sp>
        <p:sp>
          <p:nvSpPr>
            <p:cNvPr id="699" name="Shape 699"/>
            <p:cNvSpPr/>
            <p:nvPr/>
          </p:nvSpPr>
          <p:spPr>
            <a:xfrm rot="-5400000">
              <a:off x="450580" y="897536"/>
              <a:ext cx="3046193" cy="1251118"/>
            </a:xfrm>
            <a:prstGeom prst="flowChartManualOperation">
              <a:avLst/>
            </a:prstGeom>
            <a:solidFill>
              <a:srgbClr val="9BBB59"/>
            </a:solidFill>
            <a:ln w="25400"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00" name="Shape 700"/>
            <p:cNvSpPr txBox="1"/>
            <p:nvPr/>
          </p:nvSpPr>
          <p:spPr>
            <a:xfrm>
              <a:off x="1348117" y="609239"/>
              <a:ext cx="1251118" cy="1827714"/>
            </a:xfrm>
            <a:prstGeom prst="rect">
              <a:avLst/>
            </a:prstGeom>
            <a:noFill/>
            <a:ln>
              <a:noFill/>
            </a:ln>
          </p:spPr>
          <p:txBody>
            <a:bodyPr lIns="95250" tIns="0" rIns="94150" bIns="0" anchor="ctr" anchorCtr="0">
              <a:noAutofit/>
            </a:bodyPr>
            <a:lstStyle/>
            <a:p>
              <a:pPr marL="0" marR="0" lvl="0" indent="0" algn="ctr" rtl="0">
                <a:lnSpc>
                  <a:spcPct val="90000"/>
                </a:lnSpc>
                <a:spcBef>
                  <a:spcPts val="0"/>
                </a:spcBef>
                <a:spcAft>
                  <a:spcPts val="525"/>
                </a:spcAft>
                <a:buClr>
                  <a:srgbClr val="FFFFFF"/>
                </a:buClr>
                <a:buSzPct val="25000"/>
                <a:buFont typeface="Calibri"/>
                <a:buNone/>
              </a:pPr>
              <a:r>
                <a:rPr lang="en-US" sz="1500" b="0" i="0" u="none" strike="noStrike" cap="none">
                  <a:solidFill>
                    <a:srgbClr val="FFFFFF"/>
                  </a:solidFill>
                  <a:latin typeface="Calibri"/>
                  <a:ea typeface="Calibri"/>
                  <a:cs typeface="Calibri"/>
                  <a:sym typeface="Calibri"/>
                </a:rPr>
                <a:t>Arts Education Coordinators</a:t>
              </a:r>
            </a:p>
          </p:txBody>
        </p:sp>
        <p:sp>
          <p:nvSpPr>
            <p:cNvPr id="701" name="Shape 701"/>
            <p:cNvSpPr/>
            <p:nvPr/>
          </p:nvSpPr>
          <p:spPr>
            <a:xfrm rot="-5400000">
              <a:off x="1795532" y="897536"/>
              <a:ext cx="3046193" cy="1251118"/>
            </a:xfrm>
            <a:prstGeom prst="flowChartManualOperation">
              <a:avLst/>
            </a:prstGeom>
            <a:solidFill>
              <a:srgbClr val="8064A2"/>
            </a:solidFill>
            <a:ln w="25400"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02" name="Shape 702"/>
            <p:cNvSpPr txBox="1"/>
            <p:nvPr/>
          </p:nvSpPr>
          <p:spPr>
            <a:xfrm>
              <a:off x="2693069" y="609239"/>
              <a:ext cx="1251118" cy="1827714"/>
            </a:xfrm>
            <a:prstGeom prst="rect">
              <a:avLst/>
            </a:prstGeom>
            <a:noFill/>
            <a:ln>
              <a:noFill/>
            </a:ln>
          </p:spPr>
          <p:txBody>
            <a:bodyPr lIns="95250" tIns="0" rIns="94150" bIns="0" anchor="ctr" anchorCtr="0">
              <a:noAutofit/>
            </a:bodyPr>
            <a:lstStyle/>
            <a:p>
              <a:pPr marL="0" marR="0" lvl="0" indent="0" algn="ctr" rtl="0">
                <a:lnSpc>
                  <a:spcPct val="90000"/>
                </a:lnSpc>
                <a:spcBef>
                  <a:spcPts val="0"/>
                </a:spcBef>
                <a:spcAft>
                  <a:spcPts val="525"/>
                </a:spcAft>
                <a:buClr>
                  <a:srgbClr val="FFFFFF"/>
                </a:buClr>
                <a:buSzPct val="25000"/>
                <a:buFont typeface="Calibri"/>
                <a:buNone/>
              </a:pPr>
              <a:r>
                <a:rPr lang="en-US" sz="1500" b="0" i="0" u="none" strike="noStrike" cap="none">
                  <a:solidFill>
                    <a:srgbClr val="FFFFFF"/>
                  </a:solidFill>
                  <a:latin typeface="Calibri"/>
                  <a:ea typeface="Calibri"/>
                  <a:cs typeface="Calibri"/>
                  <a:sym typeface="Calibri"/>
                </a:rPr>
                <a:t>Arts Education Leadership Coalition</a:t>
              </a:r>
            </a:p>
          </p:txBody>
        </p:sp>
        <p:sp>
          <p:nvSpPr>
            <p:cNvPr id="703" name="Shape 703"/>
            <p:cNvSpPr/>
            <p:nvPr/>
          </p:nvSpPr>
          <p:spPr>
            <a:xfrm rot="-5400000">
              <a:off x="3140483" y="897536"/>
              <a:ext cx="3046193" cy="1251118"/>
            </a:xfrm>
            <a:prstGeom prst="flowChartManualOperation">
              <a:avLst/>
            </a:prstGeom>
            <a:solidFill>
              <a:srgbClr val="49ACC5"/>
            </a:solidFill>
            <a:ln w="25400"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04" name="Shape 704"/>
            <p:cNvSpPr txBox="1"/>
            <p:nvPr/>
          </p:nvSpPr>
          <p:spPr>
            <a:xfrm>
              <a:off x="4038021" y="609239"/>
              <a:ext cx="1251118" cy="1827714"/>
            </a:xfrm>
            <a:prstGeom prst="rect">
              <a:avLst/>
            </a:prstGeom>
            <a:noFill/>
            <a:ln>
              <a:noFill/>
            </a:ln>
          </p:spPr>
          <p:txBody>
            <a:bodyPr lIns="95250" tIns="0" rIns="94150" bIns="0" anchor="ctr" anchorCtr="0">
              <a:noAutofit/>
            </a:bodyPr>
            <a:lstStyle/>
            <a:p>
              <a:pPr marL="0" marR="0" lvl="0" indent="0" algn="ctr" rtl="0">
                <a:lnSpc>
                  <a:spcPct val="90000"/>
                </a:lnSpc>
                <a:spcBef>
                  <a:spcPts val="0"/>
                </a:spcBef>
                <a:spcAft>
                  <a:spcPts val="525"/>
                </a:spcAft>
                <a:buClr>
                  <a:srgbClr val="FFFFFF"/>
                </a:buClr>
                <a:buSzPct val="25000"/>
                <a:buFont typeface="Calibri"/>
                <a:buNone/>
              </a:pPr>
              <a:r>
                <a:rPr lang="en-US" sz="1500" b="0" i="0" u="none" strike="noStrike" cap="none">
                  <a:solidFill>
                    <a:srgbClr val="FFFFFF"/>
                  </a:solidFill>
                  <a:latin typeface="Calibri"/>
                  <a:ea typeface="Calibri"/>
                  <a:cs typeface="Calibri"/>
                  <a:sym typeface="Calibri"/>
                </a:rPr>
                <a:t>ArtsR4Life Conference and     Ongoing PD</a:t>
              </a:r>
            </a:p>
          </p:txBody>
        </p:sp>
        <p:sp>
          <p:nvSpPr>
            <p:cNvPr id="705" name="Shape 705"/>
            <p:cNvSpPr/>
            <p:nvPr/>
          </p:nvSpPr>
          <p:spPr>
            <a:xfrm rot="-5400000">
              <a:off x="4485435" y="897536"/>
              <a:ext cx="3046193" cy="1251118"/>
            </a:xfrm>
            <a:prstGeom prst="flowChartManualOperation">
              <a:avLst/>
            </a:prstGeom>
            <a:solidFill>
              <a:srgbClr val="F79543"/>
            </a:solidFill>
            <a:ln w="25400"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06" name="Shape 706"/>
            <p:cNvSpPr txBox="1"/>
            <p:nvPr/>
          </p:nvSpPr>
          <p:spPr>
            <a:xfrm>
              <a:off x="5382973" y="609239"/>
              <a:ext cx="1251118" cy="1827714"/>
            </a:xfrm>
            <a:prstGeom prst="rect">
              <a:avLst/>
            </a:prstGeom>
            <a:noFill/>
            <a:ln>
              <a:noFill/>
            </a:ln>
          </p:spPr>
          <p:txBody>
            <a:bodyPr lIns="95250" tIns="0" rIns="94150" bIns="0" anchor="ctr" anchorCtr="0">
              <a:noAutofit/>
            </a:bodyPr>
            <a:lstStyle/>
            <a:p>
              <a:pPr marL="0" marR="0" lvl="0" indent="0" algn="ctr" rtl="0">
                <a:lnSpc>
                  <a:spcPct val="90000"/>
                </a:lnSpc>
                <a:spcBef>
                  <a:spcPts val="0"/>
                </a:spcBef>
                <a:spcAft>
                  <a:spcPts val="525"/>
                </a:spcAft>
                <a:buClr>
                  <a:srgbClr val="FFFFFF"/>
                </a:buClr>
                <a:buSzPct val="25000"/>
                <a:buFont typeface="Calibri"/>
                <a:buNone/>
              </a:pPr>
              <a:r>
                <a:rPr lang="en-US" sz="1500" b="0" i="0" u="none" strike="noStrike" cap="none">
                  <a:solidFill>
                    <a:srgbClr val="FFFFFF"/>
                  </a:solidFill>
                  <a:latin typeface="Calibri"/>
                  <a:ea typeface="Calibri"/>
                  <a:cs typeface="Calibri"/>
                  <a:sym typeface="Calibri"/>
                </a:rPr>
                <a:t>Webinars and Virtual Meetings</a:t>
              </a:r>
            </a:p>
          </p:txBody>
        </p:sp>
        <p:sp>
          <p:nvSpPr>
            <p:cNvPr id="707" name="Shape 707"/>
            <p:cNvSpPr/>
            <p:nvPr/>
          </p:nvSpPr>
          <p:spPr>
            <a:xfrm rot="-5400000">
              <a:off x="5830388" y="897536"/>
              <a:ext cx="3046193" cy="1251118"/>
            </a:xfrm>
            <a:prstGeom prst="flowChartManualOperation">
              <a:avLst/>
            </a:prstGeom>
            <a:solidFill>
              <a:srgbClr val="BF504D"/>
            </a:solidFill>
            <a:ln w="25400"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08" name="Shape 708"/>
            <p:cNvSpPr txBox="1"/>
            <p:nvPr/>
          </p:nvSpPr>
          <p:spPr>
            <a:xfrm>
              <a:off x="6727925" y="609239"/>
              <a:ext cx="1251118" cy="1827714"/>
            </a:xfrm>
            <a:prstGeom prst="rect">
              <a:avLst/>
            </a:prstGeom>
            <a:noFill/>
            <a:ln>
              <a:noFill/>
            </a:ln>
          </p:spPr>
          <p:txBody>
            <a:bodyPr lIns="95250" tIns="0" rIns="94150" bIns="0" anchor="ctr" anchorCtr="0">
              <a:noAutofit/>
            </a:bodyPr>
            <a:lstStyle/>
            <a:p>
              <a:pPr marL="0" marR="0" lvl="0" indent="0" algn="ctr" rtl="0">
                <a:lnSpc>
                  <a:spcPct val="90000"/>
                </a:lnSpc>
                <a:spcBef>
                  <a:spcPts val="0"/>
                </a:spcBef>
                <a:spcAft>
                  <a:spcPts val="525"/>
                </a:spcAft>
                <a:buClr>
                  <a:srgbClr val="FFFFFF"/>
                </a:buClr>
                <a:buSzPct val="25000"/>
                <a:buFont typeface="Calibri"/>
                <a:buNone/>
              </a:pPr>
              <a:r>
                <a:rPr lang="en-US" sz="1500" b="0" i="0" u="none" strike="noStrike" cap="none">
                  <a:solidFill>
                    <a:srgbClr val="FFFFFF"/>
                  </a:solidFill>
                  <a:latin typeface="Calibri"/>
                  <a:ea typeface="Calibri"/>
                  <a:cs typeface="Calibri"/>
                  <a:sym typeface="Calibri"/>
                </a:rPr>
                <a:t>Support Materials and Resources</a:t>
              </a:r>
            </a:p>
          </p:txBody>
        </p:sp>
      </p:grpSp>
      <p:sp>
        <p:nvSpPr>
          <p:cNvPr id="709" name="Shape 709"/>
          <p:cNvSpPr txBox="1"/>
          <p:nvPr/>
        </p:nvSpPr>
        <p:spPr>
          <a:xfrm>
            <a:off x="3663950" y="6423025"/>
            <a:ext cx="5480049" cy="363538"/>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A2BC36"/>
              </a:buClr>
              <a:buSzPct val="25000"/>
              <a:buFont typeface="Arial"/>
              <a:buNone/>
            </a:pPr>
            <a:r>
              <a:rPr lang="en-US" sz="2400" b="1" i="0" u="none" strike="noStrike" cap="none">
                <a:solidFill>
                  <a:srgbClr val="A2BC36"/>
                </a:solidFill>
                <a:latin typeface="Arial"/>
                <a:ea typeface="Arial"/>
                <a:cs typeface="Arial"/>
                <a:sym typeface="Arial"/>
              </a:rPr>
              <a:t>K-12 Program Areas</a:t>
            </a:r>
          </a:p>
        </p:txBody>
      </p:sp>
      <p:sp>
        <p:nvSpPr>
          <p:cNvPr id="710" name="Shape 710"/>
          <p:cNvSpPr txBox="1">
            <a:spLocks noGrp="1"/>
          </p:cNvSpPr>
          <p:nvPr>
            <p:ph type="sldNum" idx="12"/>
          </p:nvPr>
        </p:nvSpPr>
        <p:spPr>
          <a:xfrm>
            <a:off x="6553200" y="6248400"/>
            <a:ext cx="1904999" cy="457200"/>
          </a:xfrm>
          <a:prstGeom prst="rect">
            <a:avLst/>
          </a:prstGeom>
        </p:spPr>
        <p:txBody>
          <a:bodyPr lIns="91425" tIns="45700" rIns="91425" bIns="45700" anchor="t" anchorCtr="0">
            <a:noAutofit/>
          </a:bodyPr>
          <a:lstStyle/>
          <a:p>
            <a:pPr lvl="0">
              <a:spcBef>
                <a:spcPts val="0"/>
              </a:spcBef>
              <a:buClr>
                <a:schemeClr val="folHlink"/>
              </a:buClr>
              <a:buSzPct val="25000"/>
              <a:buFont typeface="Arial"/>
              <a:buNone/>
            </a:pPr>
            <a:fld id="{00000000-1234-1234-1234-123412341234}" type="slidenum">
              <a:rPr lang="en-US"/>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463075" y="-108000"/>
            <a:ext cx="7772400" cy="990600"/>
          </a:xfrm>
          <a:prstGeom prst="rect">
            <a:avLst/>
          </a:prstGeom>
        </p:spPr>
        <p:txBody>
          <a:bodyPr spcFirstLastPara="1" wrap="square" lIns="91425" tIns="91425" rIns="91425" bIns="91425" anchor="ctr" anchorCtr="0">
            <a:noAutofit/>
          </a:bodyPr>
          <a:lstStyle/>
          <a:p>
            <a:pPr lvl="0"/>
            <a:r>
              <a:rPr lang="en-US" sz="3600" b="1" dirty="0">
                <a:solidFill>
                  <a:srgbClr val="A2BC36"/>
                </a:solidFill>
              </a:rPr>
              <a:t>New Standards: ELA and MA</a:t>
            </a:r>
            <a:endParaRPr sz="3600" dirty="0"/>
          </a:p>
        </p:txBody>
      </p:sp>
      <p:graphicFrame>
        <p:nvGraphicFramePr>
          <p:cNvPr id="189" name="Shape 189"/>
          <p:cNvGraphicFramePr/>
          <p:nvPr>
            <p:extLst>
              <p:ext uri="{D42A27DB-BD31-4B8C-83A1-F6EECF244321}">
                <p14:modId xmlns:p14="http://schemas.microsoft.com/office/powerpoint/2010/main" val="2246984338"/>
              </p:ext>
            </p:extLst>
          </p:nvPr>
        </p:nvGraphicFramePr>
        <p:xfrm>
          <a:off x="463063" y="957912"/>
          <a:ext cx="8217875" cy="4946954"/>
        </p:xfrm>
        <a:graphic>
          <a:graphicData uri="http://schemas.openxmlformats.org/drawingml/2006/table">
            <a:tbl>
              <a:tblPr>
                <a:noFill/>
              </a:tblPr>
              <a:tblGrid>
                <a:gridCol w="2093500">
                  <a:extLst>
                    <a:ext uri="{9D8B030D-6E8A-4147-A177-3AD203B41FA5}">
                      <a16:colId xmlns:a16="http://schemas.microsoft.com/office/drawing/2014/main" val="20000"/>
                    </a:ext>
                  </a:extLst>
                </a:gridCol>
                <a:gridCol w="2892700">
                  <a:extLst>
                    <a:ext uri="{9D8B030D-6E8A-4147-A177-3AD203B41FA5}">
                      <a16:colId xmlns:a16="http://schemas.microsoft.com/office/drawing/2014/main" val="20001"/>
                    </a:ext>
                  </a:extLst>
                </a:gridCol>
                <a:gridCol w="3231675">
                  <a:extLst>
                    <a:ext uri="{9D8B030D-6E8A-4147-A177-3AD203B41FA5}">
                      <a16:colId xmlns:a16="http://schemas.microsoft.com/office/drawing/2014/main" val="20002"/>
                    </a:ext>
                  </a:extLst>
                </a:gridCol>
              </a:tblGrid>
              <a:tr h="408725">
                <a:tc>
                  <a:txBody>
                    <a:bodyPr/>
                    <a:lstStyle/>
                    <a:p>
                      <a:pPr marL="0" lvl="0" indent="0" rtl="0">
                        <a:spcBef>
                          <a:spcPts val="0"/>
                        </a:spcBef>
                        <a:spcAft>
                          <a:spcPts val="0"/>
                        </a:spcAft>
                        <a:buNone/>
                      </a:pPr>
                      <a:endParaRPr sz="1800" b="1">
                        <a:latin typeface="Calibri"/>
                        <a:ea typeface="Calibri"/>
                        <a:cs typeface="Calibri"/>
                        <a:sym typeface="Calibri"/>
                      </a:endParaRPr>
                    </a:p>
                  </a:txBody>
                  <a:tcPr marL="63500" marR="63500" marT="63500" marB="63500">
                    <a:solidFill>
                      <a:srgbClr val="A2BC36"/>
                    </a:solidFill>
                  </a:tcPr>
                </a:tc>
                <a:tc>
                  <a:txBody>
                    <a:bodyPr/>
                    <a:lstStyle/>
                    <a:p>
                      <a:pPr marL="0" lvl="0" indent="0" algn="ctr" rtl="0">
                        <a:spcBef>
                          <a:spcPts val="0"/>
                        </a:spcBef>
                        <a:spcAft>
                          <a:spcPts val="0"/>
                        </a:spcAft>
                        <a:buNone/>
                      </a:pPr>
                      <a:r>
                        <a:rPr lang="en-US" sz="1800" b="1">
                          <a:latin typeface="Calibri"/>
                          <a:ea typeface="Calibri"/>
                          <a:cs typeface="Calibri"/>
                          <a:sym typeface="Calibri"/>
                        </a:rPr>
                        <a:t>English Language Arts</a:t>
                      </a:r>
                      <a:endParaRPr sz="1800" b="1">
                        <a:latin typeface="Calibri"/>
                        <a:ea typeface="Calibri"/>
                        <a:cs typeface="Calibri"/>
                        <a:sym typeface="Calibri"/>
                      </a:endParaRPr>
                    </a:p>
                  </a:txBody>
                  <a:tcPr marL="63500" marR="63500" marT="63500" marB="63500">
                    <a:solidFill>
                      <a:srgbClr val="A2BC36"/>
                    </a:solidFill>
                  </a:tcPr>
                </a:tc>
                <a:tc>
                  <a:txBody>
                    <a:bodyPr/>
                    <a:lstStyle/>
                    <a:p>
                      <a:pPr marL="0" lvl="0" indent="0" algn="ctr" rtl="0">
                        <a:spcBef>
                          <a:spcPts val="0"/>
                        </a:spcBef>
                        <a:spcAft>
                          <a:spcPts val="0"/>
                        </a:spcAft>
                        <a:buNone/>
                      </a:pPr>
                      <a:r>
                        <a:rPr lang="en-US" sz="1800" b="1">
                          <a:latin typeface="Calibri"/>
                          <a:ea typeface="Calibri"/>
                          <a:cs typeface="Calibri"/>
                          <a:sym typeface="Calibri"/>
                        </a:rPr>
                        <a:t>Mathematics</a:t>
                      </a:r>
                      <a:endParaRPr sz="1800" b="1">
                        <a:latin typeface="Calibri"/>
                        <a:ea typeface="Calibri"/>
                        <a:cs typeface="Calibri"/>
                        <a:sym typeface="Calibri"/>
                      </a:endParaRPr>
                    </a:p>
                  </a:txBody>
                  <a:tcPr marL="63500" marR="63500" marT="63500" marB="63500">
                    <a:solidFill>
                      <a:srgbClr val="A2BC36"/>
                    </a:solidFill>
                  </a:tcPr>
                </a:tc>
                <a:extLst>
                  <a:ext uri="{0D108BD9-81ED-4DB2-BD59-A6C34878D82A}">
                    <a16:rowId xmlns:a16="http://schemas.microsoft.com/office/drawing/2014/main" val="10000"/>
                  </a:ext>
                </a:extLst>
              </a:tr>
              <a:tr h="688700">
                <a:tc>
                  <a:txBody>
                    <a:bodyPr/>
                    <a:lstStyle/>
                    <a:p>
                      <a:pPr marL="0" lvl="0" indent="0" rtl="0">
                        <a:spcBef>
                          <a:spcPts val="0"/>
                        </a:spcBef>
                        <a:spcAft>
                          <a:spcPts val="0"/>
                        </a:spcAft>
                        <a:buNone/>
                      </a:pPr>
                      <a:r>
                        <a:rPr lang="en-US" sz="1800">
                          <a:latin typeface="Calibri"/>
                          <a:ea typeface="Calibri"/>
                          <a:cs typeface="Calibri"/>
                          <a:sym typeface="Calibri"/>
                        </a:rPr>
                        <a:t>Primary Contact</a:t>
                      </a:r>
                      <a:endParaRPr sz="1800">
                        <a:latin typeface="Calibri"/>
                        <a:ea typeface="Calibri"/>
                        <a:cs typeface="Calibri"/>
                        <a:sym typeface="Calibri"/>
                      </a:endParaRPr>
                    </a:p>
                  </a:txBody>
                  <a:tcPr marL="63500" marR="63500" marT="63500" marB="63500"/>
                </a:tc>
                <a:tc>
                  <a:txBody>
                    <a:bodyPr/>
                    <a:lstStyle/>
                    <a:p>
                      <a:pPr marL="0" lvl="0" indent="0" rtl="0">
                        <a:spcBef>
                          <a:spcPts val="0"/>
                        </a:spcBef>
                        <a:spcAft>
                          <a:spcPts val="0"/>
                        </a:spcAft>
                        <a:buNone/>
                      </a:pPr>
                      <a:r>
                        <a:rPr lang="en-US" sz="1800">
                          <a:latin typeface="Calibri"/>
                          <a:ea typeface="Calibri"/>
                          <a:cs typeface="Calibri"/>
                          <a:sym typeface="Calibri"/>
                        </a:rPr>
                        <a:t>Julie Joslin, Section Chief</a:t>
                      </a:r>
                      <a:endParaRPr sz="1800">
                        <a:latin typeface="Calibri"/>
                        <a:ea typeface="Calibri"/>
                        <a:cs typeface="Calibri"/>
                        <a:sym typeface="Calibri"/>
                      </a:endParaRPr>
                    </a:p>
                    <a:p>
                      <a:pPr marL="0" lvl="0" indent="0">
                        <a:spcBef>
                          <a:spcPts val="0"/>
                        </a:spcBef>
                        <a:spcAft>
                          <a:spcPts val="0"/>
                        </a:spcAft>
                        <a:buNone/>
                      </a:pPr>
                      <a:r>
                        <a:rPr lang="en-US" sz="1800" u="sng">
                          <a:solidFill>
                            <a:srgbClr val="1155CC"/>
                          </a:solidFill>
                          <a:latin typeface="Calibri"/>
                          <a:ea typeface="Calibri"/>
                          <a:cs typeface="Calibri"/>
                          <a:sym typeface="Calibri"/>
                          <a:hlinkClick r:id="rId3"/>
                        </a:rPr>
                        <a:t>julie.joslin@dpi.nc.gov</a:t>
                      </a:r>
                      <a:r>
                        <a:rPr lang="en-US" sz="1800">
                          <a:latin typeface="Calibri"/>
                          <a:ea typeface="Calibri"/>
                          <a:cs typeface="Calibri"/>
                          <a:sym typeface="Calibri"/>
                        </a:rPr>
                        <a:t> </a:t>
                      </a:r>
                      <a:endParaRPr sz="1800">
                        <a:latin typeface="Calibri"/>
                        <a:ea typeface="Calibri"/>
                        <a:cs typeface="Calibri"/>
                        <a:sym typeface="Calibri"/>
                      </a:endParaRPr>
                    </a:p>
                    <a:p>
                      <a:pPr marL="0" lvl="0" indent="0" rtl="0">
                        <a:spcBef>
                          <a:spcPts val="0"/>
                        </a:spcBef>
                        <a:spcAft>
                          <a:spcPts val="0"/>
                        </a:spcAft>
                        <a:buNone/>
                      </a:pPr>
                      <a:endParaRPr sz="1800">
                        <a:latin typeface="Calibri"/>
                        <a:ea typeface="Calibri"/>
                        <a:cs typeface="Calibri"/>
                        <a:sym typeface="Calibri"/>
                      </a:endParaRPr>
                    </a:p>
                  </a:txBody>
                  <a:tcPr marL="63500" marR="63500" marT="63500" marB="63500"/>
                </a:tc>
                <a:tc>
                  <a:txBody>
                    <a:bodyPr/>
                    <a:lstStyle/>
                    <a:p>
                      <a:pPr marL="0" lvl="0" indent="0" rtl="0">
                        <a:spcBef>
                          <a:spcPts val="0"/>
                        </a:spcBef>
                        <a:spcAft>
                          <a:spcPts val="0"/>
                        </a:spcAft>
                        <a:buNone/>
                      </a:pPr>
                      <a:r>
                        <a:rPr lang="en-US" sz="1800">
                          <a:latin typeface="Calibri"/>
                          <a:ea typeface="Calibri"/>
                          <a:cs typeface="Calibri"/>
                          <a:sym typeface="Calibri"/>
                        </a:rPr>
                        <a:t>Beverly Vance, Section Chief</a:t>
                      </a:r>
                      <a:endParaRPr sz="1800">
                        <a:latin typeface="Calibri"/>
                        <a:ea typeface="Calibri"/>
                        <a:cs typeface="Calibri"/>
                        <a:sym typeface="Calibri"/>
                      </a:endParaRPr>
                    </a:p>
                    <a:p>
                      <a:pPr marL="0" lvl="0" indent="0" rtl="0">
                        <a:spcBef>
                          <a:spcPts val="0"/>
                        </a:spcBef>
                        <a:spcAft>
                          <a:spcPts val="0"/>
                        </a:spcAft>
                        <a:buNone/>
                      </a:pPr>
                      <a:r>
                        <a:rPr lang="en-US" sz="1800" u="sng">
                          <a:solidFill>
                            <a:srgbClr val="1155CC"/>
                          </a:solidFill>
                          <a:latin typeface="Calibri"/>
                          <a:ea typeface="Calibri"/>
                          <a:cs typeface="Calibri"/>
                          <a:sym typeface="Calibri"/>
                          <a:hlinkClick r:id="rId4"/>
                        </a:rPr>
                        <a:t>beverly.vance@dpi.nc.gov</a:t>
                      </a:r>
                      <a:r>
                        <a:rPr lang="en-US" sz="1800">
                          <a:latin typeface="Calibri"/>
                          <a:ea typeface="Calibri"/>
                          <a:cs typeface="Calibri"/>
                          <a:sym typeface="Calibri"/>
                        </a:rPr>
                        <a:t> </a:t>
                      </a:r>
                      <a:endParaRPr sz="1800">
                        <a:latin typeface="Calibri"/>
                        <a:ea typeface="Calibri"/>
                        <a:cs typeface="Calibri"/>
                        <a:sym typeface="Calibri"/>
                      </a:endParaRPr>
                    </a:p>
                  </a:txBody>
                  <a:tcPr marL="63500" marR="63500" marT="63500" marB="63500"/>
                </a:tc>
                <a:extLst>
                  <a:ext uri="{0D108BD9-81ED-4DB2-BD59-A6C34878D82A}">
                    <a16:rowId xmlns:a16="http://schemas.microsoft.com/office/drawing/2014/main" val="10001"/>
                  </a:ext>
                </a:extLst>
              </a:tr>
              <a:tr h="780675">
                <a:tc>
                  <a:txBody>
                    <a:bodyPr/>
                    <a:lstStyle/>
                    <a:p>
                      <a:pPr marL="0" lvl="0" indent="0" rtl="0">
                        <a:spcBef>
                          <a:spcPts val="0"/>
                        </a:spcBef>
                        <a:spcAft>
                          <a:spcPts val="0"/>
                        </a:spcAft>
                        <a:buNone/>
                      </a:pPr>
                      <a:r>
                        <a:rPr lang="en-US" sz="1800">
                          <a:latin typeface="Calibri"/>
                          <a:ea typeface="Calibri"/>
                          <a:cs typeface="Calibri"/>
                          <a:sym typeface="Calibri"/>
                        </a:rPr>
                        <a:t>Revised Standards Adopted by SBE</a:t>
                      </a:r>
                      <a:endParaRPr sz="1800">
                        <a:latin typeface="Calibri"/>
                        <a:ea typeface="Calibri"/>
                        <a:cs typeface="Calibri"/>
                        <a:sym typeface="Calibri"/>
                      </a:endParaRPr>
                    </a:p>
                  </a:txBody>
                  <a:tcPr marL="63500" marR="63500" marT="63500" marB="63500"/>
                </a:tc>
                <a:tc>
                  <a:txBody>
                    <a:bodyPr/>
                    <a:lstStyle/>
                    <a:p>
                      <a:pPr marL="457200" lvl="0" indent="-342900" rtl="0">
                        <a:spcBef>
                          <a:spcPts val="0"/>
                        </a:spcBef>
                        <a:spcAft>
                          <a:spcPts val="0"/>
                        </a:spcAft>
                        <a:buSzPts val="1800"/>
                        <a:buFont typeface="Calibri"/>
                        <a:buChar char="●"/>
                      </a:pPr>
                      <a:r>
                        <a:rPr lang="en-US" sz="1800">
                          <a:latin typeface="Calibri"/>
                          <a:ea typeface="Calibri"/>
                          <a:cs typeface="Calibri"/>
                          <a:sym typeface="Calibri"/>
                        </a:rPr>
                        <a:t>K-12 (April 2017)</a:t>
                      </a:r>
                      <a:endParaRPr sz="1800">
                        <a:latin typeface="Calibri"/>
                        <a:ea typeface="Calibri"/>
                        <a:cs typeface="Calibri"/>
                        <a:sym typeface="Calibri"/>
                      </a:endParaRPr>
                    </a:p>
                  </a:txBody>
                  <a:tcPr marL="63500" marR="63500" marT="63500" marB="63500"/>
                </a:tc>
                <a:tc>
                  <a:txBody>
                    <a:bodyPr/>
                    <a:lstStyle/>
                    <a:p>
                      <a:pPr marL="457200" lvl="0" indent="-342900" rtl="0">
                        <a:spcBef>
                          <a:spcPts val="0"/>
                        </a:spcBef>
                        <a:spcAft>
                          <a:spcPts val="0"/>
                        </a:spcAft>
                        <a:buSzPts val="1800"/>
                        <a:buFont typeface="Calibri"/>
                        <a:buChar char="●"/>
                      </a:pPr>
                      <a:r>
                        <a:rPr lang="en-US" sz="1800">
                          <a:latin typeface="Calibri"/>
                          <a:ea typeface="Calibri"/>
                          <a:cs typeface="Calibri"/>
                          <a:sym typeface="Calibri"/>
                        </a:rPr>
                        <a:t>K-8 (June 2017)</a:t>
                      </a:r>
                      <a:endParaRPr sz="1800">
                        <a:latin typeface="Calibri"/>
                        <a:ea typeface="Calibri"/>
                        <a:cs typeface="Calibri"/>
                        <a:sym typeface="Calibri"/>
                      </a:endParaRPr>
                    </a:p>
                    <a:p>
                      <a:pPr marL="0" lvl="0" indent="0" rtl="0">
                        <a:spcBef>
                          <a:spcPts val="0"/>
                        </a:spcBef>
                        <a:spcAft>
                          <a:spcPts val="0"/>
                        </a:spcAft>
                        <a:buNone/>
                      </a:pPr>
                      <a:endParaRPr sz="1800">
                        <a:latin typeface="Calibri"/>
                        <a:ea typeface="Calibri"/>
                        <a:cs typeface="Calibri"/>
                        <a:sym typeface="Calibri"/>
                      </a:endParaRPr>
                    </a:p>
                  </a:txBody>
                  <a:tcPr marL="63500" marR="63500" marT="63500" marB="63500"/>
                </a:tc>
                <a:extLst>
                  <a:ext uri="{0D108BD9-81ED-4DB2-BD59-A6C34878D82A}">
                    <a16:rowId xmlns:a16="http://schemas.microsoft.com/office/drawing/2014/main" val="10002"/>
                  </a:ext>
                </a:extLst>
              </a:tr>
              <a:tr h="780675">
                <a:tc>
                  <a:txBody>
                    <a:bodyPr/>
                    <a:lstStyle/>
                    <a:p>
                      <a:pPr marL="0" lvl="0" indent="0" rtl="0">
                        <a:spcBef>
                          <a:spcPts val="0"/>
                        </a:spcBef>
                        <a:spcAft>
                          <a:spcPts val="0"/>
                        </a:spcAft>
                        <a:buNone/>
                      </a:pPr>
                      <a:r>
                        <a:rPr lang="en-US" sz="1800">
                          <a:latin typeface="Calibri"/>
                          <a:ea typeface="Calibri"/>
                          <a:cs typeface="Calibri"/>
                          <a:sym typeface="Calibri"/>
                        </a:rPr>
                        <a:t>Extended Content Standards Adopted </a:t>
                      </a:r>
                      <a:endParaRPr sz="1800">
                        <a:latin typeface="Calibri"/>
                        <a:ea typeface="Calibri"/>
                        <a:cs typeface="Calibri"/>
                        <a:sym typeface="Calibri"/>
                      </a:endParaRPr>
                    </a:p>
                  </a:txBody>
                  <a:tcPr marL="63500" marR="63500" marT="63500" marB="63500"/>
                </a:tc>
                <a:tc>
                  <a:txBody>
                    <a:bodyPr/>
                    <a:lstStyle/>
                    <a:p>
                      <a:pPr marL="457200" lvl="0" indent="-342900" rtl="0">
                        <a:spcBef>
                          <a:spcPts val="0"/>
                        </a:spcBef>
                        <a:spcAft>
                          <a:spcPts val="0"/>
                        </a:spcAft>
                        <a:buSzPts val="1800"/>
                        <a:buFont typeface="Calibri"/>
                        <a:buChar char="●"/>
                      </a:pPr>
                      <a:r>
                        <a:rPr lang="en-US" sz="1800">
                          <a:latin typeface="Calibri"/>
                          <a:ea typeface="Calibri"/>
                          <a:cs typeface="Calibri"/>
                          <a:sym typeface="Calibri"/>
                        </a:rPr>
                        <a:t>June 2017</a:t>
                      </a:r>
                      <a:endParaRPr sz="1800">
                        <a:latin typeface="Calibri"/>
                        <a:ea typeface="Calibri"/>
                        <a:cs typeface="Calibri"/>
                        <a:sym typeface="Calibri"/>
                      </a:endParaRPr>
                    </a:p>
                  </a:txBody>
                  <a:tcPr marL="63500" marR="63500" marT="63500" marB="63500"/>
                </a:tc>
                <a:tc>
                  <a:txBody>
                    <a:bodyPr/>
                    <a:lstStyle/>
                    <a:p>
                      <a:pPr marL="457200" lvl="0" indent="-342900" rtl="0">
                        <a:spcBef>
                          <a:spcPts val="0"/>
                        </a:spcBef>
                        <a:spcAft>
                          <a:spcPts val="0"/>
                        </a:spcAft>
                        <a:buSzPts val="1800"/>
                        <a:buFont typeface="Calibri"/>
                        <a:buChar char="●"/>
                      </a:pPr>
                      <a:r>
                        <a:rPr lang="en-US" sz="1800">
                          <a:latin typeface="Calibri"/>
                          <a:ea typeface="Calibri"/>
                          <a:cs typeface="Calibri"/>
                          <a:sym typeface="Calibri"/>
                        </a:rPr>
                        <a:t>September 2017</a:t>
                      </a:r>
                      <a:endParaRPr sz="1800">
                        <a:latin typeface="Calibri"/>
                        <a:ea typeface="Calibri"/>
                        <a:cs typeface="Calibri"/>
                        <a:sym typeface="Calibri"/>
                      </a:endParaRPr>
                    </a:p>
                  </a:txBody>
                  <a:tcPr marL="63500" marR="63500" marT="63500" marB="63500"/>
                </a:tc>
                <a:extLst>
                  <a:ext uri="{0D108BD9-81ED-4DB2-BD59-A6C34878D82A}">
                    <a16:rowId xmlns:a16="http://schemas.microsoft.com/office/drawing/2014/main" val="10003"/>
                  </a:ext>
                </a:extLst>
              </a:tr>
              <a:tr h="667475">
                <a:tc>
                  <a:txBody>
                    <a:bodyPr/>
                    <a:lstStyle/>
                    <a:p>
                      <a:pPr marL="0" lvl="0" indent="0" rtl="0">
                        <a:spcBef>
                          <a:spcPts val="0"/>
                        </a:spcBef>
                        <a:spcAft>
                          <a:spcPts val="0"/>
                        </a:spcAft>
                        <a:buNone/>
                      </a:pPr>
                      <a:r>
                        <a:rPr lang="en-US" sz="1800">
                          <a:latin typeface="Calibri"/>
                          <a:ea typeface="Calibri"/>
                          <a:cs typeface="Calibri"/>
                          <a:sym typeface="Calibri"/>
                        </a:rPr>
                        <a:t>Required Implementation </a:t>
                      </a:r>
                      <a:endParaRPr sz="1800">
                        <a:latin typeface="Calibri"/>
                        <a:ea typeface="Calibri"/>
                        <a:cs typeface="Calibri"/>
                        <a:sym typeface="Calibri"/>
                      </a:endParaRPr>
                    </a:p>
                  </a:txBody>
                  <a:tcPr marL="63500" marR="63500" marT="63500" marB="63500"/>
                </a:tc>
                <a:tc>
                  <a:txBody>
                    <a:bodyPr/>
                    <a:lstStyle/>
                    <a:p>
                      <a:pPr marL="457200" lvl="0" indent="-342900" rtl="0">
                        <a:spcBef>
                          <a:spcPts val="0"/>
                        </a:spcBef>
                        <a:spcAft>
                          <a:spcPts val="0"/>
                        </a:spcAft>
                        <a:buSzPts val="1800"/>
                        <a:buFont typeface="Calibri"/>
                        <a:buChar char="●"/>
                      </a:pPr>
                      <a:r>
                        <a:rPr lang="en-US" sz="1800">
                          <a:latin typeface="Calibri"/>
                          <a:ea typeface="Calibri"/>
                          <a:cs typeface="Calibri"/>
                          <a:sym typeface="Calibri"/>
                        </a:rPr>
                        <a:t>K-12 (2018-19)</a:t>
                      </a:r>
                      <a:endParaRPr sz="1800">
                        <a:latin typeface="Calibri"/>
                        <a:ea typeface="Calibri"/>
                        <a:cs typeface="Calibri"/>
                        <a:sym typeface="Calibri"/>
                      </a:endParaRPr>
                    </a:p>
                  </a:txBody>
                  <a:tcPr marL="63500" marR="63500" marT="63500" marB="63500"/>
                </a:tc>
                <a:tc>
                  <a:txBody>
                    <a:bodyPr/>
                    <a:lstStyle/>
                    <a:p>
                      <a:pPr marL="457200" lvl="0" indent="-342900" rtl="0">
                        <a:spcBef>
                          <a:spcPts val="0"/>
                        </a:spcBef>
                        <a:spcAft>
                          <a:spcPts val="0"/>
                        </a:spcAft>
                        <a:buSzPts val="1800"/>
                        <a:buFont typeface="Calibri"/>
                        <a:buChar char="●"/>
                      </a:pPr>
                      <a:r>
                        <a:rPr lang="en-US" sz="1800">
                          <a:latin typeface="Calibri"/>
                          <a:ea typeface="Calibri"/>
                          <a:cs typeface="Calibri"/>
                          <a:sym typeface="Calibri"/>
                        </a:rPr>
                        <a:t>K-8 (2018-19)</a:t>
                      </a:r>
                      <a:endParaRPr sz="1800">
                        <a:latin typeface="Calibri"/>
                        <a:ea typeface="Calibri"/>
                        <a:cs typeface="Calibri"/>
                        <a:sym typeface="Calibri"/>
                      </a:endParaRPr>
                    </a:p>
                    <a:p>
                      <a:pPr marL="0" lvl="0" indent="0" rtl="0">
                        <a:spcBef>
                          <a:spcPts val="0"/>
                        </a:spcBef>
                        <a:spcAft>
                          <a:spcPts val="0"/>
                        </a:spcAft>
                        <a:buNone/>
                      </a:pPr>
                      <a:endParaRPr sz="1800" b="1">
                        <a:latin typeface="Calibri"/>
                        <a:ea typeface="Calibri"/>
                        <a:cs typeface="Calibri"/>
                        <a:sym typeface="Calibri"/>
                      </a:endParaRPr>
                    </a:p>
                  </a:txBody>
                  <a:tcPr marL="63500" marR="63500" marT="63500" marB="63500"/>
                </a:tc>
                <a:extLst>
                  <a:ext uri="{0D108BD9-81ED-4DB2-BD59-A6C34878D82A}">
                    <a16:rowId xmlns:a16="http://schemas.microsoft.com/office/drawing/2014/main" val="10004"/>
                  </a:ext>
                </a:extLst>
              </a:tr>
              <a:tr h="514350">
                <a:tc>
                  <a:txBody>
                    <a:bodyPr/>
                    <a:lstStyle/>
                    <a:p>
                      <a:pPr marL="0" lvl="0" indent="0" rtl="0">
                        <a:spcBef>
                          <a:spcPts val="0"/>
                        </a:spcBef>
                        <a:spcAft>
                          <a:spcPts val="0"/>
                        </a:spcAft>
                        <a:buNone/>
                      </a:pPr>
                      <a:r>
                        <a:rPr lang="en-US" sz="1800">
                          <a:latin typeface="Calibri"/>
                          <a:ea typeface="Calibri"/>
                          <a:cs typeface="Calibri"/>
                          <a:sym typeface="Calibri"/>
                        </a:rPr>
                        <a:t>New Assessments</a:t>
                      </a:r>
                      <a:endParaRPr sz="1800">
                        <a:latin typeface="Calibri"/>
                        <a:ea typeface="Calibri"/>
                        <a:cs typeface="Calibri"/>
                        <a:sym typeface="Calibri"/>
                      </a:endParaRPr>
                    </a:p>
                  </a:txBody>
                  <a:tcPr marL="63500" marR="63500" marT="63500" marB="63500">
                    <a:lnB w="12700" cap="flat" cmpd="sng">
                      <a:solidFill>
                        <a:srgbClr val="000000"/>
                      </a:solidFill>
                      <a:prstDash val="solid"/>
                      <a:round/>
                      <a:headEnd type="none" w="sm" len="sm"/>
                      <a:tailEnd type="none" w="sm" len="sm"/>
                    </a:lnB>
                  </a:tcPr>
                </a:tc>
                <a:tc>
                  <a:txBody>
                    <a:bodyPr/>
                    <a:lstStyle/>
                    <a:p>
                      <a:pPr marL="457200" lvl="0" indent="-342900" rtl="0">
                        <a:spcBef>
                          <a:spcPts val="0"/>
                        </a:spcBef>
                        <a:spcAft>
                          <a:spcPts val="0"/>
                        </a:spcAft>
                        <a:buSzPts val="1800"/>
                        <a:buFont typeface="Calibri"/>
                        <a:buChar char="●"/>
                      </a:pPr>
                      <a:r>
                        <a:rPr lang="en-US" sz="1800">
                          <a:latin typeface="Calibri"/>
                          <a:ea typeface="Calibri"/>
                          <a:cs typeface="Calibri"/>
                          <a:sym typeface="Calibri"/>
                        </a:rPr>
                        <a:t>K-12 (2019-20)</a:t>
                      </a:r>
                      <a:endParaRPr sz="1800">
                        <a:latin typeface="Calibri"/>
                        <a:ea typeface="Calibri"/>
                        <a:cs typeface="Calibri"/>
                        <a:sym typeface="Calibri"/>
                      </a:endParaRPr>
                    </a:p>
                  </a:txBody>
                  <a:tcPr marL="63500" marR="63500" marT="63500" marB="63500">
                    <a:lnB w="12700" cap="flat" cmpd="sng">
                      <a:solidFill>
                        <a:srgbClr val="000000"/>
                      </a:solidFill>
                      <a:prstDash val="solid"/>
                      <a:round/>
                      <a:headEnd type="none" w="sm" len="sm"/>
                      <a:tailEnd type="none" w="sm" len="sm"/>
                    </a:lnB>
                  </a:tcPr>
                </a:tc>
                <a:tc>
                  <a:txBody>
                    <a:bodyPr/>
                    <a:lstStyle/>
                    <a:p>
                      <a:pPr marL="457200" lvl="0" indent="-342900" rtl="0">
                        <a:spcBef>
                          <a:spcPts val="0"/>
                        </a:spcBef>
                        <a:spcAft>
                          <a:spcPts val="0"/>
                        </a:spcAft>
                        <a:buSzPts val="1800"/>
                        <a:buFont typeface="Calibri"/>
                        <a:buChar char="●"/>
                      </a:pPr>
                      <a:r>
                        <a:rPr lang="en-US" sz="1800">
                          <a:latin typeface="Calibri"/>
                          <a:ea typeface="Calibri"/>
                          <a:cs typeface="Calibri"/>
                          <a:sym typeface="Calibri"/>
                        </a:rPr>
                        <a:t>K-8 (2018-19)</a:t>
                      </a:r>
                      <a:endParaRPr sz="1800">
                        <a:latin typeface="Calibri"/>
                        <a:ea typeface="Calibri"/>
                        <a:cs typeface="Calibri"/>
                        <a:sym typeface="Calibri"/>
                      </a:endParaRPr>
                    </a:p>
                    <a:p>
                      <a:pPr marL="0" lvl="0" indent="0" rtl="0">
                        <a:spcBef>
                          <a:spcPts val="0"/>
                        </a:spcBef>
                        <a:spcAft>
                          <a:spcPts val="0"/>
                        </a:spcAft>
                        <a:buNone/>
                      </a:pPr>
                      <a:r>
                        <a:rPr lang="en-US" sz="1800">
                          <a:latin typeface="Calibri"/>
                          <a:ea typeface="Calibri"/>
                          <a:cs typeface="Calibri"/>
                          <a:sym typeface="Calibri"/>
                        </a:rPr>
                        <a:t> </a:t>
                      </a:r>
                      <a:endParaRPr sz="1800">
                        <a:latin typeface="Calibri"/>
                        <a:ea typeface="Calibri"/>
                        <a:cs typeface="Calibri"/>
                        <a:sym typeface="Calibri"/>
                      </a:endParaRPr>
                    </a:p>
                  </a:txBody>
                  <a:tcPr marL="63500" marR="63500" marT="63500" marB="63500">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78425">
                <a:tc>
                  <a:txBody>
                    <a:bodyPr/>
                    <a:lstStyle/>
                    <a:p>
                      <a:pPr marL="0" lvl="0" indent="0">
                        <a:spcBef>
                          <a:spcPts val="0"/>
                        </a:spcBef>
                        <a:spcAft>
                          <a:spcPts val="0"/>
                        </a:spcAft>
                        <a:buNone/>
                      </a:pPr>
                      <a:r>
                        <a:rPr lang="en-US" sz="1800" dirty="0">
                          <a:latin typeface="Calibri"/>
                          <a:ea typeface="Calibri"/>
                          <a:cs typeface="Calibri"/>
                          <a:sym typeface="Calibri"/>
                        </a:rPr>
                        <a:t>Materials Adoption</a:t>
                      </a:r>
                      <a:endParaRPr sz="1800" dirty="0">
                        <a:latin typeface="Calibri"/>
                        <a:ea typeface="Calibri"/>
                        <a:cs typeface="Calibri"/>
                        <a:sym typeface="Calibri"/>
                      </a:endParaRPr>
                    </a:p>
                    <a:p>
                      <a:pPr marL="0" lvl="0" indent="0" rtl="0">
                        <a:spcBef>
                          <a:spcPts val="0"/>
                        </a:spcBef>
                        <a:spcAft>
                          <a:spcPts val="0"/>
                        </a:spcAft>
                        <a:buNone/>
                      </a:pPr>
                      <a:endParaRPr sz="1800" dirty="0">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lvl="0" indent="-342900" rtl="0">
                        <a:spcBef>
                          <a:spcPts val="0"/>
                        </a:spcBef>
                        <a:spcAft>
                          <a:spcPts val="0"/>
                        </a:spcAft>
                        <a:buSzPts val="1800"/>
                        <a:buFont typeface="Calibri"/>
                        <a:buChar char="●"/>
                      </a:pPr>
                      <a:r>
                        <a:rPr lang="en-US" sz="1800" dirty="0">
                          <a:latin typeface="Calibri"/>
                          <a:ea typeface="Calibri"/>
                          <a:cs typeface="Calibri"/>
                          <a:sym typeface="Calibri"/>
                        </a:rPr>
                        <a:t>TBD</a:t>
                      </a:r>
                      <a:endParaRPr sz="1800" dirty="0">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lvl="0" indent="-342900" rtl="0">
                        <a:spcBef>
                          <a:spcPts val="0"/>
                        </a:spcBef>
                        <a:spcAft>
                          <a:spcPts val="0"/>
                        </a:spcAft>
                        <a:buSzPts val="1800"/>
                        <a:buFont typeface="Calibri"/>
                        <a:buChar char="●"/>
                      </a:pPr>
                      <a:r>
                        <a:rPr lang="en-US" sz="1800" dirty="0">
                          <a:latin typeface="Calibri"/>
                          <a:ea typeface="Calibri"/>
                          <a:cs typeface="Calibri"/>
                          <a:sym typeface="Calibri"/>
                        </a:rPr>
                        <a:t>K-8 (2018-19)</a:t>
                      </a:r>
                      <a:endParaRPr sz="1800" dirty="0">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0017072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Shape 715"/>
          <p:cNvSpPr txBox="1">
            <a:spLocks noGrp="1"/>
          </p:cNvSpPr>
          <p:nvPr>
            <p:ph type="body" idx="1"/>
          </p:nvPr>
        </p:nvSpPr>
        <p:spPr>
          <a:xfrm>
            <a:off x="635450" y="1330325"/>
            <a:ext cx="4104600" cy="4495800"/>
          </a:xfrm>
          <a:prstGeom prst="rect">
            <a:avLst/>
          </a:prstGeom>
          <a:noFill/>
          <a:ln>
            <a:noFill/>
          </a:ln>
        </p:spPr>
        <p:txBody>
          <a:bodyPr lIns="91425" tIns="91425" rIns="91425" bIns="91425" anchor="t" anchorCtr="0">
            <a:noAutofit/>
          </a:bodyPr>
          <a:lstStyle/>
          <a:p>
            <a:pPr marL="342900" marR="0" lvl="0" indent="-152400" algn="l" rtl="0">
              <a:lnSpc>
                <a:spcPct val="100000"/>
              </a:lnSpc>
              <a:spcBef>
                <a:spcPts val="0"/>
              </a:spcBef>
              <a:spcAft>
                <a:spcPts val="0"/>
              </a:spcAft>
              <a:buClr>
                <a:srgbClr val="0D4376"/>
              </a:buClr>
              <a:buSzPct val="100000"/>
              <a:buFont typeface="Arial"/>
              <a:buChar char="•"/>
            </a:pPr>
            <a:r>
              <a:rPr lang="en-US" sz="1600" b="0" i="0" u="none" strike="noStrike" cap="none">
                <a:solidFill>
                  <a:srgbClr val="000000"/>
                </a:solidFill>
                <a:latin typeface="Arial"/>
                <a:ea typeface="Arial"/>
                <a:cs typeface="Arial"/>
                <a:sym typeface="Arial"/>
              </a:rPr>
              <a:t>Follow us on Twitter:</a:t>
            </a:r>
          </a:p>
          <a:p>
            <a:pPr marL="742950" marR="0" lvl="1" indent="-107950" algn="l" rtl="0">
              <a:lnSpc>
                <a:spcPct val="100000"/>
              </a:lnSpc>
              <a:spcBef>
                <a:spcPts val="0"/>
              </a:spcBef>
              <a:spcAft>
                <a:spcPts val="0"/>
              </a:spcAft>
              <a:buClr>
                <a:srgbClr val="0D4376"/>
              </a:buClr>
              <a:buSzPct val="100000"/>
              <a:buFont typeface="Arial"/>
              <a:buChar char="–"/>
            </a:pPr>
            <a:r>
              <a:rPr lang="en-US" sz="1600" b="0" i="0" u="none" strike="noStrike" cap="none">
                <a:solidFill>
                  <a:srgbClr val="000000"/>
                </a:solidFill>
                <a:latin typeface="Arial"/>
                <a:ea typeface="Arial"/>
                <a:cs typeface="Arial"/>
                <a:sym typeface="Arial"/>
              </a:rPr>
              <a:t>@ARTSEDNC</a:t>
            </a:r>
          </a:p>
          <a:p>
            <a:pPr marL="635000" marR="0" lvl="1" indent="0" algn="l" rtl="0">
              <a:lnSpc>
                <a:spcPct val="100000"/>
              </a:lnSpc>
              <a:spcBef>
                <a:spcPts val="0"/>
              </a:spcBef>
              <a:spcAft>
                <a:spcPts val="0"/>
              </a:spcAft>
              <a:buClr>
                <a:srgbClr val="0D4376"/>
              </a:buClr>
              <a:buSzPct val="25000"/>
              <a:buFont typeface="Arial"/>
              <a:buNone/>
            </a:pPr>
            <a:endParaRPr sz="1600" b="0" i="0" u="none" strike="noStrike" cap="none">
              <a:solidFill>
                <a:srgbClr val="000000"/>
              </a:solidFill>
              <a:latin typeface="Arial"/>
              <a:ea typeface="Arial"/>
              <a:cs typeface="Arial"/>
              <a:sym typeface="Arial"/>
            </a:endParaRPr>
          </a:p>
          <a:p>
            <a:pPr marL="342900" marR="0" lvl="0" indent="-152400" algn="l" rtl="0">
              <a:lnSpc>
                <a:spcPct val="100000"/>
              </a:lnSpc>
              <a:spcBef>
                <a:spcPts val="0"/>
              </a:spcBef>
              <a:spcAft>
                <a:spcPts val="0"/>
              </a:spcAft>
              <a:buClr>
                <a:srgbClr val="0D4376"/>
              </a:buClr>
              <a:buSzPct val="100000"/>
              <a:buFont typeface="Arial"/>
              <a:buChar char="•"/>
            </a:pPr>
            <a:r>
              <a:rPr lang="en-US" sz="1600" b="0" i="0" u="none" strike="noStrike" cap="none">
                <a:solidFill>
                  <a:srgbClr val="000000"/>
                </a:solidFill>
                <a:latin typeface="Arial"/>
                <a:ea typeface="Arial"/>
                <a:cs typeface="Arial"/>
                <a:sym typeface="Arial"/>
              </a:rPr>
              <a:t>Like Us on Facebook at                  “N.C. K-12 Arts Educatio</a:t>
            </a:r>
            <a:r>
              <a:rPr lang="en-US" sz="1600" b="0" i="0" u="none" strike="noStrike" cap="none">
                <a:solidFill>
                  <a:schemeClr val="dk1"/>
                </a:solidFill>
                <a:latin typeface="Arial"/>
                <a:ea typeface="Arial"/>
                <a:cs typeface="Arial"/>
                <a:sym typeface="Arial"/>
              </a:rPr>
              <a:t>n”</a:t>
            </a:r>
          </a:p>
          <a:p>
            <a:pPr marL="190500" marR="0" lvl="0" indent="0" algn="l" rtl="0">
              <a:lnSpc>
                <a:spcPct val="100000"/>
              </a:lnSpc>
              <a:spcBef>
                <a:spcPts val="0"/>
              </a:spcBef>
              <a:spcAft>
                <a:spcPts val="0"/>
              </a:spcAft>
              <a:buClr>
                <a:srgbClr val="0D4376"/>
              </a:buClr>
              <a:buSzPct val="25000"/>
              <a:buFont typeface="Arial"/>
              <a:buNone/>
            </a:pPr>
            <a:endParaRPr sz="1600" b="0" i="0" u="none" strike="noStrike" cap="none">
              <a:solidFill>
                <a:schemeClr val="dk1"/>
              </a:solidFill>
              <a:latin typeface="Arial"/>
              <a:ea typeface="Arial"/>
              <a:cs typeface="Arial"/>
              <a:sym typeface="Arial"/>
            </a:endParaRPr>
          </a:p>
          <a:p>
            <a:pPr marL="342900" marR="0" lvl="0" indent="-152400" algn="l" rtl="0">
              <a:lnSpc>
                <a:spcPct val="100000"/>
              </a:lnSpc>
              <a:spcBef>
                <a:spcPts val="0"/>
              </a:spcBef>
              <a:spcAft>
                <a:spcPts val="0"/>
              </a:spcAft>
              <a:buClr>
                <a:srgbClr val="0D4376"/>
              </a:buClr>
              <a:buSzPct val="100000"/>
              <a:buFont typeface="Arial"/>
              <a:buChar char="•"/>
            </a:pPr>
            <a:r>
              <a:rPr lang="en-US" sz="1600" b="0" i="0" u="none" strike="noStrike" cap="none">
                <a:solidFill>
                  <a:schemeClr val="dk1"/>
                </a:solidFill>
                <a:latin typeface="Arial"/>
                <a:ea typeface="Arial"/>
                <a:cs typeface="Arial"/>
                <a:sym typeface="Arial"/>
              </a:rPr>
              <a:t>Arts Ed Wikispace</a:t>
            </a:r>
          </a:p>
          <a:p>
            <a:pPr marL="742950" marR="0" lvl="1" indent="-107950" algn="l" rtl="0">
              <a:lnSpc>
                <a:spcPct val="100000"/>
              </a:lnSpc>
              <a:spcBef>
                <a:spcPts val="0"/>
              </a:spcBef>
              <a:spcAft>
                <a:spcPts val="0"/>
              </a:spcAft>
              <a:buClr>
                <a:srgbClr val="0D4376"/>
              </a:buClr>
              <a:buSzPct val="100000"/>
              <a:buFont typeface="Arial"/>
              <a:buChar char="–"/>
            </a:pPr>
            <a:r>
              <a:rPr lang="en-US" sz="1600" b="0" i="0" u="sng" strike="noStrike" cap="none">
                <a:solidFill>
                  <a:schemeClr val="hlink"/>
                </a:solidFill>
                <a:latin typeface="Arial"/>
                <a:ea typeface="Arial"/>
                <a:cs typeface="Arial"/>
                <a:sym typeface="Arial"/>
                <a:hlinkClick r:id="rId3"/>
              </a:rPr>
              <a:t>http://ances.ncdpi.wikispaces.net</a:t>
            </a:r>
            <a:r>
              <a:rPr lang="en-US" sz="1600" b="0" i="0" u="none" strike="noStrike" cap="none">
                <a:solidFill>
                  <a:srgbClr val="000000"/>
                </a:solidFill>
                <a:latin typeface="Arial"/>
                <a:ea typeface="Arial"/>
                <a:cs typeface="Arial"/>
                <a:sym typeface="Arial"/>
              </a:rPr>
              <a:t> </a:t>
            </a:r>
          </a:p>
          <a:p>
            <a:pPr marL="742950" marR="0" lvl="1" indent="-107950" algn="l" rtl="0">
              <a:lnSpc>
                <a:spcPct val="100000"/>
              </a:lnSpc>
              <a:spcBef>
                <a:spcPts val="0"/>
              </a:spcBef>
              <a:spcAft>
                <a:spcPts val="0"/>
              </a:spcAft>
              <a:buClr>
                <a:srgbClr val="0D4376"/>
              </a:buClr>
              <a:buSzPct val="100000"/>
              <a:buFont typeface="Arial"/>
              <a:buNone/>
            </a:pPr>
            <a:endParaRPr sz="1600" b="0" i="0" u="none" strike="noStrike" cap="none">
              <a:solidFill>
                <a:srgbClr val="000000"/>
              </a:solidFill>
              <a:latin typeface="Arial"/>
              <a:ea typeface="Arial"/>
              <a:cs typeface="Arial"/>
              <a:sym typeface="Arial"/>
            </a:endParaRPr>
          </a:p>
          <a:p>
            <a:pPr marL="342900" marR="0" lvl="0" indent="-152400" algn="l" rtl="0">
              <a:lnSpc>
                <a:spcPct val="100000"/>
              </a:lnSpc>
              <a:spcBef>
                <a:spcPts val="0"/>
              </a:spcBef>
              <a:spcAft>
                <a:spcPts val="0"/>
              </a:spcAft>
              <a:buClr>
                <a:srgbClr val="0D4376"/>
              </a:buClr>
              <a:buSzPct val="100000"/>
              <a:buFont typeface="Arial"/>
              <a:buChar char="•"/>
            </a:pPr>
            <a:r>
              <a:rPr lang="en-US" sz="1600" b="0" i="0" u="none" strike="noStrike" cap="none">
                <a:solidFill>
                  <a:srgbClr val="000000"/>
                </a:solidFill>
                <a:latin typeface="Arial"/>
                <a:ea typeface="Arial"/>
                <a:cs typeface="Arial"/>
                <a:sym typeface="Arial"/>
              </a:rPr>
              <a:t>Join the ArtsEd Listserv to stay informed: </a:t>
            </a:r>
          </a:p>
          <a:p>
            <a:pPr marR="0" lvl="1" indent="635000" algn="l" rtl="0">
              <a:lnSpc>
                <a:spcPct val="100000"/>
              </a:lnSpc>
              <a:spcBef>
                <a:spcPts val="0"/>
              </a:spcBef>
              <a:spcAft>
                <a:spcPts val="0"/>
              </a:spcAft>
              <a:buClr>
                <a:srgbClr val="0D4376"/>
              </a:buClr>
              <a:buSzPct val="100000"/>
              <a:buFont typeface="Arial"/>
              <a:buChar char="–"/>
            </a:pPr>
            <a:r>
              <a:rPr lang="en-US" sz="1600" u="sng">
                <a:solidFill>
                  <a:schemeClr val="hlink"/>
                </a:solidFill>
                <a:hlinkClick r:id="rId4"/>
              </a:rPr>
              <a:t>https://public.govdelivery.com/accounts/NCSBE/subscriber/new</a:t>
            </a:r>
            <a:r>
              <a:rPr lang="en-US" sz="1600"/>
              <a:t> </a:t>
            </a:r>
          </a:p>
          <a:p>
            <a:pPr marL="342900" marR="0" lvl="0" indent="-152400" algn="l" rtl="0">
              <a:lnSpc>
                <a:spcPct val="100000"/>
              </a:lnSpc>
              <a:spcBef>
                <a:spcPts val="0"/>
              </a:spcBef>
              <a:spcAft>
                <a:spcPts val="0"/>
              </a:spcAft>
              <a:buClr>
                <a:srgbClr val="0D4376"/>
              </a:buClr>
              <a:buSzPct val="100000"/>
              <a:buFont typeface="Arial"/>
              <a:buNone/>
            </a:pPr>
            <a:endParaRPr sz="1400" b="0" i="0" u="none" strike="noStrike" cap="none">
              <a:solidFill>
                <a:srgbClr val="000000"/>
              </a:solidFill>
              <a:latin typeface="Arial"/>
              <a:ea typeface="Arial"/>
              <a:cs typeface="Arial"/>
              <a:sym typeface="Arial"/>
            </a:endParaRPr>
          </a:p>
        </p:txBody>
      </p:sp>
      <p:pic>
        <p:nvPicPr>
          <p:cNvPr id="716" name="Shape 716" descr="twit.png"/>
          <p:cNvPicPr preferRelativeResize="0"/>
          <p:nvPr/>
        </p:nvPicPr>
        <p:blipFill rotWithShape="1">
          <a:blip r:embed="rId5">
            <a:alphaModFix/>
          </a:blip>
          <a:srcRect/>
          <a:stretch/>
        </p:blipFill>
        <p:spPr>
          <a:xfrm>
            <a:off x="5571966" y="1745771"/>
            <a:ext cx="3038399" cy="1977900"/>
          </a:xfrm>
          <a:prstGeom prst="rect">
            <a:avLst/>
          </a:prstGeom>
          <a:noFill/>
          <a:ln>
            <a:noFill/>
          </a:ln>
        </p:spPr>
      </p:pic>
      <p:sp>
        <p:nvSpPr>
          <p:cNvPr id="717" name="Shape 717"/>
          <p:cNvSpPr txBox="1"/>
          <p:nvPr/>
        </p:nvSpPr>
        <p:spPr>
          <a:xfrm>
            <a:off x="540499" y="304800"/>
            <a:ext cx="7809900" cy="990598"/>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A2BC36"/>
              </a:buClr>
              <a:buSzPct val="25000"/>
              <a:buFont typeface="Arial"/>
              <a:buNone/>
            </a:pPr>
            <a:r>
              <a:rPr lang="en-US" sz="3800" b="1" i="0" u="none" strike="noStrike" cap="none">
                <a:solidFill>
                  <a:srgbClr val="A2BC36"/>
                </a:solidFill>
                <a:latin typeface="Arial"/>
                <a:ea typeface="Arial"/>
                <a:cs typeface="Arial"/>
                <a:sym typeface="Arial"/>
              </a:rPr>
              <a:t>Stay Connected: Arts Education</a:t>
            </a:r>
          </a:p>
        </p:txBody>
      </p:sp>
      <p:sp>
        <p:nvSpPr>
          <p:cNvPr id="718" name="Shape 718"/>
          <p:cNvSpPr txBox="1">
            <a:spLocks noGrp="1"/>
          </p:cNvSpPr>
          <p:nvPr>
            <p:ph type="title"/>
          </p:nvPr>
        </p:nvSpPr>
        <p:spPr>
          <a:xfrm>
            <a:off x="3663950" y="6324600"/>
            <a:ext cx="5480049" cy="363538"/>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A2BC36"/>
              </a:buClr>
              <a:buSzPct val="25000"/>
              <a:buFont typeface="Arial"/>
              <a:buNone/>
            </a:pPr>
            <a:r>
              <a:rPr lang="en-US" sz="2400" b="1" i="0" u="none" strike="noStrike" cap="none">
                <a:solidFill>
                  <a:srgbClr val="A2BC36"/>
                </a:solidFill>
                <a:latin typeface="Arial"/>
                <a:ea typeface="Arial"/>
                <a:cs typeface="Arial"/>
                <a:sym typeface="Arial"/>
              </a:rPr>
              <a:t>K-12 Program Areas</a:t>
            </a:r>
          </a:p>
        </p:txBody>
      </p:sp>
      <p:sp>
        <p:nvSpPr>
          <p:cNvPr id="719" name="Shape 719"/>
          <p:cNvSpPr txBox="1">
            <a:spLocks noGrp="1"/>
          </p:cNvSpPr>
          <p:nvPr>
            <p:ph type="sldNum" idx="12"/>
          </p:nvPr>
        </p:nvSpPr>
        <p:spPr>
          <a:xfrm>
            <a:off x="6553200" y="6248400"/>
            <a:ext cx="1904999" cy="457200"/>
          </a:xfrm>
          <a:prstGeom prst="rect">
            <a:avLst/>
          </a:prstGeom>
        </p:spPr>
        <p:txBody>
          <a:bodyPr lIns="91425" tIns="45700" rIns="91425" bIns="45700" anchor="t" anchorCtr="0">
            <a:noAutofit/>
          </a:bodyPr>
          <a:lstStyle/>
          <a:p>
            <a:pPr lvl="0">
              <a:spcBef>
                <a:spcPts val="0"/>
              </a:spcBef>
              <a:buClr>
                <a:schemeClr val="folHlink"/>
              </a:buClr>
              <a:buSzPct val="25000"/>
              <a:buFont typeface="Arial"/>
              <a:buNone/>
            </a:pPr>
            <a:fld id="{00000000-1234-1234-1234-123412341234}" type="slidenum">
              <a:rPr lang="en-US"/>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Shape 724"/>
          <p:cNvSpPr txBox="1">
            <a:spLocks noGrp="1"/>
          </p:cNvSpPr>
          <p:nvPr>
            <p:ph type="title"/>
          </p:nvPr>
        </p:nvSpPr>
        <p:spPr>
          <a:xfrm>
            <a:off x="457200" y="152400"/>
            <a:ext cx="8001000" cy="1162048"/>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A2BC36"/>
              </a:buClr>
              <a:buSzPct val="25000"/>
              <a:buFont typeface="Arial"/>
              <a:buNone/>
            </a:pPr>
            <a:r>
              <a:rPr lang="en-US" sz="3800" b="1" i="0" u="none" strike="noStrike" cap="none">
                <a:solidFill>
                  <a:srgbClr val="A2BC36"/>
                </a:solidFill>
                <a:latin typeface="Arial"/>
                <a:ea typeface="Arial"/>
                <a:cs typeface="Arial"/>
                <a:sym typeface="Arial"/>
              </a:rPr>
              <a:t>ESL/Title III:  Highlights</a:t>
            </a:r>
          </a:p>
        </p:txBody>
      </p:sp>
      <p:sp>
        <p:nvSpPr>
          <p:cNvPr id="725" name="Shape 725"/>
          <p:cNvSpPr txBox="1">
            <a:spLocks noGrp="1"/>
          </p:cNvSpPr>
          <p:nvPr>
            <p:ph type="body" idx="1"/>
          </p:nvPr>
        </p:nvSpPr>
        <p:spPr>
          <a:xfrm>
            <a:off x="4267200" y="1219200"/>
            <a:ext cx="4419599" cy="4906961"/>
          </a:xfrm>
          <a:prstGeom prst="rect">
            <a:avLst/>
          </a:prstGeom>
          <a:noFill/>
          <a:ln>
            <a:noFill/>
          </a:ln>
        </p:spPr>
        <p:txBody>
          <a:bodyPr lIns="91425" tIns="45700" rIns="91425" bIns="45700" anchor="t" anchorCtr="0">
            <a:noAutofit/>
          </a:bodyPr>
          <a:lstStyle/>
          <a:p>
            <a:pPr marL="228600" marR="0" lvl="0" indent="0" algn="l" rtl="0">
              <a:lnSpc>
                <a:spcPct val="115000"/>
              </a:lnSpc>
              <a:spcBef>
                <a:spcPts val="0"/>
              </a:spcBef>
              <a:spcAft>
                <a:spcPts val="0"/>
              </a:spcAft>
              <a:buClr>
                <a:srgbClr val="0D4376"/>
              </a:buClr>
              <a:buSzPct val="25000"/>
              <a:buFont typeface="Arial"/>
              <a:buNone/>
            </a:pPr>
            <a:r>
              <a:rPr lang="en-US" sz="1800" b="1" i="0" strike="noStrike" cap="none" dirty="0">
                <a:solidFill>
                  <a:srgbClr val="000090"/>
                </a:solidFill>
                <a:sym typeface="Arial"/>
              </a:rPr>
              <a:t>Annual ELL Support Conference: Growing Success for ELs </a:t>
            </a:r>
            <a:r>
              <a:rPr lang="en-US" sz="1800" b="1" dirty="0">
                <a:solidFill>
                  <a:srgbClr val="000090"/>
                </a:solidFill>
              </a:rPr>
              <a:t>August 7-9, 2018 and other Professional Development</a:t>
            </a:r>
          </a:p>
          <a:p>
            <a:pPr marL="228600" marR="0" lvl="0" indent="0" algn="l" rtl="0">
              <a:lnSpc>
                <a:spcPct val="115000"/>
              </a:lnSpc>
              <a:spcBef>
                <a:spcPts val="0"/>
              </a:spcBef>
              <a:spcAft>
                <a:spcPts val="0"/>
              </a:spcAft>
              <a:buClr>
                <a:srgbClr val="0D4376"/>
              </a:buClr>
              <a:buSzPct val="25000"/>
              <a:buFont typeface="Arial"/>
              <a:buNone/>
            </a:pPr>
            <a:endParaRPr sz="1800" b="1" i="0" u="none" strike="noStrike" cap="none" dirty="0">
              <a:solidFill>
                <a:srgbClr val="0D4376"/>
              </a:solidFill>
              <a:sym typeface="Arial"/>
            </a:endParaRPr>
          </a:p>
          <a:p>
            <a:pPr marL="0" marR="0" lvl="0" indent="0" algn="l" rtl="0">
              <a:lnSpc>
                <a:spcPct val="115000"/>
              </a:lnSpc>
              <a:spcBef>
                <a:spcPts val="0"/>
              </a:spcBef>
              <a:spcAft>
                <a:spcPts val="0"/>
              </a:spcAft>
              <a:buClr>
                <a:srgbClr val="0D4376"/>
              </a:buClr>
              <a:buSzPct val="25000"/>
              <a:buFont typeface="Arial"/>
              <a:buNone/>
            </a:pPr>
            <a:r>
              <a:rPr lang="en-US" sz="1800" b="1" i="0" strike="noStrike" cap="none" dirty="0">
                <a:solidFill>
                  <a:srgbClr val="0D4376"/>
                </a:solidFill>
                <a:sym typeface="Arial"/>
              </a:rPr>
              <a:t>Annual </a:t>
            </a:r>
            <a:r>
              <a:rPr lang="en-US" sz="1800" b="1" dirty="0">
                <a:solidFill>
                  <a:srgbClr val="0D4376"/>
                </a:solidFill>
              </a:rPr>
              <a:t>EL</a:t>
            </a:r>
            <a:r>
              <a:rPr lang="en-US" sz="1800" b="1" i="0" strike="noStrike" cap="none" dirty="0">
                <a:solidFill>
                  <a:srgbClr val="0D4376"/>
                </a:solidFill>
                <a:sym typeface="Arial"/>
              </a:rPr>
              <a:t> Coordinators meetings </a:t>
            </a:r>
          </a:p>
          <a:p>
            <a:pPr marL="228600" marR="0" lvl="0" indent="0" algn="l" rtl="0">
              <a:lnSpc>
                <a:spcPct val="115000"/>
              </a:lnSpc>
              <a:spcBef>
                <a:spcPts val="0"/>
              </a:spcBef>
              <a:spcAft>
                <a:spcPts val="0"/>
              </a:spcAft>
              <a:buClr>
                <a:srgbClr val="0D4376"/>
              </a:buClr>
              <a:buSzPct val="25000"/>
              <a:buFont typeface="Arial"/>
              <a:buNone/>
            </a:pPr>
            <a:endParaRPr sz="1800" b="1" dirty="0">
              <a:solidFill>
                <a:srgbClr val="0D4376"/>
              </a:solidFill>
            </a:endParaRPr>
          </a:p>
          <a:p>
            <a:pPr marL="0" lvl="0" indent="0" rtl="0">
              <a:lnSpc>
                <a:spcPct val="115000"/>
              </a:lnSpc>
              <a:spcBef>
                <a:spcPts val="0"/>
              </a:spcBef>
              <a:buClr>
                <a:srgbClr val="0D4376"/>
              </a:buClr>
              <a:buSzPct val="25000"/>
              <a:buFont typeface="Arial"/>
              <a:buNone/>
            </a:pPr>
            <a:r>
              <a:rPr lang="en-US" sz="1800" b="1" dirty="0">
                <a:solidFill>
                  <a:srgbClr val="0D4376"/>
                </a:solidFill>
              </a:rPr>
              <a:t>Charter School Support</a:t>
            </a:r>
          </a:p>
          <a:p>
            <a:pPr marL="685800" lvl="1" indent="-292100" rtl="0">
              <a:lnSpc>
                <a:spcPct val="115000"/>
              </a:lnSpc>
              <a:spcBef>
                <a:spcPts val="0"/>
              </a:spcBef>
              <a:buSzPct val="100000"/>
            </a:pPr>
            <a:r>
              <a:rPr lang="en-US" sz="1800" b="1" u="sng" dirty="0">
                <a:solidFill>
                  <a:schemeClr val="hlink"/>
                </a:solidFill>
                <a:hlinkClick r:id="rId3"/>
              </a:rPr>
              <a:t>http://eldnces.ncdpi.wikispaces.net/NC+Charter+Schools</a:t>
            </a:r>
            <a:r>
              <a:rPr lang="en-US" sz="1800" b="1" dirty="0">
                <a:solidFill>
                  <a:srgbClr val="0D4376"/>
                </a:solidFill>
              </a:rPr>
              <a:t> </a:t>
            </a:r>
          </a:p>
          <a:p>
            <a:pPr marL="0" marR="0" lvl="0" indent="457200" algn="l" rtl="0">
              <a:lnSpc>
                <a:spcPct val="115000"/>
              </a:lnSpc>
              <a:spcBef>
                <a:spcPts val="0"/>
              </a:spcBef>
              <a:spcAft>
                <a:spcPts val="0"/>
              </a:spcAft>
              <a:buNone/>
            </a:pPr>
            <a:endParaRPr sz="1800" b="1" dirty="0">
              <a:solidFill>
                <a:srgbClr val="0D4376"/>
              </a:solidFill>
            </a:endParaRPr>
          </a:p>
          <a:p>
            <a:pPr marL="0" marR="0" lvl="0" indent="457200" algn="l" rtl="0">
              <a:lnSpc>
                <a:spcPct val="115000"/>
              </a:lnSpc>
              <a:spcBef>
                <a:spcPts val="0"/>
              </a:spcBef>
              <a:spcAft>
                <a:spcPts val="0"/>
              </a:spcAft>
              <a:buNone/>
            </a:pPr>
            <a:r>
              <a:rPr lang="en-US" sz="1800" b="1" i="0" u="sng" strike="noStrike" cap="none" dirty="0">
                <a:solidFill>
                  <a:schemeClr val="hlink"/>
                </a:solidFill>
                <a:sym typeface="Arial"/>
                <a:hlinkClick r:id="rId4"/>
              </a:rPr>
              <a:t>Title III Information</a:t>
            </a:r>
            <a:r>
              <a:rPr lang="en-US" sz="1800" b="1" i="0" u="none" strike="noStrike" cap="none" dirty="0">
                <a:solidFill>
                  <a:srgbClr val="0D4376"/>
                </a:solidFill>
                <a:sym typeface="Arial"/>
              </a:rPr>
              <a:t> </a:t>
            </a:r>
          </a:p>
          <a:p>
            <a:pPr marL="0" marR="0" lvl="0" indent="0" algn="ctr" rtl="0">
              <a:lnSpc>
                <a:spcPct val="115000"/>
              </a:lnSpc>
              <a:spcBef>
                <a:spcPts val="0"/>
              </a:spcBef>
              <a:spcAft>
                <a:spcPts val="0"/>
              </a:spcAft>
              <a:buClr>
                <a:srgbClr val="000000"/>
              </a:buClr>
              <a:buSzPct val="25000"/>
              <a:buFont typeface="Arial"/>
              <a:buNone/>
            </a:pPr>
            <a:endParaRPr sz="1800" b="1" i="0" u="none" strike="noStrike" cap="none" dirty="0">
              <a:solidFill>
                <a:srgbClr val="000000"/>
              </a:solidFill>
              <a:sym typeface="Arial"/>
            </a:endParaRPr>
          </a:p>
          <a:p>
            <a:pPr marL="0" marR="0" lvl="0" indent="0" algn="l" rtl="0">
              <a:lnSpc>
                <a:spcPct val="115000"/>
              </a:lnSpc>
              <a:spcBef>
                <a:spcPts val="0"/>
              </a:spcBef>
              <a:spcAft>
                <a:spcPts val="0"/>
              </a:spcAft>
              <a:buClr>
                <a:srgbClr val="000000"/>
              </a:buClr>
              <a:buSzPct val="25000"/>
              <a:buFont typeface="Arial"/>
              <a:buNone/>
            </a:pPr>
            <a:r>
              <a:rPr lang="en-US" sz="1800" b="0" i="0" u="none" strike="noStrike" cap="none" dirty="0">
                <a:solidFill>
                  <a:srgbClr val="000000"/>
                </a:solidFill>
                <a:sym typeface="Arial"/>
              </a:rPr>
              <a:t> </a:t>
            </a:r>
          </a:p>
        </p:txBody>
      </p:sp>
      <p:sp>
        <p:nvSpPr>
          <p:cNvPr id="726" name="Shape 726"/>
          <p:cNvSpPr txBox="1">
            <a:spLocks noGrp="1"/>
          </p:cNvSpPr>
          <p:nvPr>
            <p:ph type="title" idx="4294967295"/>
          </p:nvPr>
        </p:nvSpPr>
        <p:spPr>
          <a:xfrm>
            <a:off x="3663950" y="6423025"/>
            <a:ext cx="5480049" cy="363538"/>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A2BC36"/>
              </a:buClr>
              <a:buSzPct val="25000"/>
              <a:buFont typeface="Arial"/>
              <a:buNone/>
            </a:pPr>
            <a:r>
              <a:rPr lang="en-US" sz="2400" b="1" i="0" u="none" strike="noStrike" cap="none">
                <a:solidFill>
                  <a:srgbClr val="A2BC36"/>
                </a:solidFill>
                <a:latin typeface="Arial"/>
                <a:ea typeface="Arial"/>
                <a:cs typeface="Arial"/>
                <a:sym typeface="Arial"/>
              </a:rPr>
              <a:t>K-12 Program Areas</a:t>
            </a:r>
          </a:p>
        </p:txBody>
      </p:sp>
      <p:pic>
        <p:nvPicPr>
          <p:cNvPr id="727" name="Shape 727"/>
          <p:cNvPicPr preferRelativeResize="0"/>
          <p:nvPr/>
        </p:nvPicPr>
        <p:blipFill rotWithShape="1">
          <a:blip r:embed="rId5">
            <a:alphaModFix/>
          </a:blip>
          <a:srcRect/>
          <a:stretch/>
        </p:blipFill>
        <p:spPr>
          <a:xfrm>
            <a:off x="685800" y="1371600"/>
            <a:ext cx="3048000" cy="3980144"/>
          </a:xfrm>
          <a:prstGeom prst="rect">
            <a:avLst/>
          </a:prstGeom>
          <a:noFill/>
          <a:ln w="9525" cap="flat" cmpd="sng">
            <a:solidFill>
              <a:srgbClr val="9900FF">
                <a:alpha val="0"/>
              </a:srgbClr>
            </a:solidFill>
            <a:prstDash val="solid"/>
            <a:round/>
            <a:headEnd type="none" w="med" len="med"/>
            <a:tailEnd type="none" w="med" len="med"/>
          </a:ln>
        </p:spPr>
      </p:pic>
      <p:sp>
        <p:nvSpPr>
          <p:cNvPr id="728" name="Shape 728"/>
          <p:cNvSpPr txBox="1">
            <a:spLocks noGrp="1"/>
          </p:cNvSpPr>
          <p:nvPr>
            <p:ph type="sldNum" idx="12"/>
          </p:nvPr>
        </p:nvSpPr>
        <p:spPr>
          <a:xfrm>
            <a:off x="6553200" y="6248400"/>
            <a:ext cx="1904999" cy="457200"/>
          </a:xfrm>
          <a:prstGeom prst="rect">
            <a:avLst/>
          </a:prstGeom>
        </p:spPr>
        <p:txBody>
          <a:bodyPr lIns="91425" tIns="45700" rIns="91425" bIns="45700" anchor="t" anchorCtr="0">
            <a:noAutofit/>
          </a:bodyPr>
          <a:lstStyle/>
          <a:p>
            <a:pPr lvl="0">
              <a:spcBef>
                <a:spcPts val="0"/>
              </a:spcBef>
              <a:buClr>
                <a:schemeClr val="folHlink"/>
              </a:buClr>
              <a:buSzPct val="25000"/>
              <a:buFont typeface="Arial"/>
              <a:buNone/>
            </a:pPr>
            <a:fld id="{00000000-1234-1234-1234-123412341234}" type="slidenum">
              <a:rPr lang="en-US"/>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Shape 742"/>
          <p:cNvSpPr txBox="1">
            <a:spLocks noGrp="1"/>
          </p:cNvSpPr>
          <p:nvPr>
            <p:ph type="title"/>
          </p:nvPr>
        </p:nvSpPr>
        <p:spPr>
          <a:xfrm>
            <a:off x="482750" y="0"/>
            <a:ext cx="7809900" cy="8907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A2BC36"/>
              </a:buClr>
              <a:buSzPct val="25000"/>
              <a:buFont typeface="Arial"/>
              <a:buNone/>
            </a:pPr>
            <a:r>
              <a:rPr lang="en-US" sz="3800" b="1" i="0" u="none" strike="noStrike" cap="none">
                <a:solidFill>
                  <a:srgbClr val="A2BC36"/>
                </a:solidFill>
                <a:latin typeface="Arial"/>
                <a:ea typeface="Arial"/>
                <a:cs typeface="Arial"/>
                <a:sym typeface="Arial"/>
              </a:rPr>
              <a:t>School Counseling</a:t>
            </a:r>
          </a:p>
        </p:txBody>
      </p:sp>
      <p:sp>
        <p:nvSpPr>
          <p:cNvPr id="743" name="Shape 743"/>
          <p:cNvSpPr txBox="1">
            <a:spLocks noGrp="1"/>
          </p:cNvSpPr>
          <p:nvPr>
            <p:ph type="body" idx="1"/>
          </p:nvPr>
        </p:nvSpPr>
        <p:spPr>
          <a:xfrm>
            <a:off x="533400" y="767300"/>
            <a:ext cx="8465399" cy="4953600"/>
          </a:xfrm>
          <a:prstGeom prst="rect">
            <a:avLst/>
          </a:prstGeom>
          <a:noFill/>
          <a:ln>
            <a:noFill/>
          </a:ln>
        </p:spPr>
        <p:txBody>
          <a:bodyPr lIns="91425" tIns="45700" rIns="91425" bIns="45700" anchor="t" anchorCtr="0">
            <a:noAutofit/>
          </a:bodyPr>
          <a:lstStyle/>
          <a:p>
            <a:pPr marL="0" marR="0" lvl="0" indent="0" algn="l" rtl="0">
              <a:lnSpc>
                <a:spcPct val="115000"/>
              </a:lnSpc>
              <a:spcBef>
                <a:spcPts val="0"/>
              </a:spcBef>
              <a:spcAft>
                <a:spcPts val="0"/>
              </a:spcAft>
              <a:buClr>
                <a:srgbClr val="000000"/>
              </a:buClr>
              <a:buSzPct val="25000"/>
              <a:buFont typeface="Arial"/>
              <a:buNone/>
            </a:pPr>
            <a:r>
              <a:rPr lang="en-US" sz="2000" b="1" i="0" u="none" strike="noStrike" cap="none">
                <a:solidFill>
                  <a:srgbClr val="0D4376"/>
                </a:solidFill>
                <a:latin typeface="Arial"/>
                <a:ea typeface="Arial"/>
                <a:cs typeface="Arial"/>
                <a:sym typeface="Arial"/>
              </a:rPr>
              <a:t>Provides leadership, professional development and technical assistance to build and sustain capacity of LEAs and charters in the implementation of</a:t>
            </a:r>
          </a:p>
          <a:p>
            <a:pPr marL="0" marR="0" lvl="0" indent="0" algn="l" rtl="0">
              <a:lnSpc>
                <a:spcPct val="115000"/>
              </a:lnSpc>
              <a:spcBef>
                <a:spcPts val="0"/>
              </a:spcBef>
              <a:spcAft>
                <a:spcPts val="0"/>
              </a:spcAft>
              <a:buClr>
                <a:srgbClr val="000000"/>
              </a:buClr>
              <a:buSzPct val="25000"/>
              <a:buFont typeface="Arial"/>
              <a:buNone/>
            </a:pPr>
            <a:endParaRPr sz="800" b="1" i="0" u="none" strike="noStrike" cap="none">
              <a:solidFill>
                <a:srgbClr val="0D4376"/>
              </a:solidFill>
              <a:latin typeface="Arial"/>
              <a:ea typeface="Arial"/>
              <a:cs typeface="Arial"/>
              <a:sym typeface="Arial"/>
            </a:endParaRPr>
          </a:p>
          <a:p>
            <a:pPr marL="285750" marR="0" lvl="0" indent="-369766" algn="l" rtl="0">
              <a:lnSpc>
                <a:spcPct val="115000"/>
              </a:lnSpc>
              <a:spcBef>
                <a:spcPts val="0"/>
              </a:spcBef>
              <a:spcAft>
                <a:spcPts val="0"/>
              </a:spcAft>
              <a:buClr>
                <a:srgbClr val="000000"/>
              </a:buClr>
              <a:buSzPct val="100000"/>
              <a:buFont typeface="Arial"/>
              <a:buChar char="•"/>
            </a:pPr>
            <a:r>
              <a:rPr lang="en-US" sz="2000" b="1" i="0" u="none" strike="noStrike" cap="none">
                <a:solidFill>
                  <a:srgbClr val="0D4376"/>
                </a:solidFill>
                <a:latin typeface="Arial"/>
                <a:ea typeface="Arial"/>
                <a:cs typeface="Arial"/>
                <a:sym typeface="Arial"/>
              </a:rPr>
              <a:t>the NC Professional School Counselor Standards and Evaluation,</a:t>
            </a:r>
          </a:p>
          <a:p>
            <a:pPr marL="285750" marR="0" lvl="0" indent="-369766" algn="l" rtl="0">
              <a:lnSpc>
                <a:spcPct val="115000"/>
              </a:lnSpc>
              <a:spcBef>
                <a:spcPts val="0"/>
              </a:spcBef>
              <a:spcAft>
                <a:spcPts val="0"/>
              </a:spcAft>
              <a:buClr>
                <a:srgbClr val="000000"/>
              </a:buClr>
              <a:buSzPct val="100000"/>
              <a:buFont typeface="Arial"/>
              <a:buChar char="•"/>
            </a:pPr>
            <a:r>
              <a:rPr lang="en-US" sz="2000" b="1" i="0" u="none" strike="noStrike" cap="none">
                <a:solidFill>
                  <a:srgbClr val="0D4376"/>
                </a:solidFill>
                <a:latin typeface="Arial"/>
                <a:ea typeface="Arial"/>
                <a:cs typeface="Arial"/>
                <a:sym typeface="Arial"/>
              </a:rPr>
              <a:t>the NC K-12 Guidance Essential Standards, and</a:t>
            </a:r>
          </a:p>
          <a:p>
            <a:pPr marL="285750" marR="0" lvl="0" indent="-369766" algn="l" rtl="0">
              <a:lnSpc>
                <a:spcPct val="115000"/>
              </a:lnSpc>
              <a:spcBef>
                <a:spcPts val="0"/>
              </a:spcBef>
              <a:spcAft>
                <a:spcPts val="0"/>
              </a:spcAft>
              <a:buClr>
                <a:srgbClr val="000000"/>
              </a:buClr>
              <a:buSzPct val="100000"/>
              <a:buFont typeface="Arial"/>
              <a:buChar char="•"/>
            </a:pPr>
            <a:r>
              <a:rPr lang="en-US" sz="2000" b="1" i="0" u="none" strike="noStrike" cap="none">
                <a:solidFill>
                  <a:srgbClr val="0D4376"/>
                </a:solidFill>
                <a:latin typeface="Arial"/>
                <a:ea typeface="Arial"/>
                <a:cs typeface="Arial"/>
                <a:sym typeface="Arial"/>
              </a:rPr>
              <a:t>G.S. 115C-316.1 Duties of School Counselors</a:t>
            </a:r>
          </a:p>
          <a:p>
            <a:pPr marL="285750" marR="0" lvl="0" indent="-285750" algn="l" rtl="0">
              <a:lnSpc>
                <a:spcPct val="115000"/>
              </a:lnSpc>
              <a:spcBef>
                <a:spcPts val="0"/>
              </a:spcBef>
              <a:spcAft>
                <a:spcPts val="0"/>
              </a:spcAft>
              <a:buClr>
                <a:srgbClr val="000000"/>
              </a:buClr>
              <a:buSzPct val="42307"/>
              <a:buFont typeface="Arial"/>
              <a:buNone/>
            </a:pPr>
            <a:endParaRPr sz="800" b="1" i="0" u="none" strike="noStrike" cap="none">
              <a:solidFill>
                <a:srgbClr val="0D4376"/>
              </a:solidFill>
              <a:latin typeface="Arial"/>
              <a:ea typeface="Arial"/>
              <a:cs typeface="Arial"/>
              <a:sym typeface="Arial"/>
            </a:endParaRPr>
          </a:p>
          <a:p>
            <a:pPr marL="0" marR="0" lvl="0" indent="0" algn="l" rtl="0">
              <a:lnSpc>
                <a:spcPct val="115000"/>
              </a:lnSpc>
              <a:spcBef>
                <a:spcPts val="0"/>
              </a:spcBef>
              <a:spcAft>
                <a:spcPts val="0"/>
              </a:spcAft>
              <a:buClr>
                <a:schemeClr val="dk1"/>
              </a:buClr>
              <a:buSzPct val="25000"/>
              <a:buFont typeface="Arial"/>
              <a:buNone/>
            </a:pPr>
            <a:r>
              <a:rPr lang="en-US" sz="2000" b="1" i="0" u="none" strike="noStrike" cap="none">
                <a:solidFill>
                  <a:srgbClr val="0D4376"/>
                </a:solidFill>
                <a:latin typeface="Arial"/>
                <a:ea typeface="Arial"/>
                <a:cs typeface="Arial"/>
                <a:sym typeface="Arial"/>
              </a:rPr>
              <a:t>in order to implement data-driven comprehensive school counseling programs that effectively address the varied needs of all learners.</a:t>
            </a:r>
          </a:p>
          <a:p>
            <a:pPr marL="0" marR="0" lvl="0" indent="0" algn="l" rtl="0">
              <a:lnSpc>
                <a:spcPct val="115000"/>
              </a:lnSpc>
              <a:spcBef>
                <a:spcPts val="0"/>
              </a:spcBef>
              <a:spcAft>
                <a:spcPts val="0"/>
              </a:spcAft>
              <a:buClr>
                <a:srgbClr val="000000"/>
              </a:buClr>
              <a:buSzPct val="25000"/>
              <a:buFont typeface="Arial"/>
              <a:buNone/>
            </a:pPr>
            <a:endParaRPr sz="3000" b="1" i="0" u="none" strike="noStrike" cap="none">
              <a:solidFill>
                <a:srgbClr val="0D4376"/>
              </a:solidFill>
              <a:latin typeface="Arial"/>
              <a:ea typeface="Arial"/>
              <a:cs typeface="Arial"/>
              <a:sym typeface="Arial"/>
            </a:endParaRPr>
          </a:p>
          <a:p>
            <a:pPr marL="0" marR="0" lvl="0" indent="0" algn="ctr" rtl="0">
              <a:lnSpc>
                <a:spcPct val="115000"/>
              </a:lnSpc>
              <a:spcBef>
                <a:spcPts val="0"/>
              </a:spcBef>
              <a:spcAft>
                <a:spcPts val="0"/>
              </a:spcAft>
              <a:buClr>
                <a:srgbClr val="000000"/>
              </a:buClr>
              <a:buSzPct val="25000"/>
              <a:buFont typeface="Arial"/>
              <a:buNone/>
            </a:pPr>
            <a:endParaRPr sz="12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ct val="25000"/>
              <a:buFont typeface="Arial"/>
              <a:buNone/>
            </a:pPr>
            <a:r>
              <a:rPr lang="en-US" sz="800" b="0" i="0" u="none" strike="noStrike" cap="none">
                <a:solidFill>
                  <a:srgbClr val="000000"/>
                </a:solidFill>
                <a:latin typeface="Arial"/>
                <a:ea typeface="Arial"/>
                <a:cs typeface="Arial"/>
                <a:sym typeface="Arial"/>
              </a:rPr>
              <a:t> </a:t>
            </a:r>
          </a:p>
        </p:txBody>
      </p:sp>
      <p:sp>
        <p:nvSpPr>
          <p:cNvPr id="744" name="Shape 744"/>
          <p:cNvSpPr txBox="1">
            <a:spLocks noGrp="1"/>
          </p:cNvSpPr>
          <p:nvPr>
            <p:ph type="title" idx="4294967295"/>
          </p:nvPr>
        </p:nvSpPr>
        <p:spPr>
          <a:xfrm>
            <a:off x="3586075" y="6422525"/>
            <a:ext cx="5479799" cy="3645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A2BC36"/>
              </a:buClr>
              <a:buSzPct val="25000"/>
              <a:buFont typeface="Arial"/>
              <a:buNone/>
            </a:pPr>
            <a:r>
              <a:rPr lang="en-US" sz="2400" b="1" i="0" u="none" strike="noStrike" cap="none">
                <a:solidFill>
                  <a:srgbClr val="A2BC36"/>
                </a:solidFill>
                <a:latin typeface="Arial"/>
                <a:ea typeface="Arial"/>
                <a:cs typeface="Arial"/>
                <a:sym typeface="Arial"/>
              </a:rPr>
              <a:t>K-12 Program Areas</a:t>
            </a:r>
          </a:p>
        </p:txBody>
      </p:sp>
      <p:pic>
        <p:nvPicPr>
          <p:cNvPr id="745" name="Shape 745"/>
          <p:cNvPicPr preferRelativeResize="0"/>
          <p:nvPr/>
        </p:nvPicPr>
        <p:blipFill rotWithShape="1">
          <a:blip r:embed="rId3">
            <a:alphaModFix/>
          </a:blip>
          <a:srcRect/>
          <a:stretch/>
        </p:blipFill>
        <p:spPr>
          <a:xfrm>
            <a:off x="2047875" y="3997625"/>
            <a:ext cx="5048100" cy="2552699"/>
          </a:xfrm>
          <a:prstGeom prst="ellipse">
            <a:avLst/>
          </a:prstGeom>
          <a:noFill/>
          <a:ln w="63500" cap="rnd" cmpd="sng">
            <a:solidFill>
              <a:srgbClr val="333333"/>
            </a:solidFill>
            <a:prstDash val="solid"/>
            <a:round/>
            <a:headEnd type="none" w="med" len="med"/>
            <a:tailEnd type="none" w="med" len="med"/>
          </a:ln>
        </p:spPr>
      </p:pic>
      <p:sp>
        <p:nvSpPr>
          <p:cNvPr id="746" name="Shape 746"/>
          <p:cNvSpPr txBox="1">
            <a:spLocks noGrp="1"/>
          </p:cNvSpPr>
          <p:nvPr>
            <p:ph type="sldNum" idx="12"/>
          </p:nvPr>
        </p:nvSpPr>
        <p:spPr>
          <a:xfrm>
            <a:off x="6553200" y="6248400"/>
            <a:ext cx="1904999" cy="457200"/>
          </a:xfrm>
          <a:prstGeom prst="rect">
            <a:avLst/>
          </a:prstGeom>
        </p:spPr>
        <p:txBody>
          <a:bodyPr lIns="91425" tIns="45700" rIns="91425" bIns="45700" anchor="t" anchorCtr="0">
            <a:noAutofit/>
          </a:bodyPr>
          <a:lstStyle/>
          <a:p>
            <a:pPr lvl="0">
              <a:spcBef>
                <a:spcPts val="0"/>
              </a:spcBef>
              <a:buClr>
                <a:schemeClr val="folHlink"/>
              </a:buClr>
              <a:buSzPct val="25000"/>
              <a:buFont typeface="Arial"/>
              <a:buNone/>
            </a:pPr>
            <a:fld id="{00000000-1234-1234-1234-123412341234}" type="slidenum">
              <a:rPr lang="en-US"/>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1" name="Shape 751"/>
          <p:cNvSpPr txBox="1">
            <a:spLocks noGrp="1"/>
          </p:cNvSpPr>
          <p:nvPr>
            <p:ph type="title"/>
          </p:nvPr>
        </p:nvSpPr>
        <p:spPr>
          <a:xfrm>
            <a:off x="435650" y="112350"/>
            <a:ext cx="7809900" cy="8603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A2BC36"/>
              </a:buClr>
              <a:buSzPct val="25000"/>
              <a:buFont typeface="Arial"/>
              <a:buNone/>
            </a:pPr>
            <a:r>
              <a:rPr lang="en-US" sz="3800" b="1" i="0" u="none" strike="noStrike" cap="none">
                <a:solidFill>
                  <a:srgbClr val="A2BC36"/>
                </a:solidFill>
                <a:latin typeface="Arial"/>
                <a:ea typeface="Arial"/>
                <a:cs typeface="Arial"/>
                <a:sym typeface="Arial"/>
              </a:rPr>
              <a:t>School Counseling Resources</a:t>
            </a:r>
          </a:p>
        </p:txBody>
      </p:sp>
      <p:sp>
        <p:nvSpPr>
          <p:cNvPr id="752" name="Shape 752"/>
          <p:cNvSpPr txBox="1">
            <a:spLocks noGrp="1"/>
          </p:cNvSpPr>
          <p:nvPr>
            <p:ph type="body" idx="1"/>
          </p:nvPr>
        </p:nvSpPr>
        <p:spPr>
          <a:xfrm>
            <a:off x="457200" y="1945242"/>
            <a:ext cx="8589599" cy="5348698"/>
          </a:xfrm>
          <a:prstGeom prst="rect">
            <a:avLst/>
          </a:prstGeom>
          <a:noFill/>
          <a:ln>
            <a:noFill/>
          </a:ln>
        </p:spPr>
        <p:txBody>
          <a:bodyPr lIns="91425" tIns="45700" rIns="91425" bIns="45700" anchor="t" anchorCtr="0">
            <a:noAutofit/>
          </a:bodyPr>
          <a:lstStyle/>
          <a:p>
            <a:pPr marL="457200" marR="0" lvl="0" indent="-228600" algn="l" rtl="0">
              <a:lnSpc>
                <a:spcPct val="115000"/>
              </a:lnSpc>
              <a:spcBef>
                <a:spcPts val="0"/>
              </a:spcBef>
              <a:spcAft>
                <a:spcPts val="0"/>
              </a:spcAft>
              <a:buClr>
                <a:srgbClr val="0D4376"/>
              </a:buClr>
              <a:buSzPct val="100000"/>
              <a:buFont typeface="Arial"/>
              <a:buChar char="•"/>
            </a:pPr>
            <a:r>
              <a:rPr lang="en-US" sz="2000" b="1" i="0" u="none" strike="noStrike" cap="none">
                <a:solidFill>
                  <a:srgbClr val="0D4376"/>
                </a:solidFill>
                <a:latin typeface="Arial"/>
                <a:ea typeface="Arial"/>
                <a:cs typeface="Arial"/>
                <a:sym typeface="Arial"/>
              </a:rPr>
              <a:t>NCDPI School Counseling Wikispace </a:t>
            </a:r>
            <a:r>
              <a:rPr lang="en-US" sz="2000" b="0" i="0" u="sng" strike="noStrike" cap="none">
                <a:solidFill>
                  <a:schemeClr val="hlink"/>
                </a:solidFill>
                <a:latin typeface="Arial"/>
                <a:ea typeface="Arial"/>
                <a:cs typeface="Arial"/>
                <a:sym typeface="Arial"/>
                <a:hlinkClick r:id="rId3"/>
              </a:rPr>
              <a:t>http://schoolcounseling.ncdpi.wikispaces.net/</a:t>
            </a:r>
          </a:p>
          <a:p>
            <a:pPr marL="457200" marR="0" lvl="0" indent="-228600" algn="l" rtl="0">
              <a:lnSpc>
                <a:spcPct val="115000"/>
              </a:lnSpc>
              <a:spcBef>
                <a:spcPts val="0"/>
              </a:spcBef>
              <a:spcAft>
                <a:spcPts val="0"/>
              </a:spcAft>
              <a:buClr>
                <a:srgbClr val="0D4376"/>
              </a:buClr>
              <a:buSzPct val="200000"/>
              <a:buFont typeface="Arial"/>
              <a:buNone/>
            </a:pPr>
            <a:endParaRPr sz="1000" b="1" i="0" u="none" strike="noStrike" cap="none">
              <a:solidFill>
                <a:srgbClr val="0D4376"/>
              </a:solidFill>
              <a:latin typeface="Arial"/>
              <a:ea typeface="Arial"/>
              <a:cs typeface="Arial"/>
              <a:sym typeface="Arial"/>
            </a:endParaRPr>
          </a:p>
          <a:p>
            <a:pPr marL="457200" marR="0" lvl="0" indent="-228600" algn="l" rtl="0">
              <a:lnSpc>
                <a:spcPct val="115000"/>
              </a:lnSpc>
              <a:spcBef>
                <a:spcPts val="0"/>
              </a:spcBef>
              <a:spcAft>
                <a:spcPts val="0"/>
              </a:spcAft>
              <a:buClr>
                <a:srgbClr val="0D4376"/>
              </a:buClr>
              <a:buSzPct val="100000"/>
              <a:buFont typeface="Arial"/>
              <a:buChar char="•"/>
            </a:pPr>
            <a:r>
              <a:rPr lang="en-US" sz="2000" b="1" i="0" u="none" strike="noStrike" cap="none">
                <a:solidFill>
                  <a:srgbClr val="0D4376"/>
                </a:solidFill>
                <a:latin typeface="Arial"/>
                <a:ea typeface="Arial"/>
                <a:cs typeface="Arial"/>
                <a:sym typeface="Arial"/>
              </a:rPr>
              <a:t>NCDPI School Counseling Web Pages </a:t>
            </a:r>
            <a:r>
              <a:rPr lang="en-US" sz="2000" b="0" i="0" u="sng" strike="noStrike" cap="none">
                <a:solidFill>
                  <a:schemeClr val="hlink"/>
                </a:solidFill>
                <a:latin typeface="Arial"/>
                <a:ea typeface="Arial"/>
                <a:cs typeface="Arial"/>
                <a:sym typeface="Arial"/>
                <a:hlinkClick r:id="rId4"/>
              </a:rPr>
              <a:t>http://www.ncpublicschools.org/studentsupport/counseling/</a:t>
            </a:r>
          </a:p>
          <a:p>
            <a:pPr marL="457200" marR="0" lvl="0" indent="-228600" algn="l" rtl="0">
              <a:lnSpc>
                <a:spcPct val="115000"/>
              </a:lnSpc>
              <a:spcBef>
                <a:spcPts val="0"/>
              </a:spcBef>
              <a:spcAft>
                <a:spcPts val="0"/>
              </a:spcAft>
              <a:buClr>
                <a:srgbClr val="0D4376"/>
              </a:buClr>
              <a:buSzPct val="200000"/>
              <a:buFont typeface="Arial"/>
              <a:buNone/>
            </a:pPr>
            <a:endParaRPr sz="1000" b="1" i="0" u="none" strike="noStrike" cap="none">
              <a:solidFill>
                <a:srgbClr val="0D4376"/>
              </a:solidFill>
              <a:latin typeface="Arial"/>
              <a:ea typeface="Arial"/>
              <a:cs typeface="Arial"/>
              <a:sym typeface="Arial"/>
            </a:endParaRPr>
          </a:p>
          <a:p>
            <a:pPr marL="457200" marR="0" lvl="0" indent="-228600" algn="l" rtl="0">
              <a:lnSpc>
                <a:spcPct val="115000"/>
              </a:lnSpc>
              <a:spcBef>
                <a:spcPts val="0"/>
              </a:spcBef>
              <a:spcAft>
                <a:spcPts val="0"/>
              </a:spcAft>
              <a:buClr>
                <a:srgbClr val="0D4376"/>
              </a:buClr>
              <a:buSzPct val="100000"/>
              <a:buFont typeface="Arial"/>
              <a:buChar char="•"/>
            </a:pPr>
            <a:r>
              <a:rPr lang="en-US" sz="2000" b="1" i="0" u="none" strike="noStrike" cap="none">
                <a:solidFill>
                  <a:srgbClr val="0D4376"/>
                </a:solidFill>
                <a:latin typeface="Arial"/>
                <a:ea typeface="Arial"/>
                <a:cs typeface="Arial"/>
                <a:sym typeface="Arial"/>
              </a:rPr>
              <a:t>NCDPI School Counseling Evaluation Resources </a:t>
            </a:r>
            <a:r>
              <a:rPr lang="en-US" sz="2000" b="0" i="0" u="sng" strike="noStrike" cap="none">
                <a:solidFill>
                  <a:schemeClr val="hlink"/>
                </a:solidFill>
                <a:latin typeface="Arial"/>
                <a:ea typeface="Arial"/>
                <a:cs typeface="Arial"/>
                <a:sym typeface="Arial"/>
                <a:hlinkClick r:id="rId5"/>
              </a:rPr>
              <a:t>http://ncees.ncdpi.wikispaces.net/Support+Staff</a:t>
            </a:r>
          </a:p>
          <a:p>
            <a:pPr marL="457200" marR="0" lvl="0" indent="-228600" algn="l" rtl="0">
              <a:lnSpc>
                <a:spcPct val="115000"/>
              </a:lnSpc>
              <a:spcBef>
                <a:spcPts val="0"/>
              </a:spcBef>
              <a:spcAft>
                <a:spcPts val="0"/>
              </a:spcAft>
              <a:buClr>
                <a:srgbClr val="0D4376"/>
              </a:buClr>
              <a:buSzPct val="200000"/>
              <a:buFont typeface="Arial"/>
              <a:buNone/>
            </a:pPr>
            <a:endParaRPr sz="1000" b="1" i="0" u="none" strike="noStrike" cap="none">
              <a:solidFill>
                <a:srgbClr val="0D4376"/>
              </a:solidFill>
              <a:latin typeface="Arial"/>
              <a:ea typeface="Arial"/>
              <a:cs typeface="Arial"/>
              <a:sym typeface="Arial"/>
            </a:endParaRPr>
          </a:p>
          <a:p>
            <a:pPr marL="457200" marR="0" lvl="0" indent="-228600" algn="l" rtl="0">
              <a:lnSpc>
                <a:spcPct val="115000"/>
              </a:lnSpc>
              <a:spcBef>
                <a:spcPts val="0"/>
              </a:spcBef>
              <a:spcAft>
                <a:spcPts val="0"/>
              </a:spcAft>
              <a:buClr>
                <a:srgbClr val="0D4376"/>
              </a:buClr>
              <a:buSzPct val="100000"/>
              <a:buFont typeface="Arial"/>
              <a:buChar char="•"/>
            </a:pPr>
            <a:r>
              <a:rPr lang="en-US" sz="2000" b="1" i="0" u="none" strike="noStrike" cap="none">
                <a:solidFill>
                  <a:srgbClr val="0D4376"/>
                </a:solidFill>
                <a:latin typeface="Arial"/>
                <a:ea typeface="Arial"/>
                <a:cs typeface="Arial"/>
                <a:sym typeface="Arial"/>
              </a:rPr>
              <a:t>NCDPI School Counseling on Facebook </a:t>
            </a:r>
            <a:r>
              <a:rPr lang="en-US" sz="2000" b="0" i="0" u="sng" strike="noStrike" cap="none">
                <a:solidFill>
                  <a:schemeClr val="hlink"/>
                </a:solidFill>
                <a:latin typeface="Arial"/>
                <a:ea typeface="Arial"/>
                <a:cs typeface="Arial"/>
                <a:sym typeface="Arial"/>
                <a:hlinkClick r:id="rId6"/>
              </a:rPr>
              <a:t>https://www.facebook.com/ncdpi.schoolcounseling</a:t>
            </a:r>
            <a:r>
              <a:rPr lang="en-US" sz="2000" b="0" i="0" u="none" strike="noStrike" cap="none">
                <a:solidFill>
                  <a:srgbClr val="0D4376"/>
                </a:solidFill>
                <a:latin typeface="Arial"/>
                <a:ea typeface="Arial"/>
                <a:cs typeface="Arial"/>
                <a:sym typeface="Arial"/>
              </a:rPr>
              <a:t> </a:t>
            </a:r>
          </a:p>
          <a:p>
            <a:pPr marL="457200" marR="0" lvl="0" indent="-228600" algn="l" rtl="0">
              <a:lnSpc>
                <a:spcPct val="115000"/>
              </a:lnSpc>
              <a:spcBef>
                <a:spcPts val="0"/>
              </a:spcBef>
              <a:spcAft>
                <a:spcPts val="0"/>
              </a:spcAft>
              <a:buClr>
                <a:srgbClr val="0D4376"/>
              </a:buClr>
              <a:buSzPct val="200000"/>
              <a:buFont typeface="Arial"/>
              <a:buNone/>
            </a:pPr>
            <a:endParaRPr sz="1000" b="0" i="1" u="none" strike="noStrike" cap="none">
              <a:solidFill>
                <a:srgbClr val="0D4376"/>
              </a:solidFill>
              <a:latin typeface="Arial"/>
              <a:ea typeface="Arial"/>
              <a:cs typeface="Arial"/>
              <a:sym typeface="Arial"/>
            </a:endParaRPr>
          </a:p>
          <a:p>
            <a:pPr marL="457200" marR="0" lvl="0" indent="-228600" algn="l" rtl="0">
              <a:lnSpc>
                <a:spcPct val="115000"/>
              </a:lnSpc>
              <a:spcBef>
                <a:spcPts val="0"/>
              </a:spcBef>
              <a:spcAft>
                <a:spcPts val="0"/>
              </a:spcAft>
              <a:buClr>
                <a:srgbClr val="0D4376"/>
              </a:buClr>
              <a:buSzPct val="100000"/>
              <a:buFont typeface="Arial"/>
              <a:buChar char="•"/>
            </a:pPr>
            <a:r>
              <a:rPr lang="en-US" sz="2000" b="0" i="1" u="none" strike="noStrike" cap="none">
                <a:solidFill>
                  <a:srgbClr val="0D4376"/>
                </a:solidFill>
                <a:latin typeface="Arial"/>
                <a:ea typeface="Arial"/>
                <a:cs typeface="Arial"/>
                <a:sym typeface="Arial"/>
              </a:rPr>
              <a:t>Cynthia Floyd at </a:t>
            </a:r>
            <a:r>
              <a:rPr lang="en-US" sz="2000" b="0" i="1" u="sng" strike="noStrike" cap="none">
                <a:solidFill>
                  <a:schemeClr val="hlink"/>
                </a:solidFill>
                <a:latin typeface="Arial"/>
                <a:ea typeface="Arial"/>
                <a:cs typeface="Arial"/>
                <a:sym typeface="Arial"/>
                <a:hlinkClick r:id="rId7"/>
              </a:rPr>
              <a:t>cynthia.floyd@dpi.nc.gov</a:t>
            </a:r>
            <a:r>
              <a:rPr lang="en-US" sz="2000" b="0" i="1" u="none" strike="noStrike" cap="none">
                <a:solidFill>
                  <a:srgbClr val="0D4376"/>
                </a:solidFill>
                <a:latin typeface="Arial"/>
                <a:ea typeface="Arial"/>
                <a:cs typeface="Arial"/>
                <a:sym typeface="Arial"/>
              </a:rPr>
              <a:t> </a:t>
            </a:r>
          </a:p>
          <a:p>
            <a:pPr marL="0" marR="0" lvl="0" indent="0" algn="ctr" rtl="0">
              <a:lnSpc>
                <a:spcPct val="115000"/>
              </a:lnSpc>
              <a:spcBef>
                <a:spcPts val="0"/>
              </a:spcBef>
              <a:spcAft>
                <a:spcPts val="0"/>
              </a:spcAft>
              <a:buClr>
                <a:srgbClr val="000000"/>
              </a:buClr>
              <a:buSzPct val="25000"/>
              <a:buFont typeface="Arial"/>
              <a:buNone/>
            </a:pPr>
            <a:endParaRPr sz="12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ct val="25000"/>
              <a:buFont typeface="Arial"/>
              <a:buNone/>
            </a:pPr>
            <a:r>
              <a:rPr lang="en-US" sz="800" b="0" i="0" u="none" strike="noStrike" cap="none">
                <a:solidFill>
                  <a:srgbClr val="000000"/>
                </a:solidFill>
                <a:latin typeface="Arial"/>
                <a:ea typeface="Arial"/>
                <a:cs typeface="Arial"/>
                <a:sym typeface="Arial"/>
              </a:rPr>
              <a:t> </a:t>
            </a:r>
          </a:p>
        </p:txBody>
      </p:sp>
      <p:sp>
        <p:nvSpPr>
          <p:cNvPr id="753" name="Shape 753"/>
          <p:cNvSpPr txBox="1">
            <a:spLocks noGrp="1"/>
          </p:cNvSpPr>
          <p:nvPr>
            <p:ph type="title" idx="4294967295"/>
          </p:nvPr>
        </p:nvSpPr>
        <p:spPr>
          <a:xfrm>
            <a:off x="3586075" y="6422525"/>
            <a:ext cx="5479799" cy="3645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A2BC36"/>
              </a:buClr>
              <a:buSzPct val="25000"/>
              <a:buFont typeface="Arial"/>
              <a:buNone/>
            </a:pPr>
            <a:r>
              <a:rPr lang="en-US" sz="2400" b="1" i="0" u="none" strike="noStrike" cap="none">
                <a:solidFill>
                  <a:srgbClr val="A2BC36"/>
                </a:solidFill>
                <a:latin typeface="Arial"/>
                <a:ea typeface="Arial"/>
                <a:cs typeface="Arial"/>
                <a:sym typeface="Arial"/>
              </a:rPr>
              <a:t>K-12 Program Areas</a:t>
            </a:r>
          </a:p>
        </p:txBody>
      </p:sp>
      <p:pic>
        <p:nvPicPr>
          <p:cNvPr id="754" name="Shape 754"/>
          <p:cNvPicPr preferRelativeResize="0"/>
          <p:nvPr/>
        </p:nvPicPr>
        <p:blipFill rotWithShape="1">
          <a:blip r:embed="rId8">
            <a:alphaModFix/>
          </a:blip>
          <a:srcRect/>
          <a:stretch/>
        </p:blipFill>
        <p:spPr>
          <a:xfrm>
            <a:off x="457200" y="830892"/>
            <a:ext cx="8077199" cy="1114350"/>
          </a:xfrm>
          <a:prstGeom prst="rect">
            <a:avLst/>
          </a:prstGeom>
          <a:noFill/>
          <a:ln>
            <a:noFill/>
          </a:ln>
        </p:spPr>
      </p:pic>
      <p:sp>
        <p:nvSpPr>
          <p:cNvPr id="755" name="Shape 755"/>
          <p:cNvSpPr txBox="1">
            <a:spLocks noGrp="1"/>
          </p:cNvSpPr>
          <p:nvPr>
            <p:ph type="sldNum" idx="12"/>
          </p:nvPr>
        </p:nvSpPr>
        <p:spPr>
          <a:xfrm>
            <a:off x="6553200" y="6248400"/>
            <a:ext cx="1904999" cy="457200"/>
          </a:xfrm>
          <a:prstGeom prst="rect">
            <a:avLst/>
          </a:prstGeom>
        </p:spPr>
        <p:txBody>
          <a:bodyPr lIns="91425" tIns="45700" rIns="91425" bIns="45700" anchor="t" anchorCtr="0">
            <a:noAutofit/>
          </a:bodyPr>
          <a:lstStyle/>
          <a:p>
            <a:pPr lvl="0">
              <a:spcBef>
                <a:spcPts val="0"/>
              </a:spcBef>
              <a:buClr>
                <a:schemeClr val="folHlink"/>
              </a:buClr>
              <a:buSzPct val="25000"/>
              <a:buFont typeface="Arial"/>
              <a:buNone/>
            </a:pPr>
            <a:fld id="{00000000-1234-1234-1234-123412341234}" type="slidenum">
              <a:rPr lang="en-US"/>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Shape 760"/>
          <p:cNvSpPr txBox="1">
            <a:spLocks noGrp="1"/>
          </p:cNvSpPr>
          <p:nvPr>
            <p:ph type="title"/>
          </p:nvPr>
        </p:nvSpPr>
        <p:spPr>
          <a:xfrm>
            <a:off x="557200" y="254150"/>
            <a:ext cx="7809900" cy="9905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A2BC36"/>
              </a:buClr>
              <a:buSzPct val="25000"/>
              <a:buFont typeface="Arial"/>
              <a:buNone/>
            </a:pPr>
            <a:r>
              <a:rPr lang="en-US" sz="3800" b="1" i="0" u="none" strike="noStrike" cap="none">
                <a:solidFill>
                  <a:srgbClr val="A2BC36"/>
                </a:solidFill>
                <a:latin typeface="Arial"/>
                <a:ea typeface="Arial"/>
                <a:cs typeface="Arial"/>
                <a:sym typeface="Arial"/>
              </a:rPr>
              <a:t>World Languages Resources</a:t>
            </a:r>
          </a:p>
        </p:txBody>
      </p:sp>
      <p:sp>
        <p:nvSpPr>
          <p:cNvPr id="761" name="Shape 761"/>
          <p:cNvSpPr txBox="1">
            <a:spLocks noGrp="1"/>
          </p:cNvSpPr>
          <p:nvPr>
            <p:ph type="body" idx="1"/>
          </p:nvPr>
        </p:nvSpPr>
        <p:spPr>
          <a:xfrm>
            <a:off x="557200" y="1114425"/>
            <a:ext cx="8377500" cy="4902899"/>
          </a:xfrm>
          <a:prstGeom prst="rect">
            <a:avLst/>
          </a:prstGeom>
          <a:noFill/>
          <a:ln>
            <a:noFill/>
          </a:ln>
        </p:spPr>
        <p:txBody>
          <a:bodyPr lIns="91425" tIns="45700" rIns="91425" bIns="45700" anchor="t" anchorCtr="0">
            <a:noAutofit/>
          </a:bodyPr>
          <a:lstStyle/>
          <a:p>
            <a:pPr marL="0" marR="0" lvl="0" indent="0" algn="l" rtl="0">
              <a:lnSpc>
                <a:spcPct val="115000"/>
              </a:lnSpc>
              <a:spcBef>
                <a:spcPts val="0"/>
              </a:spcBef>
              <a:spcAft>
                <a:spcPts val="0"/>
              </a:spcAft>
              <a:buClr>
                <a:srgbClr val="000000"/>
              </a:buClr>
              <a:buSzPct val="25000"/>
              <a:buFont typeface="Arial"/>
              <a:buNone/>
            </a:pPr>
            <a:r>
              <a:rPr lang="en-US" sz="3000" b="1">
                <a:solidFill>
                  <a:srgbClr val="0D4376"/>
                </a:solidFill>
              </a:rPr>
              <a:t>World Languages Wiki</a:t>
            </a:r>
          </a:p>
          <a:p>
            <a:pPr marL="0" marR="0" lvl="0" indent="0" algn="l" rtl="0">
              <a:lnSpc>
                <a:spcPct val="115000"/>
              </a:lnSpc>
              <a:spcBef>
                <a:spcPts val="0"/>
              </a:spcBef>
              <a:spcAft>
                <a:spcPts val="0"/>
              </a:spcAft>
              <a:buClr>
                <a:srgbClr val="000000"/>
              </a:buClr>
              <a:buSzPct val="25000"/>
              <a:buFont typeface="Arial"/>
              <a:buNone/>
            </a:pPr>
            <a:r>
              <a:rPr lang="en-US" sz="3000" b="1" u="sng">
                <a:solidFill>
                  <a:schemeClr val="hlink"/>
                </a:solidFill>
                <a:hlinkClick r:id="rId3"/>
              </a:rPr>
              <a:t>http://wlnces.ncdpi.wikispaces.net</a:t>
            </a:r>
            <a:r>
              <a:rPr lang="en-US" sz="3000" b="1">
                <a:solidFill>
                  <a:srgbClr val="0D4376"/>
                </a:solidFill>
              </a:rPr>
              <a:t> </a:t>
            </a:r>
          </a:p>
          <a:p>
            <a:pPr marL="0" marR="0" lvl="0" indent="0" algn="l" rtl="0">
              <a:lnSpc>
                <a:spcPct val="115000"/>
              </a:lnSpc>
              <a:spcBef>
                <a:spcPts val="0"/>
              </a:spcBef>
              <a:spcAft>
                <a:spcPts val="0"/>
              </a:spcAft>
              <a:buClr>
                <a:srgbClr val="000000"/>
              </a:buClr>
              <a:buSzPct val="25000"/>
              <a:buFont typeface="Arial"/>
              <a:buNone/>
            </a:pPr>
            <a:r>
              <a:rPr lang="en-US" sz="1800" b="1">
                <a:solidFill>
                  <a:srgbClr val="0D4376"/>
                </a:solidFill>
              </a:rPr>
              <a:t>Featuring . . . </a:t>
            </a:r>
          </a:p>
          <a:p>
            <a:pPr marL="0" marR="0" lvl="0" indent="0" algn="l" rtl="0">
              <a:lnSpc>
                <a:spcPct val="115000"/>
              </a:lnSpc>
              <a:spcBef>
                <a:spcPts val="0"/>
              </a:spcBef>
              <a:spcAft>
                <a:spcPts val="0"/>
              </a:spcAft>
              <a:buClr>
                <a:srgbClr val="000000"/>
              </a:buClr>
              <a:buSzPct val="25000"/>
              <a:buFont typeface="Arial"/>
              <a:buNone/>
            </a:pPr>
            <a:r>
              <a:rPr lang="en-US" sz="1800" b="1">
                <a:solidFill>
                  <a:srgbClr val="0D4376"/>
                </a:solidFill>
              </a:rPr>
              <a:t>3 Administrator Guides or “Look For” documents for principals under the </a:t>
            </a:r>
            <a:br>
              <a:rPr lang="en-US" sz="1800" b="1">
                <a:solidFill>
                  <a:srgbClr val="0D4376"/>
                </a:solidFill>
              </a:rPr>
            </a:br>
            <a:r>
              <a:rPr lang="en-US" sz="1800" b="1">
                <a:solidFill>
                  <a:srgbClr val="0D4376"/>
                </a:solidFill>
              </a:rPr>
              <a:t>NCSCS World Language Essential Standards and Instructional Tools tab: </a:t>
            </a:r>
            <a:r>
              <a:rPr lang="en-US" sz="1800" b="1" u="sng">
                <a:solidFill>
                  <a:schemeClr val="hlink"/>
                </a:solidFill>
                <a:hlinkClick r:id="rId4"/>
              </a:rPr>
              <a:t>http://wlnces.ncdpi.wikispaces.net/NCSCS+%26+Instructional+Tools</a:t>
            </a:r>
            <a:r>
              <a:rPr lang="en-US" sz="1800" b="1">
                <a:solidFill>
                  <a:srgbClr val="0D4376"/>
                </a:solidFill>
              </a:rPr>
              <a:t> </a:t>
            </a:r>
          </a:p>
          <a:p>
            <a:pPr marL="0" marR="0" lvl="0" indent="0" algn="l" rtl="0">
              <a:lnSpc>
                <a:spcPct val="115000"/>
              </a:lnSpc>
              <a:spcBef>
                <a:spcPts val="0"/>
              </a:spcBef>
              <a:spcAft>
                <a:spcPts val="0"/>
              </a:spcAft>
              <a:buClr>
                <a:srgbClr val="000000"/>
              </a:buClr>
              <a:buSzPct val="25000"/>
              <a:buFont typeface="Arial"/>
              <a:buNone/>
            </a:pPr>
            <a:endParaRPr sz="600" b="1">
              <a:solidFill>
                <a:srgbClr val="0D4376"/>
              </a:solidFill>
            </a:endParaRPr>
          </a:p>
          <a:p>
            <a:pPr marL="0" marR="0" lvl="0" indent="0" algn="l" rtl="0">
              <a:lnSpc>
                <a:spcPct val="115000"/>
              </a:lnSpc>
              <a:spcBef>
                <a:spcPts val="0"/>
              </a:spcBef>
              <a:spcAft>
                <a:spcPts val="0"/>
              </a:spcAft>
              <a:buClr>
                <a:srgbClr val="000000"/>
              </a:buClr>
              <a:buSzPct val="25000"/>
              <a:buFont typeface="Arial"/>
              <a:buNone/>
            </a:pPr>
            <a:r>
              <a:rPr lang="en-US" sz="3000" b="1">
                <a:solidFill>
                  <a:srgbClr val="0D4376"/>
                </a:solidFill>
              </a:rPr>
              <a:t>World Language Listservs</a:t>
            </a:r>
          </a:p>
          <a:p>
            <a:pPr marL="457200" marR="0" lvl="0" indent="-342900" algn="l" rtl="0">
              <a:lnSpc>
                <a:spcPct val="115000"/>
              </a:lnSpc>
              <a:spcBef>
                <a:spcPts val="0"/>
              </a:spcBef>
              <a:spcAft>
                <a:spcPts val="0"/>
              </a:spcAft>
              <a:buClr>
                <a:srgbClr val="0D4376"/>
              </a:buClr>
              <a:buSzPct val="100000"/>
            </a:pPr>
            <a:r>
              <a:rPr lang="en-US" sz="1800" b="1">
                <a:solidFill>
                  <a:srgbClr val="0D4376"/>
                </a:solidFill>
              </a:rPr>
              <a:t>District &amp; Charter Coordinators</a:t>
            </a:r>
          </a:p>
          <a:p>
            <a:pPr marL="457200" marR="0" lvl="0" indent="-342900" algn="l" rtl="0">
              <a:lnSpc>
                <a:spcPct val="115000"/>
              </a:lnSpc>
              <a:spcBef>
                <a:spcPts val="0"/>
              </a:spcBef>
              <a:spcAft>
                <a:spcPts val="0"/>
              </a:spcAft>
              <a:buClr>
                <a:srgbClr val="0D4376"/>
              </a:buClr>
              <a:buSzPct val="100000"/>
            </a:pPr>
            <a:r>
              <a:rPr lang="en-US" sz="1800" b="1">
                <a:solidFill>
                  <a:srgbClr val="0D4376"/>
                </a:solidFill>
              </a:rPr>
              <a:t>K-12 Language Teachers</a:t>
            </a:r>
          </a:p>
          <a:p>
            <a:pPr marL="457200" marR="0" lvl="0" indent="-342900" algn="l" rtl="0">
              <a:lnSpc>
                <a:spcPct val="115000"/>
              </a:lnSpc>
              <a:spcBef>
                <a:spcPts val="0"/>
              </a:spcBef>
              <a:spcAft>
                <a:spcPts val="0"/>
              </a:spcAft>
              <a:buClr>
                <a:srgbClr val="0D4376"/>
              </a:buClr>
              <a:buSzPct val="100000"/>
            </a:pPr>
            <a:r>
              <a:rPr lang="en-US" sz="1800" b="1">
                <a:solidFill>
                  <a:srgbClr val="0D4376"/>
                </a:solidFill>
              </a:rPr>
              <a:t>College &amp; University Instructors</a:t>
            </a:r>
          </a:p>
          <a:p>
            <a:pPr marL="457200" marR="0" lvl="0" indent="-342900" algn="l" rtl="0">
              <a:lnSpc>
                <a:spcPct val="115000"/>
              </a:lnSpc>
              <a:spcBef>
                <a:spcPts val="0"/>
              </a:spcBef>
              <a:spcAft>
                <a:spcPts val="0"/>
              </a:spcAft>
              <a:buClr>
                <a:srgbClr val="0D4376"/>
              </a:buClr>
              <a:buSzPct val="100000"/>
            </a:pPr>
            <a:r>
              <a:rPr lang="en-US" sz="1800" b="1">
                <a:solidFill>
                  <a:srgbClr val="0D4376"/>
                </a:solidFill>
              </a:rPr>
              <a:t>Dual Language/Immersion Educators</a:t>
            </a:r>
          </a:p>
          <a:p>
            <a:pPr marL="457200" marR="0" lvl="0" indent="-342900" algn="l" rtl="0">
              <a:lnSpc>
                <a:spcPct val="115000"/>
              </a:lnSpc>
              <a:spcBef>
                <a:spcPts val="0"/>
              </a:spcBef>
              <a:spcAft>
                <a:spcPts val="0"/>
              </a:spcAft>
              <a:buClr>
                <a:srgbClr val="0D4376"/>
              </a:buClr>
              <a:buSzPct val="100000"/>
            </a:pPr>
            <a:r>
              <a:rPr lang="en-US" sz="1800" b="1">
                <a:solidFill>
                  <a:srgbClr val="0D4376"/>
                </a:solidFill>
              </a:rPr>
              <a:t>LinguaFolio Information &amp; Updates</a:t>
            </a:r>
          </a:p>
          <a:p>
            <a:pPr marL="457200" marR="0" lvl="0" indent="-342900" algn="l" rtl="0">
              <a:lnSpc>
                <a:spcPct val="115000"/>
              </a:lnSpc>
              <a:spcBef>
                <a:spcPts val="0"/>
              </a:spcBef>
              <a:spcAft>
                <a:spcPts val="0"/>
              </a:spcAft>
              <a:buClr>
                <a:srgbClr val="0D4376"/>
              </a:buClr>
              <a:buSzPct val="100000"/>
            </a:pPr>
            <a:r>
              <a:rPr lang="en-US" sz="1800" b="1">
                <a:solidFill>
                  <a:srgbClr val="0D4376"/>
                </a:solidFill>
              </a:rPr>
              <a:t>Spanish for Native Speakers/Heritage Language Teachers</a:t>
            </a:r>
          </a:p>
          <a:p>
            <a:pPr marL="0" marR="0" lvl="0" indent="0" algn="l" rtl="0">
              <a:lnSpc>
                <a:spcPct val="115000"/>
              </a:lnSpc>
              <a:spcBef>
                <a:spcPts val="0"/>
              </a:spcBef>
              <a:spcAft>
                <a:spcPts val="0"/>
              </a:spcAft>
              <a:buClr>
                <a:srgbClr val="000000"/>
              </a:buClr>
              <a:buSzPct val="25000"/>
              <a:buFont typeface="Arial"/>
              <a:buNone/>
            </a:pPr>
            <a:endParaRPr sz="3000" b="1">
              <a:solidFill>
                <a:srgbClr val="0D4376"/>
              </a:solidFill>
            </a:endParaRPr>
          </a:p>
          <a:p>
            <a:pPr marL="0" marR="0" lvl="0" indent="0" algn="ctr" rtl="0">
              <a:lnSpc>
                <a:spcPct val="115000"/>
              </a:lnSpc>
              <a:spcBef>
                <a:spcPts val="0"/>
              </a:spcBef>
              <a:spcAft>
                <a:spcPts val="0"/>
              </a:spcAft>
              <a:buClr>
                <a:srgbClr val="000000"/>
              </a:buClr>
              <a:buSzPct val="25000"/>
              <a:buFont typeface="Arial"/>
              <a:buNone/>
            </a:pPr>
            <a:endParaRPr sz="12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ct val="25000"/>
              <a:buFont typeface="Arial"/>
              <a:buNone/>
            </a:pPr>
            <a:r>
              <a:rPr lang="en-US" sz="800" b="0" i="0" u="none" strike="noStrike" cap="none">
                <a:solidFill>
                  <a:srgbClr val="000000"/>
                </a:solidFill>
                <a:latin typeface="Arial"/>
                <a:ea typeface="Arial"/>
                <a:cs typeface="Arial"/>
                <a:sym typeface="Arial"/>
              </a:rPr>
              <a:t> </a:t>
            </a:r>
          </a:p>
        </p:txBody>
      </p:sp>
      <p:sp>
        <p:nvSpPr>
          <p:cNvPr id="762" name="Shape 762"/>
          <p:cNvSpPr txBox="1">
            <a:spLocks noGrp="1"/>
          </p:cNvSpPr>
          <p:nvPr>
            <p:ph type="title" idx="4294967295"/>
          </p:nvPr>
        </p:nvSpPr>
        <p:spPr>
          <a:xfrm>
            <a:off x="3586075" y="6422525"/>
            <a:ext cx="5479799" cy="3645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A2BC36"/>
              </a:buClr>
              <a:buSzPct val="25000"/>
              <a:buFont typeface="Arial"/>
              <a:buNone/>
            </a:pPr>
            <a:r>
              <a:rPr lang="en-US" sz="2400" b="1" i="0" u="none" strike="noStrike" cap="none">
                <a:solidFill>
                  <a:srgbClr val="A2BC36"/>
                </a:solidFill>
                <a:latin typeface="Arial"/>
                <a:ea typeface="Arial"/>
                <a:cs typeface="Arial"/>
                <a:sym typeface="Arial"/>
              </a:rPr>
              <a:t>K-12 Program Areas</a:t>
            </a:r>
          </a:p>
        </p:txBody>
      </p:sp>
      <p:pic>
        <p:nvPicPr>
          <p:cNvPr id="763" name="Shape 763" descr="WLNCESwiki.jpg"/>
          <p:cNvPicPr preferRelativeResize="0"/>
          <p:nvPr/>
        </p:nvPicPr>
        <p:blipFill>
          <a:blip r:embed="rId5">
            <a:alphaModFix/>
          </a:blip>
          <a:stretch>
            <a:fillRect/>
          </a:stretch>
        </p:blipFill>
        <p:spPr>
          <a:xfrm>
            <a:off x="7290525" y="1114424"/>
            <a:ext cx="1195249" cy="1195249"/>
          </a:xfrm>
          <a:prstGeom prst="rect">
            <a:avLst/>
          </a:prstGeom>
          <a:noFill/>
          <a:ln>
            <a:noFill/>
          </a:ln>
        </p:spPr>
      </p:pic>
      <p:sp>
        <p:nvSpPr>
          <p:cNvPr id="764" name="Shape 764"/>
          <p:cNvSpPr txBox="1"/>
          <p:nvPr/>
        </p:nvSpPr>
        <p:spPr>
          <a:xfrm>
            <a:off x="5364725" y="4258400"/>
            <a:ext cx="3474600" cy="990600"/>
          </a:xfrm>
          <a:prstGeom prst="rect">
            <a:avLst/>
          </a:prstGeom>
          <a:noFill/>
          <a:ln>
            <a:noFill/>
          </a:ln>
        </p:spPr>
        <p:txBody>
          <a:bodyPr lIns="91425" tIns="91425" rIns="91425" bIns="91425" anchor="t" anchorCtr="0">
            <a:noAutofit/>
          </a:bodyPr>
          <a:lstStyle/>
          <a:p>
            <a:pPr lvl="0" algn="ctr" rtl="0">
              <a:lnSpc>
                <a:spcPct val="115000"/>
              </a:lnSpc>
              <a:spcBef>
                <a:spcPts val="0"/>
              </a:spcBef>
              <a:buNone/>
            </a:pPr>
            <a:r>
              <a:rPr lang="en-US" sz="1600" b="1" dirty="0">
                <a:solidFill>
                  <a:schemeClr val="dk1"/>
                </a:solidFill>
              </a:rPr>
              <a:t>Sign up for the </a:t>
            </a:r>
            <a:r>
              <a:rPr lang="en-US" sz="1600" b="1" dirty="0" err="1">
                <a:solidFill>
                  <a:schemeClr val="dk1"/>
                </a:solidFill>
              </a:rPr>
              <a:t>listservs</a:t>
            </a:r>
            <a:r>
              <a:rPr lang="en-US" sz="1600" b="1" dirty="0">
                <a:solidFill>
                  <a:schemeClr val="dk1"/>
                </a:solidFill>
              </a:rPr>
              <a:t> at </a:t>
            </a:r>
            <a:r>
              <a:rPr lang="en-US" sz="1600" b="1" u="sng" dirty="0">
                <a:solidFill>
                  <a:schemeClr val="hlink"/>
                </a:solidFill>
                <a:hlinkClick r:id="rId6"/>
              </a:rPr>
              <a:t>https://public.govdelivery.com/accounts/NCSBE/subscriber/new</a:t>
            </a:r>
            <a:r>
              <a:rPr lang="en-US" sz="1600" b="1" dirty="0">
                <a:solidFill>
                  <a:schemeClr val="dk1"/>
                </a:solidFill>
              </a:rPr>
              <a:t> </a:t>
            </a:r>
          </a:p>
        </p:txBody>
      </p:sp>
      <p:sp>
        <p:nvSpPr>
          <p:cNvPr id="765" name="Shape 765"/>
          <p:cNvSpPr txBox="1">
            <a:spLocks noGrp="1"/>
          </p:cNvSpPr>
          <p:nvPr>
            <p:ph type="sldNum" idx="12"/>
          </p:nvPr>
        </p:nvSpPr>
        <p:spPr>
          <a:xfrm>
            <a:off x="6553200" y="6248400"/>
            <a:ext cx="1904999" cy="457200"/>
          </a:xfrm>
          <a:prstGeom prst="rect">
            <a:avLst/>
          </a:prstGeom>
        </p:spPr>
        <p:txBody>
          <a:bodyPr lIns="91425" tIns="45700" rIns="91425" bIns="45700" anchor="t" anchorCtr="0">
            <a:noAutofit/>
          </a:bodyPr>
          <a:lstStyle/>
          <a:p>
            <a:pPr lvl="0">
              <a:spcBef>
                <a:spcPts val="0"/>
              </a:spcBef>
              <a:buClr>
                <a:schemeClr val="folHlink"/>
              </a:buClr>
              <a:buSzPct val="25000"/>
              <a:buFont typeface="Arial"/>
              <a:buNone/>
            </a:pPr>
            <a:fld id="{00000000-1234-1234-1234-123412341234}" type="slidenum">
              <a:rPr lang="en-US"/>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66"/>
        <p:cNvGrpSpPr/>
        <p:nvPr/>
      </p:nvGrpSpPr>
      <p:grpSpPr>
        <a:xfrm>
          <a:off x="0" y="0"/>
          <a:ext cx="0" cy="0"/>
          <a:chOff x="0" y="0"/>
          <a:chExt cx="0" cy="0"/>
        </a:xfrm>
      </p:grpSpPr>
      <p:sp>
        <p:nvSpPr>
          <p:cNvPr id="967" name="Shape 967"/>
          <p:cNvSpPr txBox="1">
            <a:spLocks noGrp="1"/>
          </p:cNvSpPr>
          <p:nvPr>
            <p:ph type="title"/>
          </p:nvPr>
        </p:nvSpPr>
        <p:spPr>
          <a:xfrm>
            <a:off x="953200" y="304800"/>
            <a:ext cx="7772400" cy="990600"/>
          </a:xfrm>
          <a:prstGeom prst="rect">
            <a:avLst/>
          </a:prstGeom>
        </p:spPr>
        <p:txBody>
          <a:bodyPr lIns="91425" tIns="91425" rIns="91425" bIns="91425" anchor="ctr" anchorCtr="0">
            <a:noAutofit/>
          </a:bodyPr>
          <a:lstStyle/>
          <a:p>
            <a:pPr lvl="0">
              <a:spcBef>
                <a:spcPts val="0"/>
              </a:spcBef>
              <a:buClr>
                <a:schemeClr val="dk1"/>
              </a:buClr>
              <a:buSzPct val="25000"/>
              <a:buFont typeface="Arial"/>
              <a:buNone/>
            </a:pPr>
            <a:r>
              <a:rPr lang="en-US" sz="3800" b="1">
                <a:solidFill>
                  <a:srgbClr val="A2BC36"/>
                </a:solidFill>
              </a:rPr>
              <a:t>Science</a:t>
            </a:r>
          </a:p>
          <a:p>
            <a:pPr lvl="0" rtl="0">
              <a:spcBef>
                <a:spcPts val="0"/>
              </a:spcBef>
              <a:buClr>
                <a:schemeClr val="dk1"/>
              </a:buClr>
              <a:buSzPct val="78571"/>
              <a:buFont typeface="Arial"/>
              <a:buNone/>
            </a:pPr>
            <a:endParaRPr>
              <a:solidFill>
                <a:schemeClr val="dk1"/>
              </a:solidFill>
            </a:endParaRPr>
          </a:p>
        </p:txBody>
      </p:sp>
      <p:sp>
        <p:nvSpPr>
          <p:cNvPr id="968" name="Shape 968"/>
          <p:cNvSpPr txBox="1">
            <a:spLocks noGrp="1"/>
          </p:cNvSpPr>
          <p:nvPr>
            <p:ph type="body" idx="4294967295"/>
          </p:nvPr>
        </p:nvSpPr>
        <p:spPr>
          <a:xfrm>
            <a:off x="685800" y="1600200"/>
            <a:ext cx="7772400" cy="4495800"/>
          </a:xfrm>
          <a:prstGeom prst="rect">
            <a:avLst/>
          </a:prstGeom>
        </p:spPr>
        <p:txBody>
          <a:bodyPr lIns="91425" tIns="91425" rIns="91425" bIns="91425" anchor="t" anchorCtr="0">
            <a:noAutofit/>
          </a:bodyPr>
          <a:lstStyle/>
          <a:p>
            <a:pPr lvl="0" algn="ctr">
              <a:spcBef>
                <a:spcPts val="0"/>
              </a:spcBef>
              <a:buClr>
                <a:schemeClr val="dk1"/>
              </a:buClr>
              <a:buSzPct val="45833"/>
              <a:buFont typeface="Arial"/>
              <a:buNone/>
            </a:pPr>
            <a:r>
              <a:rPr lang="en-US" sz="2400" dirty="0">
                <a:solidFill>
                  <a:schemeClr val="dk1"/>
                </a:solidFill>
              </a:rPr>
              <a:t>                  </a:t>
            </a:r>
          </a:p>
        </p:txBody>
      </p:sp>
      <p:sp>
        <p:nvSpPr>
          <p:cNvPr id="969" name="Shape 969"/>
          <p:cNvSpPr txBox="1">
            <a:spLocks noGrp="1"/>
          </p:cNvSpPr>
          <p:nvPr>
            <p:ph type="sldNum" idx="12"/>
          </p:nvPr>
        </p:nvSpPr>
        <p:spPr>
          <a:xfrm>
            <a:off x="6553200" y="6248400"/>
            <a:ext cx="1905000" cy="457200"/>
          </a:xfrm>
          <a:prstGeom prst="rect">
            <a:avLst/>
          </a:prstGeom>
        </p:spPr>
        <p:txBody>
          <a:bodyPr lIns="91425" tIns="45700" rIns="91425" bIns="45700" anchor="t" anchorCtr="0">
            <a:noAutofit/>
          </a:bodyPr>
          <a:lstStyle/>
          <a:p>
            <a:pPr lvl="0">
              <a:spcBef>
                <a:spcPts val="0"/>
              </a:spcBef>
              <a:buClr>
                <a:schemeClr val="folHlink"/>
              </a:buClr>
              <a:buSzPct val="25000"/>
              <a:buFont typeface="Arial"/>
              <a:buNone/>
            </a:pPr>
            <a:fld id="{00000000-1234-1234-1234-123412341234}" type="slidenum">
              <a:rPr lang="en-US"/>
              <a:t>45</a:t>
            </a:fld>
            <a:endParaRPr lang="en-US"/>
          </a:p>
        </p:txBody>
      </p:sp>
      <p:sp>
        <p:nvSpPr>
          <p:cNvPr id="970" name="Shape 970"/>
          <p:cNvSpPr txBox="1"/>
          <p:nvPr/>
        </p:nvSpPr>
        <p:spPr>
          <a:xfrm>
            <a:off x="3473700" y="304800"/>
            <a:ext cx="5670300" cy="1500300"/>
          </a:xfrm>
          <a:prstGeom prst="rect">
            <a:avLst/>
          </a:prstGeom>
          <a:noFill/>
          <a:ln>
            <a:noFill/>
          </a:ln>
        </p:spPr>
        <p:txBody>
          <a:bodyPr lIns="91425" tIns="91425" rIns="91425" bIns="91425" anchor="t" anchorCtr="0">
            <a:noAutofit/>
          </a:bodyPr>
          <a:lstStyle/>
          <a:p>
            <a:pPr lvl="0" algn="ctr" rtl="0">
              <a:spcBef>
                <a:spcPts val="0"/>
              </a:spcBef>
              <a:buNone/>
            </a:pPr>
            <a:r>
              <a:rPr lang="en-US" sz="3000" dirty="0">
                <a:latin typeface="Corsiva"/>
                <a:ea typeface="Corsiva"/>
                <a:cs typeface="Corsiva"/>
                <a:sym typeface="Corsiva"/>
              </a:rPr>
              <a:t>Need help planning your </a:t>
            </a:r>
          </a:p>
          <a:p>
            <a:pPr lvl="0" algn="ctr" rtl="0">
              <a:spcBef>
                <a:spcPts val="0"/>
              </a:spcBef>
              <a:buNone/>
            </a:pPr>
            <a:r>
              <a:rPr lang="en-US" sz="3000" dirty="0">
                <a:latin typeface="Corsiva"/>
                <a:ea typeface="Corsiva"/>
                <a:cs typeface="Corsiva"/>
                <a:sym typeface="Corsiva"/>
              </a:rPr>
              <a:t>Science Summer Institute?</a:t>
            </a:r>
          </a:p>
          <a:p>
            <a:pPr lvl="0" algn="ctr" rtl="0">
              <a:spcBef>
                <a:spcPts val="0"/>
              </a:spcBef>
              <a:buNone/>
            </a:pPr>
            <a:r>
              <a:rPr lang="en-US" sz="2000" dirty="0">
                <a:latin typeface="Corsiva"/>
                <a:ea typeface="Corsiva"/>
                <a:cs typeface="Corsiva"/>
                <a:sym typeface="Corsiva"/>
              </a:rPr>
              <a:t>The science team is prepared to assist!</a:t>
            </a:r>
          </a:p>
          <a:p>
            <a:pPr lvl="0" algn="ctr" rtl="0">
              <a:spcBef>
                <a:spcPts val="0"/>
              </a:spcBef>
              <a:buNone/>
            </a:pPr>
            <a:endParaRPr sz="2400" dirty="0">
              <a:latin typeface="Corsiva"/>
              <a:ea typeface="Corsiva"/>
              <a:cs typeface="Corsiva"/>
              <a:sym typeface="Corsiva"/>
            </a:endParaRPr>
          </a:p>
          <a:p>
            <a:pPr lvl="0" algn="ctr" rtl="0">
              <a:spcBef>
                <a:spcPts val="0"/>
              </a:spcBef>
              <a:buNone/>
            </a:pPr>
            <a:r>
              <a:rPr lang="en-US" sz="3600" dirty="0">
                <a:latin typeface="Corsiva"/>
                <a:ea typeface="Corsiva"/>
                <a:cs typeface="Corsiva"/>
                <a:sym typeface="Corsiva"/>
              </a:rPr>
              <a:t>Please contact:</a:t>
            </a:r>
          </a:p>
          <a:p>
            <a:pPr lvl="0" algn="ctr" rtl="0">
              <a:spcBef>
                <a:spcPts val="0"/>
              </a:spcBef>
              <a:buNone/>
            </a:pPr>
            <a:r>
              <a:rPr lang="en-US" sz="3600" dirty="0">
                <a:latin typeface="Corsiva"/>
                <a:ea typeface="Corsiva"/>
                <a:cs typeface="Corsiva"/>
                <a:sym typeface="Corsiva"/>
              </a:rPr>
              <a:t>Beverly Vance</a:t>
            </a:r>
          </a:p>
          <a:p>
            <a:pPr lvl="0" algn="ctr" rtl="0">
              <a:spcBef>
                <a:spcPts val="0"/>
              </a:spcBef>
              <a:buNone/>
            </a:pPr>
            <a:r>
              <a:rPr lang="en-US" sz="2400" u="sng" dirty="0">
                <a:solidFill>
                  <a:schemeClr val="hlink"/>
                </a:solidFill>
                <a:hlinkClick r:id="rId3"/>
              </a:rPr>
              <a:t>beverly.vance@dpi.nc.gov</a:t>
            </a:r>
            <a:r>
              <a:rPr lang="en-US" sz="2400" dirty="0"/>
              <a:t> </a:t>
            </a:r>
          </a:p>
          <a:p>
            <a:pPr lvl="0" algn="ctr" rtl="0">
              <a:spcBef>
                <a:spcPts val="0"/>
              </a:spcBef>
              <a:buNone/>
            </a:pPr>
            <a:r>
              <a:rPr lang="en-US" sz="2400" dirty="0"/>
              <a:t>919-807-3936</a:t>
            </a:r>
          </a:p>
        </p:txBody>
      </p:sp>
      <p:pic>
        <p:nvPicPr>
          <p:cNvPr id="971" name="Shape 971" descr="SI2016 SI Locations.jpg"/>
          <p:cNvPicPr preferRelativeResize="0"/>
          <p:nvPr/>
        </p:nvPicPr>
        <p:blipFill>
          <a:blip r:embed="rId4">
            <a:alphaModFix/>
          </a:blip>
          <a:stretch>
            <a:fillRect/>
          </a:stretch>
        </p:blipFill>
        <p:spPr>
          <a:xfrm>
            <a:off x="426275" y="1295398"/>
            <a:ext cx="3435300" cy="4445699"/>
          </a:xfrm>
          <a:prstGeom prst="rect">
            <a:avLst/>
          </a:prstGeom>
          <a:noFill/>
          <a:ln w="19050" cap="flat" cmpd="sng">
            <a:solidFill>
              <a:schemeClr val="dk2"/>
            </a:solidFill>
            <a:prstDash val="solid"/>
            <a:round/>
            <a:headEnd type="none" w="med" len="med"/>
            <a:tailEnd type="none" w="med" len="med"/>
          </a:ln>
        </p:spPr>
      </p:pic>
      <p:sp>
        <p:nvSpPr>
          <p:cNvPr id="972" name="Shape 972"/>
          <p:cNvSpPr txBox="1"/>
          <p:nvPr/>
        </p:nvSpPr>
        <p:spPr>
          <a:xfrm>
            <a:off x="4372750" y="3114425"/>
            <a:ext cx="4498500" cy="2847000"/>
          </a:xfrm>
          <a:prstGeom prst="rect">
            <a:avLst/>
          </a:prstGeom>
          <a:noFill/>
          <a:ln>
            <a:noFill/>
          </a:ln>
        </p:spPr>
        <p:txBody>
          <a:bodyPr lIns="91425" tIns="91425" rIns="91425" bIns="91425" anchor="t" anchorCtr="0">
            <a:noAutofit/>
          </a:bodyPr>
          <a:lstStyle/>
          <a:p>
            <a:pPr lvl="0">
              <a:spcBef>
                <a:spcPts val="0"/>
              </a:spcBef>
              <a:buNone/>
            </a:pPr>
            <a:endParaRPr sz="18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87"/>
        <p:cNvGrpSpPr/>
        <p:nvPr/>
      </p:nvGrpSpPr>
      <p:grpSpPr>
        <a:xfrm>
          <a:off x="0" y="0"/>
          <a:ext cx="0" cy="0"/>
          <a:chOff x="0" y="0"/>
          <a:chExt cx="0" cy="0"/>
        </a:xfrm>
      </p:grpSpPr>
      <p:sp>
        <p:nvSpPr>
          <p:cNvPr id="988" name="Shape 988"/>
          <p:cNvSpPr txBox="1">
            <a:spLocks noGrp="1"/>
          </p:cNvSpPr>
          <p:nvPr>
            <p:ph type="title"/>
          </p:nvPr>
        </p:nvSpPr>
        <p:spPr>
          <a:xfrm>
            <a:off x="545625" y="293125"/>
            <a:ext cx="7772400" cy="9906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800" b="1">
                <a:solidFill>
                  <a:srgbClr val="A2BC36"/>
                </a:solidFill>
              </a:rPr>
              <a:t>Social Studies</a:t>
            </a:r>
          </a:p>
        </p:txBody>
      </p:sp>
      <p:pic>
        <p:nvPicPr>
          <p:cNvPr id="989" name="Shape 989" descr="World in Hand.png"/>
          <p:cNvPicPr preferRelativeResize="0"/>
          <p:nvPr/>
        </p:nvPicPr>
        <p:blipFill rotWithShape="1">
          <a:blip r:embed="rId3">
            <a:alphaModFix/>
          </a:blip>
          <a:srcRect l="12640" t="18932" b="9434"/>
          <a:stretch/>
        </p:blipFill>
        <p:spPr>
          <a:xfrm>
            <a:off x="5859250" y="5133550"/>
            <a:ext cx="3284750" cy="1654349"/>
          </a:xfrm>
          <a:prstGeom prst="rect">
            <a:avLst/>
          </a:prstGeom>
          <a:noFill/>
          <a:ln>
            <a:noFill/>
          </a:ln>
        </p:spPr>
      </p:pic>
      <p:graphicFrame>
        <p:nvGraphicFramePr>
          <p:cNvPr id="990" name="Shape 990"/>
          <p:cNvGraphicFramePr/>
          <p:nvPr/>
        </p:nvGraphicFramePr>
        <p:xfrm>
          <a:off x="745150" y="1194775"/>
          <a:ext cx="6795075" cy="4571790"/>
        </p:xfrm>
        <a:graphic>
          <a:graphicData uri="http://schemas.openxmlformats.org/drawingml/2006/table">
            <a:tbl>
              <a:tblPr>
                <a:noFill/>
                <a:tableStyleId>{F0A27209-E802-4DC6-AC73-65B1D73BBAC3}</a:tableStyleId>
              </a:tblPr>
              <a:tblGrid>
                <a:gridCol w="2897350">
                  <a:extLst>
                    <a:ext uri="{9D8B030D-6E8A-4147-A177-3AD203B41FA5}">
                      <a16:colId xmlns:a16="http://schemas.microsoft.com/office/drawing/2014/main" val="20000"/>
                    </a:ext>
                  </a:extLst>
                </a:gridCol>
                <a:gridCol w="3897725">
                  <a:extLst>
                    <a:ext uri="{9D8B030D-6E8A-4147-A177-3AD203B41FA5}">
                      <a16:colId xmlns:a16="http://schemas.microsoft.com/office/drawing/2014/main" val="20001"/>
                    </a:ext>
                  </a:extLst>
                </a:gridCol>
              </a:tblGrid>
              <a:tr h="342250">
                <a:tc gridSpan="2">
                  <a:txBody>
                    <a:bodyPr/>
                    <a:lstStyle/>
                    <a:p>
                      <a:pPr lvl="0" algn="ctr" rtl="0">
                        <a:spcBef>
                          <a:spcPts val="0"/>
                        </a:spcBef>
                        <a:buNone/>
                      </a:pPr>
                      <a:r>
                        <a:rPr lang="en-US" sz="2400" b="1"/>
                        <a:t>Section Members</a:t>
                      </a:r>
                    </a:p>
                  </a:txBody>
                  <a:tcPr marL="91425" marR="91425" marT="91425" marB="91425">
                    <a:lnL w="76200" cap="flat" cmpd="sng">
                      <a:solidFill>
                        <a:srgbClr val="A2BC36"/>
                      </a:solidFill>
                      <a:prstDash val="solid"/>
                      <a:round/>
                      <a:headEnd type="none" w="med" len="med"/>
                      <a:tailEnd type="none" w="med" len="med"/>
                    </a:lnL>
                    <a:lnR w="76200" cap="flat" cmpd="sng">
                      <a:solidFill>
                        <a:srgbClr val="A2BC36"/>
                      </a:solidFill>
                      <a:prstDash val="solid"/>
                      <a:round/>
                      <a:headEnd type="none" w="med" len="med"/>
                      <a:tailEnd type="none" w="med" len="med"/>
                    </a:lnR>
                    <a:lnT w="76200" cap="flat" cmpd="sng">
                      <a:solidFill>
                        <a:srgbClr val="A2BC36"/>
                      </a:solidFill>
                      <a:prstDash val="solid"/>
                      <a:round/>
                      <a:headEnd type="none" w="med" len="med"/>
                      <a:tailEnd type="none" w="med" len="med"/>
                    </a:lnT>
                    <a:lnB w="38100" cap="flat" cmpd="sng">
                      <a:solidFill>
                        <a:srgbClr val="A2BC36"/>
                      </a:solidFill>
                      <a:prstDash val="solid"/>
                      <a:round/>
                      <a:headEnd type="none" w="med" len="med"/>
                      <a:tailEnd type="none" w="med" len="med"/>
                    </a:lnB>
                    <a:solidFill>
                      <a:srgbClr val="FF00FF"/>
                    </a:solidFill>
                  </a:tcPr>
                </a:tc>
                <a:tc hMerge="1">
                  <a:txBody>
                    <a:bodyPr/>
                    <a:lstStyle/>
                    <a:p>
                      <a:endParaRPr lang="en-US"/>
                    </a:p>
                  </a:txBody>
                  <a:tcPr/>
                </a:tc>
                <a:extLst>
                  <a:ext uri="{0D108BD9-81ED-4DB2-BD59-A6C34878D82A}">
                    <a16:rowId xmlns:a16="http://schemas.microsoft.com/office/drawing/2014/main" val="10000"/>
                  </a:ext>
                </a:extLst>
              </a:tr>
              <a:tr h="608050">
                <a:tc>
                  <a:txBody>
                    <a:bodyPr/>
                    <a:lstStyle/>
                    <a:p>
                      <a:pPr lvl="0" rtl="0">
                        <a:spcBef>
                          <a:spcPts val="0"/>
                        </a:spcBef>
                        <a:buNone/>
                      </a:pPr>
                      <a:r>
                        <a:rPr lang="en-US" sz="1600" b="1"/>
                        <a:t>Fay Gore </a:t>
                      </a:r>
                    </a:p>
                    <a:p>
                      <a:pPr lvl="0" rtl="0">
                        <a:spcBef>
                          <a:spcPts val="0"/>
                        </a:spcBef>
                        <a:buNone/>
                      </a:pPr>
                      <a:r>
                        <a:rPr lang="en-US"/>
                        <a:t>Section Chief</a:t>
                      </a:r>
                    </a:p>
                  </a:txBody>
                  <a:tcPr marL="91425" marR="91425" marT="91425" marB="91425">
                    <a:lnL w="76200" cap="flat" cmpd="sng">
                      <a:solidFill>
                        <a:srgbClr val="A2BC36"/>
                      </a:solidFill>
                      <a:prstDash val="solid"/>
                      <a:round/>
                      <a:headEnd type="none" w="med" len="med"/>
                      <a:tailEnd type="none" w="med" len="med"/>
                    </a:lnL>
                    <a:lnR w="19050" cap="flat" cmpd="sng">
                      <a:solidFill>
                        <a:srgbClr val="A2BC36"/>
                      </a:solidFill>
                      <a:prstDash val="solid"/>
                      <a:round/>
                      <a:headEnd type="none" w="med" len="med"/>
                      <a:tailEnd type="none" w="med" len="med"/>
                    </a:lnR>
                    <a:lnT w="38100" cap="flat" cmpd="sng">
                      <a:solidFill>
                        <a:srgbClr val="A2BC36"/>
                      </a:solidFill>
                      <a:prstDash val="solid"/>
                      <a:round/>
                      <a:headEnd type="none" w="med" len="med"/>
                      <a:tailEnd type="none" w="med" len="med"/>
                    </a:lnT>
                    <a:lnB w="19050" cap="flat" cmpd="sng">
                      <a:solidFill>
                        <a:srgbClr val="A2BC36"/>
                      </a:solidFill>
                      <a:prstDash val="solid"/>
                      <a:round/>
                      <a:headEnd type="none" w="med" len="med"/>
                      <a:tailEnd type="none" w="med" len="med"/>
                    </a:lnB>
                  </a:tcPr>
                </a:tc>
                <a:tc>
                  <a:txBody>
                    <a:bodyPr/>
                    <a:lstStyle/>
                    <a:p>
                      <a:pPr lvl="0" rtl="0">
                        <a:spcBef>
                          <a:spcPts val="0"/>
                        </a:spcBef>
                        <a:buNone/>
                      </a:pPr>
                      <a:r>
                        <a:rPr lang="en-US" sz="1600" u="sng">
                          <a:solidFill>
                            <a:schemeClr val="hlink"/>
                          </a:solidFill>
                          <a:hlinkClick r:id="rId4"/>
                        </a:rPr>
                        <a:t>fay.gore@dpi.nc.gov</a:t>
                      </a:r>
                      <a:r>
                        <a:rPr lang="en-US" sz="1600"/>
                        <a:t> </a:t>
                      </a:r>
                    </a:p>
                    <a:p>
                      <a:pPr lvl="0" rtl="0">
                        <a:spcBef>
                          <a:spcPts val="0"/>
                        </a:spcBef>
                        <a:buNone/>
                      </a:pPr>
                      <a:r>
                        <a:rPr lang="en-US" sz="1600"/>
                        <a:t>919.807.3954</a:t>
                      </a:r>
                    </a:p>
                  </a:txBody>
                  <a:tcPr marL="91425" marR="91425" marT="91425" marB="91425">
                    <a:lnL w="19050" cap="flat" cmpd="sng">
                      <a:solidFill>
                        <a:srgbClr val="A2BC36"/>
                      </a:solidFill>
                      <a:prstDash val="solid"/>
                      <a:round/>
                      <a:headEnd type="none" w="med" len="med"/>
                      <a:tailEnd type="none" w="med" len="med"/>
                    </a:lnL>
                    <a:lnR w="76200" cap="flat" cmpd="sng">
                      <a:solidFill>
                        <a:srgbClr val="A2BC36"/>
                      </a:solidFill>
                      <a:prstDash val="solid"/>
                      <a:round/>
                      <a:headEnd type="none" w="med" len="med"/>
                      <a:tailEnd type="none" w="med" len="med"/>
                    </a:lnR>
                    <a:lnT w="38100" cap="flat" cmpd="sng">
                      <a:solidFill>
                        <a:srgbClr val="A2BC36"/>
                      </a:solidFill>
                      <a:prstDash val="solid"/>
                      <a:round/>
                      <a:headEnd type="none" w="med" len="med"/>
                      <a:tailEnd type="none" w="med" len="med"/>
                    </a:lnT>
                    <a:lnB w="19050" cap="flat" cmpd="sng">
                      <a:solidFill>
                        <a:srgbClr val="A2BC36"/>
                      </a:solidFill>
                      <a:prstDash val="solid"/>
                      <a:round/>
                      <a:headEnd type="none" w="med" len="med"/>
                      <a:tailEnd type="none" w="med" len="med"/>
                    </a:lnB>
                  </a:tcPr>
                </a:tc>
                <a:extLst>
                  <a:ext uri="{0D108BD9-81ED-4DB2-BD59-A6C34878D82A}">
                    <a16:rowId xmlns:a16="http://schemas.microsoft.com/office/drawing/2014/main" val="10001"/>
                  </a:ext>
                </a:extLst>
              </a:tr>
              <a:tr h="381000">
                <a:tc>
                  <a:txBody>
                    <a:bodyPr/>
                    <a:lstStyle/>
                    <a:p>
                      <a:pPr lvl="0" rtl="0">
                        <a:spcBef>
                          <a:spcPts val="0"/>
                        </a:spcBef>
                        <a:buNone/>
                      </a:pPr>
                      <a:r>
                        <a:rPr lang="en-US" sz="1600" b="1"/>
                        <a:t>Bernadette Cole</a:t>
                      </a:r>
                    </a:p>
                    <a:p>
                      <a:pPr lvl="0" rtl="0">
                        <a:spcBef>
                          <a:spcPts val="0"/>
                        </a:spcBef>
                        <a:buNone/>
                      </a:pPr>
                      <a:r>
                        <a:rPr lang="en-US"/>
                        <a:t>Program Assistant</a:t>
                      </a:r>
                    </a:p>
                  </a:txBody>
                  <a:tcPr marL="91425" marR="91425" marT="91425" marB="91425">
                    <a:lnL w="76200" cap="flat" cmpd="sng">
                      <a:solidFill>
                        <a:srgbClr val="A2BC36"/>
                      </a:solidFill>
                      <a:prstDash val="solid"/>
                      <a:round/>
                      <a:headEnd type="none" w="med" len="med"/>
                      <a:tailEnd type="none" w="med" len="med"/>
                    </a:lnL>
                    <a:lnR w="19050" cap="flat" cmpd="sng">
                      <a:solidFill>
                        <a:srgbClr val="A2BC36"/>
                      </a:solidFill>
                      <a:prstDash val="solid"/>
                      <a:round/>
                      <a:headEnd type="none" w="med" len="med"/>
                      <a:tailEnd type="none" w="med" len="med"/>
                    </a:lnR>
                    <a:lnT w="19050" cap="flat" cmpd="sng">
                      <a:solidFill>
                        <a:srgbClr val="A2BC36"/>
                      </a:solidFill>
                      <a:prstDash val="solid"/>
                      <a:round/>
                      <a:headEnd type="none" w="med" len="med"/>
                      <a:tailEnd type="none" w="med" len="med"/>
                    </a:lnT>
                    <a:lnB w="19050" cap="flat" cmpd="sng">
                      <a:solidFill>
                        <a:srgbClr val="A2BC36"/>
                      </a:solidFill>
                      <a:prstDash val="solid"/>
                      <a:round/>
                      <a:headEnd type="none" w="med" len="med"/>
                      <a:tailEnd type="none" w="med" len="med"/>
                    </a:lnB>
                  </a:tcPr>
                </a:tc>
                <a:tc>
                  <a:txBody>
                    <a:bodyPr/>
                    <a:lstStyle/>
                    <a:p>
                      <a:pPr lvl="0" rtl="0">
                        <a:spcBef>
                          <a:spcPts val="0"/>
                        </a:spcBef>
                        <a:buNone/>
                      </a:pPr>
                      <a:r>
                        <a:rPr lang="en-US" sz="1600" u="sng">
                          <a:solidFill>
                            <a:schemeClr val="hlink"/>
                          </a:solidFill>
                          <a:hlinkClick r:id="rId5"/>
                        </a:rPr>
                        <a:t>bernadette.cole@dpi.nc.gov</a:t>
                      </a:r>
                      <a:r>
                        <a:rPr lang="en-US" sz="1600"/>
                        <a:t> </a:t>
                      </a:r>
                    </a:p>
                    <a:p>
                      <a:pPr lvl="0" rtl="0">
                        <a:spcBef>
                          <a:spcPts val="0"/>
                        </a:spcBef>
                        <a:buNone/>
                      </a:pPr>
                      <a:r>
                        <a:rPr lang="en-US" sz="1600"/>
                        <a:t>919.807.3847</a:t>
                      </a:r>
                    </a:p>
                  </a:txBody>
                  <a:tcPr marL="91425" marR="91425" marT="91425" marB="91425">
                    <a:lnL w="19050" cap="flat" cmpd="sng">
                      <a:solidFill>
                        <a:srgbClr val="A2BC36"/>
                      </a:solidFill>
                      <a:prstDash val="solid"/>
                      <a:round/>
                      <a:headEnd type="none" w="med" len="med"/>
                      <a:tailEnd type="none" w="med" len="med"/>
                    </a:lnL>
                    <a:lnR w="76200" cap="flat" cmpd="sng">
                      <a:solidFill>
                        <a:srgbClr val="A2BC36"/>
                      </a:solidFill>
                      <a:prstDash val="solid"/>
                      <a:round/>
                      <a:headEnd type="none" w="med" len="med"/>
                      <a:tailEnd type="none" w="med" len="med"/>
                    </a:lnR>
                    <a:lnT w="19050" cap="flat" cmpd="sng">
                      <a:solidFill>
                        <a:srgbClr val="A2BC36"/>
                      </a:solidFill>
                      <a:prstDash val="solid"/>
                      <a:round/>
                      <a:headEnd type="none" w="med" len="med"/>
                      <a:tailEnd type="none" w="med" len="med"/>
                    </a:lnT>
                    <a:lnB w="19050" cap="flat" cmpd="sng">
                      <a:solidFill>
                        <a:srgbClr val="A2BC36"/>
                      </a:solidFill>
                      <a:prstDash val="solid"/>
                      <a:round/>
                      <a:headEnd type="none" w="med" len="med"/>
                      <a:tailEnd type="none" w="med" len="med"/>
                    </a:lnB>
                  </a:tcPr>
                </a:tc>
                <a:extLst>
                  <a:ext uri="{0D108BD9-81ED-4DB2-BD59-A6C34878D82A}">
                    <a16:rowId xmlns:a16="http://schemas.microsoft.com/office/drawing/2014/main" val="10002"/>
                  </a:ext>
                </a:extLst>
              </a:tr>
              <a:tr h="381000">
                <a:tc>
                  <a:txBody>
                    <a:bodyPr/>
                    <a:lstStyle/>
                    <a:p>
                      <a:pPr lvl="0" rtl="0">
                        <a:spcBef>
                          <a:spcPts val="0"/>
                        </a:spcBef>
                        <a:buNone/>
                      </a:pPr>
                      <a:r>
                        <a:rPr lang="en-US" sz="1600" b="1"/>
                        <a:t>Tom Daugherty</a:t>
                      </a:r>
                    </a:p>
                    <a:p>
                      <a:pPr lvl="0" rtl="0">
                        <a:spcBef>
                          <a:spcPts val="0"/>
                        </a:spcBef>
                        <a:buNone/>
                      </a:pPr>
                      <a:r>
                        <a:rPr lang="en-US"/>
                        <a:t>K-12 Consultant</a:t>
                      </a:r>
                    </a:p>
                  </a:txBody>
                  <a:tcPr marL="91425" marR="91425" marT="91425" marB="91425">
                    <a:lnL w="76200" cap="flat" cmpd="sng">
                      <a:solidFill>
                        <a:srgbClr val="A2BC36"/>
                      </a:solidFill>
                      <a:prstDash val="solid"/>
                      <a:round/>
                      <a:headEnd type="none" w="med" len="med"/>
                      <a:tailEnd type="none" w="med" len="med"/>
                    </a:lnL>
                    <a:lnR w="19050" cap="flat" cmpd="sng">
                      <a:solidFill>
                        <a:srgbClr val="A2BC36"/>
                      </a:solidFill>
                      <a:prstDash val="solid"/>
                      <a:round/>
                      <a:headEnd type="none" w="med" len="med"/>
                      <a:tailEnd type="none" w="med" len="med"/>
                    </a:lnR>
                    <a:lnT w="19050" cap="flat" cmpd="sng">
                      <a:solidFill>
                        <a:srgbClr val="A2BC36"/>
                      </a:solidFill>
                      <a:prstDash val="solid"/>
                      <a:round/>
                      <a:headEnd type="none" w="med" len="med"/>
                      <a:tailEnd type="none" w="med" len="med"/>
                    </a:lnT>
                    <a:lnB w="19050" cap="flat" cmpd="sng">
                      <a:solidFill>
                        <a:srgbClr val="A2BC36"/>
                      </a:solidFill>
                      <a:prstDash val="solid"/>
                      <a:round/>
                      <a:headEnd type="none" w="med" len="med"/>
                      <a:tailEnd type="none" w="med" len="med"/>
                    </a:lnB>
                  </a:tcPr>
                </a:tc>
                <a:tc>
                  <a:txBody>
                    <a:bodyPr/>
                    <a:lstStyle/>
                    <a:p>
                      <a:pPr lvl="0" rtl="0">
                        <a:spcBef>
                          <a:spcPts val="0"/>
                        </a:spcBef>
                        <a:buNone/>
                      </a:pPr>
                      <a:r>
                        <a:rPr lang="en-US" sz="1600" u="sng">
                          <a:solidFill>
                            <a:schemeClr val="hlink"/>
                          </a:solidFill>
                          <a:hlinkClick r:id="rId6"/>
                        </a:rPr>
                        <a:t>thomas.daugherty@dpi.nc.gov</a:t>
                      </a:r>
                      <a:r>
                        <a:rPr lang="en-US" sz="1600"/>
                        <a:t> </a:t>
                      </a:r>
                    </a:p>
                    <a:p>
                      <a:pPr lvl="0" rtl="0">
                        <a:spcBef>
                          <a:spcPts val="0"/>
                        </a:spcBef>
                        <a:buNone/>
                      </a:pPr>
                      <a:r>
                        <a:rPr lang="en-US" sz="1600"/>
                        <a:t>919.807-3862</a:t>
                      </a:r>
                    </a:p>
                  </a:txBody>
                  <a:tcPr marL="91425" marR="91425" marT="91425" marB="91425">
                    <a:lnL w="19050" cap="flat" cmpd="sng">
                      <a:solidFill>
                        <a:srgbClr val="A2BC36"/>
                      </a:solidFill>
                      <a:prstDash val="solid"/>
                      <a:round/>
                      <a:headEnd type="none" w="med" len="med"/>
                      <a:tailEnd type="none" w="med" len="med"/>
                    </a:lnL>
                    <a:lnR w="76200" cap="flat" cmpd="sng">
                      <a:solidFill>
                        <a:srgbClr val="A2BC36"/>
                      </a:solidFill>
                      <a:prstDash val="solid"/>
                      <a:round/>
                      <a:headEnd type="none" w="med" len="med"/>
                      <a:tailEnd type="none" w="med" len="med"/>
                    </a:lnR>
                    <a:lnT w="19050" cap="flat" cmpd="sng">
                      <a:solidFill>
                        <a:srgbClr val="A2BC36"/>
                      </a:solidFill>
                      <a:prstDash val="solid"/>
                      <a:round/>
                      <a:headEnd type="none" w="med" len="med"/>
                      <a:tailEnd type="none" w="med" len="med"/>
                    </a:lnT>
                    <a:lnB w="19050" cap="flat" cmpd="sng">
                      <a:solidFill>
                        <a:srgbClr val="A2BC36"/>
                      </a:solidFill>
                      <a:prstDash val="solid"/>
                      <a:round/>
                      <a:headEnd type="none" w="med" len="med"/>
                      <a:tailEnd type="none" w="med" len="med"/>
                    </a:lnB>
                  </a:tcPr>
                </a:tc>
                <a:extLst>
                  <a:ext uri="{0D108BD9-81ED-4DB2-BD59-A6C34878D82A}">
                    <a16:rowId xmlns:a16="http://schemas.microsoft.com/office/drawing/2014/main" val="10003"/>
                  </a:ext>
                </a:extLst>
              </a:tr>
              <a:tr h="381000">
                <a:tc>
                  <a:txBody>
                    <a:bodyPr/>
                    <a:lstStyle/>
                    <a:p>
                      <a:pPr lvl="0" rtl="0">
                        <a:spcBef>
                          <a:spcPts val="0"/>
                        </a:spcBef>
                        <a:buNone/>
                      </a:pPr>
                      <a:r>
                        <a:rPr lang="en-US" sz="1600" b="1"/>
                        <a:t>Justyn Knox</a:t>
                      </a:r>
                    </a:p>
                    <a:p>
                      <a:pPr lvl="0" rtl="0">
                        <a:spcBef>
                          <a:spcPts val="0"/>
                        </a:spcBef>
                        <a:buNone/>
                      </a:pPr>
                      <a:r>
                        <a:rPr lang="en-US"/>
                        <a:t>K-12 Consultant</a:t>
                      </a:r>
                    </a:p>
                  </a:txBody>
                  <a:tcPr marL="91425" marR="91425" marT="91425" marB="91425">
                    <a:lnL w="76200" cap="flat" cmpd="sng">
                      <a:solidFill>
                        <a:srgbClr val="A2BC36"/>
                      </a:solidFill>
                      <a:prstDash val="solid"/>
                      <a:round/>
                      <a:headEnd type="none" w="med" len="med"/>
                      <a:tailEnd type="none" w="med" len="med"/>
                    </a:lnL>
                    <a:lnR w="19050" cap="flat" cmpd="sng">
                      <a:solidFill>
                        <a:srgbClr val="A2BC36"/>
                      </a:solidFill>
                      <a:prstDash val="solid"/>
                      <a:round/>
                      <a:headEnd type="none" w="med" len="med"/>
                      <a:tailEnd type="none" w="med" len="med"/>
                    </a:lnR>
                    <a:lnT w="19050" cap="flat" cmpd="sng">
                      <a:solidFill>
                        <a:srgbClr val="A2BC36"/>
                      </a:solidFill>
                      <a:prstDash val="solid"/>
                      <a:round/>
                      <a:headEnd type="none" w="med" len="med"/>
                      <a:tailEnd type="none" w="med" len="med"/>
                    </a:lnT>
                    <a:lnB w="19050" cap="flat" cmpd="sng">
                      <a:solidFill>
                        <a:srgbClr val="A2BC36"/>
                      </a:solidFill>
                      <a:prstDash val="solid"/>
                      <a:round/>
                      <a:headEnd type="none" w="med" len="med"/>
                      <a:tailEnd type="none" w="med" len="med"/>
                    </a:lnB>
                  </a:tcPr>
                </a:tc>
                <a:tc>
                  <a:txBody>
                    <a:bodyPr/>
                    <a:lstStyle/>
                    <a:p>
                      <a:pPr lvl="0" rtl="0">
                        <a:spcBef>
                          <a:spcPts val="0"/>
                        </a:spcBef>
                        <a:buNone/>
                      </a:pPr>
                      <a:r>
                        <a:rPr lang="en-US" sz="1600" u="sng">
                          <a:solidFill>
                            <a:schemeClr val="hlink"/>
                          </a:solidFill>
                          <a:hlinkClick r:id="rId7"/>
                        </a:rPr>
                        <a:t>justyn.knox@dpi.nc.gov</a:t>
                      </a:r>
                    </a:p>
                    <a:p>
                      <a:pPr lvl="0" rtl="0">
                        <a:spcBef>
                          <a:spcPts val="0"/>
                        </a:spcBef>
                        <a:buNone/>
                      </a:pPr>
                      <a:r>
                        <a:rPr lang="en-US" sz="1600"/>
                        <a:t>919.807.3835</a:t>
                      </a:r>
                    </a:p>
                  </a:txBody>
                  <a:tcPr marL="91425" marR="91425" marT="91425" marB="91425">
                    <a:lnL w="19050" cap="flat" cmpd="sng">
                      <a:solidFill>
                        <a:srgbClr val="A2BC36"/>
                      </a:solidFill>
                      <a:prstDash val="solid"/>
                      <a:round/>
                      <a:headEnd type="none" w="med" len="med"/>
                      <a:tailEnd type="none" w="med" len="med"/>
                    </a:lnL>
                    <a:lnR w="76200" cap="flat" cmpd="sng">
                      <a:solidFill>
                        <a:srgbClr val="A2BC36"/>
                      </a:solidFill>
                      <a:prstDash val="solid"/>
                      <a:round/>
                      <a:headEnd type="none" w="med" len="med"/>
                      <a:tailEnd type="none" w="med" len="med"/>
                    </a:lnR>
                    <a:lnT w="19050" cap="flat" cmpd="sng">
                      <a:solidFill>
                        <a:srgbClr val="A2BC36"/>
                      </a:solidFill>
                      <a:prstDash val="solid"/>
                      <a:round/>
                      <a:headEnd type="none" w="med" len="med"/>
                      <a:tailEnd type="none" w="med" len="med"/>
                    </a:lnT>
                    <a:lnB w="19050" cap="flat" cmpd="sng">
                      <a:solidFill>
                        <a:srgbClr val="A2BC36"/>
                      </a:solidFill>
                      <a:prstDash val="solid"/>
                      <a:round/>
                      <a:headEnd type="none" w="med" len="med"/>
                      <a:tailEnd type="none" w="med" len="med"/>
                    </a:lnB>
                  </a:tcPr>
                </a:tc>
                <a:extLst>
                  <a:ext uri="{0D108BD9-81ED-4DB2-BD59-A6C34878D82A}">
                    <a16:rowId xmlns:a16="http://schemas.microsoft.com/office/drawing/2014/main" val="10004"/>
                  </a:ext>
                </a:extLst>
              </a:tr>
              <a:tr h="381000">
                <a:tc>
                  <a:txBody>
                    <a:bodyPr/>
                    <a:lstStyle/>
                    <a:p>
                      <a:pPr lvl="0" rtl="0">
                        <a:spcBef>
                          <a:spcPts val="0"/>
                        </a:spcBef>
                        <a:buNone/>
                      </a:pPr>
                      <a:r>
                        <a:rPr lang="en-US" sz="1600" b="1"/>
                        <a:t>Michelle McLaughlin</a:t>
                      </a:r>
                    </a:p>
                    <a:p>
                      <a:pPr lvl="0" rtl="0">
                        <a:spcBef>
                          <a:spcPts val="0"/>
                        </a:spcBef>
                        <a:buNone/>
                      </a:pPr>
                      <a:r>
                        <a:rPr lang="en-US"/>
                        <a:t>K-12 Consultant</a:t>
                      </a:r>
                    </a:p>
                  </a:txBody>
                  <a:tcPr marL="91425" marR="91425" marT="91425" marB="91425">
                    <a:lnL w="76200" cap="flat" cmpd="sng">
                      <a:solidFill>
                        <a:srgbClr val="A2BC36"/>
                      </a:solidFill>
                      <a:prstDash val="solid"/>
                      <a:round/>
                      <a:headEnd type="none" w="med" len="med"/>
                      <a:tailEnd type="none" w="med" len="med"/>
                    </a:lnL>
                    <a:lnR w="19050" cap="flat" cmpd="sng">
                      <a:solidFill>
                        <a:srgbClr val="A2BC36"/>
                      </a:solidFill>
                      <a:prstDash val="solid"/>
                      <a:round/>
                      <a:headEnd type="none" w="med" len="med"/>
                      <a:tailEnd type="none" w="med" len="med"/>
                    </a:lnR>
                    <a:lnT w="19050" cap="flat" cmpd="sng">
                      <a:solidFill>
                        <a:srgbClr val="A2BC36"/>
                      </a:solidFill>
                      <a:prstDash val="solid"/>
                      <a:round/>
                      <a:headEnd type="none" w="med" len="med"/>
                      <a:tailEnd type="none" w="med" len="med"/>
                    </a:lnT>
                    <a:lnB w="19050" cap="flat" cmpd="sng">
                      <a:solidFill>
                        <a:srgbClr val="A2BC36"/>
                      </a:solidFill>
                      <a:prstDash val="solid"/>
                      <a:round/>
                      <a:headEnd type="none" w="med" len="med"/>
                      <a:tailEnd type="none" w="med" len="med"/>
                    </a:lnB>
                  </a:tcPr>
                </a:tc>
                <a:tc>
                  <a:txBody>
                    <a:bodyPr/>
                    <a:lstStyle/>
                    <a:p>
                      <a:pPr lvl="0" rtl="0">
                        <a:spcBef>
                          <a:spcPts val="0"/>
                        </a:spcBef>
                        <a:buNone/>
                      </a:pPr>
                      <a:r>
                        <a:rPr lang="en-US" sz="1600" u="sng">
                          <a:solidFill>
                            <a:schemeClr val="hlink"/>
                          </a:solidFill>
                          <a:hlinkClick r:id="rId8"/>
                        </a:rPr>
                        <a:t>michelle.mclaughlin@dpi.nc.gov</a:t>
                      </a:r>
                    </a:p>
                    <a:p>
                      <a:pPr lvl="0" rtl="0">
                        <a:spcBef>
                          <a:spcPts val="0"/>
                        </a:spcBef>
                        <a:buNone/>
                      </a:pPr>
                      <a:r>
                        <a:rPr lang="en-US" sz="1600"/>
                        <a:t>919.807.3924</a:t>
                      </a:r>
                    </a:p>
                  </a:txBody>
                  <a:tcPr marL="91425" marR="91425" marT="91425" marB="91425">
                    <a:lnL w="19050" cap="flat" cmpd="sng">
                      <a:solidFill>
                        <a:srgbClr val="A2BC36"/>
                      </a:solidFill>
                      <a:prstDash val="solid"/>
                      <a:round/>
                      <a:headEnd type="none" w="med" len="med"/>
                      <a:tailEnd type="none" w="med" len="med"/>
                    </a:lnL>
                    <a:lnR w="76200" cap="flat" cmpd="sng">
                      <a:solidFill>
                        <a:srgbClr val="A2BC36"/>
                      </a:solidFill>
                      <a:prstDash val="solid"/>
                      <a:round/>
                      <a:headEnd type="none" w="med" len="med"/>
                      <a:tailEnd type="none" w="med" len="med"/>
                    </a:lnR>
                    <a:lnT w="19050" cap="flat" cmpd="sng">
                      <a:solidFill>
                        <a:srgbClr val="A2BC36"/>
                      </a:solidFill>
                      <a:prstDash val="solid"/>
                      <a:round/>
                      <a:headEnd type="none" w="med" len="med"/>
                      <a:tailEnd type="none" w="med" len="med"/>
                    </a:lnT>
                    <a:lnB w="19050" cap="flat" cmpd="sng">
                      <a:solidFill>
                        <a:srgbClr val="A2BC36"/>
                      </a:solidFill>
                      <a:prstDash val="solid"/>
                      <a:round/>
                      <a:headEnd type="none" w="med" len="med"/>
                      <a:tailEnd type="none" w="med" len="med"/>
                    </a:lnB>
                  </a:tcPr>
                </a:tc>
                <a:extLst>
                  <a:ext uri="{0D108BD9-81ED-4DB2-BD59-A6C34878D82A}">
                    <a16:rowId xmlns:a16="http://schemas.microsoft.com/office/drawing/2014/main" val="10005"/>
                  </a:ext>
                </a:extLst>
              </a:tr>
              <a:tr h="381000">
                <a:tc>
                  <a:txBody>
                    <a:bodyPr/>
                    <a:lstStyle/>
                    <a:p>
                      <a:pPr lvl="0">
                        <a:spcBef>
                          <a:spcPts val="0"/>
                        </a:spcBef>
                        <a:buClr>
                          <a:schemeClr val="dk1"/>
                        </a:buClr>
                        <a:buSzPct val="68750"/>
                        <a:buFont typeface="Arial"/>
                        <a:buNone/>
                      </a:pPr>
                      <a:r>
                        <a:rPr lang="en-US" sz="1600" b="1">
                          <a:solidFill>
                            <a:schemeClr val="dk1"/>
                          </a:solidFill>
                        </a:rPr>
                        <a:t>Phylisha Sanders</a:t>
                      </a:r>
                    </a:p>
                    <a:p>
                      <a:pPr lvl="0" rtl="0">
                        <a:spcBef>
                          <a:spcPts val="0"/>
                        </a:spcBef>
                        <a:buClr>
                          <a:schemeClr val="dk1"/>
                        </a:buClr>
                        <a:buSzPct val="68750"/>
                        <a:buFont typeface="Arial"/>
                        <a:buNone/>
                      </a:pPr>
                      <a:r>
                        <a:rPr lang="en-US">
                          <a:solidFill>
                            <a:schemeClr val="dk1"/>
                          </a:solidFill>
                        </a:rPr>
                        <a:t>K-12 Consultant</a:t>
                      </a:r>
                    </a:p>
                  </a:txBody>
                  <a:tcPr marL="91425" marR="91425" marT="91425" marB="91425">
                    <a:lnL w="76200" cap="flat" cmpd="sng">
                      <a:solidFill>
                        <a:srgbClr val="A2BC36"/>
                      </a:solidFill>
                      <a:prstDash val="solid"/>
                      <a:round/>
                      <a:headEnd type="none" w="med" len="med"/>
                      <a:tailEnd type="none" w="med" len="med"/>
                    </a:lnL>
                    <a:lnR w="19050" cap="flat" cmpd="sng">
                      <a:solidFill>
                        <a:srgbClr val="A2BC36"/>
                      </a:solidFill>
                      <a:prstDash val="solid"/>
                      <a:round/>
                      <a:headEnd type="none" w="med" len="med"/>
                      <a:tailEnd type="none" w="med" len="med"/>
                    </a:lnR>
                    <a:lnT w="19050" cap="flat" cmpd="sng">
                      <a:solidFill>
                        <a:srgbClr val="A2BC36"/>
                      </a:solidFill>
                      <a:prstDash val="solid"/>
                      <a:round/>
                      <a:headEnd type="none" w="med" len="med"/>
                      <a:tailEnd type="none" w="med" len="med"/>
                    </a:lnT>
                    <a:lnB w="76200" cap="flat" cmpd="sng">
                      <a:solidFill>
                        <a:srgbClr val="A2BC36"/>
                      </a:solidFill>
                      <a:prstDash val="solid"/>
                      <a:round/>
                      <a:headEnd type="none" w="med" len="med"/>
                      <a:tailEnd type="none" w="med" len="med"/>
                    </a:lnB>
                  </a:tcPr>
                </a:tc>
                <a:tc>
                  <a:txBody>
                    <a:bodyPr/>
                    <a:lstStyle/>
                    <a:p>
                      <a:pPr lvl="0">
                        <a:spcBef>
                          <a:spcPts val="0"/>
                        </a:spcBef>
                        <a:buNone/>
                      </a:pPr>
                      <a:r>
                        <a:rPr lang="en-US" sz="1600" u="sng">
                          <a:solidFill>
                            <a:schemeClr val="hlink"/>
                          </a:solidFill>
                          <a:hlinkClick r:id="rId9"/>
                        </a:rPr>
                        <a:t>phylisha.sander@dpi.nc.gov</a:t>
                      </a:r>
                      <a:r>
                        <a:rPr lang="en-US" sz="1600"/>
                        <a:t> </a:t>
                      </a:r>
                    </a:p>
                    <a:p>
                      <a:pPr lvl="0" rtl="0">
                        <a:spcBef>
                          <a:spcPts val="0"/>
                        </a:spcBef>
                        <a:buNone/>
                      </a:pPr>
                      <a:r>
                        <a:rPr lang="en-US" sz="1600"/>
                        <a:t>919.807.3832</a:t>
                      </a:r>
                    </a:p>
                  </a:txBody>
                  <a:tcPr marL="91425" marR="91425" marT="91425" marB="91425">
                    <a:lnL w="19050" cap="flat" cmpd="sng">
                      <a:solidFill>
                        <a:srgbClr val="A2BC36"/>
                      </a:solidFill>
                      <a:prstDash val="solid"/>
                      <a:round/>
                      <a:headEnd type="none" w="med" len="med"/>
                      <a:tailEnd type="none" w="med" len="med"/>
                    </a:lnL>
                    <a:lnR w="76200" cap="flat" cmpd="sng">
                      <a:solidFill>
                        <a:srgbClr val="A2BC36"/>
                      </a:solidFill>
                      <a:prstDash val="solid"/>
                      <a:round/>
                      <a:headEnd type="none" w="med" len="med"/>
                      <a:tailEnd type="none" w="med" len="med"/>
                    </a:lnR>
                    <a:lnT w="19050" cap="flat" cmpd="sng">
                      <a:solidFill>
                        <a:srgbClr val="A2BC36"/>
                      </a:solidFill>
                      <a:prstDash val="solid"/>
                      <a:round/>
                      <a:headEnd type="none" w="med" len="med"/>
                      <a:tailEnd type="none" w="med" len="med"/>
                    </a:lnT>
                    <a:lnB w="76200" cap="flat" cmpd="sng">
                      <a:solidFill>
                        <a:srgbClr val="A2BC36"/>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991" name="Shape 991"/>
          <p:cNvSpPr txBox="1">
            <a:spLocks noGrp="1"/>
          </p:cNvSpPr>
          <p:nvPr>
            <p:ph type="sldNum" idx="12"/>
          </p:nvPr>
        </p:nvSpPr>
        <p:spPr>
          <a:xfrm>
            <a:off x="6553200" y="6248400"/>
            <a:ext cx="1905000" cy="457200"/>
          </a:xfrm>
          <a:prstGeom prst="rect">
            <a:avLst/>
          </a:prstGeom>
        </p:spPr>
        <p:txBody>
          <a:bodyPr lIns="91425" tIns="45700" rIns="91425" bIns="45700" anchor="t" anchorCtr="0">
            <a:noAutofit/>
          </a:bodyPr>
          <a:lstStyle/>
          <a:p>
            <a:pPr lvl="0" rtl="0">
              <a:spcBef>
                <a:spcPts val="0"/>
              </a:spcBef>
              <a:buClr>
                <a:schemeClr val="folHlink"/>
              </a:buClr>
              <a:buSzPct val="25000"/>
              <a:buFont typeface="Arial"/>
              <a:buNone/>
            </a:pPr>
            <a:fld id="{00000000-1234-1234-1234-123412341234}" type="slidenum">
              <a:rPr lang="en-US"/>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95"/>
        <p:cNvGrpSpPr/>
        <p:nvPr/>
      </p:nvGrpSpPr>
      <p:grpSpPr>
        <a:xfrm>
          <a:off x="0" y="0"/>
          <a:ext cx="0" cy="0"/>
          <a:chOff x="0" y="0"/>
          <a:chExt cx="0" cy="0"/>
        </a:xfrm>
      </p:grpSpPr>
      <p:sp>
        <p:nvSpPr>
          <p:cNvPr id="996" name="Shape 996"/>
          <p:cNvSpPr txBox="1">
            <a:spLocks noGrp="1"/>
          </p:cNvSpPr>
          <p:nvPr>
            <p:ph type="title"/>
          </p:nvPr>
        </p:nvSpPr>
        <p:spPr>
          <a:xfrm>
            <a:off x="569274" y="304800"/>
            <a:ext cx="7888800" cy="9906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800" b="1">
                <a:solidFill>
                  <a:srgbClr val="A2BC36"/>
                </a:solidFill>
              </a:rPr>
              <a:t>Social Studies</a:t>
            </a:r>
          </a:p>
        </p:txBody>
      </p:sp>
      <p:pic>
        <p:nvPicPr>
          <p:cNvPr id="997" name="Shape 997" descr="SocialStudiesBus4.0.png"/>
          <p:cNvPicPr preferRelativeResize="0"/>
          <p:nvPr/>
        </p:nvPicPr>
        <p:blipFill rotWithShape="1">
          <a:blip r:embed="rId3">
            <a:alphaModFix/>
          </a:blip>
          <a:srcRect t="16140" b="10626"/>
          <a:stretch/>
        </p:blipFill>
        <p:spPr>
          <a:xfrm>
            <a:off x="5865137" y="5073024"/>
            <a:ext cx="3176424" cy="1325674"/>
          </a:xfrm>
          <a:prstGeom prst="rect">
            <a:avLst/>
          </a:prstGeom>
          <a:noFill/>
          <a:ln>
            <a:noFill/>
          </a:ln>
        </p:spPr>
      </p:pic>
      <p:sp>
        <p:nvSpPr>
          <p:cNvPr id="998" name="Shape 998"/>
          <p:cNvSpPr txBox="1"/>
          <p:nvPr/>
        </p:nvSpPr>
        <p:spPr>
          <a:xfrm>
            <a:off x="266825" y="1118100"/>
            <a:ext cx="7593300" cy="4621800"/>
          </a:xfrm>
          <a:prstGeom prst="rect">
            <a:avLst/>
          </a:prstGeom>
          <a:noFill/>
          <a:ln>
            <a:noFill/>
          </a:ln>
        </p:spPr>
        <p:txBody>
          <a:bodyPr lIns="91425" tIns="91425" rIns="91425" bIns="91425" anchor="t" anchorCtr="0">
            <a:noAutofit/>
          </a:bodyPr>
          <a:lstStyle/>
          <a:p>
            <a:pPr marL="0" lvl="0" indent="0" rtl="0">
              <a:lnSpc>
                <a:spcPct val="115000"/>
              </a:lnSpc>
              <a:spcBef>
                <a:spcPts val="0"/>
              </a:spcBef>
              <a:buNone/>
            </a:pPr>
            <a:r>
              <a:rPr lang="en-US" sz="2400" b="1">
                <a:solidFill>
                  <a:srgbClr val="FF0000"/>
                </a:solidFill>
              </a:rPr>
              <a:t>K-12 Support Tools</a:t>
            </a:r>
          </a:p>
          <a:p>
            <a:pPr marL="457200" lvl="0" indent="-342900" rtl="0">
              <a:lnSpc>
                <a:spcPct val="115000"/>
              </a:lnSpc>
              <a:spcBef>
                <a:spcPts val="0"/>
              </a:spcBef>
              <a:buClr>
                <a:srgbClr val="0B5394"/>
              </a:buClr>
              <a:buSzPct val="100000"/>
              <a:buChar char="❏"/>
            </a:pPr>
            <a:r>
              <a:rPr lang="en-US" sz="1800" u="sng">
                <a:solidFill>
                  <a:schemeClr val="hlink"/>
                </a:solidFill>
                <a:hlinkClick r:id="rId4"/>
              </a:rPr>
              <a:t>Programmatic Supports</a:t>
            </a:r>
          </a:p>
          <a:p>
            <a:pPr marL="914400" lvl="1" indent="-342900" rtl="0">
              <a:lnSpc>
                <a:spcPct val="115000"/>
              </a:lnSpc>
              <a:spcBef>
                <a:spcPts val="0"/>
              </a:spcBef>
              <a:buClr>
                <a:srgbClr val="0B5394"/>
              </a:buClr>
              <a:buSzPct val="100000"/>
              <a:buChar char="❏"/>
            </a:pPr>
            <a:r>
              <a:rPr lang="en-US" sz="1800">
                <a:solidFill>
                  <a:srgbClr val="0B5394"/>
                </a:solidFill>
              </a:rPr>
              <a:t>Components of An Effective Social Studies Program</a:t>
            </a:r>
          </a:p>
          <a:p>
            <a:pPr marL="914400" lvl="1" indent="-342900" rtl="0">
              <a:lnSpc>
                <a:spcPct val="115000"/>
              </a:lnSpc>
              <a:spcBef>
                <a:spcPts val="0"/>
              </a:spcBef>
              <a:buClr>
                <a:srgbClr val="0B5394"/>
              </a:buClr>
              <a:buSzPct val="100000"/>
              <a:buChar char="❏"/>
            </a:pPr>
            <a:r>
              <a:rPr lang="en-US" sz="1800">
                <a:solidFill>
                  <a:srgbClr val="0B5394"/>
                </a:solidFill>
              </a:rPr>
              <a:t>Practice Profile for Concept-Based Curriculum and Instruction Framework</a:t>
            </a:r>
          </a:p>
          <a:p>
            <a:pPr marL="914400" lvl="1" indent="-342900" rtl="0">
              <a:lnSpc>
                <a:spcPct val="115000"/>
              </a:lnSpc>
              <a:spcBef>
                <a:spcPts val="0"/>
              </a:spcBef>
              <a:buClr>
                <a:srgbClr val="0B5394"/>
              </a:buClr>
              <a:buSzPct val="100000"/>
              <a:buChar char="❏"/>
            </a:pPr>
            <a:r>
              <a:rPr lang="en-US" sz="1800">
                <a:solidFill>
                  <a:srgbClr val="0B5394"/>
                </a:solidFill>
              </a:rPr>
              <a:t>The Founding Principles Support Document - Coming Soon</a:t>
            </a:r>
          </a:p>
          <a:p>
            <a:pPr marL="914400" lvl="1" indent="-342900" rtl="0">
              <a:lnSpc>
                <a:spcPct val="115000"/>
              </a:lnSpc>
              <a:spcBef>
                <a:spcPts val="0"/>
              </a:spcBef>
              <a:buClr>
                <a:srgbClr val="0B5394"/>
              </a:buClr>
              <a:buSzPct val="100000"/>
              <a:buChar char="❏"/>
            </a:pPr>
            <a:r>
              <a:rPr lang="en-US" sz="1800">
                <a:solidFill>
                  <a:srgbClr val="0B5394"/>
                </a:solidFill>
              </a:rPr>
              <a:t>The K-12 Social Studies Guidebook - Coming Soon</a:t>
            </a:r>
          </a:p>
          <a:p>
            <a:pPr lvl="0" rtl="0">
              <a:lnSpc>
                <a:spcPct val="115000"/>
              </a:lnSpc>
              <a:spcBef>
                <a:spcPts val="0"/>
              </a:spcBef>
              <a:buNone/>
            </a:pPr>
            <a:endParaRPr sz="1800">
              <a:solidFill>
                <a:srgbClr val="0B5394"/>
              </a:solidFill>
            </a:endParaRPr>
          </a:p>
          <a:p>
            <a:pPr marL="457200" lvl="0" indent="-342900" rtl="0">
              <a:lnSpc>
                <a:spcPct val="115000"/>
              </a:lnSpc>
              <a:spcBef>
                <a:spcPts val="0"/>
              </a:spcBef>
              <a:buClr>
                <a:srgbClr val="0B5394"/>
              </a:buClr>
              <a:buSzPct val="100000"/>
              <a:buChar char="❏"/>
            </a:pPr>
            <a:r>
              <a:rPr lang="en-US" sz="1800" u="sng">
                <a:solidFill>
                  <a:schemeClr val="hlink"/>
                </a:solidFill>
                <a:hlinkClick r:id="rId4"/>
              </a:rPr>
              <a:t>Instructional Supports</a:t>
            </a:r>
          </a:p>
          <a:p>
            <a:pPr marL="914400" lvl="1" indent="-342900" rtl="0">
              <a:lnSpc>
                <a:spcPct val="115000"/>
              </a:lnSpc>
              <a:spcBef>
                <a:spcPts val="0"/>
              </a:spcBef>
              <a:buClr>
                <a:srgbClr val="0B5394"/>
              </a:buClr>
              <a:buSzPct val="100000"/>
              <a:buChar char="❏"/>
            </a:pPr>
            <a:r>
              <a:rPr lang="en-US" sz="1800">
                <a:solidFill>
                  <a:srgbClr val="0B5394"/>
                </a:solidFill>
              </a:rPr>
              <a:t>Look-for’s Document for Discussion, Observation and/or Feedback</a:t>
            </a:r>
          </a:p>
          <a:p>
            <a:pPr marL="914400" lvl="1" indent="-342900" rtl="0">
              <a:lnSpc>
                <a:spcPct val="115000"/>
              </a:lnSpc>
              <a:spcBef>
                <a:spcPts val="0"/>
              </a:spcBef>
              <a:buClr>
                <a:srgbClr val="0B5394"/>
              </a:buClr>
              <a:buSzPct val="100000"/>
              <a:buChar char="❏"/>
            </a:pPr>
            <a:r>
              <a:rPr lang="en-US" sz="1800">
                <a:solidFill>
                  <a:srgbClr val="0B5394"/>
                </a:solidFill>
              </a:rPr>
              <a:t>Strand maps used to promote disciplinary literacy, have vertical conversations, and build a learning trajectory</a:t>
            </a:r>
          </a:p>
          <a:p>
            <a:pPr lvl="0" rtl="0">
              <a:lnSpc>
                <a:spcPct val="115000"/>
              </a:lnSpc>
              <a:spcBef>
                <a:spcPts val="0"/>
              </a:spcBef>
              <a:buNone/>
            </a:pPr>
            <a:endParaRPr b="1">
              <a:solidFill>
                <a:srgbClr val="FF0000"/>
              </a:solidFill>
            </a:endParaRPr>
          </a:p>
          <a:p>
            <a:pPr lvl="0" rtl="0">
              <a:lnSpc>
                <a:spcPct val="115000"/>
              </a:lnSpc>
              <a:spcBef>
                <a:spcPts val="0"/>
              </a:spcBef>
              <a:buNone/>
            </a:pPr>
            <a:endParaRPr b="1">
              <a:solidFill>
                <a:srgbClr val="FF0000"/>
              </a:solidFill>
            </a:endParaRPr>
          </a:p>
          <a:p>
            <a:pPr lvl="0" rtl="0">
              <a:lnSpc>
                <a:spcPct val="115000"/>
              </a:lnSpc>
              <a:spcBef>
                <a:spcPts val="0"/>
              </a:spcBef>
              <a:buNone/>
            </a:pPr>
            <a:r>
              <a:rPr lang="en-US" b="1">
                <a:solidFill>
                  <a:srgbClr val="FF0000"/>
                </a:solidFill>
              </a:rPr>
              <a:t>Note:  Contact any member of our team for more information.</a:t>
            </a:r>
          </a:p>
          <a:p>
            <a:pPr lvl="0" rtl="0">
              <a:lnSpc>
                <a:spcPct val="115000"/>
              </a:lnSpc>
              <a:spcBef>
                <a:spcPts val="0"/>
              </a:spcBef>
              <a:buNone/>
            </a:pPr>
            <a:endParaRPr sz="2200">
              <a:solidFill>
                <a:srgbClr val="0B5394"/>
              </a:solidFill>
            </a:endParaRPr>
          </a:p>
        </p:txBody>
      </p:sp>
      <p:pic>
        <p:nvPicPr>
          <p:cNvPr id="999" name="Shape 999" descr="the ideal collaboration"/>
          <p:cNvPicPr preferRelativeResize="0"/>
          <p:nvPr/>
        </p:nvPicPr>
        <p:blipFill>
          <a:blip r:embed="rId5">
            <a:alphaModFix/>
          </a:blip>
          <a:stretch>
            <a:fillRect/>
          </a:stretch>
        </p:blipFill>
        <p:spPr>
          <a:xfrm>
            <a:off x="7180375" y="0"/>
            <a:ext cx="1909074" cy="1909074"/>
          </a:xfrm>
          <a:prstGeom prst="rect">
            <a:avLst/>
          </a:prstGeom>
          <a:noFill/>
          <a:ln>
            <a:noFill/>
          </a:ln>
        </p:spPr>
      </p:pic>
      <p:sp>
        <p:nvSpPr>
          <p:cNvPr id="1000" name="Shape 1000"/>
          <p:cNvSpPr txBox="1">
            <a:spLocks noGrp="1"/>
          </p:cNvSpPr>
          <p:nvPr>
            <p:ph type="sldNum" idx="12"/>
          </p:nvPr>
        </p:nvSpPr>
        <p:spPr>
          <a:xfrm>
            <a:off x="6553075" y="6350925"/>
            <a:ext cx="1905000" cy="457200"/>
          </a:xfrm>
          <a:prstGeom prst="rect">
            <a:avLst/>
          </a:prstGeom>
        </p:spPr>
        <p:txBody>
          <a:bodyPr lIns="91425" tIns="45700" rIns="91425" bIns="45700" anchor="t" anchorCtr="0">
            <a:noAutofit/>
          </a:bodyPr>
          <a:lstStyle/>
          <a:p>
            <a:pPr lvl="0">
              <a:spcBef>
                <a:spcPts val="0"/>
              </a:spcBef>
              <a:buClr>
                <a:schemeClr val="folHlink"/>
              </a:buClr>
              <a:buSzPct val="25000"/>
              <a:buFont typeface="Arial"/>
              <a:buNone/>
            </a:pPr>
            <a:fld id="{00000000-1234-1234-1234-123412341234}" type="slidenum">
              <a:rPr lang="en-US"/>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020"/>
        <p:cNvGrpSpPr/>
        <p:nvPr/>
      </p:nvGrpSpPr>
      <p:grpSpPr>
        <a:xfrm>
          <a:off x="0" y="0"/>
          <a:ext cx="0" cy="0"/>
          <a:chOff x="0" y="0"/>
          <a:chExt cx="0" cy="0"/>
        </a:xfrm>
      </p:grpSpPr>
      <p:sp>
        <p:nvSpPr>
          <p:cNvPr id="1021" name="Shape 1021"/>
          <p:cNvSpPr txBox="1">
            <a:spLocks noGrp="1"/>
          </p:cNvSpPr>
          <p:nvPr>
            <p:ph type="title"/>
          </p:nvPr>
        </p:nvSpPr>
        <p:spPr>
          <a:xfrm>
            <a:off x="685800" y="304800"/>
            <a:ext cx="7772400" cy="9905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800" b="1">
                <a:solidFill>
                  <a:srgbClr val="A2BC36"/>
                </a:solidFill>
              </a:rPr>
              <a:t>Social Studies</a:t>
            </a:r>
          </a:p>
        </p:txBody>
      </p:sp>
      <p:sp>
        <p:nvSpPr>
          <p:cNvPr id="1022" name="Shape 1022"/>
          <p:cNvSpPr txBox="1"/>
          <p:nvPr/>
        </p:nvSpPr>
        <p:spPr>
          <a:xfrm>
            <a:off x="395400" y="1213450"/>
            <a:ext cx="5739900" cy="4853700"/>
          </a:xfrm>
          <a:prstGeom prst="rect">
            <a:avLst/>
          </a:prstGeom>
          <a:noFill/>
          <a:ln>
            <a:noFill/>
          </a:ln>
        </p:spPr>
        <p:txBody>
          <a:bodyPr lIns="91425" tIns="91425" rIns="91425" bIns="91425" anchor="t" anchorCtr="0">
            <a:noAutofit/>
          </a:bodyPr>
          <a:lstStyle/>
          <a:p>
            <a:pPr marL="0" lvl="0" indent="0" rtl="0">
              <a:lnSpc>
                <a:spcPct val="115000"/>
              </a:lnSpc>
              <a:spcBef>
                <a:spcPts val="0"/>
              </a:spcBef>
              <a:buNone/>
            </a:pPr>
            <a:r>
              <a:rPr lang="en-US" sz="2400" b="1">
                <a:solidFill>
                  <a:srgbClr val="FF0000"/>
                </a:solidFill>
              </a:rPr>
              <a:t>Character Development</a:t>
            </a:r>
          </a:p>
          <a:p>
            <a:pPr lvl="0" rtl="0">
              <a:lnSpc>
                <a:spcPct val="115000"/>
              </a:lnSpc>
              <a:spcBef>
                <a:spcPts val="0"/>
              </a:spcBef>
              <a:buNone/>
            </a:pPr>
            <a:r>
              <a:rPr lang="en-US" sz="1800">
                <a:solidFill>
                  <a:srgbClr val="0B5394"/>
                </a:solidFill>
              </a:rPr>
              <a:t> </a:t>
            </a:r>
          </a:p>
          <a:p>
            <a:pPr marL="457200" lvl="0" indent="-381000" rtl="0">
              <a:lnSpc>
                <a:spcPct val="115000"/>
              </a:lnSpc>
              <a:spcBef>
                <a:spcPts val="0"/>
              </a:spcBef>
              <a:buClr>
                <a:srgbClr val="0B5394"/>
              </a:buClr>
              <a:buSzPct val="100000"/>
              <a:buChar char="❏"/>
            </a:pPr>
            <a:r>
              <a:rPr lang="en-US" sz="2400">
                <a:solidFill>
                  <a:srgbClr val="0B5394"/>
                </a:solidFill>
              </a:rPr>
              <a:t>Social Studies &amp; Healthy Schools Collaboration</a:t>
            </a:r>
          </a:p>
          <a:p>
            <a:pPr marL="914400" lvl="1" indent="-381000" rtl="0">
              <a:lnSpc>
                <a:spcPct val="115000"/>
              </a:lnSpc>
              <a:spcBef>
                <a:spcPts val="0"/>
              </a:spcBef>
              <a:buClr>
                <a:srgbClr val="0B5394"/>
              </a:buClr>
              <a:buSzPct val="100000"/>
              <a:buChar char="❏"/>
            </a:pPr>
            <a:r>
              <a:rPr lang="en-US" sz="2400" u="sng">
                <a:solidFill>
                  <a:schemeClr val="hlink"/>
                </a:solidFill>
                <a:hlinkClick r:id="rId3"/>
              </a:rPr>
              <a:t>NCDPI Student Leadership Institute</a:t>
            </a:r>
          </a:p>
          <a:p>
            <a:pPr marL="914400" lvl="1" indent="-381000" rtl="0">
              <a:lnSpc>
                <a:spcPct val="115000"/>
              </a:lnSpc>
              <a:spcBef>
                <a:spcPts val="0"/>
              </a:spcBef>
              <a:buClr>
                <a:srgbClr val="0B5394"/>
              </a:buClr>
              <a:buSzPct val="100000"/>
              <a:buChar char="❏"/>
            </a:pPr>
            <a:r>
              <a:rPr lang="en-US" sz="2400" u="sng">
                <a:solidFill>
                  <a:schemeClr val="hlink"/>
                </a:solidFill>
                <a:hlinkClick r:id="" action="ppaction://noaction"/>
              </a:rPr>
              <a:t>Character Matters</a:t>
            </a:r>
            <a:r>
              <a:rPr lang="en-US" sz="2400">
                <a:solidFill>
                  <a:srgbClr val="0B5394"/>
                </a:solidFill>
              </a:rPr>
              <a:t>  </a:t>
            </a:r>
          </a:p>
          <a:p>
            <a:pPr marL="0" lvl="0" indent="0" rtl="0">
              <a:lnSpc>
                <a:spcPct val="115000"/>
              </a:lnSpc>
              <a:spcBef>
                <a:spcPts val="0"/>
              </a:spcBef>
              <a:buNone/>
            </a:pPr>
            <a:endParaRPr sz="2400">
              <a:solidFill>
                <a:srgbClr val="0B5394"/>
              </a:solidFill>
            </a:endParaRPr>
          </a:p>
          <a:p>
            <a:pPr marR="0" lvl="0" algn="l" rtl="0">
              <a:lnSpc>
                <a:spcPct val="115000"/>
              </a:lnSpc>
              <a:spcBef>
                <a:spcPts val="0"/>
              </a:spcBef>
              <a:spcAft>
                <a:spcPts val="0"/>
              </a:spcAft>
              <a:buNone/>
            </a:pPr>
            <a:endParaRPr sz="2400">
              <a:solidFill>
                <a:srgbClr val="0B5394"/>
              </a:solidFill>
            </a:endParaRPr>
          </a:p>
          <a:p>
            <a:pPr marL="0" lvl="0" indent="0" rtl="0">
              <a:lnSpc>
                <a:spcPct val="115000"/>
              </a:lnSpc>
              <a:spcBef>
                <a:spcPts val="0"/>
              </a:spcBef>
              <a:buNone/>
            </a:pPr>
            <a:endParaRPr sz="1800">
              <a:solidFill>
                <a:srgbClr val="0B5394"/>
              </a:solidFill>
            </a:endParaRPr>
          </a:p>
        </p:txBody>
      </p:sp>
      <p:pic>
        <p:nvPicPr>
          <p:cNvPr id="1023" name="Shape 1023" descr="2015 SLI.png"/>
          <p:cNvPicPr preferRelativeResize="0"/>
          <p:nvPr/>
        </p:nvPicPr>
        <p:blipFill rotWithShape="1">
          <a:blip r:embed="rId4">
            <a:alphaModFix/>
          </a:blip>
          <a:srcRect l="5535" t="-2530" b="-1603"/>
          <a:stretch/>
        </p:blipFill>
        <p:spPr>
          <a:xfrm>
            <a:off x="5727500" y="1213437"/>
            <a:ext cx="2899699" cy="4240225"/>
          </a:xfrm>
          <a:prstGeom prst="rect">
            <a:avLst/>
          </a:prstGeom>
          <a:noFill/>
          <a:ln w="19050" cap="flat" cmpd="sng">
            <a:solidFill>
              <a:schemeClr val="dk2"/>
            </a:solidFill>
            <a:prstDash val="solid"/>
            <a:round/>
            <a:headEnd type="none" w="med" len="med"/>
            <a:tailEnd type="none" w="med" len="med"/>
          </a:ln>
        </p:spPr>
      </p:pic>
      <p:sp>
        <p:nvSpPr>
          <p:cNvPr id="1024" name="Shape 1024"/>
          <p:cNvSpPr txBox="1">
            <a:spLocks noGrp="1"/>
          </p:cNvSpPr>
          <p:nvPr>
            <p:ph type="sldNum" idx="12"/>
          </p:nvPr>
        </p:nvSpPr>
        <p:spPr>
          <a:xfrm>
            <a:off x="6553200" y="6248400"/>
            <a:ext cx="1904999" cy="457200"/>
          </a:xfrm>
          <a:prstGeom prst="rect">
            <a:avLst/>
          </a:prstGeom>
        </p:spPr>
        <p:txBody>
          <a:bodyPr lIns="91425" tIns="45700" rIns="91425" bIns="45700" anchor="t" anchorCtr="0">
            <a:noAutofit/>
          </a:bodyPr>
          <a:lstStyle/>
          <a:p>
            <a:pPr lvl="0">
              <a:spcBef>
                <a:spcPts val="0"/>
              </a:spcBef>
              <a:buClr>
                <a:schemeClr val="folHlink"/>
              </a:buClr>
              <a:buSzPct val="25000"/>
              <a:buFont typeface="Arial"/>
              <a:buNone/>
            </a:pPr>
            <a:fld id="{00000000-1234-1234-1234-123412341234}" type="slidenum">
              <a:rPr lang="en-US"/>
              <a:t>48</a:t>
            </a:fld>
            <a:endParaRPr lang="en-US"/>
          </a:p>
        </p:txBody>
      </p:sp>
      <p:pic>
        <p:nvPicPr>
          <p:cNvPr id="1025" name="Shape 1025" descr="CHARACTER_matters_Logo_FINAL.jpg"/>
          <p:cNvPicPr preferRelativeResize="0"/>
          <p:nvPr/>
        </p:nvPicPr>
        <p:blipFill>
          <a:blip r:embed="rId5">
            <a:alphaModFix/>
          </a:blip>
          <a:stretch>
            <a:fillRect/>
          </a:stretch>
        </p:blipFill>
        <p:spPr>
          <a:xfrm>
            <a:off x="1979992" y="4469200"/>
            <a:ext cx="3265499" cy="1597949"/>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029"/>
        <p:cNvGrpSpPr/>
        <p:nvPr/>
      </p:nvGrpSpPr>
      <p:grpSpPr>
        <a:xfrm>
          <a:off x="0" y="0"/>
          <a:ext cx="0" cy="0"/>
          <a:chOff x="0" y="0"/>
          <a:chExt cx="0" cy="0"/>
        </a:xfrm>
      </p:grpSpPr>
      <p:sp>
        <p:nvSpPr>
          <p:cNvPr id="1030" name="Shape 1030"/>
          <p:cNvSpPr txBox="1">
            <a:spLocks noGrp="1"/>
          </p:cNvSpPr>
          <p:nvPr>
            <p:ph type="title"/>
          </p:nvPr>
        </p:nvSpPr>
        <p:spPr>
          <a:xfrm>
            <a:off x="685800" y="304800"/>
            <a:ext cx="7772400" cy="9905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800" b="1">
                <a:solidFill>
                  <a:srgbClr val="A2BC36"/>
                </a:solidFill>
              </a:rPr>
              <a:t>Social Studies</a:t>
            </a:r>
          </a:p>
        </p:txBody>
      </p:sp>
      <p:sp>
        <p:nvSpPr>
          <p:cNvPr id="1031" name="Shape 1031"/>
          <p:cNvSpPr txBox="1"/>
          <p:nvPr/>
        </p:nvSpPr>
        <p:spPr>
          <a:xfrm>
            <a:off x="390300" y="1123550"/>
            <a:ext cx="8363400" cy="4853700"/>
          </a:xfrm>
          <a:prstGeom prst="rect">
            <a:avLst/>
          </a:prstGeom>
          <a:noFill/>
          <a:ln>
            <a:noFill/>
          </a:ln>
        </p:spPr>
        <p:txBody>
          <a:bodyPr lIns="91425" tIns="91425" rIns="91425" bIns="91425" anchor="t" anchorCtr="0">
            <a:noAutofit/>
          </a:bodyPr>
          <a:lstStyle/>
          <a:p>
            <a:pPr marL="0" lvl="0" indent="0" rtl="0">
              <a:lnSpc>
                <a:spcPct val="115000"/>
              </a:lnSpc>
              <a:spcBef>
                <a:spcPts val="0"/>
              </a:spcBef>
              <a:buNone/>
            </a:pPr>
            <a:r>
              <a:rPr lang="en-US" sz="2400" b="1">
                <a:solidFill>
                  <a:srgbClr val="FF0000"/>
                </a:solidFill>
              </a:rPr>
              <a:t>Student Opportunities</a:t>
            </a:r>
          </a:p>
          <a:p>
            <a:pPr lvl="0" rtl="0">
              <a:lnSpc>
                <a:spcPct val="115000"/>
              </a:lnSpc>
              <a:spcBef>
                <a:spcPts val="0"/>
              </a:spcBef>
              <a:buNone/>
            </a:pPr>
            <a:endParaRPr sz="1800" b="1">
              <a:solidFill>
                <a:srgbClr val="0B5394"/>
              </a:solidFill>
            </a:endParaRPr>
          </a:p>
          <a:p>
            <a:pPr marL="457200" lvl="0" indent="-342900" rtl="0">
              <a:lnSpc>
                <a:spcPct val="115000"/>
              </a:lnSpc>
              <a:spcBef>
                <a:spcPts val="0"/>
              </a:spcBef>
              <a:buClr>
                <a:srgbClr val="0B5394"/>
              </a:buClr>
              <a:buSzPct val="100000"/>
              <a:buChar char="❏"/>
            </a:pPr>
            <a:r>
              <a:rPr lang="en-US" sz="1800" b="1">
                <a:solidFill>
                  <a:srgbClr val="0B5394"/>
                </a:solidFill>
              </a:rPr>
              <a:t>United States Senate Youth Program</a:t>
            </a:r>
          </a:p>
          <a:p>
            <a:pPr marL="914400" lvl="1" indent="-228600" rtl="0">
              <a:lnSpc>
                <a:spcPct val="115000"/>
              </a:lnSpc>
              <a:spcBef>
                <a:spcPts val="0"/>
              </a:spcBef>
              <a:buClr>
                <a:srgbClr val="0B5394"/>
              </a:buClr>
              <a:buChar char="❏"/>
            </a:pPr>
            <a:r>
              <a:rPr lang="en-US">
                <a:solidFill>
                  <a:srgbClr val="0B5394"/>
                </a:solidFill>
              </a:rPr>
              <a:t>An educational opportunity open to high school juniors and seniors interested in pursuing careers in public service.  </a:t>
            </a:r>
            <a:r>
              <a:rPr lang="en-US">
                <a:solidFill>
                  <a:srgbClr val="0B5394"/>
                </a:solidFill>
                <a:highlight>
                  <a:srgbClr val="FFFFFF"/>
                </a:highlight>
              </a:rPr>
              <a:t>Two student leaders from each state, the District of Columbia and the Department of Defense Education Activity will spend a week in Washington experiencing their national government in action. All transportation, hotel and meal expenses will be provided by The Hearst Foundations. In addition, each delegate will also be awarded a $5,000 College Scholarship for undergraduate studies, with encouragement to pursue coursework in history and political science.</a:t>
            </a:r>
          </a:p>
          <a:p>
            <a:pPr marL="914400" lvl="1" indent="-228600" rtl="0">
              <a:lnSpc>
                <a:spcPct val="115000"/>
              </a:lnSpc>
              <a:spcBef>
                <a:spcPts val="0"/>
              </a:spcBef>
              <a:buClr>
                <a:srgbClr val="0B5394"/>
              </a:buClr>
              <a:buChar char="❏"/>
            </a:pPr>
            <a:r>
              <a:rPr lang="en-US">
                <a:solidFill>
                  <a:srgbClr val="0B5394"/>
                </a:solidFill>
              </a:rPr>
              <a:t>Learn more:  </a:t>
            </a:r>
            <a:r>
              <a:rPr lang="en-US" u="sng">
                <a:solidFill>
                  <a:schemeClr val="hlink"/>
                </a:solidFill>
                <a:hlinkClick r:id="rId3"/>
              </a:rPr>
              <a:t>http://senateyouthnc.webs.com</a:t>
            </a:r>
          </a:p>
          <a:p>
            <a:pPr marL="914400" lvl="1" indent="-228600" rtl="0">
              <a:lnSpc>
                <a:spcPct val="115000"/>
              </a:lnSpc>
              <a:spcBef>
                <a:spcPts val="0"/>
              </a:spcBef>
              <a:buClr>
                <a:srgbClr val="0B5394"/>
              </a:buClr>
              <a:buChar char="❏"/>
            </a:pPr>
            <a:r>
              <a:rPr lang="en-US">
                <a:solidFill>
                  <a:srgbClr val="0B5394"/>
                </a:solidFill>
              </a:rPr>
              <a:t>Contact:  </a:t>
            </a:r>
            <a:r>
              <a:rPr lang="en-US" u="sng">
                <a:solidFill>
                  <a:schemeClr val="hlink"/>
                </a:solidFill>
                <a:hlinkClick r:id="rId4"/>
              </a:rPr>
              <a:t>Michelle.McLaughlin@dpi.nc.gov</a:t>
            </a:r>
            <a:r>
              <a:rPr lang="en-US">
                <a:solidFill>
                  <a:srgbClr val="0B5394"/>
                </a:solidFill>
              </a:rPr>
              <a:t> </a:t>
            </a:r>
          </a:p>
          <a:p>
            <a:pPr marR="0" lvl="0" algn="l" rtl="0">
              <a:lnSpc>
                <a:spcPct val="115000"/>
              </a:lnSpc>
              <a:spcBef>
                <a:spcPts val="0"/>
              </a:spcBef>
              <a:spcAft>
                <a:spcPts val="0"/>
              </a:spcAft>
              <a:buNone/>
            </a:pPr>
            <a:endParaRPr sz="1800">
              <a:solidFill>
                <a:srgbClr val="0B5394"/>
              </a:solidFill>
            </a:endParaRPr>
          </a:p>
        </p:txBody>
      </p:sp>
      <p:sp>
        <p:nvSpPr>
          <p:cNvPr id="1032" name="Shape 1032"/>
          <p:cNvSpPr txBox="1">
            <a:spLocks noGrp="1"/>
          </p:cNvSpPr>
          <p:nvPr>
            <p:ph type="sldNum" idx="12"/>
          </p:nvPr>
        </p:nvSpPr>
        <p:spPr>
          <a:xfrm>
            <a:off x="6553200" y="6248400"/>
            <a:ext cx="1904999" cy="457200"/>
          </a:xfrm>
          <a:prstGeom prst="rect">
            <a:avLst/>
          </a:prstGeom>
        </p:spPr>
        <p:txBody>
          <a:bodyPr lIns="91425" tIns="45700" rIns="91425" bIns="45700" anchor="t" anchorCtr="0">
            <a:noAutofit/>
          </a:bodyPr>
          <a:lstStyle/>
          <a:p>
            <a:pPr lvl="0">
              <a:spcBef>
                <a:spcPts val="0"/>
              </a:spcBef>
              <a:buClr>
                <a:schemeClr val="folHlink"/>
              </a:buClr>
              <a:buSzPct val="25000"/>
              <a:buFont typeface="Arial"/>
              <a:buNone/>
            </a:pPr>
            <a:fld id="{00000000-1234-1234-1234-123412341234}" type="slidenum">
              <a:rPr lang="en-US"/>
              <a:t>49</a:t>
            </a:fld>
            <a:endParaRPr lang="en-US"/>
          </a:p>
        </p:txBody>
      </p:sp>
      <p:pic>
        <p:nvPicPr>
          <p:cNvPr id="1033" name="Shape 1033" descr="us senate youth program.png"/>
          <p:cNvPicPr preferRelativeResize="0"/>
          <p:nvPr/>
        </p:nvPicPr>
        <p:blipFill>
          <a:blip r:embed="rId5">
            <a:alphaModFix/>
          </a:blip>
          <a:stretch>
            <a:fillRect/>
          </a:stretch>
        </p:blipFill>
        <p:spPr>
          <a:xfrm>
            <a:off x="6309450" y="208112"/>
            <a:ext cx="2238375" cy="18954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262101" y="156615"/>
            <a:ext cx="86199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r>
              <a:rPr lang="en-US" sz="3600"/>
              <a:t>Focus Areas for </a:t>
            </a:r>
            <a:r>
              <a:rPr lang="en-US" sz="3600" i="0" u="none" strike="noStrike" cap="none">
                <a:solidFill>
                  <a:srgbClr val="A2BC36"/>
                </a:solidFill>
              </a:rPr>
              <a:t>Efficient, Effective, Sustainable Implementation</a:t>
            </a:r>
            <a:endParaRPr sz="3600" i="0" u="none" strike="noStrike" cap="none">
              <a:solidFill>
                <a:srgbClr val="A2BC36"/>
              </a:solidFill>
            </a:endParaRPr>
          </a:p>
        </p:txBody>
      </p:sp>
      <p:sp>
        <p:nvSpPr>
          <p:cNvPr id="195" name="Shape 195"/>
          <p:cNvSpPr/>
          <p:nvPr/>
        </p:nvSpPr>
        <p:spPr>
          <a:xfrm>
            <a:off x="4741771" y="1726945"/>
            <a:ext cx="2778600" cy="1734300"/>
          </a:xfrm>
          <a:prstGeom prst="round2DiagRect">
            <a:avLst>
              <a:gd name="adj1" fmla="val 16667"/>
              <a:gd name="adj2" fmla="val 0"/>
            </a:avLst>
          </a:prstGeom>
          <a:solidFill>
            <a:srgbClr val="38761D"/>
          </a:solid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Professional Development</a:t>
            </a:r>
            <a:endParaRPr sz="2800" b="1">
              <a:solidFill>
                <a:schemeClr val="lt1"/>
              </a:solidFill>
              <a:latin typeface="Calibri"/>
              <a:ea typeface="Calibri"/>
              <a:cs typeface="Calibri"/>
              <a:sym typeface="Calibri"/>
            </a:endParaRPr>
          </a:p>
        </p:txBody>
      </p:sp>
      <p:sp>
        <p:nvSpPr>
          <p:cNvPr id="196" name="Shape 196"/>
          <p:cNvSpPr/>
          <p:nvPr/>
        </p:nvSpPr>
        <p:spPr>
          <a:xfrm>
            <a:off x="1198183" y="3954713"/>
            <a:ext cx="2778600" cy="1734300"/>
          </a:xfrm>
          <a:prstGeom prst="round2DiagRect">
            <a:avLst>
              <a:gd name="adj1" fmla="val 16667"/>
              <a:gd name="adj2" fmla="val 0"/>
            </a:avLst>
          </a:prstGeom>
          <a:solidFill>
            <a:srgbClr val="BF9000"/>
          </a:solid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 Technical Assistance and Coaching</a:t>
            </a:r>
            <a:r>
              <a:rPr lang="en-US" sz="2800">
                <a:solidFill>
                  <a:schemeClr val="lt1"/>
                </a:solidFill>
                <a:latin typeface="Calibri"/>
                <a:ea typeface="Calibri"/>
                <a:cs typeface="Calibri"/>
                <a:sym typeface="Calibri"/>
              </a:rPr>
              <a:t> </a:t>
            </a:r>
            <a:endParaRPr sz="2800">
              <a:solidFill>
                <a:schemeClr val="lt1"/>
              </a:solidFill>
              <a:latin typeface="Calibri"/>
              <a:ea typeface="Calibri"/>
              <a:cs typeface="Calibri"/>
              <a:sym typeface="Calibri"/>
            </a:endParaRPr>
          </a:p>
        </p:txBody>
      </p:sp>
      <p:sp>
        <p:nvSpPr>
          <p:cNvPr id="197" name="Shape 197"/>
          <p:cNvSpPr/>
          <p:nvPr/>
        </p:nvSpPr>
        <p:spPr>
          <a:xfrm>
            <a:off x="1721917" y="1726954"/>
            <a:ext cx="2778600" cy="1734300"/>
          </a:xfrm>
          <a:prstGeom prst="round2DiagRect">
            <a:avLst>
              <a:gd name="adj1" fmla="val 16667"/>
              <a:gd name="adj2" fmla="val 0"/>
            </a:avLst>
          </a:prstGeom>
          <a:solidFill>
            <a:srgbClr val="1C4587"/>
          </a:solid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Communication and Visibility</a:t>
            </a:r>
            <a:r>
              <a:rPr lang="en-US" sz="2800">
                <a:solidFill>
                  <a:schemeClr val="lt1"/>
                </a:solidFill>
                <a:latin typeface="Calibri"/>
                <a:ea typeface="Calibri"/>
                <a:cs typeface="Calibri"/>
                <a:sym typeface="Calibri"/>
              </a:rPr>
              <a:t> </a:t>
            </a:r>
            <a:endParaRPr sz="2800">
              <a:solidFill>
                <a:schemeClr val="lt1"/>
              </a:solidFill>
              <a:latin typeface="Calibri"/>
              <a:ea typeface="Calibri"/>
              <a:cs typeface="Calibri"/>
              <a:sym typeface="Calibri"/>
            </a:endParaRPr>
          </a:p>
        </p:txBody>
      </p:sp>
      <p:sp>
        <p:nvSpPr>
          <p:cNvPr id="198" name="Shape 198"/>
          <p:cNvSpPr/>
          <p:nvPr/>
        </p:nvSpPr>
        <p:spPr>
          <a:xfrm>
            <a:off x="4321424" y="3954719"/>
            <a:ext cx="2778600" cy="1734300"/>
          </a:xfrm>
          <a:prstGeom prst="round2DiagRect">
            <a:avLst>
              <a:gd name="adj1" fmla="val 16667"/>
              <a:gd name="adj2" fmla="val 0"/>
            </a:avLst>
          </a:prstGeom>
          <a:solidFill>
            <a:srgbClr val="85200C"/>
          </a:solid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Research and Evaluation</a:t>
            </a:r>
            <a:r>
              <a:rPr lang="en-US" sz="2800">
                <a:solidFill>
                  <a:schemeClr val="lt1"/>
                </a:solidFill>
                <a:latin typeface="Calibri"/>
                <a:ea typeface="Calibri"/>
                <a:cs typeface="Calibri"/>
                <a:sym typeface="Calibri"/>
              </a:rPr>
              <a:t> </a:t>
            </a:r>
            <a:endParaRPr sz="2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7693095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037"/>
        <p:cNvGrpSpPr/>
        <p:nvPr/>
      </p:nvGrpSpPr>
      <p:grpSpPr>
        <a:xfrm>
          <a:off x="0" y="0"/>
          <a:ext cx="0" cy="0"/>
          <a:chOff x="0" y="0"/>
          <a:chExt cx="0" cy="0"/>
        </a:xfrm>
      </p:grpSpPr>
      <p:sp>
        <p:nvSpPr>
          <p:cNvPr id="1038" name="Shape 1038"/>
          <p:cNvSpPr txBox="1">
            <a:spLocks noGrp="1"/>
          </p:cNvSpPr>
          <p:nvPr>
            <p:ph type="title"/>
          </p:nvPr>
        </p:nvSpPr>
        <p:spPr>
          <a:xfrm>
            <a:off x="71437" y="304800"/>
            <a:ext cx="8889900" cy="12399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A2BC36"/>
              </a:buClr>
              <a:buSzPct val="25000"/>
              <a:buFont typeface="Arial"/>
              <a:buNone/>
            </a:pPr>
            <a:r>
              <a:rPr lang="en-US" sz="3800" b="1" i="0" u="none" strike="noStrike" cap="none" dirty="0">
                <a:solidFill>
                  <a:srgbClr val="A2BC36"/>
                </a:solidFill>
                <a:latin typeface="Arial"/>
                <a:ea typeface="Arial"/>
                <a:cs typeface="Arial"/>
                <a:sym typeface="Arial"/>
              </a:rPr>
              <a:t>Staying Connected to Social Studies</a:t>
            </a:r>
          </a:p>
        </p:txBody>
      </p:sp>
      <p:sp>
        <p:nvSpPr>
          <p:cNvPr id="1039" name="Shape 1039"/>
          <p:cNvSpPr txBox="1"/>
          <p:nvPr/>
        </p:nvSpPr>
        <p:spPr>
          <a:xfrm>
            <a:off x="8113000" y="6248425"/>
            <a:ext cx="770700"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a:solidFill>
                  <a:srgbClr val="A2BC36"/>
                </a:solidFill>
                <a:latin typeface="Arial"/>
                <a:ea typeface="Arial"/>
                <a:cs typeface="Arial"/>
                <a:sym typeface="Arial"/>
              </a:rPr>
              <a:t>50</a:t>
            </a:fld>
            <a:endParaRPr lang="en-US" sz="1400" b="0" i="0" u="none">
              <a:solidFill>
                <a:srgbClr val="A2BC36"/>
              </a:solidFill>
              <a:latin typeface="Arial"/>
              <a:ea typeface="Arial"/>
              <a:cs typeface="Arial"/>
              <a:sym typeface="Arial"/>
            </a:endParaRPr>
          </a:p>
        </p:txBody>
      </p:sp>
      <p:pic>
        <p:nvPicPr>
          <p:cNvPr id="1040" name="Shape 1040"/>
          <p:cNvPicPr preferRelativeResize="0"/>
          <p:nvPr/>
        </p:nvPicPr>
        <p:blipFill rotWithShape="1">
          <a:blip r:embed="rId3">
            <a:alphaModFix/>
          </a:blip>
          <a:srcRect/>
          <a:stretch/>
        </p:blipFill>
        <p:spPr>
          <a:xfrm>
            <a:off x="5959562" y="1711375"/>
            <a:ext cx="2747999" cy="2457300"/>
          </a:xfrm>
          <a:prstGeom prst="rect">
            <a:avLst/>
          </a:prstGeom>
          <a:noFill/>
          <a:ln>
            <a:noFill/>
          </a:ln>
        </p:spPr>
      </p:pic>
      <p:sp>
        <p:nvSpPr>
          <p:cNvPr id="1041" name="Shape 1041"/>
          <p:cNvSpPr txBox="1">
            <a:spLocks noGrp="1"/>
          </p:cNvSpPr>
          <p:nvPr>
            <p:ph type="body" idx="1"/>
          </p:nvPr>
        </p:nvSpPr>
        <p:spPr>
          <a:xfrm>
            <a:off x="274637" y="1544637"/>
            <a:ext cx="5013300" cy="4213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dirty="0"/>
          </a:p>
          <a:p>
            <a:pPr marL="457200" lvl="0" indent="-381000" rtl="0">
              <a:spcBef>
                <a:spcPts val="0"/>
              </a:spcBef>
              <a:buClr>
                <a:srgbClr val="0D4376"/>
              </a:buClr>
              <a:buSzPct val="100000"/>
              <a:buFont typeface="Arial"/>
            </a:pPr>
            <a:r>
              <a:rPr lang="en-US" sz="2400" dirty="0">
                <a:solidFill>
                  <a:srgbClr val="0D4376"/>
                </a:solidFill>
              </a:rPr>
              <a:t>Subscribe to our </a:t>
            </a:r>
            <a:r>
              <a:rPr lang="en-US" sz="2400" u="sng" dirty="0">
                <a:solidFill>
                  <a:schemeClr val="hlink"/>
                </a:solidFill>
                <a:hlinkClick r:id="rId4"/>
              </a:rPr>
              <a:t>GovDelivery Listserv</a:t>
            </a:r>
          </a:p>
          <a:p>
            <a:pPr marL="457200" marR="0" lvl="0" indent="-381000" algn="l" rtl="0">
              <a:lnSpc>
                <a:spcPct val="100000"/>
              </a:lnSpc>
              <a:spcBef>
                <a:spcPts val="0"/>
              </a:spcBef>
              <a:spcAft>
                <a:spcPts val="0"/>
              </a:spcAft>
              <a:buClr>
                <a:srgbClr val="0D4376"/>
              </a:buClr>
              <a:buSzPct val="100000"/>
              <a:buFont typeface="Arial"/>
            </a:pPr>
            <a:r>
              <a:rPr lang="en-US" sz="2400" dirty="0">
                <a:solidFill>
                  <a:srgbClr val="073763"/>
                </a:solidFill>
              </a:rPr>
              <a:t>Listen to </a:t>
            </a:r>
            <a:r>
              <a:rPr lang="en-US" sz="2400" b="0" i="0" u="sng" strike="noStrike" cap="none" dirty="0">
                <a:solidFill>
                  <a:schemeClr val="hlink"/>
                </a:solidFill>
                <a:latin typeface="Arial"/>
                <a:ea typeface="Arial"/>
                <a:cs typeface="Arial"/>
                <a:sym typeface="Arial"/>
                <a:hlinkClick r:id="rId5"/>
              </a:rPr>
              <a:t>Archived Webinars </a:t>
            </a:r>
          </a:p>
          <a:p>
            <a:pPr marL="457200" marR="0" lvl="0" indent="-381000" algn="l" rtl="0">
              <a:lnSpc>
                <a:spcPct val="100000"/>
              </a:lnSpc>
              <a:spcBef>
                <a:spcPts val="0"/>
              </a:spcBef>
              <a:spcAft>
                <a:spcPts val="0"/>
              </a:spcAft>
              <a:buClr>
                <a:srgbClr val="0D4376"/>
              </a:buClr>
              <a:buSzPct val="100000"/>
              <a:buFont typeface="Arial"/>
            </a:pPr>
            <a:r>
              <a:rPr lang="en-US" sz="2400" dirty="0">
                <a:solidFill>
                  <a:srgbClr val="0D4376"/>
                </a:solidFill>
              </a:rPr>
              <a:t>Like us on </a:t>
            </a:r>
            <a:r>
              <a:rPr lang="en-US" sz="2400" u="sng" dirty="0">
                <a:solidFill>
                  <a:schemeClr val="hlink"/>
                </a:solidFill>
                <a:hlinkClick r:id="rId6"/>
              </a:rPr>
              <a:t>Facebook</a:t>
            </a:r>
            <a:r>
              <a:rPr lang="en-US" sz="2400" b="0" i="0" u="none" strike="noStrike" cap="none" dirty="0">
                <a:solidFill>
                  <a:srgbClr val="0D4376"/>
                </a:solidFill>
                <a:latin typeface="Arial"/>
                <a:ea typeface="Arial"/>
                <a:cs typeface="Arial"/>
                <a:sym typeface="Arial"/>
              </a:rPr>
              <a:t> </a:t>
            </a:r>
          </a:p>
          <a:p>
            <a:pPr marL="457200" marR="0" lvl="0" indent="-381000" algn="l" rtl="0">
              <a:lnSpc>
                <a:spcPct val="100000"/>
              </a:lnSpc>
              <a:spcBef>
                <a:spcPts val="0"/>
              </a:spcBef>
              <a:spcAft>
                <a:spcPts val="0"/>
              </a:spcAft>
              <a:buClr>
                <a:srgbClr val="0D4376"/>
              </a:buClr>
              <a:buSzPct val="100000"/>
              <a:buFont typeface="Arial"/>
            </a:pPr>
            <a:r>
              <a:rPr lang="en-US" sz="2400" dirty="0">
                <a:solidFill>
                  <a:srgbClr val="0D4376"/>
                </a:solidFill>
              </a:rPr>
              <a:t>Follow us on Twitter</a:t>
            </a:r>
            <a:r>
              <a:rPr lang="en-US" sz="2400" b="0" i="0" u="none" strike="noStrike" cap="none" dirty="0">
                <a:solidFill>
                  <a:srgbClr val="0D4376"/>
                </a:solidFill>
                <a:latin typeface="Arial"/>
                <a:ea typeface="Arial"/>
                <a:cs typeface="Arial"/>
                <a:sym typeface="Arial"/>
              </a:rPr>
              <a:t> </a:t>
            </a:r>
          </a:p>
          <a:p>
            <a:pPr marL="457200" lvl="0" indent="-381000" rtl="0">
              <a:spcBef>
                <a:spcPts val="0"/>
              </a:spcBef>
              <a:buClr>
                <a:srgbClr val="0D4376"/>
              </a:buClr>
              <a:buSzPct val="100000"/>
              <a:buFont typeface="Arial"/>
            </a:pPr>
            <a:r>
              <a:rPr lang="en-US" sz="2400" dirty="0">
                <a:solidFill>
                  <a:srgbClr val="0D4376"/>
                </a:solidFill>
              </a:rPr>
              <a:t>Get reminders of upcoming events by registering with </a:t>
            </a:r>
            <a:r>
              <a:rPr lang="en-US" sz="2400" u="sng" dirty="0">
                <a:solidFill>
                  <a:schemeClr val="hlink"/>
                </a:solidFill>
                <a:hlinkClick r:id="rId7"/>
              </a:rPr>
              <a:t>Remind.com</a:t>
            </a:r>
            <a:r>
              <a:rPr lang="en-US" sz="2400" dirty="0">
                <a:solidFill>
                  <a:srgbClr val="0D4376"/>
                </a:solidFill>
              </a:rPr>
              <a:t> either via email or cell phone.</a:t>
            </a:r>
          </a:p>
          <a:p>
            <a:pPr marL="457200" marR="0" lvl="0" indent="-419100" algn="l" rtl="0">
              <a:lnSpc>
                <a:spcPct val="100000"/>
              </a:lnSpc>
              <a:spcBef>
                <a:spcPts val="0"/>
              </a:spcBef>
              <a:spcAft>
                <a:spcPts val="0"/>
              </a:spcAft>
              <a:buClr>
                <a:srgbClr val="0D4376"/>
              </a:buClr>
              <a:buSzPct val="25000"/>
              <a:buFont typeface="Arial"/>
              <a:buNone/>
            </a:pPr>
            <a:endParaRPr sz="2400" b="0" i="0" u="none" strike="noStrike" cap="none" dirty="0">
              <a:solidFill>
                <a:srgbClr val="0D4376"/>
              </a:solidFill>
              <a:latin typeface="Arial"/>
              <a:ea typeface="Arial"/>
              <a:cs typeface="Arial"/>
              <a:sym typeface="Arial"/>
            </a:endParaRPr>
          </a:p>
          <a:p>
            <a:pPr marL="457200" marR="0" lvl="0" indent="-419100" algn="l" rtl="0">
              <a:lnSpc>
                <a:spcPct val="100000"/>
              </a:lnSpc>
              <a:spcBef>
                <a:spcPts val="0"/>
              </a:spcBef>
              <a:spcAft>
                <a:spcPts val="0"/>
              </a:spcAft>
              <a:buClr>
                <a:srgbClr val="0D4376"/>
              </a:buClr>
              <a:buSzPct val="25000"/>
              <a:buFont typeface="Arial"/>
              <a:buNone/>
            </a:pPr>
            <a:r>
              <a:rPr lang="en-US" sz="3000" b="0" i="0" u="none" strike="noStrike" cap="none" dirty="0">
                <a:solidFill>
                  <a:srgbClr val="0D4376"/>
                </a:solidFill>
                <a:latin typeface="Arial"/>
                <a:ea typeface="Arial"/>
                <a:cs typeface="Arial"/>
                <a:sym typeface="Arial"/>
              </a:rPr>
              <a:t>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Shape 448"/>
          <p:cNvSpPr txBox="1">
            <a:spLocks noGrp="1"/>
          </p:cNvSpPr>
          <p:nvPr>
            <p:ph type="title"/>
          </p:nvPr>
        </p:nvSpPr>
        <p:spPr>
          <a:xfrm>
            <a:off x="685787" y="104950"/>
            <a:ext cx="7772400" cy="9905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800" b="1" u="sng" dirty="0">
                <a:solidFill>
                  <a:schemeClr val="hlink"/>
                </a:solidFill>
                <a:hlinkClick r:id="rId3"/>
              </a:rPr>
              <a:t>Division Overview </a:t>
            </a:r>
          </a:p>
        </p:txBody>
      </p:sp>
      <p:graphicFrame>
        <p:nvGraphicFramePr>
          <p:cNvPr id="449" name="Shape 449"/>
          <p:cNvGraphicFramePr/>
          <p:nvPr>
            <p:extLst>
              <p:ext uri="{D42A27DB-BD31-4B8C-83A1-F6EECF244321}">
                <p14:modId xmlns:p14="http://schemas.microsoft.com/office/powerpoint/2010/main" val="146717265"/>
              </p:ext>
            </p:extLst>
          </p:nvPr>
        </p:nvGraphicFramePr>
        <p:xfrm>
          <a:off x="418337" y="1160145"/>
          <a:ext cx="8545300" cy="4678530"/>
        </p:xfrm>
        <a:graphic>
          <a:graphicData uri="http://schemas.openxmlformats.org/drawingml/2006/table">
            <a:tbl>
              <a:tblPr>
                <a:noFill/>
                <a:tableStyleId>{F0A27209-E802-4DC6-AC73-65B1D73BBAC3}</a:tableStyleId>
              </a:tblPr>
              <a:tblGrid>
                <a:gridCol w="3395425">
                  <a:extLst>
                    <a:ext uri="{9D8B030D-6E8A-4147-A177-3AD203B41FA5}">
                      <a16:colId xmlns:a16="http://schemas.microsoft.com/office/drawing/2014/main" val="20000"/>
                    </a:ext>
                  </a:extLst>
                </a:gridCol>
                <a:gridCol w="1544950">
                  <a:extLst>
                    <a:ext uri="{9D8B030D-6E8A-4147-A177-3AD203B41FA5}">
                      <a16:colId xmlns:a16="http://schemas.microsoft.com/office/drawing/2014/main" val="20001"/>
                    </a:ext>
                  </a:extLst>
                </a:gridCol>
                <a:gridCol w="3604925">
                  <a:extLst>
                    <a:ext uri="{9D8B030D-6E8A-4147-A177-3AD203B41FA5}">
                      <a16:colId xmlns:a16="http://schemas.microsoft.com/office/drawing/2014/main" val="20002"/>
                    </a:ext>
                  </a:extLst>
                </a:gridCol>
              </a:tblGrid>
              <a:tr h="381000">
                <a:tc>
                  <a:txBody>
                    <a:bodyPr/>
                    <a:lstStyle/>
                    <a:p>
                      <a:pPr lvl="0">
                        <a:spcBef>
                          <a:spcPts val="0"/>
                        </a:spcBef>
                        <a:buNone/>
                      </a:pPr>
                      <a:r>
                        <a:rPr lang="en-US" b="1"/>
                        <a:t>Section Overview/Slides</a:t>
                      </a:r>
                    </a:p>
                  </a:txBody>
                  <a:tcPr marL="91425" marR="91425" marT="91425" marB="91425">
                    <a:solidFill>
                      <a:srgbClr val="9FC5E8"/>
                    </a:solidFill>
                  </a:tcPr>
                </a:tc>
                <a:tc>
                  <a:txBody>
                    <a:bodyPr/>
                    <a:lstStyle/>
                    <a:p>
                      <a:pPr lvl="0">
                        <a:spcBef>
                          <a:spcPts val="0"/>
                        </a:spcBef>
                        <a:buNone/>
                      </a:pPr>
                      <a:r>
                        <a:rPr lang="en-US" b="1"/>
                        <a:t>NCDPI Contact</a:t>
                      </a:r>
                    </a:p>
                  </a:txBody>
                  <a:tcPr marL="91425" marR="91425" marT="91425" marB="91425">
                    <a:solidFill>
                      <a:srgbClr val="9FC5E8"/>
                    </a:solidFill>
                  </a:tcPr>
                </a:tc>
                <a:tc>
                  <a:txBody>
                    <a:bodyPr/>
                    <a:lstStyle/>
                    <a:p>
                      <a:pPr lvl="0">
                        <a:spcBef>
                          <a:spcPts val="0"/>
                        </a:spcBef>
                        <a:buNone/>
                      </a:pPr>
                      <a:r>
                        <a:rPr lang="en-US" b="1" dirty="0"/>
                        <a:t>Resource Links</a:t>
                      </a:r>
                    </a:p>
                  </a:txBody>
                  <a:tcPr marL="91425" marR="91425" marT="91425" marB="91425">
                    <a:solidFill>
                      <a:srgbClr val="9FC5E8"/>
                    </a:solidFill>
                  </a:tcPr>
                </a:tc>
                <a:extLst>
                  <a:ext uri="{0D108BD9-81ED-4DB2-BD59-A6C34878D82A}">
                    <a16:rowId xmlns:a16="http://schemas.microsoft.com/office/drawing/2014/main" val="10000"/>
                  </a:ext>
                </a:extLst>
              </a:tr>
              <a:tr h="381000">
                <a:tc>
                  <a:txBody>
                    <a:bodyPr/>
                    <a:lstStyle/>
                    <a:p>
                      <a:pPr lvl="0">
                        <a:spcBef>
                          <a:spcPts val="0"/>
                        </a:spcBef>
                        <a:buNone/>
                      </a:pPr>
                      <a:r>
                        <a:rPr lang="en-US" sz="1200" u="sng" dirty="0">
                          <a:solidFill>
                            <a:schemeClr val="hlink"/>
                          </a:solidFill>
                          <a:hlinkClick r:id="rId4"/>
                        </a:rPr>
                        <a:t>ELA</a:t>
                      </a:r>
                      <a:r>
                        <a:rPr lang="en-US" sz="1200" dirty="0"/>
                        <a:t> </a:t>
                      </a:r>
                    </a:p>
                  </a:txBody>
                  <a:tcPr marL="91425" marR="91425" marT="91425" marB="91425"/>
                </a:tc>
                <a:tc>
                  <a:txBody>
                    <a:bodyPr/>
                    <a:lstStyle/>
                    <a:p>
                      <a:pPr lvl="0">
                        <a:spcBef>
                          <a:spcPts val="0"/>
                        </a:spcBef>
                        <a:buNone/>
                      </a:pPr>
                      <a:r>
                        <a:rPr lang="en-US" sz="1200"/>
                        <a:t>Dr. Julie Joslin </a:t>
                      </a:r>
                    </a:p>
                  </a:txBody>
                  <a:tcPr marL="91425" marR="91425" marT="91425" marB="91425"/>
                </a:tc>
                <a:tc>
                  <a:txBody>
                    <a:bodyPr/>
                    <a:lstStyle/>
                    <a:p>
                      <a:pPr lvl="0" rtl="0">
                        <a:spcBef>
                          <a:spcPts val="0"/>
                        </a:spcBef>
                        <a:buNone/>
                      </a:pPr>
                      <a:r>
                        <a:rPr lang="en-US" sz="1200" u="sng">
                          <a:solidFill>
                            <a:schemeClr val="hlink"/>
                          </a:solidFill>
                          <a:hlinkClick r:id="rId5"/>
                        </a:rPr>
                        <a:t>ELA Wiki</a:t>
                      </a:r>
                      <a:r>
                        <a:rPr lang="en-US" sz="1200"/>
                        <a:t> </a:t>
                      </a:r>
                    </a:p>
                    <a:p>
                      <a:pPr lvl="0">
                        <a:spcBef>
                          <a:spcPts val="0"/>
                        </a:spcBef>
                        <a:buNone/>
                      </a:pPr>
                      <a:r>
                        <a:rPr lang="en-US" sz="1200" u="sng">
                          <a:solidFill>
                            <a:schemeClr val="hlink"/>
                          </a:solidFill>
                          <a:hlinkClick r:id="rId6"/>
                        </a:rPr>
                        <a:t>ELA Livebinder</a:t>
                      </a:r>
                    </a:p>
                  </a:txBody>
                  <a:tcPr marL="91425" marR="91425" marT="91425" marB="91425"/>
                </a:tc>
                <a:extLst>
                  <a:ext uri="{0D108BD9-81ED-4DB2-BD59-A6C34878D82A}">
                    <a16:rowId xmlns:a16="http://schemas.microsoft.com/office/drawing/2014/main" val="10001"/>
                  </a:ext>
                </a:extLst>
              </a:tr>
              <a:tr h="381000">
                <a:tc>
                  <a:txBody>
                    <a:bodyPr/>
                    <a:lstStyle/>
                    <a:p>
                      <a:pPr lvl="0">
                        <a:spcBef>
                          <a:spcPts val="0"/>
                        </a:spcBef>
                        <a:buNone/>
                      </a:pPr>
                      <a:r>
                        <a:rPr lang="en-US" sz="1200" u="sng" dirty="0">
                          <a:solidFill>
                            <a:schemeClr val="hlink"/>
                          </a:solidFill>
                          <a:hlinkClick r:id="rId7"/>
                        </a:rPr>
                        <a:t>Global Education</a:t>
                      </a:r>
                      <a:r>
                        <a:rPr lang="en-US" sz="1200" dirty="0"/>
                        <a:t> </a:t>
                      </a:r>
                    </a:p>
                  </a:txBody>
                  <a:tcPr marL="91425" marR="91425" marT="91425" marB="91425"/>
                </a:tc>
                <a:tc>
                  <a:txBody>
                    <a:bodyPr/>
                    <a:lstStyle/>
                    <a:p>
                      <a:pPr lvl="0">
                        <a:spcBef>
                          <a:spcPts val="0"/>
                        </a:spcBef>
                        <a:buNone/>
                      </a:pPr>
                      <a:r>
                        <a:rPr lang="en-US" sz="1200"/>
                        <a:t>Helga Fasciano</a:t>
                      </a:r>
                    </a:p>
                  </a:txBody>
                  <a:tcPr marL="91425" marR="91425" marT="91425" marB="91425"/>
                </a:tc>
                <a:tc>
                  <a:txBody>
                    <a:bodyPr/>
                    <a:lstStyle/>
                    <a:p>
                      <a:pPr lvl="0">
                        <a:spcBef>
                          <a:spcPts val="0"/>
                        </a:spcBef>
                        <a:buNone/>
                      </a:pPr>
                      <a:r>
                        <a:rPr lang="en-US" u="sng">
                          <a:solidFill>
                            <a:schemeClr val="hlink"/>
                          </a:solidFill>
                          <a:hlinkClick r:id="rId7"/>
                        </a:rPr>
                        <a:t>http://www.ncpublicschools.org/globaled/</a:t>
                      </a:r>
                      <a:r>
                        <a:rPr lang="en-US"/>
                        <a:t> </a:t>
                      </a:r>
                    </a:p>
                    <a:p>
                      <a:pPr lvl="0">
                        <a:spcBef>
                          <a:spcPts val="0"/>
                        </a:spcBef>
                        <a:buNone/>
                      </a:pPr>
                      <a:r>
                        <a:rPr lang="en-US" sz="1200" u="sng">
                          <a:solidFill>
                            <a:schemeClr val="hlink"/>
                          </a:solidFill>
                          <a:hlinkClick r:id="rId8"/>
                        </a:rPr>
                        <a:t>Global Education Wiki</a:t>
                      </a:r>
                    </a:p>
                  </a:txBody>
                  <a:tcPr marL="91425" marR="91425" marT="91425" marB="91425"/>
                </a:tc>
                <a:extLst>
                  <a:ext uri="{0D108BD9-81ED-4DB2-BD59-A6C34878D82A}">
                    <a16:rowId xmlns:a16="http://schemas.microsoft.com/office/drawing/2014/main" val="10002"/>
                  </a:ext>
                </a:extLst>
              </a:tr>
              <a:tr h="381000">
                <a:tc>
                  <a:txBody>
                    <a:bodyPr/>
                    <a:lstStyle/>
                    <a:p>
                      <a:pPr lvl="0" rtl="0">
                        <a:spcBef>
                          <a:spcPts val="0"/>
                        </a:spcBef>
                        <a:buNone/>
                      </a:pPr>
                      <a:r>
                        <a:rPr lang="en-US" sz="1200" u="sng">
                          <a:solidFill>
                            <a:schemeClr val="hlink"/>
                          </a:solidFill>
                          <a:hlinkClick r:id="rId9"/>
                        </a:rPr>
                        <a:t>Healthy Schools</a:t>
                      </a:r>
                      <a:r>
                        <a:rPr lang="en-US" sz="1200"/>
                        <a:t> </a:t>
                      </a:r>
                    </a:p>
                    <a:p>
                      <a:pPr lvl="0" rtl="0">
                        <a:spcBef>
                          <a:spcPts val="0"/>
                        </a:spcBef>
                        <a:buNone/>
                      </a:pPr>
                      <a:r>
                        <a:rPr lang="en-US" sz="1200" u="sng">
                          <a:solidFill>
                            <a:schemeClr val="hlink"/>
                          </a:solidFill>
                          <a:hlinkClick r:id="rId10"/>
                        </a:rPr>
                        <a:t>Healthful Living</a:t>
                      </a:r>
                    </a:p>
                    <a:p>
                      <a:pPr lvl="0" rtl="0">
                        <a:spcBef>
                          <a:spcPts val="0"/>
                        </a:spcBef>
                        <a:buNone/>
                      </a:pPr>
                      <a:r>
                        <a:rPr lang="en-US" sz="1200" u="sng">
                          <a:solidFill>
                            <a:schemeClr val="hlink"/>
                          </a:solidFill>
                          <a:hlinkClick r:id="rId11"/>
                        </a:rPr>
                        <a:t>Middle School Athletics</a:t>
                      </a:r>
                      <a:r>
                        <a:rPr lang="en-US" sz="1200"/>
                        <a:t> </a:t>
                      </a:r>
                    </a:p>
                    <a:p>
                      <a:pPr lvl="0">
                        <a:spcBef>
                          <a:spcPts val="0"/>
                        </a:spcBef>
                        <a:buNone/>
                      </a:pPr>
                      <a:r>
                        <a:rPr lang="en-US" sz="1200">
                          <a:solidFill>
                            <a:schemeClr val="dk1"/>
                          </a:solidFill>
                        </a:rPr>
                        <a:t>Reproductive Health/Safety Ed</a:t>
                      </a:r>
                    </a:p>
                  </a:txBody>
                  <a:tcPr marL="91425" marR="91425" marT="91425" marB="91425"/>
                </a:tc>
                <a:tc>
                  <a:txBody>
                    <a:bodyPr/>
                    <a:lstStyle/>
                    <a:p>
                      <a:pPr lvl="0">
                        <a:spcBef>
                          <a:spcPts val="0"/>
                        </a:spcBef>
                        <a:buNone/>
                      </a:pPr>
                      <a:r>
                        <a:rPr lang="en-US" sz="1200"/>
                        <a:t>Dr. Ellen Essick</a:t>
                      </a:r>
                    </a:p>
                  </a:txBody>
                  <a:tcPr marL="91425" marR="91425" marT="91425" marB="91425"/>
                </a:tc>
                <a:tc>
                  <a:txBody>
                    <a:bodyPr/>
                    <a:lstStyle/>
                    <a:p>
                      <a:pPr lvl="0" rtl="0">
                        <a:spcBef>
                          <a:spcPts val="0"/>
                        </a:spcBef>
                        <a:buNone/>
                      </a:pPr>
                      <a:endParaRPr sz="1200"/>
                    </a:p>
                    <a:p>
                      <a:pPr lvl="0">
                        <a:spcBef>
                          <a:spcPts val="0"/>
                        </a:spcBef>
                        <a:buNone/>
                      </a:pPr>
                      <a:r>
                        <a:rPr lang="en-US" sz="1200" u="sng">
                          <a:solidFill>
                            <a:schemeClr val="hlink"/>
                          </a:solidFill>
                          <a:hlinkClick r:id="rId12"/>
                        </a:rPr>
                        <a:t>Healthful Living Wiki</a:t>
                      </a:r>
                    </a:p>
                  </a:txBody>
                  <a:tcPr marL="91425" marR="91425" marT="91425" marB="91425"/>
                </a:tc>
                <a:extLst>
                  <a:ext uri="{0D108BD9-81ED-4DB2-BD59-A6C34878D82A}">
                    <a16:rowId xmlns:a16="http://schemas.microsoft.com/office/drawing/2014/main" val="10003"/>
                  </a:ext>
                </a:extLst>
              </a:tr>
              <a:tr h="381000">
                <a:tc>
                  <a:txBody>
                    <a:bodyPr/>
                    <a:lstStyle/>
                    <a:p>
                      <a:pPr lvl="0" rtl="0">
                        <a:spcBef>
                          <a:spcPts val="0"/>
                        </a:spcBef>
                        <a:buNone/>
                      </a:pPr>
                      <a:r>
                        <a:rPr lang="en-US" sz="1200"/>
                        <a:t>K-12 Program Areas </a:t>
                      </a:r>
                    </a:p>
                    <a:p>
                      <a:pPr lvl="0" rtl="0">
                        <a:spcBef>
                          <a:spcPts val="0"/>
                        </a:spcBef>
                        <a:buNone/>
                      </a:pPr>
                      <a:r>
                        <a:rPr lang="en-US" sz="1200" u="sng">
                          <a:solidFill>
                            <a:schemeClr val="hlink"/>
                          </a:solidFill>
                          <a:hlinkClick r:id="rId13"/>
                        </a:rPr>
                        <a:t>Arts Education</a:t>
                      </a:r>
                      <a:r>
                        <a:rPr lang="en-US" sz="1200"/>
                        <a:t> </a:t>
                      </a:r>
                    </a:p>
                    <a:p>
                      <a:pPr lvl="0" rtl="0">
                        <a:spcBef>
                          <a:spcPts val="0"/>
                        </a:spcBef>
                        <a:buNone/>
                      </a:pPr>
                      <a:r>
                        <a:rPr lang="en-US" sz="1200" u="sng">
                          <a:solidFill>
                            <a:schemeClr val="hlink"/>
                          </a:solidFill>
                          <a:hlinkClick r:id="rId14"/>
                        </a:rPr>
                        <a:t>English Language Development</a:t>
                      </a:r>
                      <a:r>
                        <a:rPr lang="en-US" sz="1200"/>
                        <a:t> (ESL/Title III)</a:t>
                      </a:r>
                    </a:p>
                    <a:p>
                      <a:pPr lvl="0" rtl="0">
                        <a:spcBef>
                          <a:spcPts val="0"/>
                        </a:spcBef>
                        <a:buNone/>
                      </a:pPr>
                      <a:r>
                        <a:rPr lang="en-US" sz="1200" u="sng">
                          <a:solidFill>
                            <a:schemeClr val="hlink"/>
                          </a:solidFill>
                          <a:hlinkClick r:id="rId15"/>
                        </a:rPr>
                        <a:t>School Counseling</a:t>
                      </a:r>
                    </a:p>
                    <a:p>
                      <a:pPr lvl="0">
                        <a:spcBef>
                          <a:spcPts val="0"/>
                        </a:spcBef>
                        <a:buNone/>
                      </a:pPr>
                      <a:r>
                        <a:rPr lang="en-US" sz="1200" u="sng">
                          <a:solidFill>
                            <a:schemeClr val="hlink"/>
                          </a:solidFill>
                          <a:hlinkClick r:id="rId16"/>
                        </a:rPr>
                        <a:t>World Languages</a:t>
                      </a:r>
                    </a:p>
                  </a:txBody>
                  <a:tcPr marL="91425" marR="91425" marT="91425" marB="91425"/>
                </a:tc>
                <a:tc>
                  <a:txBody>
                    <a:bodyPr/>
                    <a:lstStyle/>
                    <a:p>
                      <a:pPr lvl="0">
                        <a:spcBef>
                          <a:spcPts val="0"/>
                        </a:spcBef>
                        <a:buNone/>
                      </a:pPr>
                      <a:r>
                        <a:rPr lang="en-US" sz="1200"/>
                        <a:t>Christie Lynch Ebert</a:t>
                      </a:r>
                    </a:p>
                  </a:txBody>
                  <a:tcPr marL="91425" marR="91425" marT="91425" marB="91425"/>
                </a:tc>
                <a:tc>
                  <a:txBody>
                    <a:bodyPr/>
                    <a:lstStyle/>
                    <a:p>
                      <a:pPr lvl="0" rtl="0">
                        <a:spcBef>
                          <a:spcPts val="0"/>
                        </a:spcBef>
                        <a:buNone/>
                      </a:pPr>
                      <a:endParaRPr sz="1200"/>
                    </a:p>
                    <a:p>
                      <a:pPr lvl="0" rtl="0">
                        <a:spcBef>
                          <a:spcPts val="0"/>
                        </a:spcBef>
                        <a:buNone/>
                      </a:pPr>
                      <a:r>
                        <a:rPr lang="en-US" sz="1200" u="sng">
                          <a:solidFill>
                            <a:schemeClr val="hlink"/>
                          </a:solidFill>
                          <a:hlinkClick r:id="rId17"/>
                        </a:rPr>
                        <a:t>Arts Ed Wiki</a:t>
                      </a:r>
                    </a:p>
                    <a:p>
                      <a:pPr lvl="0" rtl="0">
                        <a:spcBef>
                          <a:spcPts val="0"/>
                        </a:spcBef>
                        <a:buNone/>
                      </a:pPr>
                      <a:r>
                        <a:rPr lang="en-US" sz="1200" u="sng">
                          <a:solidFill>
                            <a:schemeClr val="hlink"/>
                          </a:solidFill>
                          <a:hlinkClick r:id="rId18"/>
                        </a:rPr>
                        <a:t>English Language Development Wiki</a:t>
                      </a:r>
                    </a:p>
                    <a:p>
                      <a:pPr lvl="0" rtl="0">
                        <a:spcBef>
                          <a:spcPts val="0"/>
                        </a:spcBef>
                        <a:buNone/>
                      </a:pPr>
                      <a:r>
                        <a:rPr lang="en-US" sz="1200" u="sng">
                          <a:solidFill>
                            <a:schemeClr val="hlink"/>
                          </a:solidFill>
                          <a:hlinkClick r:id="rId19"/>
                        </a:rPr>
                        <a:t>School Counseling Wiki </a:t>
                      </a:r>
                    </a:p>
                    <a:p>
                      <a:pPr lvl="0">
                        <a:spcBef>
                          <a:spcPts val="0"/>
                        </a:spcBef>
                        <a:buNone/>
                      </a:pPr>
                      <a:r>
                        <a:rPr lang="en-US" sz="1200" u="sng">
                          <a:solidFill>
                            <a:schemeClr val="hlink"/>
                          </a:solidFill>
                          <a:hlinkClick r:id="rId20"/>
                        </a:rPr>
                        <a:t>World Languages Wiki</a:t>
                      </a:r>
                    </a:p>
                  </a:txBody>
                  <a:tcPr marL="91425" marR="91425" marT="91425" marB="91425"/>
                </a:tc>
                <a:extLst>
                  <a:ext uri="{0D108BD9-81ED-4DB2-BD59-A6C34878D82A}">
                    <a16:rowId xmlns:a16="http://schemas.microsoft.com/office/drawing/2014/main" val="10004"/>
                  </a:ext>
                </a:extLst>
              </a:tr>
              <a:tr h="762000">
                <a:tc>
                  <a:txBody>
                    <a:bodyPr/>
                    <a:lstStyle/>
                    <a:p>
                      <a:pPr lvl="0" rtl="0">
                        <a:spcBef>
                          <a:spcPts val="0"/>
                        </a:spcBef>
                        <a:buNone/>
                      </a:pPr>
                      <a:r>
                        <a:rPr lang="en-US" sz="1200" u="sng" dirty="0">
                          <a:solidFill>
                            <a:schemeClr val="hlink"/>
                          </a:solidFill>
                          <a:hlinkClick r:id="rId21"/>
                        </a:rPr>
                        <a:t>Math</a:t>
                      </a:r>
                      <a:r>
                        <a:rPr lang="en-US" sz="1200" dirty="0"/>
                        <a:t> </a:t>
                      </a:r>
                    </a:p>
                    <a:p>
                      <a:pPr lvl="0" rtl="0">
                        <a:spcBef>
                          <a:spcPts val="0"/>
                        </a:spcBef>
                        <a:buNone/>
                      </a:pPr>
                      <a:r>
                        <a:rPr lang="en-US" sz="1200" u="sng" dirty="0">
                          <a:solidFill>
                            <a:schemeClr val="hlink"/>
                          </a:solidFill>
                          <a:hlinkClick r:id="rId22"/>
                        </a:rPr>
                        <a:t>Science</a:t>
                      </a:r>
                      <a:r>
                        <a:rPr lang="en-US" sz="1200" dirty="0"/>
                        <a:t> </a:t>
                      </a:r>
                    </a:p>
                  </a:txBody>
                  <a:tcPr marL="91425" marR="91425" marT="91425" marB="91425"/>
                </a:tc>
                <a:tc>
                  <a:txBody>
                    <a:bodyPr/>
                    <a:lstStyle/>
                    <a:p>
                      <a:pPr lvl="0" rtl="0">
                        <a:spcBef>
                          <a:spcPts val="0"/>
                        </a:spcBef>
                        <a:buNone/>
                      </a:pPr>
                      <a:r>
                        <a:rPr lang="en-US" sz="1200" dirty="0"/>
                        <a:t>Beverly Vance</a:t>
                      </a:r>
                    </a:p>
                  </a:txBody>
                  <a:tcPr marL="91425" marR="91425" marT="91425" marB="91425"/>
                </a:tc>
                <a:tc>
                  <a:txBody>
                    <a:bodyPr/>
                    <a:lstStyle/>
                    <a:p>
                      <a:pPr lvl="0" rtl="0">
                        <a:spcBef>
                          <a:spcPts val="0"/>
                        </a:spcBef>
                        <a:buNone/>
                      </a:pPr>
                      <a:r>
                        <a:rPr lang="en-US" sz="1200" u="sng" dirty="0">
                          <a:solidFill>
                            <a:schemeClr val="hlink"/>
                          </a:solidFill>
                          <a:hlinkClick r:id="rId23"/>
                        </a:rPr>
                        <a:t>Math Wikispace</a:t>
                      </a:r>
                    </a:p>
                    <a:p>
                      <a:pPr lvl="0" rtl="0">
                        <a:spcBef>
                          <a:spcPts val="0"/>
                        </a:spcBef>
                        <a:buNone/>
                      </a:pPr>
                      <a:r>
                        <a:rPr lang="en-US" sz="1200" u="sng" dirty="0">
                          <a:solidFill>
                            <a:schemeClr val="hlink"/>
                          </a:solidFill>
                          <a:hlinkClick r:id="rId24"/>
                        </a:rPr>
                        <a:t>Science Wikispace</a:t>
                      </a:r>
                    </a:p>
                  </a:txBody>
                  <a:tcPr marL="91425" marR="91425" marT="91425" marB="91425"/>
                </a:tc>
                <a:extLst>
                  <a:ext uri="{0D108BD9-81ED-4DB2-BD59-A6C34878D82A}">
                    <a16:rowId xmlns:a16="http://schemas.microsoft.com/office/drawing/2014/main" val="10005"/>
                  </a:ext>
                </a:extLst>
              </a:tr>
              <a:tr h="381000">
                <a:tc>
                  <a:txBody>
                    <a:bodyPr/>
                    <a:lstStyle/>
                    <a:p>
                      <a:pPr lvl="0" rtl="0">
                        <a:spcBef>
                          <a:spcPts val="0"/>
                        </a:spcBef>
                        <a:buNone/>
                      </a:pPr>
                      <a:r>
                        <a:rPr lang="en-US" sz="1200" u="sng">
                          <a:solidFill>
                            <a:schemeClr val="hlink"/>
                          </a:solidFill>
                          <a:hlinkClick r:id="rId25"/>
                        </a:rPr>
                        <a:t>Social Studies</a:t>
                      </a:r>
                      <a:r>
                        <a:rPr lang="en-US" sz="1200"/>
                        <a:t> </a:t>
                      </a:r>
                    </a:p>
                  </a:txBody>
                  <a:tcPr marL="91425" marR="91425" marT="91425" marB="91425"/>
                </a:tc>
                <a:tc>
                  <a:txBody>
                    <a:bodyPr/>
                    <a:lstStyle/>
                    <a:p>
                      <a:pPr lvl="0" rtl="0">
                        <a:spcBef>
                          <a:spcPts val="0"/>
                        </a:spcBef>
                        <a:buNone/>
                      </a:pPr>
                      <a:r>
                        <a:rPr lang="en-US" sz="1200"/>
                        <a:t>Fay Gore</a:t>
                      </a:r>
                    </a:p>
                  </a:txBody>
                  <a:tcPr marL="91425" marR="91425" marT="91425" marB="91425"/>
                </a:tc>
                <a:tc>
                  <a:txBody>
                    <a:bodyPr/>
                    <a:lstStyle/>
                    <a:p>
                      <a:pPr lvl="0" rtl="0">
                        <a:spcBef>
                          <a:spcPts val="0"/>
                        </a:spcBef>
                        <a:buNone/>
                      </a:pPr>
                      <a:r>
                        <a:rPr lang="en-US" sz="1200" u="sng" dirty="0">
                          <a:solidFill>
                            <a:schemeClr val="hlink"/>
                          </a:solidFill>
                          <a:hlinkClick r:id="rId26"/>
                        </a:rPr>
                        <a:t>Social Studies Wikispace</a:t>
                      </a:r>
                    </a:p>
                  </a:txBody>
                  <a:tcPr marL="91425" marR="91425" marT="91425" marB="91425"/>
                </a:tc>
                <a:extLst>
                  <a:ext uri="{0D108BD9-81ED-4DB2-BD59-A6C34878D82A}">
                    <a16:rowId xmlns:a16="http://schemas.microsoft.com/office/drawing/2014/main" val="10006"/>
                  </a:ext>
                </a:extLst>
              </a:tr>
            </a:tbl>
          </a:graphicData>
        </a:graphic>
      </p:graphicFrame>
      <p:sp>
        <p:nvSpPr>
          <p:cNvPr id="451" name="Shape 451"/>
          <p:cNvSpPr txBox="1">
            <a:spLocks noGrp="1"/>
          </p:cNvSpPr>
          <p:nvPr>
            <p:ph type="sldNum" idx="12"/>
          </p:nvPr>
        </p:nvSpPr>
        <p:spPr>
          <a:xfrm>
            <a:off x="6553200" y="6248400"/>
            <a:ext cx="1904999" cy="457200"/>
          </a:xfrm>
          <a:prstGeom prst="rect">
            <a:avLst/>
          </a:prstGeom>
        </p:spPr>
        <p:txBody>
          <a:bodyPr lIns="91425" tIns="45700" rIns="91425" bIns="45700" anchor="t" anchorCtr="0">
            <a:noAutofit/>
          </a:bodyPr>
          <a:lstStyle/>
          <a:p>
            <a:pPr lvl="0">
              <a:spcBef>
                <a:spcPts val="0"/>
              </a:spcBef>
              <a:buClr>
                <a:schemeClr val="folHlink"/>
              </a:buClr>
              <a:buSzPct val="25000"/>
              <a:buFont typeface="Arial"/>
              <a:buNone/>
            </a:pPr>
            <a:fld id="{00000000-1234-1234-1234-123412341234}" type="slidenum">
              <a:rPr lang="en-US"/>
              <a:t>51</a:t>
            </a:fld>
            <a:endParaRPr lang="en-US"/>
          </a:p>
        </p:txBody>
      </p:sp>
    </p:spTree>
    <p:extLst>
      <p:ext uri="{BB962C8B-B14F-4D97-AF65-F5344CB8AC3E}">
        <p14:creationId xmlns:p14="http://schemas.microsoft.com/office/powerpoint/2010/main" val="931779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p:nvPr/>
        </p:nvSpPr>
        <p:spPr>
          <a:xfrm>
            <a:off x="1310450" y="984376"/>
            <a:ext cx="6222600" cy="4606800"/>
          </a:xfrm>
          <a:prstGeom prst="round2DiagRect">
            <a:avLst>
              <a:gd name="adj1" fmla="val 16667"/>
              <a:gd name="adj2" fmla="val 0"/>
            </a:avLst>
          </a:prstGeom>
          <a:solidFill>
            <a:srgbClr val="1C4587"/>
          </a:solid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800" b="1">
                <a:solidFill>
                  <a:schemeClr val="lt1"/>
                </a:solidFill>
                <a:latin typeface="Calibri"/>
                <a:ea typeface="Calibri"/>
                <a:cs typeface="Calibri"/>
                <a:sym typeface="Calibri"/>
              </a:rPr>
              <a:t>Communication </a:t>
            </a:r>
            <a:endParaRPr sz="4800" b="1">
              <a:solidFill>
                <a:schemeClr val="lt1"/>
              </a:solidFill>
              <a:latin typeface="Calibri"/>
              <a:ea typeface="Calibri"/>
              <a:cs typeface="Calibri"/>
              <a:sym typeface="Calibri"/>
            </a:endParaRPr>
          </a:p>
          <a:p>
            <a:pPr marL="0" marR="0" lvl="0" indent="0" algn="ctr" rtl="0">
              <a:spcBef>
                <a:spcPts val="0"/>
              </a:spcBef>
              <a:spcAft>
                <a:spcPts val="0"/>
              </a:spcAft>
              <a:buNone/>
            </a:pPr>
            <a:r>
              <a:rPr lang="en-US" sz="4800" b="1">
                <a:solidFill>
                  <a:schemeClr val="lt1"/>
                </a:solidFill>
                <a:latin typeface="Calibri"/>
                <a:ea typeface="Calibri"/>
                <a:cs typeface="Calibri"/>
                <a:sym typeface="Calibri"/>
              </a:rPr>
              <a:t>and Visibility</a:t>
            </a:r>
            <a:r>
              <a:rPr lang="en-US" sz="4800">
                <a:solidFill>
                  <a:schemeClr val="lt1"/>
                </a:solidFill>
                <a:latin typeface="Calibri"/>
                <a:ea typeface="Calibri"/>
                <a:cs typeface="Calibri"/>
                <a:sym typeface="Calibri"/>
              </a:rPr>
              <a:t> </a:t>
            </a:r>
            <a:endParaRPr sz="4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24118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idx="4294967295"/>
          </p:nvPr>
        </p:nvSpPr>
        <p:spPr>
          <a:xfrm>
            <a:off x="0" y="108925"/>
            <a:ext cx="8598000" cy="990600"/>
          </a:xfrm>
          <a:prstGeom prst="rect">
            <a:avLst/>
          </a:prstGeom>
        </p:spPr>
        <p:txBody>
          <a:bodyPr spcFirstLastPara="1" wrap="square" lIns="91425" tIns="91425" rIns="91425" bIns="91425" anchor="ctr" anchorCtr="0">
            <a:noAutofit/>
          </a:bodyPr>
          <a:lstStyle/>
          <a:p>
            <a:pPr lvl="0"/>
            <a:r>
              <a:rPr lang="en-US" sz="3600" b="1" dirty="0">
                <a:solidFill>
                  <a:srgbClr val="A2BC36"/>
                </a:solidFill>
              </a:rPr>
              <a:t>Communication &amp; Visibility #NCSCOS</a:t>
            </a:r>
            <a:endParaRPr sz="3600" b="1" dirty="0">
              <a:solidFill>
                <a:srgbClr val="CCFF66"/>
              </a:solidFill>
            </a:endParaRPr>
          </a:p>
        </p:txBody>
      </p:sp>
      <p:pic>
        <p:nvPicPr>
          <p:cNvPr id="211" name="Shape 211"/>
          <p:cNvPicPr preferRelativeResize="0"/>
          <p:nvPr/>
        </p:nvPicPr>
        <p:blipFill rotWithShape="1">
          <a:blip r:embed="rId3">
            <a:alphaModFix/>
          </a:blip>
          <a:srcRect/>
          <a:stretch/>
        </p:blipFill>
        <p:spPr>
          <a:xfrm>
            <a:off x="835025" y="1238275"/>
            <a:ext cx="7473949" cy="4762450"/>
          </a:xfrm>
          <a:prstGeom prst="rect">
            <a:avLst/>
          </a:prstGeom>
          <a:noFill/>
          <a:ln>
            <a:noFill/>
          </a:ln>
        </p:spPr>
      </p:pic>
    </p:spTree>
    <p:extLst>
      <p:ext uri="{BB962C8B-B14F-4D97-AF65-F5344CB8AC3E}">
        <p14:creationId xmlns:p14="http://schemas.microsoft.com/office/powerpoint/2010/main" val="1705728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p:nvPr/>
        </p:nvSpPr>
        <p:spPr>
          <a:xfrm>
            <a:off x="1310450" y="984376"/>
            <a:ext cx="6222600" cy="4606800"/>
          </a:xfrm>
          <a:prstGeom prst="round2DiagRect">
            <a:avLst>
              <a:gd name="adj1" fmla="val 16667"/>
              <a:gd name="adj2" fmla="val 0"/>
            </a:avLst>
          </a:prstGeom>
          <a:solidFill>
            <a:srgbClr val="38761D"/>
          </a:solidFill>
          <a:ln w="127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800" b="1">
                <a:solidFill>
                  <a:schemeClr val="lt1"/>
                </a:solidFill>
                <a:latin typeface="Calibri"/>
                <a:ea typeface="Calibri"/>
                <a:cs typeface="Calibri"/>
                <a:sym typeface="Calibri"/>
              </a:rPr>
              <a:t>Professional </a:t>
            </a:r>
            <a:endParaRPr sz="4800" b="1">
              <a:solidFill>
                <a:schemeClr val="lt1"/>
              </a:solidFill>
              <a:latin typeface="Calibri"/>
              <a:ea typeface="Calibri"/>
              <a:cs typeface="Calibri"/>
              <a:sym typeface="Calibri"/>
            </a:endParaRPr>
          </a:p>
          <a:p>
            <a:pPr marL="0" marR="0" lvl="0" indent="0" algn="ctr" rtl="0">
              <a:spcBef>
                <a:spcPts val="0"/>
              </a:spcBef>
              <a:spcAft>
                <a:spcPts val="0"/>
              </a:spcAft>
              <a:buNone/>
            </a:pPr>
            <a:r>
              <a:rPr lang="en-US" sz="4800" b="1">
                <a:solidFill>
                  <a:schemeClr val="lt1"/>
                </a:solidFill>
                <a:latin typeface="Calibri"/>
                <a:ea typeface="Calibri"/>
                <a:cs typeface="Calibri"/>
                <a:sym typeface="Calibri"/>
              </a:rPr>
              <a:t>Development</a:t>
            </a:r>
            <a:endParaRPr sz="4800" b="1">
              <a:solidFill>
                <a:schemeClr val="lt1"/>
              </a:solidFill>
              <a:latin typeface="Calibri"/>
              <a:ea typeface="Calibri"/>
              <a:cs typeface="Calibri"/>
              <a:sym typeface="Calibri"/>
            </a:endParaRPr>
          </a:p>
        </p:txBody>
      </p:sp>
      <p:sp>
        <p:nvSpPr>
          <p:cNvPr id="247" name="Shape 247"/>
          <p:cNvSpPr txBox="1"/>
          <p:nvPr/>
        </p:nvSpPr>
        <p:spPr>
          <a:xfrm>
            <a:off x="4761275" y="3450850"/>
            <a:ext cx="7356000" cy="858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912965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389100" y="-101600"/>
            <a:ext cx="8365800" cy="990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3600" b="1" i="0" u="none" strike="noStrike" cap="none">
                <a:solidFill>
                  <a:srgbClr val="38761D"/>
                </a:solidFill>
                <a:latin typeface="Arial"/>
                <a:ea typeface="Arial"/>
                <a:cs typeface="Arial"/>
                <a:sym typeface="Arial"/>
              </a:rPr>
              <a:t>Professional Development</a:t>
            </a:r>
            <a:endParaRPr sz="3800" b="1" i="0" u="none" strike="noStrike" cap="none">
              <a:solidFill>
                <a:srgbClr val="38761D"/>
              </a:solidFill>
              <a:latin typeface="Arial"/>
              <a:ea typeface="Arial"/>
              <a:cs typeface="Arial"/>
              <a:sym typeface="Arial"/>
            </a:endParaRPr>
          </a:p>
        </p:txBody>
      </p:sp>
      <p:graphicFrame>
        <p:nvGraphicFramePr>
          <p:cNvPr id="254" name="Shape 254"/>
          <p:cNvGraphicFramePr/>
          <p:nvPr>
            <p:extLst>
              <p:ext uri="{D42A27DB-BD31-4B8C-83A1-F6EECF244321}">
                <p14:modId xmlns:p14="http://schemas.microsoft.com/office/powerpoint/2010/main" val="3304424529"/>
              </p:ext>
            </p:extLst>
          </p:nvPr>
        </p:nvGraphicFramePr>
        <p:xfrm>
          <a:off x="389100" y="808375"/>
          <a:ext cx="8286775" cy="5307753"/>
        </p:xfrm>
        <a:graphic>
          <a:graphicData uri="http://schemas.openxmlformats.org/drawingml/2006/table">
            <a:tbl>
              <a:tblPr>
                <a:noFill/>
              </a:tblPr>
              <a:tblGrid>
                <a:gridCol w="1527875">
                  <a:extLst>
                    <a:ext uri="{9D8B030D-6E8A-4147-A177-3AD203B41FA5}">
                      <a16:colId xmlns:a16="http://schemas.microsoft.com/office/drawing/2014/main" val="20000"/>
                    </a:ext>
                  </a:extLst>
                </a:gridCol>
                <a:gridCol w="3244400">
                  <a:extLst>
                    <a:ext uri="{9D8B030D-6E8A-4147-A177-3AD203B41FA5}">
                      <a16:colId xmlns:a16="http://schemas.microsoft.com/office/drawing/2014/main" val="20001"/>
                    </a:ext>
                  </a:extLst>
                </a:gridCol>
                <a:gridCol w="3514500">
                  <a:extLst>
                    <a:ext uri="{9D8B030D-6E8A-4147-A177-3AD203B41FA5}">
                      <a16:colId xmlns:a16="http://schemas.microsoft.com/office/drawing/2014/main" val="20002"/>
                    </a:ext>
                  </a:extLst>
                </a:gridCol>
              </a:tblGrid>
              <a:tr h="505072">
                <a:tc>
                  <a:txBody>
                    <a:bodyPr/>
                    <a:lstStyle/>
                    <a:p>
                      <a:pPr marL="0" marR="0" lvl="0" indent="0" algn="l" rtl="0">
                        <a:lnSpc>
                          <a:spcPct val="100000"/>
                        </a:lnSpc>
                        <a:spcBef>
                          <a:spcPts val="0"/>
                        </a:spcBef>
                        <a:spcAft>
                          <a:spcPts val="0"/>
                        </a:spcAft>
                        <a:buClr>
                          <a:srgbClr val="000000"/>
                        </a:buClr>
                        <a:buSzPts val="2400"/>
                        <a:buFont typeface="Arial"/>
                        <a:buNone/>
                      </a:pPr>
                      <a:endParaRPr sz="2400" b="1" u="none" strike="noStrike" cap="none">
                        <a:solidFill>
                          <a:srgbClr val="FFFFFF"/>
                        </a:solidFill>
                        <a:latin typeface="Calibri"/>
                        <a:ea typeface="Calibri"/>
                        <a:cs typeface="Calibri"/>
                        <a:sym typeface="Calibri"/>
                      </a:endParaRPr>
                    </a:p>
                  </a:txBody>
                  <a:tcPr marL="63500" marR="63500" marT="63500" marB="63500">
                    <a:lnB w="12700" cap="flat" cmpd="sng">
                      <a:solidFill>
                        <a:srgbClr val="000000"/>
                      </a:solidFill>
                      <a:prstDash val="solid"/>
                      <a:round/>
                      <a:headEnd type="none" w="sm" len="sm"/>
                      <a:tailEnd type="none" w="sm" len="sm"/>
                    </a:lnB>
                    <a:solidFill>
                      <a:srgbClr val="38761D"/>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solidFill>
                            <a:srgbClr val="FFFFFF"/>
                          </a:solidFill>
                          <a:latin typeface="Calibri"/>
                          <a:ea typeface="Calibri"/>
                          <a:cs typeface="Calibri"/>
                          <a:sym typeface="Calibri"/>
                        </a:rPr>
                        <a:t>English Language Arts</a:t>
                      </a:r>
                      <a:endParaRPr sz="2400" b="1" u="none" strike="noStrike" cap="none">
                        <a:solidFill>
                          <a:srgbClr val="FFFFFF"/>
                        </a:solidFill>
                        <a:latin typeface="Calibri"/>
                        <a:ea typeface="Calibri"/>
                        <a:cs typeface="Calibri"/>
                        <a:sym typeface="Calibri"/>
                      </a:endParaRPr>
                    </a:p>
                  </a:txBody>
                  <a:tcPr marL="63500" marR="63500" marT="63500" marB="63500">
                    <a:lnB w="12700" cap="flat" cmpd="sng">
                      <a:solidFill>
                        <a:srgbClr val="000000"/>
                      </a:solidFill>
                      <a:prstDash val="solid"/>
                      <a:round/>
                      <a:headEnd type="none" w="sm" len="sm"/>
                      <a:tailEnd type="none" w="sm" len="sm"/>
                    </a:lnB>
                    <a:solidFill>
                      <a:srgbClr val="38761D"/>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solidFill>
                            <a:srgbClr val="FFFFFF"/>
                          </a:solidFill>
                          <a:latin typeface="Calibri"/>
                          <a:ea typeface="Calibri"/>
                          <a:cs typeface="Calibri"/>
                          <a:sym typeface="Calibri"/>
                        </a:rPr>
                        <a:t>Mathematics</a:t>
                      </a:r>
                      <a:endParaRPr sz="2400" b="1" u="none" strike="noStrike" cap="none">
                        <a:solidFill>
                          <a:srgbClr val="FFFFFF"/>
                        </a:solidFill>
                        <a:latin typeface="Calibri"/>
                        <a:ea typeface="Calibri"/>
                        <a:cs typeface="Calibri"/>
                        <a:sym typeface="Calibri"/>
                      </a:endParaRPr>
                    </a:p>
                  </a:txBody>
                  <a:tcPr marL="63500" marR="63500" marT="63500" marB="63500">
                    <a:lnB w="12700" cap="flat" cmpd="sng">
                      <a:solidFill>
                        <a:srgbClr val="000000"/>
                      </a:solidFill>
                      <a:prstDash val="solid"/>
                      <a:round/>
                      <a:headEnd type="none" w="sm" len="sm"/>
                      <a:tailEnd type="none" w="sm" len="sm"/>
                    </a:lnB>
                    <a:solidFill>
                      <a:srgbClr val="38761D"/>
                    </a:solidFill>
                  </a:tcPr>
                </a:tc>
                <a:extLst>
                  <a:ext uri="{0D108BD9-81ED-4DB2-BD59-A6C34878D82A}">
                    <a16:rowId xmlns:a16="http://schemas.microsoft.com/office/drawing/2014/main" val="10000"/>
                  </a:ext>
                </a:extLst>
              </a:tr>
              <a:tr h="4802681">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dirty="0">
                          <a:latin typeface="Calibri"/>
                          <a:ea typeface="Calibri"/>
                          <a:cs typeface="Calibri"/>
                          <a:sym typeface="Calibri"/>
                        </a:rPr>
                        <a:t>Face to Face Professional Development Winter and Spring 2018</a:t>
                      </a:r>
                      <a:endParaRPr sz="1800" u="none" strike="noStrike" cap="none" dirty="0">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latin typeface="Calibri"/>
                          <a:ea typeface="Calibri"/>
                          <a:cs typeface="Calibri"/>
                          <a:sym typeface="Calibri"/>
                        </a:rPr>
                        <a:t>Virtual Implementation Kit Regional Trainings</a:t>
                      </a:r>
                      <a:endParaRPr sz="1400" b="1"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latin typeface="Calibri"/>
                          <a:ea typeface="Calibri"/>
                          <a:cs typeface="Calibri"/>
                          <a:sym typeface="Calibri"/>
                        </a:rPr>
                        <a:t>			</a:t>
                      </a:r>
                      <a:endParaRPr sz="1400" u="none" strike="noStrike" cap="none" dirty="0">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Char char="●"/>
                      </a:pPr>
                      <a:r>
                        <a:rPr lang="en-US" sz="1400" u="none" strike="noStrike" cap="none" dirty="0">
                          <a:solidFill>
                            <a:schemeClr val="dk1"/>
                          </a:solidFill>
                          <a:latin typeface="Calibri"/>
                          <a:ea typeface="Calibri"/>
                          <a:cs typeface="Calibri"/>
                          <a:sym typeface="Calibri"/>
                        </a:rPr>
                        <a:t>Northeast (District 1)  - </a:t>
                      </a:r>
                      <a:endParaRPr sz="1400" u="none" strike="noStrike" cap="none" dirty="0">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dk1"/>
                          </a:solidFill>
                          <a:latin typeface="Calibri"/>
                          <a:ea typeface="Calibri"/>
                          <a:cs typeface="Calibri"/>
                          <a:sym typeface="Calibri"/>
                        </a:rPr>
                        <a:t>02/13/18 - Edenton</a:t>
                      </a:r>
                      <a:endParaRPr sz="1400" u="none" strike="noStrike" cap="none" dirty="0">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Char char="●"/>
                      </a:pPr>
                      <a:r>
                        <a:rPr lang="en-US" sz="1400" u="none" strike="noStrike" cap="none" dirty="0">
                          <a:solidFill>
                            <a:schemeClr val="dk1"/>
                          </a:solidFill>
                          <a:latin typeface="Calibri"/>
                          <a:ea typeface="Calibri"/>
                          <a:cs typeface="Calibri"/>
                          <a:sym typeface="Calibri"/>
                        </a:rPr>
                        <a:t>Southeast (District 2) - </a:t>
                      </a:r>
                      <a:endParaRPr sz="1400" u="none" strike="noStrike" cap="none" dirty="0">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dk1"/>
                          </a:solidFill>
                          <a:latin typeface="Calibri"/>
                          <a:ea typeface="Calibri"/>
                          <a:cs typeface="Calibri"/>
                          <a:sym typeface="Calibri"/>
                        </a:rPr>
                        <a:t>02/15/18 - Kinston</a:t>
                      </a:r>
                      <a:endParaRPr sz="1400" u="none" strike="noStrike" cap="none" dirty="0">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Char char="●"/>
                      </a:pPr>
                      <a:r>
                        <a:rPr lang="en-US" sz="1400" u="none" strike="noStrike" cap="none" dirty="0">
                          <a:solidFill>
                            <a:schemeClr val="dk1"/>
                          </a:solidFill>
                          <a:latin typeface="Calibri"/>
                          <a:ea typeface="Calibri"/>
                          <a:cs typeface="Calibri"/>
                          <a:sym typeface="Calibri"/>
                        </a:rPr>
                        <a:t>North Central (District 3)  - 03/01/18 - Raleigh</a:t>
                      </a:r>
                      <a:endParaRPr sz="1400" u="none" strike="noStrike" cap="none" dirty="0">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Char char="●"/>
                      </a:pPr>
                      <a:r>
                        <a:rPr lang="en-US" sz="1400" u="none" strike="noStrike" cap="none" dirty="0">
                          <a:solidFill>
                            <a:schemeClr val="dk1"/>
                          </a:solidFill>
                          <a:latin typeface="Calibri"/>
                          <a:ea typeface="Calibri"/>
                          <a:cs typeface="Calibri"/>
                          <a:sym typeface="Calibri"/>
                        </a:rPr>
                        <a:t>Sandhills (District 4) -</a:t>
                      </a:r>
                      <a:endParaRPr sz="1400" u="none" strike="noStrike" cap="none" dirty="0">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dk1"/>
                          </a:solidFill>
                          <a:latin typeface="Calibri"/>
                          <a:ea typeface="Calibri"/>
                          <a:cs typeface="Calibri"/>
                          <a:sym typeface="Calibri"/>
                        </a:rPr>
                        <a:t>02/22/18 - Fayetteville</a:t>
                      </a:r>
                      <a:endParaRPr sz="1400" u="none" strike="noStrike" cap="none" dirty="0">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Char char="●"/>
                      </a:pPr>
                      <a:r>
                        <a:rPr lang="en-US" sz="1400" u="none" strike="noStrike" cap="none" dirty="0">
                          <a:solidFill>
                            <a:schemeClr val="dk1"/>
                          </a:solidFill>
                          <a:latin typeface="Calibri"/>
                          <a:ea typeface="Calibri"/>
                          <a:cs typeface="Calibri"/>
                          <a:sym typeface="Calibri"/>
                        </a:rPr>
                        <a:t>Piedmont-Triad (District 5) - 03/08/18 - Summerfield</a:t>
                      </a:r>
                      <a:endParaRPr sz="1400" u="none" strike="noStrike" cap="none" dirty="0">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Char char="●"/>
                      </a:pPr>
                      <a:r>
                        <a:rPr lang="en-US" sz="1400" u="none" strike="noStrike" cap="none" dirty="0">
                          <a:solidFill>
                            <a:schemeClr val="dk1"/>
                          </a:solidFill>
                          <a:latin typeface="Calibri"/>
                          <a:ea typeface="Calibri"/>
                          <a:cs typeface="Calibri"/>
                          <a:sym typeface="Calibri"/>
                        </a:rPr>
                        <a:t>Southwest (District 6) -</a:t>
                      </a:r>
                      <a:endParaRPr sz="1400" u="none" strike="noStrike" cap="none" dirty="0">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dk1"/>
                          </a:solidFill>
                          <a:latin typeface="Calibri"/>
                          <a:ea typeface="Calibri"/>
                          <a:cs typeface="Calibri"/>
                          <a:sym typeface="Calibri"/>
                        </a:rPr>
                        <a:t> 02/21/18 - Salisbury</a:t>
                      </a:r>
                      <a:endParaRPr sz="1400" u="none" strike="noStrike" cap="none" dirty="0">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Char char="●"/>
                      </a:pPr>
                      <a:r>
                        <a:rPr lang="en-US" sz="1400" u="none" strike="noStrike" cap="none" dirty="0">
                          <a:solidFill>
                            <a:schemeClr val="dk1"/>
                          </a:solidFill>
                          <a:latin typeface="Calibri"/>
                          <a:ea typeface="Calibri"/>
                          <a:cs typeface="Calibri"/>
                          <a:sym typeface="Calibri"/>
                        </a:rPr>
                        <a:t>Northwest (District 7) -</a:t>
                      </a:r>
                      <a:endParaRPr sz="1400" u="none" strike="noStrike" cap="none" dirty="0">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dk1"/>
                          </a:solidFill>
                          <a:latin typeface="Calibri"/>
                          <a:ea typeface="Calibri"/>
                          <a:cs typeface="Calibri"/>
                          <a:sym typeface="Calibri"/>
                        </a:rPr>
                        <a:t> 02/28/18 - Morganton</a:t>
                      </a:r>
                      <a:endParaRPr sz="1400" u="none" strike="noStrike" cap="none" dirty="0">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Char char="●"/>
                      </a:pPr>
                      <a:r>
                        <a:rPr lang="en-US" sz="1400" u="none" strike="noStrike" cap="none" dirty="0">
                          <a:solidFill>
                            <a:schemeClr val="dk1"/>
                          </a:solidFill>
                          <a:latin typeface="Calibri"/>
                          <a:ea typeface="Calibri"/>
                          <a:cs typeface="Calibri"/>
                          <a:sym typeface="Calibri"/>
                        </a:rPr>
                        <a:t>Western (District 8) - </a:t>
                      </a:r>
                      <a:endParaRPr sz="1400" u="none" strike="noStrike" cap="none" dirty="0">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dk1"/>
                          </a:solidFill>
                          <a:latin typeface="Calibri"/>
                          <a:ea typeface="Calibri"/>
                          <a:cs typeface="Calibri"/>
                          <a:sym typeface="Calibri"/>
                        </a:rPr>
                        <a:t>03/27/18 - Asheville</a:t>
                      </a:r>
                      <a:endParaRPr sz="1400" u="none" strike="noStrike" cap="none" dirty="0">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Char char="●"/>
                      </a:pPr>
                      <a:r>
                        <a:rPr lang="en-US" sz="1400" u="none" strike="noStrike" cap="none" dirty="0">
                          <a:solidFill>
                            <a:schemeClr val="dk1"/>
                          </a:solidFill>
                          <a:latin typeface="Calibri"/>
                          <a:ea typeface="Calibri"/>
                          <a:cs typeface="Calibri"/>
                          <a:sym typeface="Calibri"/>
                        </a:rPr>
                        <a:t>Charter Schools - 03/23/18 - Raleigh</a:t>
                      </a:r>
                      <a:endParaRPr sz="14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dirty="0">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latin typeface="Calibri"/>
                          <a:ea typeface="Calibri"/>
                          <a:cs typeface="Calibri"/>
                          <a:sym typeface="Calibri"/>
                        </a:rPr>
                        <a:t>K-8 Mathematics Revised Standards Regional Meetings</a:t>
                      </a:r>
                      <a:endParaRPr sz="1400" b="1"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dirty="0">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Char char="●"/>
                      </a:pPr>
                      <a:r>
                        <a:rPr lang="en-US" sz="1400" u="none" strike="noStrike" cap="none" dirty="0">
                          <a:solidFill>
                            <a:schemeClr val="dk1"/>
                          </a:solidFill>
                          <a:latin typeface="Calibri"/>
                          <a:ea typeface="Calibri"/>
                          <a:cs typeface="Calibri"/>
                          <a:sym typeface="Calibri"/>
                        </a:rPr>
                        <a:t>Northeast (District 1) - </a:t>
                      </a:r>
                      <a:endParaRPr sz="1400" u="none" strike="noStrike" cap="none" dirty="0">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dk1"/>
                          </a:solidFill>
                          <a:latin typeface="Calibri"/>
                          <a:ea typeface="Calibri"/>
                          <a:cs typeface="Calibri"/>
                          <a:sym typeface="Calibri"/>
                        </a:rPr>
                        <a:t>02/20/18 - Plymouth           </a:t>
                      </a:r>
                      <a:endParaRPr sz="1400" u="sng" strike="noStrike" cap="none" dirty="0">
                        <a:solidFill>
                          <a:schemeClr val="hlink"/>
                        </a:solidFill>
                        <a:latin typeface="Calibri"/>
                        <a:ea typeface="Calibri"/>
                        <a:cs typeface="Calibri"/>
                        <a:sym typeface="Calibri"/>
                        <a:hlinkClick r:id="rId3"/>
                      </a:endParaRPr>
                    </a:p>
                    <a:p>
                      <a:pPr marL="457200" marR="0" lvl="0" indent="-317500" algn="l" rtl="0">
                        <a:lnSpc>
                          <a:spcPct val="100000"/>
                        </a:lnSpc>
                        <a:spcBef>
                          <a:spcPts val="0"/>
                        </a:spcBef>
                        <a:spcAft>
                          <a:spcPts val="0"/>
                        </a:spcAft>
                        <a:buClr>
                          <a:schemeClr val="dk1"/>
                        </a:buClr>
                        <a:buSzPts val="1400"/>
                        <a:buFont typeface="Calibri"/>
                        <a:buChar char="●"/>
                      </a:pPr>
                      <a:r>
                        <a:rPr lang="en-US" sz="1400" u="none" strike="noStrike" cap="none" dirty="0">
                          <a:solidFill>
                            <a:schemeClr val="dk1"/>
                          </a:solidFill>
                          <a:latin typeface="Calibri"/>
                          <a:ea typeface="Calibri"/>
                          <a:cs typeface="Calibri"/>
                          <a:sym typeface="Calibri"/>
                        </a:rPr>
                        <a:t>Southeast (District 2) - </a:t>
                      </a:r>
                      <a:endParaRPr sz="1400" u="none" strike="noStrike" cap="none" dirty="0">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dk1"/>
                          </a:solidFill>
                          <a:latin typeface="Calibri"/>
                          <a:ea typeface="Calibri"/>
                          <a:cs typeface="Calibri"/>
                          <a:sym typeface="Calibri"/>
                        </a:rPr>
                        <a:t>02/22/18 - Kinston                    </a:t>
                      </a:r>
                      <a:endParaRPr sz="1400" u="sng" strike="noStrike" cap="none" dirty="0">
                        <a:solidFill>
                          <a:schemeClr val="hlink"/>
                        </a:solidFill>
                        <a:latin typeface="Calibri"/>
                        <a:ea typeface="Calibri"/>
                        <a:cs typeface="Calibri"/>
                        <a:sym typeface="Calibri"/>
                        <a:hlinkClick r:id="rId4"/>
                      </a:endParaRPr>
                    </a:p>
                    <a:p>
                      <a:pPr marL="457200" marR="0" lvl="0" indent="-317500" algn="l" rtl="0">
                        <a:lnSpc>
                          <a:spcPct val="100000"/>
                        </a:lnSpc>
                        <a:spcBef>
                          <a:spcPts val="0"/>
                        </a:spcBef>
                        <a:spcAft>
                          <a:spcPts val="0"/>
                        </a:spcAft>
                        <a:buClr>
                          <a:schemeClr val="dk1"/>
                        </a:buClr>
                        <a:buSzPts val="1400"/>
                        <a:buFont typeface="Calibri"/>
                        <a:buChar char="●"/>
                      </a:pPr>
                      <a:r>
                        <a:rPr lang="en-US" sz="1400" u="none" strike="noStrike" cap="none" dirty="0">
                          <a:solidFill>
                            <a:schemeClr val="dk1"/>
                          </a:solidFill>
                          <a:latin typeface="Calibri"/>
                          <a:ea typeface="Calibri"/>
                          <a:cs typeface="Calibri"/>
                          <a:sym typeface="Calibri"/>
                        </a:rPr>
                        <a:t>North Central (District 3) -</a:t>
                      </a:r>
                      <a:endParaRPr sz="1400" u="none" strike="noStrike" cap="none" dirty="0">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dk1"/>
                          </a:solidFill>
                          <a:latin typeface="Calibri"/>
                          <a:ea typeface="Calibri"/>
                          <a:cs typeface="Calibri"/>
                          <a:sym typeface="Calibri"/>
                        </a:rPr>
                        <a:t> 03/07/18 - Henderson                      </a:t>
                      </a:r>
                      <a:endParaRPr sz="1400" u="sng" strike="noStrike" cap="none" dirty="0">
                        <a:solidFill>
                          <a:schemeClr val="hlink"/>
                        </a:solidFill>
                        <a:latin typeface="Calibri"/>
                        <a:ea typeface="Calibri"/>
                        <a:cs typeface="Calibri"/>
                        <a:sym typeface="Calibri"/>
                        <a:hlinkClick r:id="rId5"/>
                      </a:endParaRPr>
                    </a:p>
                    <a:p>
                      <a:pPr marL="457200" marR="0" lvl="0" indent="-317500" algn="l" rtl="0">
                        <a:lnSpc>
                          <a:spcPct val="100000"/>
                        </a:lnSpc>
                        <a:spcBef>
                          <a:spcPts val="0"/>
                        </a:spcBef>
                        <a:spcAft>
                          <a:spcPts val="0"/>
                        </a:spcAft>
                        <a:buClr>
                          <a:schemeClr val="dk1"/>
                        </a:buClr>
                        <a:buSzPts val="1400"/>
                        <a:buFont typeface="Calibri"/>
                        <a:buChar char="●"/>
                      </a:pPr>
                      <a:r>
                        <a:rPr lang="en-US" sz="1400" u="none" strike="noStrike" cap="none" dirty="0">
                          <a:solidFill>
                            <a:schemeClr val="dk1"/>
                          </a:solidFill>
                          <a:latin typeface="Calibri"/>
                          <a:ea typeface="Calibri"/>
                          <a:cs typeface="Calibri"/>
                          <a:sym typeface="Calibri"/>
                        </a:rPr>
                        <a:t>Sandhills (District 4) -</a:t>
                      </a:r>
                      <a:endParaRPr sz="1400" u="none" strike="noStrike" cap="none" dirty="0">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dk1"/>
                          </a:solidFill>
                          <a:latin typeface="Calibri"/>
                          <a:ea typeface="Calibri"/>
                          <a:cs typeface="Calibri"/>
                          <a:sym typeface="Calibri"/>
                        </a:rPr>
                        <a:t>03/05/18 - Hamlet                        </a:t>
                      </a:r>
                      <a:endParaRPr sz="1400" u="sng" strike="noStrike" cap="none" dirty="0">
                        <a:solidFill>
                          <a:schemeClr val="hlink"/>
                        </a:solidFill>
                        <a:latin typeface="Calibri"/>
                        <a:ea typeface="Calibri"/>
                        <a:cs typeface="Calibri"/>
                        <a:sym typeface="Calibri"/>
                        <a:hlinkClick r:id="rId6"/>
                      </a:endParaRPr>
                    </a:p>
                    <a:p>
                      <a:pPr marL="457200" marR="0" lvl="0" indent="-317500" algn="l" rtl="0">
                        <a:lnSpc>
                          <a:spcPct val="100000"/>
                        </a:lnSpc>
                        <a:spcBef>
                          <a:spcPts val="0"/>
                        </a:spcBef>
                        <a:spcAft>
                          <a:spcPts val="0"/>
                        </a:spcAft>
                        <a:buClr>
                          <a:schemeClr val="dk1"/>
                        </a:buClr>
                        <a:buSzPts val="1400"/>
                        <a:buFont typeface="Calibri"/>
                        <a:buChar char="●"/>
                      </a:pPr>
                      <a:r>
                        <a:rPr lang="en-US" sz="1400" u="none" strike="noStrike" cap="none" dirty="0">
                          <a:solidFill>
                            <a:schemeClr val="dk1"/>
                          </a:solidFill>
                          <a:latin typeface="Calibri"/>
                          <a:ea typeface="Calibri"/>
                          <a:cs typeface="Calibri"/>
                          <a:sym typeface="Calibri"/>
                        </a:rPr>
                        <a:t>Piedmont-Triad (District 5) - </a:t>
                      </a:r>
                      <a:endParaRPr sz="1400" u="none" strike="noStrike" cap="none" dirty="0">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dk1"/>
                          </a:solidFill>
                          <a:latin typeface="Calibri"/>
                          <a:ea typeface="Calibri"/>
                          <a:cs typeface="Calibri"/>
                          <a:sym typeface="Calibri"/>
                        </a:rPr>
                        <a:t> 03/02/18 - Winston-Salem             </a:t>
                      </a:r>
                      <a:endParaRPr sz="1400" u="sng" strike="noStrike" cap="none" dirty="0">
                        <a:solidFill>
                          <a:schemeClr val="hlink"/>
                        </a:solidFill>
                        <a:latin typeface="Calibri"/>
                        <a:ea typeface="Calibri"/>
                        <a:cs typeface="Calibri"/>
                        <a:sym typeface="Calibri"/>
                        <a:hlinkClick r:id="rId7"/>
                      </a:endParaRPr>
                    </a:p>
                    <a:p>
                      <a:pPr marL="457200" marR="0" lvl="0" indent="-317500" algn="l" rtl="0">
                        <a:lnSpc>
                          <a:spcPct val="100000"/>
                        </a:lnSpc>
                        <a:spcBef>
                          <a:spcPts val="0"/>
                        </a:spcBef>
                        <a:spcAft>
                          <a:spcPts val="0"/>
                        </a:spcAft>
                        <a:buClr>
                          <a:schemeClr val="dk1"/>
                        </a:buClr>
                        <a:buSzPts val="1400"/>
                        <a:buFont typeface="Calibri"/>
                        <a:buChar char="●"/>
                      </a:pPr>
                      <a:r>
                        <a:rPr lang="en-US" sz="1400" u="none" strike="noStrike" cap="none" dirty="0">
                          <a:solidFill>
                            <a:schemeClr val="dk1"/>
                          </a:solidFill>
                          <a:latin typeface="Calibri"/>
                          <a:ea typeface="Calibri"/>
                          <a:cs typeface="Calibri"/>
                          <a:sym typeface="Calibri"/>
                        </a:rPr>
                        <a:t>Southwest (District 6) - </a:t>
                      </a:r>
                      <a:endParaRPr sz="1400" u="none" strike="noStrike" cap="none" dirty="0">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dk1"/>
                          </a:solidFill>
                          <a:latin typeface="Calibri"/>
                          <a:ea typeface="Calibri"/>
                          <a:cs typeface="Calibri"/>
                          <a:sym typeface="Calibri"/>
                        </a:rPr>
                        <a:t>02/26/18 - Charlotte           </a:t>
                      </a:r>
                      <a:endParaRPr sz="1400" u="sng" strike="noStrike" cap="none" dirty="0">
                        <a:solidFill>
                          <a:schemeClr val="hlink"/>
                        </a:solidFill>
                        <a:latin typeface="Calibri"/>
                        <a:ea typeface="Calibri"/>
                        <a:cs typeface="Calibri"/>
                        <a:sym typeface="Calibri"/>
                        <a:hlinkClick r:id="rId8"/>
                      </a:endParaRPr>
                    </a:p>
                    <a:p>
                      <a:pPr marL="457200" marR="0" lvl="0" indent="-317500" algn="l" rtl="0">
                        <a:lnSpc>
                          <a:spcPct val="100000"/>
                        </a:lnSpc>
                        <a:spcBef>
                          <a:spcPts val="0"/>
                        </a:spcBef>
                        <a:spcAft>
                          <a:spcPts val="0"/>
                        </a:spcAft>
                        <a:buClr>
                          <a:schemeClr val="dk1"/>
                        </a:buClr>
                        <a:buSzPts val="1400"/>
                        <a:buFont typeface="Calibri"/>
                        <a:buChar char="●"/>
                      </a:pPr>
                      <a:r>
                        <a:rPr lang="en-US" sz="1400" u="none" strike="noStrike" cap="none" dirty="0">
                          <a:solidFill>
                            <a:schemeClr val="dk1"/>
                          </a:solidFill>
                          <a:latin typeface="Calibri"/>
                          <a:ea typeface="Calibri"/>
                          <a:cs typeface="Calibri"/>
                          <a:sym typeface="Calibri"/>
                        </a:rPr>
                        <a:t>Northwest (District 7) -</a:t>
                      </a:r>
                      <a:endParaRPr sz="1400" u="none" strike="noStrike" cap="none" dirty="0">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dk1"/>
                          </a:solidFill>
                          <a:latin typeface="Calibri"/>
                          <a:ea typeface="Calibri"/>
                          <a:cs typeface="Calibri"/>
                          <a:sym typeface="Calibri"/>
                        </a:rPr>
                        <a:t> 03/21/18 - Wilkesboro                 </a:t>
                      </a:r>
                      <a:endParaRPr sz="1400" u="sng" strike="noStrike" cap="none" dirty="0">
                        <a:solidFill>
                          <a:schemeClr val="hlink"/>
                        </a:solidFill>
                        <a:latin typeface="Calibri"/>
                        <a:ea typeface="Calibri"/>
                        <a:cs typeface="Calibri"/>
                        <a:sym typeface="Calibri"/>
                        <a:hlinkClick r:id="rId9"/>
                      </a:endParaRPr>
                    </a:p>
                    <a:p>
                      <a:pPr marL="457200" marR="0" lvl="0" indent="-317500" algn="l" rtl="0">
                        <a:lnSpc>
                          <a:spcPct val="100000"/>
                        </a:lnSpc>
                        <a:spcBef>
                          <a:spcPts val="0"/>
                        </a:spcBef>
                        <a:spcAft>
                          <a:spcPts val="0"/>
                        </a:spcAft>
                        <a:buClr>
                          <a:schemeClr val="dk1"/>
                        </a:buClr>
                        <a:buSzPts val="1400"/>
                        <a:buFont typeface="Calibri"/>
                        <a:buChar char="●"/>
                      </a:pPr>
                      <a:r>
                        <a:rPr lang="en-US" sz="1400" u="none" strike="noStrike" cap="none" dirty="0">
                          <a:solidFill>
                            <a:schemeClr val="dk1"/>
                          </a:solidFill>
                          <a:latin typeface="Calibri"/>
                          <a:ea typeface="Calibri"/>
                          <a:cs typeface="Calibri"/>
                          <a:sym typeface="Calibri"/>
                        </a:rPr>
                        <a:t>Western (District 8) -</a:t>
                      </a:r>
                      <a:endParaRPr sz="1400" u="none" strike="noStrike" cap="none" dirty="0">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dk1"/>
                          </a:solidFill>
                          <a:latin typeface="Calibri"/>
                          <a:ea typeface="Calibri"/>
                          <a:cs typeface="Calibri"/>
                          <a:sym typeface="Calibri"/>
                        </a:rPr>
                        <a:t> 03/22/18 - Asheville                      </a:t>
                      </a:r>
                      <a:endParaRPr sz="1400" u="sng" strike="noStrike" cap="none" dirty="0">
                        <a:solidFill>
                          <a:schemeClr val="hlink"/>
                        </a:solidFill>
                        <a:latin typeface="Calibri"/>
                        <a:ea typeface="Calibri"/>
                        <a:cs typeface="Calibri"/>
                        <a:sym typeface="Calibri"/>
                        <a:hlinkClick r:id="rId10"/>
                      </a:endParaRPr>
                    </a:p>
                    <a:p>
                      <a:pPr marL="457200" marR="0" lvl="0" indent="-317500" algn="l" rtl="0">
                        <a:lnSpc>
                          <a:spcPct val="100000"/>
                        </a:lnSpc>
                        <a:spcBef>
                          <a:spcPts val="0"/>
                        </a:spcBef>
                        <a:spcAft>
                          <a:spcPts val="0"/>
                        </a:spcAft>
                        <a:buClr>
                          <a:schemeClr val="dk1"/>
                        </a:buClr>
                        <a:buSzPts val="1400"/>
                        <a:buFont typeface="Calibri"/>
                        <a:buChar char="●"/>
                      </a:pPr>
                      <a:r>
                        <a:rPr lang="en-US" sz="1400" u="none" strike="noStrike" cap="none" dirty="0">
                          <a:solidFill>
                            <a:schemeClr val="dk1"/>
                          </a:solidFill>
                          <a:latin typeface="Calibri"/>
                          <a:ea typeface="Calibri"/>
                          <a:cs typeface="Calibri"/>
                          <a:sym typeface="Calibri"/>
                        </a:rPr>
                        <a:t>Charter Schools - 03/16/18 - Raleigh</a:t>
                      </a:r>
                      <a:endParaRPr sz="1400" u="none" strike="noStrike" cap="none" dirty="0">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28192370"/>
      </p:ext>
    </p:extLst>
  </p:cSld>
  <p:clrMapOvr>
    <a:masterClrMapping/>
  </p:clrMapOvr>
</p:sld>
</file>

<file path=ppt/theme/theme1.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8">
      <a:dk1>
        <a:srgbClr val="182756"/>
      </a:dk1>
      <a:lt1>
        <a:srgbClr val="FFFFFF"/>
      </a:lt1>
      <a:dk2>
        <a:srgbClr val="172551"/>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1086</TotalTime>
  <Words>6384</Words>
  <Application>Microsoft Office PowerPoint</Application>
  <PresentationFormat>On-screen Show (4:3)</PresentationFormat>
  <Paragraphs>816</Paragraphs>
  <Slides>51</Slides>
  <Notes>51</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51</vt:i4>
      </vt:variant>
    </vt:vector>
  </HeadingPairs>
  <TitlesOfParts>
    <vt:vector size="63" baseType="lpstr">
      <vt:lpstr>Arial</vt:lpstr>
      <vt:lpstr>Georgia</vt:lpstr>
      <vt:lpstr>Calibri</vt:lpstr>
      <vt:lpstr>Corsiva</vt:lpstr>
      <vt:lpstr>Times New Roman</vt:lpstr>
      <vt:lpstr>Verdana</vt:lpstr>
      <vt:lpstr>1_Blank Presentation</vt:lpstr>
      <vt:lpstr>Blank Presentation</vt:lpstr>
      <vt:lpstr>Office Theme</vt:lpstr>
      <vt:lpstr>Blank Presentation</vt:lpstr>
      <vt:lpstr>2_Blank Presentation</vt:lpstr>
      <vt:lpstr>Blank Presentation</vt:lpstr>
      <vt:lpstr>K-12 Standards, Curriculum &amp; Instruction</vt:lpstr>
      <vt:lpstr>Stay Connected</vt:lpstr>
      <vt:lpstr>Division Overview </vt:lpstr>
      <vt:lpstr>New Standards: ELA and MA</vt:lpstr>
      <vt:lpstr>Focus Areas for Efficient, Effective, Sustainable Implementation</vt:lpstr>
      <vt:lpstr>PowerPoint Presentation</vt:lpstr>
      <vt:lpstr>Communication &amp; Visibility #NCSCOS</vt:lpstr>
      <vt:lpstr>PowerPoint Presentation</vt:lpstr>
      <vt:lpstr>Professional Development</vt:lpstr>
      <vt:lpstr>Professional Development</vt:lpstr>
      <vt:lpstr>PowerPoint Presentation</vt:lpstr>
      <vt:lpstr>Technical Assistance &amp; Coaching</vt:lpstr>
      <vt:lpstr>Technical Assistance &amp; Coaching</vt:lpstr>
      <vt:lpstr>Math Example: Technical Assistance &amp; Coaching</vt:lpstr>
      <vt:lpstr>Math Example: Technical Assistance &amp; Coaching </vt:lpstr>
      <vt:lpstr>PowerPoint Presentation</vt:lpstr>
      <vt:lpstr>Research and Evaluation</vt:lpstr>
      <vt:lpstr>Standards Survey for ELA and MATH</vt:lpstr>
      <vt:lpstr>Standards Survey for ELA and MATH</vt:lpstr>
      <vt:lpstr>How Training will be used in Local Standards Implementation</vt:lpstr>
      <vt:lpstr>Comments from Stakeholders</vt:lpstr>
      <vt:lpstr>Comments from Stakeholders</vt:lpstr>
      <vt:lpstr>Mathematics Surveys &amp; Public Input </vt:lpstr>
      <vt:lpstr>Standards - Next Steps</vt:lpstr>
      <vt:lpstr>Global Education</vt:lpstr>
      <vt:lpstr>NC Global Education</vt:lpstr>
      <vt:lpstr>Contact and Resources</vt:lpstr>
      <vt:lpstr>PowerPoint Presentation</vt:lpstr>
      <vt:lpstr>Healthy Schools:  Healthy Active Children Policy</vt:lpstr>
      <vt:lpstr>Energizers</vt:lpstr>
      <vt:lpstr>Healthy Schools: Healthful Living Education</vt:lpstr>
      <vt:lpstr>Healthy Schools: Middle School Athletics</vt:lpstr>
      <vt:lpstr>Healthy Schools: HIV/STD Prevention</vt:lpstr>
      <vt:lpstr>Healthy Schools: Youth at Disproportionate Risk</vt:lpstr>
      <vt:lpstr>Healthy Schools: Title V Abstinence Education</vt:lpstr>
      <vt:lpstr>Healthy Schools: Data Collection</vt:lpstr>
      <vt:lpstr>K-12 Program Areas</vt:lpstr>
      <vt:lpstr>K-12 Program Areas</vt:lpstr>
      <vt:lpstr>Arts Education Support</vt:lpstr>
      <vt:lpstr>K-12 Program Areas</vt:lpstr>
      <vt:lpstr>ESL/Title III:  Highlights</vt:lpstr>
      <vt:lpstr>School Counseling</vt:lpstr>
      <vt:lpstr>School Counseling Resources</vt:lpstr>
      <vt:lpstr>World Languages Resources</vt:lpstr>
      <vt:lpstr>Science </vt:lpstr>
      <vt:lpstr>Social Studies</vt:lpstr>
      <vt:lpstr>Social Studies</vt:lpstr>
      <vt:lpstr>Social Studies</vt:lpstr>
      <vt:lpstr>Social Studies</vt:lpstr>
      <vt:lpstr>Staying Connected to Social Studies</vt:lpstr>
      <vt:lpstr>Division Overview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K-12 Standards, Curriculum &amp; Instruction</dc:title>
  <dc:creator>Kebbler Williams</dc:creator>
  <cp:lastModifiedBy>Kebbler Williams</cp:lastModifiedBy>
  <cp:revision>15</cp:revision>
  <cp:lastPrinted>2017-06-14T14:33:35Z</cp:lastPrinted>
  <dcterms:modified xsi:type="dcterms:W3CDTF">2018-06-11T13:05:17Z</dcterms:modified>
</cp:coreProperties>
</file>