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theme/theme3.xml" ContentType="application/vnd.openxmlformats-officedocument.theme+xml"/>
  <Override PartName="/ppt/slideLayouts/slideLayout8.xml" ContentType="application/vnd.openxmlformats-officedocument.presentationml.slideLayout+xml"/>
  <Override PartName="/ppt/theme/theme4.xml" ContentType="application/vnd.openxmlformats-officedocument.theme+xml"/>
  <Override PartName="/ppt/slideLayouts/slideLayout9.xml" ContentType="application/vnd.openxmlformats-officedocument.presentationml.slideLayout+xml"/>
  <Override PartName="/ppt/theme/theme5.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 id="2147483780" r:id="rId2"/>
    <p:sldMasterId id="2147483795" r:id="rId3"/>
    <p:sldMasterId id="2147483793" r:id="rId4"/>
    <p:sldMasterId id="2147483797" r:id="rId5"/>
    <p:sldMasterId id="2147483831" r:id="rId6"/>
  </p:sldMasterIdLst>
  <p:notesMasterIdLst>
    <p:notesMasterId r:id="rId29"/>
  </p:notesMasterIdLst>
  <p:handoutMasterIdLst>
    <p:handoutMasterId r:id="rId30"/>
  </p:handoutMasterIdLst>
  <p:sldIdLst>
    <p:sldId id="256" r:id="rId7"/>
    <p:sldId id="258" r:id="rId8"/>
    <p:sldId id="296" r:id="rId9"/>
    <p:sldId id="297" r:id="rId10"/>
    <p:sldId id="301" r:id="rId11"/>
    <p:sldId id="298" r:id="rId12"/>
    <p:sldId id="260" r:id="rId13"/>
    <p:sldId id="299" r:id="rId14"/>
    <p:sldId id="300" r:id="rId15"/>
    <p:sldId id="289" r:id="rId16"/>
    <p:sldId id="287" r:id="rId17"/>
    <p:sldId id="279" r:id="rId18"/>
    <p:sldId id="280" r:id="rId19"/>
    <p:sldId id="281" r:id="rId20"/>
    <p:sldId id="282" r:id="rId21"/>
    <p:sldId id="283" r:id="rId22"/>
    <p:sldId id="284" r:id="rId23"/>
    <p:sldId id="292" r:id="rId24"/>
    <p:sldId id="293" r:id="rId25"/>
    <p:sldId id="294" r:id="rId26"/>
    <p:sldId id="295" r:id="rId27"/>
    <p:sldId id="261" r:id="rId2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32"/>
    <a:srgbClr val="E7832F"/>
    <a:srgbClr val="63554C"/>
    <a:srgbClr val="C226B7"/>
    <a:srgbClr val="463D35"/>
    <a:srgbClr val="453A35"/>
    <a:srgbClr val="493D36"/>
    <a:srgbClr val="FFFFFF"/>
    <a:srgbClr val="1739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638" autoAdjust="0"/>
  </p:normalViewPr>
  <p:slideViewPr>
    <p:cSldViewPr>
      <p:cViewPr varScale="1">
        <p:scale>
          <a:sx n="77" d="100"/>
          <a:sy n="77" d="100"/>
        </p:scale>
        <p:origin x="161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Sheet1!$A$2</c:f>
              <c:strCache>
                <c:ptCount val="1"/>
                <c:pt idx="0">
                  <c:v>Does Not Meet Expected Growth (3027)</c:v>
                </c:pt>
              </c:strCache>
            </c:strRef>
          </c:tx>
          <c:spPr>
            <a:ln w="28575" cap="rnd">
              <a:solidFill>
                <a:srgbClr val="C00000"/>
              </a:solidFill>
              <a:round/>
            </a:ln>
            <a:effectLst/>
          </c:spPr>
          <c:marker>
            <c:symbol val="circle"/>
            <c:size val="5"/>
            <c:spPr>
              <a:solidFill>
                <a:srgbClr val="C00000"/>
              </a:solidFill>
              <a:ln w="9525">
                <a:solidFill>
                  <a:srgbClr val="C00000"/>
                </a:solidFill>
              </a:ln>
              <a:effectLst/>
            </c:spPr>
          </c:marker>
          <c:dLbls>
            <c:dLbl>
              <c:idx val="1"/>
              <c:tx>
                <c:rich>
                  <a:bodyPr/>
                  <a:lstStyle/>
                  <a:p>
                    <a:fld id="{44752330-F16D-475C-A50B-2328F24146D6}"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3D03-45F4-962C-719626AA9C90}"/>
                </c:ext>
              </c:extLst>
            </c:dLbl>
            <c:dLbl>
              <c:idx val="2"/>
              <c:tx>
                <c:rich>
                  <a:bodyPr/>
                  <a:lstStyle/>
                  <a:p>
                    <a:fld id="{F12CD11B-4884-4170-8A54-1D7DA585EB8B}"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D03-45F4-962C-719626AA9C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Avg 2012 Index</c:v>
                </c:pt>
                <c:pt idx="1">
                  <c:v>Avg 2013 Index</c:v>
                </c:pt>
                <c:pt idx="2">
                  <c:v>Avg 2014 Index</c:v>
                </c:pt>
              </c:strCache>
            </c:strRef>
          </c:cat>
          <c:val>
            <c:numRef>
              <c:f>Sheet1!$B$2:$D$2</c:f>
              <c:numCache>
                <c:formatCode>General</c:formatCode>
                <c:ptCount val="3"/>
                <c:pt idx="0">
                  <c:v>-3.81</c:v>
                </c:pt>
                <c:pt idx="1">
                  <c:v>-1.77</c:v>
                </c:pt>
                <c:pt idx="2">
                  <c:v>-1.32</c:v>
                </c:pt>
              </c:numCache>
            </c:numRef>
          </c:val>
          <c:smooth val="0"/>
          <c:extLst>
            <c:ext xmlns:c16="http://schemas.microsoft.com/office/drawing/2014/chart" uri="{C3380CC4-5D6E-409C-BE32-E72D297353CC}">
              <c16:uniqueId val="{00000002-3D03-45F4-962C-719626AA9C90}"/>
            </c:ext>
          </c:extLst>
        </c:ser>
        <c:ser>
          <c:idx val="1"/>
          <c:order val="1"/>
          <c:tx>
            <c:strRef>
              <c:f>Sheet1!$A$3</c:f>
              <c:strCache>
                <c:ptCount val="1"/>
                <c:pt idx="0">
                  <c:v>Meets Expected Growth (11990)</c:v>
                </c:pt>
              </c:strCache>
            </c:strRef>
          </c:tx>
          <c:spPr>
            <a:ln w="28575" cap="rnd">
              <a:solidFill>
                <a:srgbClr val="00B050"/>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1"/>
              <c:tx>
                <c:rich>
                  <a:bodyPr/>
                  <a:lstStyle/>
                  <a:p>
                    <a:fld id="{95D3A6D4-F376-4752-81B1-CDE61DA2D2CD}"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3D03-45F4-962C-719626AA9C90}"/>
                </c:ext>
              </c:extLst>
            </c:dLbl>
            <c:dLbl>
              <c:idx val="2"/>
              <c:tx>
                <c:rich>
                  <a:bodyPr/>
                  <a:lstStyle/>
                  <a:p>
                    <a:fld id="{4639C1C0-78C0-4DFF-87C2-9D7ABAEAF2D9}" type="VALUE">
                      <a:rPr lang="en-US"/>
                      <a:pPr/>
                      <a:t>[VALUE]</a:t>
                    </a:fld>
                    <a:r>
                      <a:rPr lang="en-US"/>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D03-45F4-962C-719626AA9C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Avg 2012 Index</c:v>
                </c:pt>
                <c:pt idx="1">
                  <c:v>Avg 2013 Index</c:v>
                </c:pt>
                <c:pt idx="2">
                  <c:v>Avg 2014 Index</c:v>
                </c:pt>
              </c:strCache>
            </c:strRef>
          </c:cat>
          <c:val>
            <c:numRef>
              <c:f>Sheet1!$B$3:$D$3</c:f>
              <c:numCache>
                <c:formatCode>General</c:formatCode>
                <c:ptCount val="3"/>
                <c:pt idx="0">
                  <c:v>0.04</c:v>
                </c:pt>
                <c:pt idx="1">
                  <c:v>0.17</c:v>
                </c:pt>
                <c:pt idx="2">
                  <c:v>0.3</c:v>
                </c:pt>
              </c:numCache>
            </c:numRef>
          </c:val>
          <c:smooth val="0"/>
          <c:extLst>
            <c:ext xmlns:c16="http://schemas.microsoft.com/office/drawing/2014/chart" uri="{C3380CC4-5D6E-409C-BE32-E72D297353CC}">
              <c16:uniqueId val="{00000005-3D03-45F4-962C-719626AA9C90}"/>
            </c:ext>
          </c:extLst>
        </c:ser>
        <c:ser>
          <c:idx val="2"/>
          <c:order val="2"/>
          <c:tx>
            <c:strRef>
              <c:f>Sheet1!$A$4</c:f>
              <c:strCache>
                <c:ptCount val="1"/>
                <c:pt idx="0">
                  <c:v>Exceeds Expected Growth (3858)</c:v>
                </c:pt>
              </c:strCache>
            </c:strRef>
          </c:tx>
          <c:spPr>
            <a:ln w="28575" cap="rnd">
              <a:solidFill>
                <a:srgbClr val="0070C0"/>
              </a:solidFill>
              <a:round/>
            </a:ln>
            <a:effectLst/>
          </c:spPr>
          <c:marker>
            <c:symbol val="circle"/>
            <c:size val="5"/>
            <c:spPr>
              <a:solidFill>
                <a:srgbClr val="002060"/>
              </a:solidFill>
              <a:ln w="9525">
                <a:solidFill>
                  <a:schemeClr val="accent5">
                    <a:lumMod val="50000"/>
                  </a:schemeClr>
                </a:solidFill>
              </a:ln>
              <a:effectLst/>
            </c:spPr>
          </c:marker>
          <c:dLbls>
            <c:dLbl>
              <c:idx val="0"/>
              <c:tx>
                <c:rich>
                  <a:bodyPr/>
                  <a:lstStyle/>
                  <a:p>
                    <a:fld id="{8339A646-6D51-4581-9897-EFE2FBF9C445}" type="VALUE">
                      <a:rPr lang="en-US"/>
                      <a:pPr/>
                      <a:t>[VALUE]</a:t>
                    </a:fld>
                    <a:r>
                      <a:rPr lang="en-US"/>
                      <a:t>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3D03-45F4-962C-719626AA9C90}"/>
                </c:ext>
              </c:extLst>
            </c:dLbl>
            <c:dLbl>
              <c:idx val="1"/>
              <c:tx>
                <c:rich>
                  <a:bodyPr/>
                  <a:lstStyle/>
                  <a:p>
                    <a:fld id="{AEEAE49C-F1FA-48AC-897E-CD32560B8C70}" type="VALUE">
                      <a:rPr lang="en-US"/>
                      <a:pPr/>
                      <a:t>[VALUE]</a:t>
                    </a:fld>
                    <a:r>
                      <a:rPr lang="en-US"/>
                      <a:t>***</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D03-45F4-962C-719626AA9C90}"/>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Sheet1!$B$1:$D$1</c:f>
              <c:strCache>
                <c:ptCount val="3"/>
                <c:pt idx="0">
                  <c:v>Avg 2012 Index</c:v>
                </c:pt>
                <c:pt idx="1">
                  <c:v>Avg 2013 Index</c:v>
                </c:pt>
                <c:pt idx="2">
                  <c:v>Avg 2014 Index</c:v>
                </c:pt>
              </c:strCache>
            </c:strRef>
          </c:cat>
          <c:val>
            <c:numRef>
              <c:f>Sheet1!$B$4:$D$4</c:f>
              <c:numCache>
                <c:formatCode>General</c:formatCode>
                <c:ptCount val="3"/>
                <c:pt idx="0">
                  <c:v>3.9</c:v>
                </c:pt>
                <c:pt idx="1">
                  <c:v>2.59</c:v>
                </c:pt>
                <c:pt idx="2">
                  <c:v>2.5099999999999998</c:v>
                </c:pt>
              </c:numCache>
            </c:numRef>
          </c:val>
          <c:smooth val="0"/>
          <c:extLst>
            <c:ext xmlns:c16="http://schemas.microsoft.com/office/drawing/2014/chart" uri="{C3380CC4-5D6E-409C-BE32-E72D297353CC}">
              <c16:uniqueId val="{00000008-3D03-45F4-962C-719626AA9C90}"/>
            </c:ext>
          </c:extLst>
        </c:ser>
        <c:dLbls>
          <c:showLegendKey val="0"/>
          <c:showVal val="0"/>
          <c:showCatName val="0"/>
          <c:showSerName val="0"/>
          <c:showPercent val="0"/>
          <c:showBubbleSize val="0"/>
        </c:dLbls>
        <c:marker val="1"/>
        <c:smooth val="0"/>
        <c:axId val="490084960"/>
        <c:axId val="490081040"/>
      </c:lineChart>
      <c:catAx>
        <c:axId val="4900849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90081040"/>
        <c:crosses val="autoZero"/>
        <c:auto val="1"/>
        <c:lblAlgn val="ctr"/>
        <c:lblOffset val="100"/>
        <c:noMultiLvlLbl val="0"/>
      </c:catAx>
      <c:valAx>
        <c:axId val="49008104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9008496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accent1"/>
    </a:solidFill>
    <a:ln w="9525" cap="flat" cmpd="sng" algn="ctr">
      <a:solidFill>
        <a:srgbClr val="0070C0"/>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F3BEB-BF35-4F52-B62D-D71A59865761}" type="doc">
      <dgm:prSet loTypeId="urn:microsoft.com/office/officeart/2009/3/layout/CircleRelationship" loCatId="relationship" qsTypeId="urn:microsoft.com/office/officeart/2005/8/quickstyle/simple5" qsCatId="simple" csTypeId="urn:microsoft.com/office/officeart/2005/8/colors/accent6_4" csCatId="accent6" phldr="1"/>
      <dgm:spPr/>
      <dgm:t>
        <a:bodyPr/>
        <a:lstStyle/>
        <a:p>
          <a:endParaRPr lang="en-US"/>
        </a:p>
      </dgm:t>
    </dgm:pt>
    <dgm:pt modelId="{38BCA906-AAF2-4976-86B2-D157C6943962}">
      <dgm:prSet phldrT="[Text]" custT="1"/>
      <dgm:spPr/>
      <dgm:t>
        <a:bodyPr/>
        <a:lstStyle/>
        <a:p>
          <a:r>
            <a:rPr lang="en-US" sz="2800" dirty="0"/>
            <a:t>Educator Evaluation</a:t>
          </a:r>
        </a:p>
        <a:p>
          <a:r>
            <a:rPr lang="en-US" sz="2800" dirty="0"/>
            <a:t>(Standards 1-5 or 1-7)</a:t>
          </a:r>
        </a:p>
      </dgm:t>
    </dgm:pt>
    <dgm:pt modelId="{EA53F2B1-811C-4800-B085-008E67CCDAE9}" type="parTrans" cxnId="{2109168D-9D47-48FD-99CE-5FFD9EA5B737}">
      <dgm:prSet/>
      <dgm:spPr/>
      <dgm:t>
        <a:bodyPr/>
        <a:lstStyle/>
        <a:p>
          <a:endParaRPr lang="en-US"/>
        </a:p>
      </dgm:t>
    </dgm:pt>
    <dgm:pt modelId="{E8E768AD-6F92-4F5E-9C57-4A2AA4ABC917}" type="sibTrans" cxnId="{2109168D-9D47-48FD-99CE-5FFD9EA5B737}">
      <dgm:prSet/>
      <dgm:spPr/>
      <dgm:t>
        <a:bodyPr/>
        <a:lstStyle/>
        <a:p>
          <a:endParaRPr lang="en-US"/>
        </a:p>
      </dgm:t>
    </dgm:pt>
    <dgm:pt modelId="{FE5E70B3-082F-4692-B939-EE660233C2CE}">
      <dgm:prSet phldrT="[Text]"/>
      <dgm:spPr/>
      <dgm:t>
        <a:bodyPr/>
        <a:lstStyle/>
        <a:p>
          <a:r>
            <a:rPr lang="en-US" dirty="0"/>
            <a:t>Student/School Growth</a:t>
          </a:r>
        </a:p>
      </dgm:t>
    </dgm:pt>
    <dgm:pt modelId="{678294F4-363B-4F9F-9635-DC4226E167A7}" type="parTrans" cxnId="{69BD0B85-5DC6-4586-A4FA-2B9B0C3C4CFB}">
      <dgm:prSet/>
      <dgm:spPr/>
      <dgm:t>
        <a:bodyPr/>
        <a:lstStyle/>
        <a:p>
          <a:endParaRPr lang="en-US"/>
        </a:p>
      </dgm:t>
    </dgm:pt>
    <dgm:pt modelId="{229A07B4-E2BC-4357-90E6-CA1AC65F74FE}" type="sibTrans" cxnId="{69BD0B85-5DC6-4586-A4FA-2B9B0C3C4CFB}">
      <dgm:prSet/>
      <dgm:spPr/>
      <dgm:t>
        <a:bodyPr/>
        <a:lstStyle/>
        <a:p>
          <a:endParaRPr lang="en-US"/>
        </a:p>
      </dgm:t>
    </dgm:pt>
    <dgm:pt modelId="{59101A23-B96D-4350-B2E5-C2666DE69918}">
      <dgm:prSet phldrT="[Text]"/>
      <dgm:spPr/>
      <dgm:t>
        <a:bodyPr/>
        <a:lstStyle/>
        <a:p>
          <a:r>
            <a:rPr lang="en-US" dirty="0"/>
            <a:t>Collected Artifacts</a:t>
          </a:r>
        </a:p>
      </dgm:t>
    </dgm:pt>
    <dgm:pt modelId="{E35E9217-FD5A-4710-A1EC-80414D5AB65B}" type="parTrans" cxnId="{E20410DF-3463-498F-8024-FCB7C83034D2}">
      <dgm:prSet/>
      <dgm:spPr/>
      <dgm:t>
        <a:bodyPr/>
        <a:lstStyle/>
        <a:p>
          <a:endParaRPr lang="en-US"/>
        </a:p>
      </dgm:t>
    </dgm:pt>
    <dgm:pt modelId="{AD746E8D-44C9-474D-989E-E891EC09890C}" type="sibTrans" cxnId="{E20410DF-3463-498F-8024-FCB7C83034D2}">
      <dgm:prSet/>
      <dgm:spPr/>
      <dgm:t>
        <a:bodyPr/>
        <a:lstStyle/>
        <a:p>
          <a:endParaRPr lang="en-US"/>
        </a:p>
      </dgm:t>
    </dgm:pt>
    <dgm:pt modelId="{B7B137F0-F322-4996-A401-12E517C18828}">
      <dgm:prSet phldrT="[Text]"/>
      <dgm:spPr/>
      <dgm:t>
        <a:bodyPr/>
        <a:lstStyle/>
        <a:p>
          <a:r>
            <a:rPr lang="en-US" dirty="0"/>
            <a:t>Student/Parent/Teacher Surveys</a:t>
          </a:r>
        </a:p>
      </dgm:t>
    </dgm:pt>
    <dgm:pt modelId="{81857D0C-00E5-4F1A-A21C-3B01BB3B1B65}" type="parTrans" cxnId="{6FD73753-1B4A-4A5E-8617-50035D2C6348}">
      <dgm:prSet/>
      <dgm:spPr/>
      <dgm:t>
        <a:bodyPr/>
        <a:lstStyle/>
        <a:p>
          <a:endParaRPr lang="en-US"/>
        </a:p>
      </dgm:t>
    </dgm:pt>
    <dgm:pt modelId="{0D9D0F13-6AA9-4C73-BB2D-7C113C9BE77D}" type="sibTrans" cxnId="{6FD73753-1B4A-4A5E-8617-50035D2C6348}">
      <dgm:prSet/>
      <dgm:spPr/>
      <dgm:t>
        <a:bodyPr/>
        <a:lstStyle/>
        <a:p>
          <a:endParaRPr lang="en-US"/>
        </a:p>
      </dgm:t>
    </dgm:pt>
    <dgm:pt modelId="{0C10E50C-E1E7-4800-9865-94E092A1163D}">
      <dgm:prSet phldrT="[Text]"/>
      <dgm:spPr/>
      <dgm:t>
        <a:bodyPr/>
        <a:lstStyle/>
        <a:p>
          <a:r>
            <a:rPr lang="en-US" dirty="0"/>
            <a:t>Peer Observation/Feedback</a:t>
          </a:r>
        </a:p>
      </dgm:t>
    </dgm:pt>
    <dgm:pt modelId="{66A56222-140A-476E-AAFF-F505998F5145}" type="parTrans" cxnId="{F2BEBFD7-A40A-4644-8FB6-33CA3E315908}">
      <dgm:prSet/>
      <dgm:spPr/>
      <dgm:t>
        <a:bodyPr/>
        <a:lstStyle/>
        <a:p>
          <a:endParaRPr lang="en-US"/>
        </a:p>
      </dgm:t>
    </dgm:pt>
    <dgm:pt modelId="{45632B2E-9C0B-4C8C-B626-22614A15A76A}" type="sibTrans" cxnId="{F2BEBFD7-A40A-4644-8FB6-33CA3E315908}">
      <dgm:prSet/>
      <dgm:spPr/>
      <dgm:t>
        <a:bodyPr/>
        <a:lstStyle/>
        <a:p>
          <a:endParaRPr lang="en-US"/>
        </a:p>
      </dgm:t>
    </dgm:pt>
    <dgm:pt modelId="{1C5A37B6-FA3B-4736-9914-F96B93177188}" type="pres">
      <dgm:prSet presAssocID="{A2BF3BEB-BF35-4F52-B62D-D71A59865761}" presName="Name0" presStyleCnt="0">
        <dgm:presLayoutVars>
          <dgm:chMax val="1"/>
          <dgm:chPref val="1"/>
        </dgm:presLayoutVars>
      </dgm:prSet>
      <dgm:spPr/>
    </dgm:pt>
    <dgm:pt modelId="{2F62E90B-E5C1-4C6B-B276-3E9A38E352C3}" type="pres">
      <dgm:prSet presAssocID="{38BCA906-AAF2-4976-86B2-D157C6943962}" presName="Parent" presStyleLbl="node0" presStyleIdx="0" presStyleCnt="1">
        <dgm:presLayoutVars>
          <dgm:chMax val="5"/>
          <dgm:chPref val="5"/>
        </dgm:presLayoutVars>
      </dgm:prSet>
      <dgm:spPr/>
    </dgm:pt>
    <dgm:pt modelId="{A682A666-B19D-4ACD-95B6-0EB324C9F0A3}" type="pres">
      <dgm:prSet presAssocID="{38BCA906-AAF2-4976-86B2-D157C6943962}" presName="Accent1" presStyleLbl="node1" presStyleIdx="0" presStyleCnt="17"/>
      <dgm:spPr/>
    </dgm:pt>
    <dgm:pt modelId="{31D5254A-D8B8-4EA3-AAE6-4D950CDAF659}" type="pres">
      <dgm:prSet presAssocID="{38BCA906-AAF2-4976-86B2-D157C6943962}" presName="Accent2" presStyleLbl="node1" presStyleIdx="1" presStyleCnt="17"/>
      <dgm:spPr/>
    </dgm:pt>
    <dgm:pt modelId="{D928CEC8-6A3D-4628-AE07-5D09FBA87902}" type="pres">
      <dgm:prSet presAssocID="{38BCA906-AAF2-4976-86B2-D157C6943962}" presName="Accent3" presStyleLbl="node1" presStyleIdx="2" presStyleCnt="17"/>
      <dgm:spPr/>
    </dgm:pt>
    <dgm:pt modelId="{DD102CAA-B9A5-4F28-B67F-98841C71F422}" type="pres">
      <dgm:prSet presAssocID="{38BCA906-AAF2-4976-86B2-D157C6943962}" presName="Accent4" presStyleLbl="node1" presStyleIdx="3" presStyleCnt="17"/>
      <dgm:spPr/>
    </dgm:pt>
    <dgm:pt modelId="{77E1FE05-0BFA-485B-BD44-263A21F48A4B}" type="pres">
      <dgm:prSet presAssocID="{38BCA906-AAF2-4976-86B2-D157C6943962}" presName="Accent5" presStyleLbl="node1" presStyleIdx="4" presStyleCnt="17"/>
      <dgm:spPr/>
    </dgm:pt>
    <dgm:pt modelId="{2A3F1CAD-1BAF-404E-943A-44BC44EAF0E5}" type="pres">
      <dgm:prSet presAssocID="{38BCA906-AAF2-4976-86B2-D157C6943962}" presName="Accent6" presStyleLbl="node1" presStyleIdx="5" presStyleCnt="17"/>
      <dgm:spPr/>
    </dgm:pt>
    <dgm:pt modelId="{A0511135-7C0F-4CB6-A940-D02061ED3259}" type="pres">
      <dgm:prSet presAssocID="{FE5E70B3-082F-4692-B939-EE660233C2CE}" presName="Child1" presStyleLbl="node1" presStyleIdx="6" presStyleCnt="17" custScaleX="184958" custScaleY="133822" custLinFactNeighborX="-36991" custLinFactNeighborY="-17355">
        <dgm:presLayoutVars>
          <dgm:chMax val="0"/>
          <dgm:chPref val="0"/>
        </dgm:presLayoutVars>
      </dgm:prSet>
      <dgm:spPr/>
    </dgm:pt>
    <dgm:pt modelId="{C15EC12C-5E7D-43C7-8495-6C6B746E4C6B}" type="pres">
      <dgm:prSet presAssocID="{FE5E70B3-082F-4692-B939-EE660233C2CE}" presName="Accent7" presStyleCnt="0"/>
      <dgm:spPr/>
    </dgm:pt>
    <dgm:pt modelId="{DF9B3204-650F-4636-B519-CE0DB2748D2E}" type="pres">
      <dgm:prSet presAssocID="{FE5E70B3-082F-4692-B939-EE660233C2CE}" presName="AccentHold1" presStyleLbl="node1" presStyleIdx="7" presStyleCnt="17"/>
      <dgm:spPr/>
    </dgm:pt>
    <dgm:pt modelId="{4F0D8C74-26D0-45E1-98BF-E3F79B282E1E}" type="pres">
      <dgm:prSet presAssocID="{FE5E70B3-082F-4692-B939-EE660233C2CE}" presName="Accent8" presStyleCnt="0"/>
      <dgm:spPr/>
    </dgm:pt>
    <dgm:pt modelId="{2E5FE817-7E5A-4B0F-9FC1-53B6A77AE135}" type="pres">
      <dgm:prSet presAssocID="{FE5E70B3-082F-4692-B939-EE660233C2CE}" presName="AccentHold2" presStyleLbl="node1" presStyleIdx="8" presStyleCnt="17" custScaleX="166794"/>
      <dgm:spPr/>
    </dgm:pt>
    <dgm:pt modelId="{2B6043AB-3D23-4B7A-ABCF-54718624C634}" type="pres">
      <dgm:prSet presAssocID="{59101A23-B96D-4350-B2E5-C2666DE69918}" presName="Child2" presStyleLbl="node1" presStyleIdx="9" presStyleCnt="17" custScaleX="128269" custScaleY="96814" custLinFactNeighborX="-46503" custLinFactNeighborY="5071">
        <dgm:presLayoutVars>
          <dgm:chMax val="0"/>
          <dgm:chPref val="0"/>
        </dgm:presLayoutVars>
      </dgm:prSet>
      <dgm:spPr/>
    </dgm:pt>
    <dgm:pt modelId="{982BE427-E605-41E8-9041-95EA55F17EE4}" type="pres">
      <dgm:prSet presAssocID="{59101A23-B96D-4350-B2E5-C2666DE69918}" presName="Accent9" presStyleCnt="0"/>
      <dgm:spPr/>
    </dgm:pt>
    <dgm:pt modelId="{75818D1F-7501-452D-AF5C-34EE7B2FAB4E}" type="pres">
      <dgm:prSet presAssocID="{59101A23-B96D-4350-B2E5-C2666DE69918}" presName="AccentHold1" presStyleLbl="node1" presStyleIdx="10" presStyleCnt="17" custLinFactX="200000" custLinFactY="54062" custLinFactNeighborX="259310" custLinFactNeighborY="100000"/>
      <dgm:spPr/>
    </dgm:pt>
    <dgm:pt modelId="{A42D76A8-858F-4101-92D8-36ADC9CFA3A1}" type="pres">
      <dgm:prSet presAssocID="{59101A23-B96D-4350-B2E5-C2666DE69918}" presName="Accent10" presStyleCnt="0"/>
      <dgm:spPr/>
    </dgm:pt>
    <dgm:pt modelId="{58E36056-8854-4DDE-B3A7-83AE203E8E91}" type="pres">
      <dgm:prSet presAssocID="{59101A23-B96D-4350-B2E5-C2666DE69918}" presName="AccentHold2" presStyleLbl="node1" presStyleIdx="11" presStyleCnt="17"/>
      <dgm:spPr/>
    </dgm:pt>
    <dgm:pt modelId="{3A13DA77-F87A-4F71-B162-B77AE97E7AE0}" type="pres">
      <dgm:prSet presAssocID="{59101A23-B96D-4350-B2E5-C2666DE69918}" presName="Accent11" presStyleCnt="0"/>
      <dgm:spPr/>
    </dgm:pt>
    <dgm:pt modelId="{D3D93629-63CD-437B-B89E-1C51687483DA}" type="pres">
      <dgm:prSet presAssocID="{59101A23-B96D-4350-B2E5-C2666DE69918}" presName="AccentHold3" presStyleLbl="node1" presStyleIdx="12" presStyleCnt="17"/>
      <dgm:spPr/>
    </dgm:pt>
    <dgm:pt modelId="{A6BFCBBD-F750-4444-8E7E-7D22C31C5579}" type="pres">
      <dgm:prSet presAssocID="{B7B137F0-F322-4996-A401-12E517C18828}" presName="Child3" presStyleLbl="node1" presStyleIdx="13" presStyleCnt="17" custScaleX="173376" custScaleY="148929" custLinFactNeighborX="-77089" custLinFactNeighborY="11189">
        <dgm:presLayoutVars>
          <dgm:chMax val="0"/>
          <dgm:chPref val="0"/>
        </dgm:presLayoutVars>
      </dgm:prSet>
      <dgm:spPr/>
    </dgm:pt>
    <dgm:pt modelId="{94EEEBF1-AEB0-463B-AD9D-F1CE85CC61F1}" type="pres">
      <dgm:prSet presAssocID="{B7B137F0-F322-4996-A401-12E517C18828}" presName="Accent12" presStyleCnt="0"/>
      <dgm:spPr/>
    </dgm:pt>
    <dgm:pt modelId="{D07F1842-180C-4996-B3C8-62DB7E2CC9A1}" type="pres">
      <dgm:prSet presAssocID="{B7B137F0-F322-4996-A401-12E517C18828}" presName="AccentHold1" presStyleLbl="node1" presStyleIdx="14" presStyleCnt="17"/>
      <dgm:spPr/>
    </dgm:pt>
    <dgm:pt modelId="{97E3E032-5BAB-4EE4-959F-20B09349B394}" type="pres">
      <dgm:prSet presAssocID="{0C10E50C-E1E7-4800-9865-94E092A1163D}" presName="Child4" presStyleLbl="node1" presStyleIdx="15" presStyleCnt="17" custScaleX="198447" custScaleY="136392" custLinFactNeighborX="-58861" custLinFactNeighborY="-31727">
        <dgm:presLayoutVars>
          <dgm:chMax val="0"/>
          <dgm:chPref val="0"/>
        </dgm:presLayoutVars>
      </dgm:prSet>
      <dgm:spPr/>
    </dgm:pt>
    <dgm:pt modelId="{ABB5D5C7-5FD7-4075-8B48-247A6E6C4F95}" type="pres">
      <dgm:prSet presAssocID="{0C10E50C-E1E7-4800-9865-94E092A1163D}" presName="Accent13" presStyleCnt="0"/>
      <dgm:spPr/>
    </dgm:pt>
    <dgm:pt modelId="{03B8B967-A7AB-497E-80E7-EB15B40E21CB}" type="pres">
      <dgm:prSet presAssocID="{0C10E50C-E1E7-4800-9865-94E092A1163D}" presName="AccentHold1" presStyleLbl="node1" presStyleIdx="16" presStyleCnt="17"/>
      <dgm:spPr/>
    </dgm:pt>
  </dgm:ptLst>
  <dgm:cxnLst>
    <dgm:cxn modelId="{2D7F6735-DF14-4F5E-86C2-5284D2E2F282}" type="presOf" srcId="{59101A23-B96D-4350-B2E5-C2666DE69918}" destId="{2B6043AB-3D23-4B7A-ABCF-54718624C634}" srcOrd="0" destOrd="0" presId="urn:microsoft.com/office/officeart/2009/3/layout/CircleRelationship"/>
    <dgm:cxn modelId="{8F4C563E-6FF0-445D-88B3-84DD05F3CFFE}" type="presOf" srcId="{0C10E50C-E1E7-4800-9865-94E092A1163D}" destId="{97E3E032-5BAB-4EE4-959F-20B09349B394}" srcOrd="0" destOrd="0" presId="urn:microsoft.com/office/officeart/2009/3/layout/CircleRelationship"/>
    <dgm:cxn modelId="{A9278D64-D3CD-431A-B28F-230E8DAD6558}" type="presOf" srcId="{FE5E70B3-082F-4692-B939-EE660233C2CE}" destId="{A0511135-7C0F-4CB6-A940-D02061ED3259}" srcOrd="0" destOrd="0" presId="urn:microsoft.com/office/officeart/2009/3/layout/CircleRelationship"/>
    <dgm:cxn modelId="{1B3C774A-8836-4D0D-AE51-689D0CE8A6BF}" type="presOf" srcId="{B7B137F0-F322-4996-A401-12E517C18828}" destId="{A6BFCBBD-F750-4444-8E7E-7D22C31C5579}" srcOrd="0" destOrd="0" presId="urn:microsoft.com/office/officeart/2009/3/layout/CircleRelationship"/>
    <dgm:cxn modelId="{6FD73753-1B4A-4A5E-8617-50035D2C6348}" srcId="{38BCA906-AAF2-4976-86B2-D157C6943962}" destId="{B7B137F0-F322-4996-A401-12E517C18828}" srcOrd="2" destOrd="0" parTransId="{81857D0C-00E5-4F1A-A21C-3B01BB3B1B65}" sibTransId="{0D9D0F13-6AA9-4C73-BB2D-7C113C9BE77D}"/>
    <dgm:cxn modelId="{69BD0B85-5DC6-4586-A4FA-2B9B0C3C4CFB}" srcId="{38BCA906-AAF2-4976-86B2-D157C6943962}" destId="{FE5E70B3-082F-4692-B939-EE660233C2CE}" srcOrd="0" destOrd="0" parTransId="{678294F4-363B-4F9F-9635-DC4226E167A7}" sibTransId="{229A07B4-E2BC-4357-90E6-CA1AC65F74FE}"/>
    <dgm:cxn modelId="{2109168D-9D47-48FD-99CE-5FFD9EA5B737}" srcId="{A2BF3BEB-BF35-4F52-B62D-D71A59865761}" destId="{38BCA906-AAF2-4976-86B2-D157C6943962}" srcOrd="0" destOrd="0" parTransId="{EA53F2B1-811C-4800-B085-008E67CCDAE9}" sibTransId="{E8E768AD-6F92-4F5E-9C57-4A2AA4ABC917}"/>
    <dgm:cxn modelId="{0DCCE190-152F-4824-8117-DAA23CD32B7C}" type="presOf" srcId="{38BCA906-AAF2-4976-86B2-D157C6943962}" destId="{2F62E90B-E5C1-4C6B-B276-3E9A38E352C3}" srcOrd="0" destOrd="0" presId="urn:microsoft.com/office/officeart/2009/3/layout/CircleRelationship"/>
    <dgm:cxn modelId="{F2BEBFD7-A40A-4644-8FB6-33CA3E315908}" srcId="{38BCA906-AAF2-4976-86B2-D157C6943962}" destId="{0C10E50C-E1E7-4800-9865-94E092A1163D}" srcOrd="3" destOrd="0" parTransId="{66A56222-140A-476E-AAFF-F505998F5145}" sibTransId="{45632B2E-9C0B-4C8C-B626-22614A15A76A}"/>
    <dgm:cxn modelId="{E20410DF-3463-498F-8024-FCB7C83034D2}" srcId="{38BCA906-AAF2-4976-86B2-D157C6943962}" destId="{59101A23-B96D-4350-B2E5-C2666DE69918}" srcOrd="1" destOrd="0" parTransId="{E35E9217-FD5A-4710-A1EC-80414D5AB65B}" sibTransId="{AD746E8D-44C9-474D-989E-E891EC09890C}"/>
    <dgm:cxn modelId="{0ECF98FD-803D-4E7D-86DE-1E999004A1DC}" type="presOf" srcId="{A2BF3BEB-BF35-4F52-B62D-D71A59865761}" destId="{1C5A37B6-FA3B-4736-9914-F96B93177188}" srcOrd="0" destOrd="0" presId="urn:microsoft.com/office/officeart/2009/3/layout/CircleRelationship"/>
    <dgm:cxn modelId="{4DEB090E-6B2F-4A73-A35C-534A4936B3A1}" type="presParOf" srcId="{1C5A37B6-FA3B-4736-9914-F96B93177188}" destId="{2F62E90B-E5C1-4C6B-B276-3E9A38E352C3}" srcOrd="0" destOrd="0" presId="urn:microsoft.com/office/officeart/2009/3/layout/CircleRelationship"/>
    <dgm:cxn modelId="{90C1467A-F666-44D5-8BCB-3EA3A5C6A5CF}" type="presParOf" srcId="{1C5A37B6-FA3B-4736-9914-F96B93177188}" destId="{A682A666-B19D-4ACD-95B6-0EB324C9F0A3}" srcOrd="1" destOrd="0" presId="urn:microsoft.com/office/officeart/2009/3/layout/CircleRelationship"/>
    <dgm:cxn modelId="{C9D38121-865D-4248-A427-2E81099CCBDF}" type="presParOf" srcId="{1C5A37B6-FA3B-4736-9914-F96B93177188}" destId="{31D5254A-D8B8-4EA3-AAE6-4D950CDAF659}" srcOrd="2" destOrd="0" presId="urn:microsoft.com/office/officeart/2009/3/layout/CircleRelationship"/>
    <dgm:cxn modelId="{A0670FD2-EF20-4D44-B6E4-58DA4C84C082}" type="presParOf" srcId="{1C5A37B6-FA3B-4736-9914-F96B93177188}" destId="{D928CEC8-6A3D-4628-AE07-5D09FBA87902}" srcOrd="3" destOrd="0" presId="urn:microsoft.com/office/officeart/2009/3/layout/CircleRelationship"/>
    <dgm:cxn modelId="{7460A20F-DAA0-4DAD-9E41-47D3A10BC851}" type="presParOf" srcId="{1C5A37B6-FA3B-4736-9914-F96B93177188}" destId="{DD102CAA-B9A5-4F28-B67F-98841C71F422}" srcOrd="4" destOrd="0" presId="urn:microsoft.com/office/officeart/2009/3/layout/CircleRelationship"/>
    <dgm:cxn modelId="{FAF6F682-ED3E-4584-A90E-5D479540B251}" type="presParOf" srcId="{1C5A37B6-FA3B-4736-9914-F96B93177188}" destId="{77E1FE05-0BFA-485B-BD44-263A21F48A4B}" srcOrd="5" destOrd="0" presId="urn:microsoft.com/office/officeart/2009/3/layout/CircleRelationship"/>
    <dgm:cxn modelId="{3D17E357-5CB8-474C-95C6-4EC31CDA17A8}" type="presParOf" srcId="{1C5A37B6-FA3B-4736-9914-F96B93177188}" destId="{2A3F1CAD-1BAF-404E-943A-44BC44EAF0E5}" srcOrd="6" destOrd="0" presId="urn:microsoft.com/office/officeart/2009/3/layout/CircleRelationship"/>
    <dgm:cxn modelId="{D03DCD59-5F6D-4ECE-AAC3-A8FB6B6573FB}" type="presParOf" srcId="{1C5A37B6-FA3B-4736-9914-F96B93177188}" destId="{A0511135-7C0F-4CB6-A940-D02061ED3259}" srcOrd="7" destOrd="0" presId="urn:microsoft.com/office/officeart/2009/3/layout/CircleRelationship"/>
    <dgm:cxn modelId="{835732EC-601B-4B7F-B4FD-B8A232A350F8}" type="presParOf" srcId="{1C5A37B6-FA3B-4736-9914-F96B93177188}" destId="{C15EC12C-5E7D-43C7-8495-6C6B746E4C6B}" srcOrd="8" destOrd="0" presId="urn:microsoft.com/office/officeart/2009/3/layout/CircleRelationship"/>
    <dgm:cxn modelId="{42521B6B-442E-4B1C-87F1-F800018D3437}" type="presParOf" srcId="{C15EC12C-5E7D-43C7-8495-6C6B746E4C6B}" destId="{DF9B3204-650F-4636-B519-CE0DB2748D2E}" srcOrd="0" destOrd="0" presId="urn:microsoft.com/office/officeart/2009/3/layout/CircleRelationship"/>
    <dgm:cxn modelId="{1603C2E6-8392-46F2-AE1B-E1BCDD6A0056}" type="presParOf" srcId="{1C5A37B6-FA3B-4736-9914-F96B93177188}" destId="{4F0D8C74-26D0-45E1-98BF-E3F79B282E1E}" srcOrd="9" destOrd="0" presId="urn:microsoft.com/office/officeart/2009/3/layout/CircleRelationship"/>
    <dgm:cxn modelId="{3795AECB-9A7E-46F7-AD1F-BE365836B977}" type="presParOf" srcId="{4F0D8C74-26D0-45E1-98BF-E3F79B282E1E}" destId="{2E5FE817-7E5A-4B0F-9FC1-53B6A77AE135}" srcOrd="0" destOrd="0" presId="urn:microsoft.com/office/officeart/2009/3/layout/CircleRelationship"/>
    <dgm:cxn modelId="{FEC010DC-B244-439E-874F-18F0121A5E27}" type="presParOf" srcId="{1C5A37B6-FA3B-4736-9914-F96B93177188}" destId="{2B6043AB-3D23-4B7A-ABCF-54718624C634}" srcOrd="10" destOrd="0" presId="urn:microsoft.com/office/officeart/2009/3/layout/CircleRelationship"/>
    <dgm:cxn modelId="{786790F3-4CDA-4EAA-9401-47B94F2FF203}" type="presParOf" srcId="{1C5A37B6-FA3B-4736-9914-F96B93177188}" destId="{982BE427-E605-41E8-9041-95EA55F17EE4}" srcOrd="11" destOrd="0" presId="urn:microsoft.com/office/officeart/2009/3/layout/CircleRelationship"/>
    <dgm:cxn modelId="{D67A06E5-68A6-48B9-8E3F-F64650B1A6BC}" type="presParOf" srcId="{982BE427-E605-41E8-9041-95EA55F17EE4}" destId="{75818D1F-7501-452D-AF5C-34EE7B2FAB4E}" srcOrd="0" destOrd="0" presId="urn:microsoft.com/office/officeart/2009/3/layout/CircleRelationship"/>
    <dgm:cxn modelId="{8F8039DE-A799-4369-912B-361EF514C7EB}" type="presParOf" srcId="{1C5A37B6-FA3B-4736-9914-F96B93177188}" destId="{A42D76A8-858F-4101-92D8-36ADC9CFA3A1}" srcOrd="12" destOrd="0" presId="urn:microsoft.com/office/officeart/2009/3/layout/CircleRelationship"/>
    <dgm:cxn modelId="{CA3A9517-6105-4A1C-A2C1-5F18EDEA687E}" type="presParOf" srcId="{A42D76A8-858F-4101-92D8-36ADC9CFA3A1}" destId="{58E36056-8854-4DDE-B3A7-83AE203E8E91}" srcOrd="0" destOrd="0" presId="urn:microsoft.com/office/officeart/2009/3/layout/CircleRelationship"/>
    <dgm:cxn modelId="{2F3AB259-8194-452F-915D-922CC10A87B8}" type="presParOf" srcId="{1C5A37B6-FA3B-4736-9914-F96B93177188}" destId="{3A13DA77-F87A-4F71-B162-B77AE97E7AE0}" srcOrd="13" destOrd="0" presId="urn:microsoft.com/office/officeart/2009/3/layout/CircleRelationship"/>
    <dgm:cxn modelId="{850A8200-7B11-475B-86DB-22883C4BE690}" type="presParOf" srcId="{3A13DA77-F87A-4F71-B162-B77AE97E7AE0}" destId="{D3D93629-63CD-437B-B89E-1C51687483DA}" srcOrd="0" destOrd="0" presId="urn:microsoft.com/office/officeart/2009/3/layout/CircleRelationship"/>
    <dgm:cxn modelId="{3A8B3A07-4756-40D7-99E1-A93682640CBD}" type="presParOf" srcId="{1C5A37B6-FA3B-4736-9914-F96B93177188}" destId="{A6BFCBBD-F750-4444-8E7E-7D22C31C5579}" srcOrd="14" destOrd="0" presId="urn:microsoft.com/office/officeart/2009/3/layout/CircleRelationship"/>
    <dgm:cxn modelId="{87DC80EF-C3E5-45D8-B52D-F02D41B11A62}" type="presParOf" srcId="{1C5A37B6-FA3B-4736-9914-F96B93177188}" destId="{94EEEBF1-AEB0-463B-AD9D-F1CE85CC61F1}" srcOrd="15" destOrd="0" presId="urn:microsoft.com/office/officeart/2009/3/layout/CircleRelationship"/>
    <dgm:cxn modelId="{F245AE1E-09A7-4C47-B317-7D5583CC7D16}" type="presParOf" srcId="{94EEEBF1-AEB0-463B-AD9D-F1CE85CC61F1}" destId="{D07F1842-180C-4996-B3C8-62DB7E2CC9A1}" srcOrd="0" destOrd="0" presId="urn:microsoft.com/office/officeart/2009/3/layout/CircleRelationship"/>
    <dgm:cxn modelId="{080DAA73-AEC1-47A1-91AD-DB0A8DA1C61D}" type="presParOf" srcId="{1C5A37B6-FA3B-4736-9914-F96B93177188}" destId="{97E3E032-5BAB-4EE4-959F-20B09349B394}" srcOrd="16" destOrd="0" presId="urn:microsoft.com/office/officeart/2009/3/layout/CircleRelationship"/>
    <dgm:cxn modelId="{1688DC71-9754-4F01-9CD6-4BEB8F4E7679}" type="presParOf" srcId="{1C5A37B6-FA3B-4736-9914-F96B93177188}" destId="{ABB5D5C7-5FD7-4075-8B48-247A6E6C4F95}" srcOrd="17" destOrd="0" presId="urn:microsoft.com/office/officeart/2009/3/layout/CircleRelationship"/>
    <dgm:cxn modelId="{4E3D70D3-1C2E-4C60-839B-550C2819F117}" type="presParOf" srcId="{ABB5D5C7-5FD7-4075-8B48-247A6E6C4F95}" destId="{03B8B967-A7AB-497E-80E7-EB15B40E21CB}"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8869C6-2CD8-4605-A401-FEA670983DB3}" type="doc">
      <dgm:prSet loTypeId="urn:microsoft.com/office/officeart/2005/8/layout/hProcess9" loCatId="process" qsTypeId="urn:microsoft.com/office/officeart/2005/8/quickstyle/simple1" qsCatId="simple" csTypeId="urn:microsoft.com/office/officeart/2005/8/colors/colorful3" csCatId="colorful" phldr="1"/>
      <dgm:spPr/>
    </dgm:pt>
    <dgm:pt modelId="{FFFB7B9A-EB3B-4BFD-A89E-C5FA490288D9}">
      <dgm:prSet phldrT="[Text]"/>
      <dgm:spPr/>
      <dgm:t>
        <a:bodyPr/>
        <a:lstStyle/>
        <a:p>
          <a:r>
            <a:rPr lang="en-US" dirty="0">
              <a:solidFill>
                <a:schemeClr val="tx1"/>
              </a:solidFill>
            </a:rPr>
            <a:t>Students’ Observed Scores</a:t>
          </a:r>
        </a:p>
      </dgm:t>
    </dgm:pt>
    <dgm:pt modelId="{F59A5931-EF5F-47B5-81F6-20996013F8A2}" type="parTrans" cxnId="{7D871234-C7A4-498E-A593-783D2A06D1EF}">
      <dgm:prSet/>
      <dgm:spPr/>
      <dgm:t>
        <a:bodyPr/>
        <a:lstStyle/>
        <a:p>
          <a:endParaRPr lang="en-US"/>
        </a:p>
      </dgm:t>
    </dgm:pt>
    <dgm:pt modelId="{9DAAA698-D06F-4CEB-AAA8-FD695754FE3D}" type="sibTrans" cxnId="{7D871234-C7A4-498E-A593-783D2A06D1EF}">
      <dgm:prSet/>
      <dgm:spPr/>
      <dgm:t>
        <a:bodyPr/>
        <a:lstStyle/>
        <a:p>
          <a:endParaRPr lang="en-US"/>
        </a:p>
      </dgm:t>
    </dgm:pt>
    <dgm:pt modelId="{AB40232D-EB8A-4058-BBF4-058BBCEA533F}">
      <dgm:prSet phldrT="[Text]"/>
      <dgm:spPr/>
      <dgm:t>
        <a:bodyPr/>
        <a:lstStyle/>
        <a:p>
          <a:r>
            <a:rPr lang="en-US" dirty="0"/>
            <a:t>Students’ Predicted Scores</a:t>
          </a:r>
        </a:p>
      </dgm:t>
    </dgm:pt>
    <dgm:pt modelId="{A386B7DC-287C-4933-BD27-A6D521E1855D}" type="parTrans" cxnId="{028F9E9D-B465-4E3D-A718-9567A53249B0}">
      <dgm:prSet/>
      <dgm:spPr/>
      <dgm:t>
        <a:bodyPr/>
        <a:lstStyle/>
        <a:p>
          <a:endParaRPr lang="en-US"/>
        </a:p>
      </dgm:t>
    </dgm:pt>
    <dgm:pt modelId="{7686281C-BEAE-4536-B29E-A310B1434DC2}" type="sibTrans" cxnId="{028F9E9D-B465-4E3D-A718-9567A53249B0}">
      <dgm:prSet/>
      <dgm:spPr/>
      <dgm:t>
        <a:bodyPr/>
        <a:lstStyle/>
        <a:p>
          <a:endParaRPr lang="en-US"/>
        </a:p>
      </dgm:t>
    </dgm:pt>
    <dgm:pt modelId="{9BC45ECE-ECAE-4397-99FD-804372804D69}">
      <dgm:prSet phldrT="[Text]"/>
      <dgm:spPr/>
      <dgm:t>
        <a:bodyPr/>
        <a:lstStyle/>
        <a:p>
          <a:r>
            <a:rPr lang="en-US" dirty="0"/>
            <a:t>Difference between observed and predicted</a:t>
          </a:r>
        </a:p>
      </dgm:t>
    </dgm:pt>
    <dgm:pt modelId="{B22CD7C5-46A2-4719-8C5C-6C92EDA6F8E5}" type="parTrans" cxnId="{E4509272-7F93-4AF0-85F8-412FB6B5F087}">
      <dgm:prSet/>
      <dgm:spPr/>
      <dgm:t>
        <a:bodyPr/>
        <a:lstStyle/>
        <a:p>
          <a:endParaRPr lang="en-US"/>
        </a:p>
      </dgm:t>
    </dgm:pt>
    <dgm:pt modelId="{01AD47F7-97A4-4016-ACBF-DC33AAC48A67}" type="sibTrans" cxnId="{E4509272-7F93-4AF0-85F8-412FB6B5F087}">
      <dgm:prSet/>
      <dgm:spPr/>
      <dgm:t>
        <a:bodyPr/>
        <a:lstStyle/>
        <a:p>
          <a:endParaRPr lang="en-US"/>
        </a:p>
      </dgm:t>
    </dgm:pt>
    <dgm:pt modelId="{EDFFC52B-E959-4DFB-9BAE-909E65702292}">
      <dgm:prSet phldrT="[Text]"/>
      <dgm:spPr/>
      <dgm:t>
        <a:bodyPr/>
        <a:lstStyle/>
        <a:p>
          <a:r>
            <a:rPr lang="en-US" dirty="0"/>
            <a:t>Differences aggregated to teacher level</a:t>
          </a:r>
        </a:p>
      </dgm:t>
    </dgm:pt>
    <dgm:pt modelId="{563BCE5E-4F88-402D-A297-3BED63C106AE}" type="parTrans" cxnId="{297B45FD-6024-4C91-ACF0-5FF78D4BEAFD}">
      <dgm:prSet/>
      <dgm:spPr/>
      <dgm:t>
        <a:bodyPr/>
        <a:lstStyle/>
        <a:p>
          <a:endParaRPr lang="en-US"/>
        </a:p>
      </dgm:t>
    </dgm:pt>
    <dgm:pt modelId="{C9BC706A-781D-418C-9426-CA9D32374272}" type="sibTrans" cxnId="{297B45FD-6024-4C91-ACF0-5FF78D4BEAFD}">
      <dgm:prSet/>
      <dgm:spPr/>
      <dgm:t>
        <a:bodyPr/>
        <a:lstStyle/>
        <a:p>
          <a:endParaRPr lang="en-US"/>
        </a:p>
      </dgm:t>
    </dgm:pt>
    <dgm:pt modelId="{0C19A1B2-F680-4A90-BE09-28BB2639BA74}" type="pres">
      <dgm:prSet presAssocID="{928869C6-2CD8-4605-A401-FEA670983DB3}" presName="CompostProcess" presStyleCnt="0">
        <dgm:presLayoutVars>
          <dgm:dir/>
          <dgm:resizeHandles val="exact"/>
        </dgm:presLayoutVars>
      </dgm:prSet>
      <dgm:spPr/>
    </dgm:pt>
    <dgm:pt modelId="{20573959-52A0-46C3-9B7F-A424615CBC23}" type="pres">
      <dgm:prSet presAssocID="{928869C6-2CD8-4605-A401-FEA670983DB3}" presName="arrow" presStyleLbl="bgShp" presStyleIdx="0" presStyleCnt="1"/>
      <dgm:spPr>
        <a:solidFill>
          <a:schemeClr val="bg1">
            <a:lumMod val="75000"/>
          </a:schemeClr>
        </a:solidFill>
      </dgm:spPr>
    </dgm:pt>
    <dgm:pt modelId="{A4A214EE-D98D-4B9F-BCBB-D3C6FC5F654A}" type="pres">
      <dgm:prSet presAssocID="{928869C6-2CD8-4605-A401-FEA670983DB3}" presName="linearProcess" presStyleCnt="0"/>
      <dgm:spPr/>
    </dgm:pt>
    <dgm:pt modelId="{39B4A4F0-A0F9-4D95-9A26-380A21661289}" type="pres">
      <dgm:prSet presAssocID="{FFFB7B9A-EB3B-4BFD-A89E-C5FA490288D9}" presName="textNode" presStyleLbl="node1" presStyleIdx="0" presStyleCnt="4">
        <dgm:presLayoutVars>
          <dgm:bulletEnabled val="1"/>
        </dgm:presLayoutVars>
      </dgm:prSet>
      <dgm:spPr/>
    </dgm:pt>
    <dgm:pt modelId="{65245C7D-B550-49B6-88FB-4F04098145D5}" type="pres">
      <dgm:prSet presAssocID="{9DAAA698-D06F-4CEB-AAA8-FD695754FE3D}" presName="sibTrans" presStyleCnt="0"/>
      <dgm:spPr/>
    </dgm:pt>
    <dgm:pt modelId="{B109E7D3-2705-42E5-89AE-E208706394E0}" type="pres">
      <dgm:prSet presAssocID="{AB40232D-EB8A-4058-BBF4-058BBCEA533F}" presName="textNode" presStyleLbl="node1" presStyleIdx="1" presStyleCnt="4">
        <dgm:presLayoutVars>
          <dgm:bulletEnabled val="1"/>
        </dgm:presLayoutVars>
      </dgm:prSet>
      <dgm:spPr/>
    </dgm:pt>
    <dgm:pt modelId="{5E956AD2-36D7-4371-A157-C642ED127038}" type="pres">
      <dgm:prSet presAssocID="{7686281C-BEAE-4536-B29E-A310B1434DC2}" presName="sibTrans" presStyleCnt="0"/>
      <dgm:spPr/>
    </dgm:pt>
    <dgm:pt modelId="{4BD51571-1453-4A4F-91DD-1A11E73C524D}" type="pres">
      <dgm:prSet presAssocID="{9BC45ECE-ECAE-4397-99FD-804372804D69}" presName="textNode" presStyleLbl="node1" presStyleIdx="2" presStyleCnt="4">
        <dgm:presLayoutVars>
          <dgm:bulletEnabled val="1"/>
        </dgm:presLayoutVars>
      </dgm:prSet>
      <dgm:spPr/>
    </dgm:pt>
    <dgm:pt modelId="{7E336672-DAF4-4C2E-BFFC-0F59A32CDC33}" type="pres">
      <dgm:prSet presAssocID="{01AD47F7-97A4-4016-ACBF-DC33AAC48A67}" presName="sibTrans" presStyleCnt="0"/>
      <dgm:spPr/>
    </dgm:pt>
    <dgm:pt modelId="{C2F9E59E-8979-41E9-AEE2-7E0E9524F029}" type="pres">
      <dgm:prSet presAssocID="{EDFFC52B-E959-4DFB-9BAE-909E65702292}" presName="textNode" presStyleLbl="node1" presStyleIdx="3" presStyleCnt="4">
        <dgm:presLayoutVars>
          <dgm:bulletEnabled val="1"/>
        </dgm:presLayoutVars>
      </dgm:prSet>
      <dgm:spPr/>
    </dgm:pt>
  </dgm:ptLst>
  <dgm:cxnLst>
    <dgm:cxn modelId="{FEC98522-B5DF-47E6-A49B-897E1D169A02}" type="presOf" srcId="{AB40232D-EB8A-4058-BBF4-058BBCEA533F}" destId="{B109E7D3-2705-42E5-89AE-E208706394E0}" srcOrd="0" destOrd="0" presId="urn:microsoft.com/office/officeart/2005/8/layout/hProcess9"/>
    <dgm:cxn modelId="{7D871234-C7A4-498E-A593-783D2A06D1EF}" srcId="{928869C6-2CD8-4605-A401-FEA670983DB3}" destId="{FFFB7B9A-EB3B-4BFD-A89E-C5FA490288D9}" srcOrd="0" destOrd="0" parTransId="{F59A5931-EF5F-47B5-81F6-20996013F8A2}" sibTransId="{9DAAA698-D06F-4CEB-AAA8-FD695754FE3D}"/>
    <dgm:cxn modelId="{E4509272-7F93-4AF0-85F8-412FB6B5F087}" srcId="{928869C6-2CD8-4605-A401-FEA670983DB3}" destId="{9BC45ECE-ECAE-4397-99FD-804372804D69}" srcOrd="2" destOrd="0" parTransId="{B22CD7C5-46A2-4719-8C5C-6C92EDA6F8E5}" sibTransId="{01AD47F7-97A4-4016-ACBF-DC33AAC48A67}"/>
    <dgm:cxn modelId="{22CBEB7E-49FB-469D-BF97-33BE7C750C44}" type="presOf" srcId="{928869C6-2CD8-4605-A401-FEA670983DB3}" destId="{0C19A1B2-F680-4A90-BE09-28BB2639BA74}" srcOrd="0" destOrd="0" presId="urn:microsoft.com/office/officeart/2005/8/layout/hProcess9"/>
    <dgm:cxn modelId="{E4F05190-B3D6-42D7-B6FC-1FF7A83B39ED}" type="presOf" srcId="{EDFFC52B-E959-4DFB-9BAE-909E65702292}" destId="{C2F9E59E-8979-41E9-AEE2-7E0E9524F029}" srcOrd="0" destOrd="0" presId="urn:microsoft.com/office/officeart/2005/8/layout/hProcess9"/>
    <dgm:cxn modelId="{E72CB398-B7F4-4EBB-8609-CEF8061189A4}" type="presOf" srcId="{FFFB7B9A-EB3B-4BFD-A89E-C5FA490288D9}" destId="{39B4A4F0-A0F9-4D95-9A26-380A21661289}" srcOrd="0" destOrd="0" presId="urn:microsoft.com/office/officeart/2005/8/layout/hProcess9"/>
    <dgm:cxn modelId="{028F9E9D-B465-4E3D-A718-9567A53249B0}" srcId="{928869C6-2CD8-4605-A401-FEA670983DB3}" destId="{AB40232D-EB8A-4058-BBF4-058BBCEA533F}" srcOrd="1" destOrd="0" parTransId="{A386B7DC-287C-4933-BD27-A6D521E1855D}" sibTransId="{7686281C-BEAE-4536-B29E-A310B1434DC2}"/>
    <dgm:cxn modelId="{CC450AE0-791C-4DA5-BD28-DE1DFB7A9675}" type="presOf" srcId="{9BC45ECE-ECAE-4397-99FD-804372804D69}" destId="{4BD51571-1453-4A4F-91DD-1A11E73C524D}" srcOrd="0" destOrd="0" presId="urn:microsoft.com/office/officeart/2005/8/layout/hProcess9"/>
    <dgm:cxn modelId="{297B45FD-6024-4C91-ACF0-5FF78D4BEAFD}" srcId="{928869C6-2CD8-4605-A401-FEA670983DB3}" destId="{EDFFC52B-E959-4DFB-9BAE-909E65702292}" srcOrd="3" destOrd="0" parTransId="{563BCE5E-4F88-402D-A297-3BED63C106AE}" sibTransId="{C9BC706A-781D-418C-9426-CA9D32374272}"/>
    <dgm:cxn modelId="{78CD9444-2DD2-4B35-9FA6-1E07241AAF2F}" type="presParOf" srcId="{0C19A1B2-F680-4A90-BE09-28BB2639BA74}" destId="{20573959-52A0-46C3-9B7F-A424615CBC23}" srcOrd="0" destOrd="0" presId="urn:microsoft.com/office/officeart/2005/8/layout/hProcess9"/>
    <dgm:cxn modelId="{2C3125B1-1C88-4A5B-8FE6-462B0D4CA69D}" type="presParOf" srcId="{0C19A1B2-F680-4A90-BE09-28BB2639BA74}" destId="{A4A214EE-D98D-4B9F-BCBB-D3C6FC5F654A}" srcOrd="1" destOrd="0" presId="urn:microsoft.com/office/officeart/2005/8/layout/hProcess9"/>
    <dgm:cxn modelId="{E8D45BC9-92F6-4994-BABE-A79F2B2CCA07}" type="presParOf" srcId="{A4A214EE-D98D-4B9F-BCBB-D3C6FC5F654A}" destId="{39B4A4F0-A0F9-4D95-9A26-380A21661289}" srcOrd="0" destOrd="0" presId="urn:microsoft.com/office/officeart/2005/8/layout/hProcess9"/>
    <dgm:cxn modelId="{8ECB2689-18CA-4B1E-8ECD-03FBDC8020F5}" type="presParOf" srcId="{A4A214EE-D98D-4B9F-BCBB-D3C6FC5F654A}" destId="{65245C7D-B550-49B6-88FB-4F04098145D5}" srcOrd="1" destOrd="0" presId="urn:microsoft.com/office/officeart/2005/8/layout/hProcess9"/>
    <dgm:cxn modelId="{0F211824-A44B-4530-86DA-069C3936EE3C}" type="presParOf" srcId="{A4A214EE-D98D-4B9F-BCBB-D3C6FC5F654A}" destId="{B109E7D3-2705-42E5-89AE-E208706394E0}" srcOrd="2" destOrd="0" presId="urn:microsoft.com/office/officeart/2005/8/layout/hProcess9"/>
    <dgm:cxn modelId="{B5D10BE2-30BC-4779-AB64-02EFD1E96BE7}" type="presParOf" srcId="{A4A214EE-D98D-4B9F-BCBB-D3C6FC5F654A}" destId="{5E956AD2-36D7-4371-A157-C642ED127038}" srcOrd="3" destOrd="0" presId="urn:microsoft.com/office/officeart/2005/8/layout/hProcess9"/>
    <dgm:cxn modelId="{E1E93DA3-D236-435F-AE7A-7DA03B391412}" type="presParOf" srcId="{A4A214EE-D98D-4B9F-BCBB-D3C6FC5F654A}" destId="{4BD51571-1453-4A4F-91DD-1A11E73C524D}" srcOrd="4" destOrd="0" presId="urn:microsoft.com/office/officeart/2005/8/layout/hProcess9"/>
    <dgm:cxn modelId="{EA1DB15B-B632-4C1F-93AF-C473F41E6BDB}" type="presParOf" srcId="{A4A214EE-D98D-4B9F-BCBB-D3C6FC5F654A}" destId="{7E336672-DAF4-4C2E-BFFC-0F59A32CDC33}" srcOrd="5" destOrd="0" presId="urn:microsoft.com/office/officeart/2005/8/layout/hProcess9"/>
    <dgm:cxn modelId="{25839FF5-E792-4470-AE13-4F7A96D4943C}" type="presParOf" srcId="{A4A214EE-D98D-4B9F-BCBB-D3C6FC5F654A}" destId="{C2F9E59E-8979-41E9-AEE2-7E0E9524F029}" srcOrd="6"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28869C6-2CD8-4605-A401-FEA670983DB3}" type="doc">
      <dgm:prSet loTypeId="urn:microsoft.com/office/officeart/2005/8/layout/hProcess9" loCatId="process" qsTypeId="urn:microsoft.com/office/officeart/2005/8/quickstyle/simple1" qsCatId="simple" csTypeId="urn:microsoft.com/office/officeart/2005/8/colors/colorful3" csCatId="colorful" phldr="1"/>
      <dgm:spPr/>
    </dgm:pt>
    <dgm:pt modelId="{FFFB7B9A-EB3B-4BFD-A89E-C5FA490288D9}">
      <dgm:prSet phldrT="[Text]"/>
      <dgm:spPr/>
      <dgm:t>
        <a:bodyPr/>
        <a:lstStyle/>
        <a:p>
          <a:r>
            <a:rPr lang="en-US" dirty="0">
              <a:solidFill>
                <a:schemeClr val="tx1"/>
              </a:solidFill>
            </a:rPr>
            <a:t>Student Growth Estimate</a:t>
          </a:r>
        </a:p>
      </dgm:t>
    </dgm:pt>
    <dgm:pt modelId="{F59A5931-EF5F-47B5-81F6-20996013F8A2}" type="parTrans" cxnId="{7D871234-C7A4-498E-A593-783D2A06D1EF}">
      <dgm:prSet/>
      <dgm:spPr/>
      <dgm:t>
        <a:bodyPr/>
        <a:lstStyle/>
        <a:p>
          <a:endParaRPr lang="en-US"/>
        </a:p>
      </dgm:t>
    </dgm:pt>
    <dgm:pt modelId="{9DAAA698-D06F-4CEB-AAA8-FD695754FE3D}" type="sibTrans" cxnId="{7D871234-C7A4-498E-A593-783D2A06D1EF}">
      <dgm:prSet/>
      <dgm:spPr/>
      <dgm:t>
        <a:bodyPr/>
        <a:lstStyle/>
        <a:p>
          <a:endParaRPr lang="en-US"/>
        </a:p>
      </dgm:t>
    </dgm:pt>
    <dgm:pt modelId="{AB40232D-EB8A-4058-BBF4-058BBCEA533F}">
      <dgm:prSet phldrT="[Text]"/>
      <dgm:spPr/>
      <dgm:t>
        <a:bodyPr/>
        <a:lstStyle/>
        <a:p>
          <a:r>
            <a:rPr lang="en-US" dirty="0"/>
            <a:t>Calculate Standard Error</a:t>
          </a:r>
        </a:p>
      </dgm:t>
    </dgm:pt>
    <dgm:pt modelId="{A386B7DC-287C-4933-BD27-A6D521E1855D}" type="parTrans" cxnId="{028F9E9D-B465-4E3D-A718-9567A53249B0}">
      <dgm:prSet/>
      <dgm:spPr/>
      <dgm:t>
        <a:bodyPr/>
        <a:lstStyle/>
        <a:p>
          <a:endParaRPr lang="en-US"/>
        </a:p>
      </dgm:t>
    </dgm:pt>
    <dgm:pt modelId="{7686281C-BEAE-4536-B29E-A310B1434DC2}" type="sibTrans" cxnId="{028F9E9D-B465-4E3D-A718-9567A53249B0}">
      <dgm:prSet/>
      <dgm:spPr/>
      <dgm:t>
        <a:bodyPr/>
        <a:lstStyle/>
        <a:p>
          <a:endParaRPr lang="en-US"/>
        </a:p>
      </dgm:t>
    </dgm:pt>
    <dgm:pt modelId="{9BC45ECE-ECAE-4397-99FD-804372804D69}">
      <dgm:prSet phldrT="[Text]"/>
      <dgm:spPr/>
      <dgm:t>
        <a:bodyPr/>
        <a:lstStyle/>
        <a:p>
          <a:r>
            <a:rPr lang="en-US" dirty="0"/>
            <a:t>Divide growth estimate by standard error</a:t>
          </a:r>
        </a:p>
      </dgm:t>
    </dgm:pt>
    <dgm:pt modelId="{B22CD7C5-46A2-4719-8C5C-6C92EDA6F8E5}" type="parTrans" cxnId="{E4509272-7F93-4AF0-85F8-412FB6B5F087}">
      <dgm:prSet/>
      <dgm:spPr/>
      <dgm:t>
        <a:bodyPr/>
        <a:lstStyle/>
        <a:p>
          <a:endParaRPr lang="en-US"/>
        </a:p>
      </dgm:t>
    </dgm:pt>
    <dgm:pt modelId="{01AD47F7-97A4-4016-ACBF-DC33AAC48A67}" type="sibTrans" cxnId="{E4509272-7F93-4AF0-85F8-412FB6B5F087}">
      <dgm:prSet/>
      <dgm:spPr/>
      <dgm:t>
        <a:bodyPr/>
        <a:lstStyle/>
        <a:p>
          <a:endParaRPr lang="en-US"/>
        </a:p>
      </dgm:t>
    </dgm:pt>
    <dgm:pt modelId="{EDFFC52B-E959-4DFB-9BAE-909E65702292}">
      <dgm:prSet phldrT="[Text]"/>
      <dgm:spPr/>
      <dgm:t>
        <a:bodyPr/>
        <a:lstStyle/>
        <a:p>
          <a:r>
            <a:rPr lang="en-US" dirty="0"/>
            <a:t>Student Growth Index</a:t>
          </a:r>
        </a:p>
      </dgm:t>
    </dgm:pt>
    <dgm:pt modelId="{563BCE5E-4F88-402D-A297-3BED63C106AE}" type="parTrans" cxnId="{297B45FD-6024-4C91-ACF0-5FF78D4BEAFD}">
      <dgm:prSet/>
      <dgm:spPr/>
      <dgm:t>
        <a:bodyPr/>
        <a:lstStyle/>
        <a:p>
          <a:endParaRPr lang="en-US"/>
        </a:p>
      </dgm:t>
    </dgm:pt>
    <dgm:pt modelId="{C9BC706A-781D-418C-9426-CA9D32374272}" type="sibTrans" cxnId="{297B45FD-6024-4C91-ACF0-5FF78D4BEAFD}">
      <dgm:prSet/>
      <dgm:spPr/>
      <dgm:t>
        <a:bodyPr/>
        <a:lstStyle/>
        <a:p>
          <a:endParaRPr lang="en-US"/>
        </a:p>
      </dgm:t>
    </dgm:pt>
    <dgm:pt modelId="{0C19A1B2-F680-4A90-BE09-28BB2639BA74}" type="pres">
      <dgm:prSet presAssocID="{928869C6-2CD8-4605-A401-FEA670983DB3}" presName="CompostProcess" presStyleCnt="0">
        <dgm:presLayoutVars>
          <dgm:dir/>
          <dgm:resizeHandles val="exact"/>
        </dgm:presLayoutVars>
      </dgm:prSet>
      <dgm:spPr/>
    </dgm:pt>
    <dgm:pt modelId="{20573959-52A0-46C3-9B7F-A424615CBC23}" type="pres">
      <dgm:prSet presAssocID="{928869C6-2CD8-4605-A401-FEA670983DB3}" presName="arrow" presStyleLbl="bgShp" presStyleIdx="0" presStyleCnt="1" custScaleX="102787" custLinFactNeighborX="-2477" custLinFactNeighborY="-13287"/>
      <dgm:spPr>
        <a:solidFill>
          <a:schemeClr val="bg1">
            <a:lumMod val="75000"/>
          </a:schemeClr>
        </a:solidFill>
      </dgm:spPr>
    </dgm:pt>
    <dgm:pt modelId="{A4A214EE-D98D-4B9F-BCBB-D3C6FC5F654A}" type="pres">
      <dgm:prSet presAssocID="{928869C6-2CD8-4605-A401-FEA670983DB3}" presName="linearProcess" presStyleCnt="0"/>
      <dgm:spPr/>
    </dgm:pt>
    <dgm:pt modelId="{39B4A4F0-A0F9-4D95-9A26-380A21661289}" type="pres">
      <dgm:prSet presAssocID="{FFFB7B9A-EB3B-4BFD-A89E-C5FA490288D9}" presName="textNode" presStyleLbl="node1" presStyleIdx="0" presStyleCnt="4">
        <dgm:presLayoutVars>
          <dgm:bulletEnabled val="1"/>
        </dgm:presLayoutVars>
      </dgm:prSet>
      <dgm:spPr/>
    </dgm:pt>
    <dgm:pt modelId="{65245C7D-B550-49B6-88FB-4F04098145D5}" type="pres">
      <dgm:prSet presAssocID="{9DAAA698-D06F-4CEB-AAA8-FD695754FE3D}" presName="sibTrans" presStyleCnt="0"/>
      <dgm:spPr/>
    </dgm:pt>
    <dgm:pt modelId="{B109E7D3-2705-42E5-89AE-E208706394E0}" type="pres">
      <dgm:prSet presAssocID="{AB40232D-EB8A-4058-BBF4-058BBCEA533F}" presName="textNode" presStyleLbl="node1" presStyleIdx="1" presStyleCnt="4">
        <dgm:presLayoutVars>
          <dgm:bulletEnabled val="1"/>
        </dgm:presLayoutVars>
      </dgm:prSet>
      <dgm:spPr/>
    </dgm:pt>
    <dgm:pt modelId="{5E956AD2-36D7-4371-A157-C642ED127038}" type="pres">
      <dgm:prSet presAssocID="{7686281C-BEAE-4536-B29E-A310B1434DC2}" presName="sibTrans" presStyleCnt="0"/>
      <dgm:spPr/>
    </dgm:pt>
    <dgm:pt modelId="{4BD51571-1453-4A4F-91DD-1A11E73C524D}" type="pres">
      <dgm:prSet presAssocID="{9BC45ECE-ECAE-4397-99FD-804372804D69}" presName="textNode" presStyleLbl="node1" presStyleIdx="2" presStyleCnt="4">
        <dgm:presLayoutVars>
          <dgm:bulletEnabled val="1"/>
        </dgm:presLayoutVars>
      </dgm:prSet>
      <dgm:spPr/>
    </dgm:pt>
    <dgm:pt modelId="{7E336672-DAF4-4C2E-BFFC-0F59A32CDC33}" type="pres">
      <dgm:prSet presAssocID="{01AD47F7-97A4-4016-ACBF-DC33AAC48A67}" presName="sibTrans" presStyleCnt="0"/>
      <dgm:spPr/>
    </dgm:pt>
    <dgm:pt modelId="{C2F9E59E-8979-41E9-AEE2-7E0E9524F029}" type="pres">
      <dgm:prSet presAssocID="{EDFFC52B-E959-4DFB-9BAE-909E65702292}" presName="textNode" presStyleLbl="node1" presStyleIdx="3" presStyleCnt="4">
        <dgm:presLayoutVars>
          <dgm:bulletEnabled val="1"/>
        </dgm:presLayoutVars>
      </dgm:prSet>
      <dgm:spPr/>
    </dgm:pt>
  </dgm:ptLst>
  <dgm:cxnLst>
    <dgm:cxn modelId="{FEC98522-B5DF-47E6-A49B-897E1D169A02}" type="presOf" srcId="{AB40232D-EB8A-4058-BBF4-058BBCEA533F}" destId="{B109E7D3-2705-42E5-89AE-E208706394E0}" srcOrd="0" destOrd="0" presId="urn:microsoft.com/office/officeart/2005/8/layout/hProcess9"/>
    <dgm:cxn modelId="{7D871234-C7A4-498E-A593-783D2A06D1EF}" srcId="{928869C6-2CD8-4605-A401-FEA670983DB3}" destId="{FFFB7B9A-EB3B-4BFD-A89E-C5FA490288D9}" srcOrd="0" destOrd="0" parTransId="{F59A5931-EF5F-47B5-81F6-20996013F8A2}" sibTransId="{9DAAA698-D06F-4CEB-AAA8-FD695754FE3D}"/>
    <dgm:cxn modelId="{E4509272-7F93-4AF0-85F8-412FB6B5F087}" srcId="{928869C6-2CD8-4605-A401-FEA670983DB3}" destId="{9BC45ECE-ECAE-4397-99FD-804372804D69}" srcOrd="2" destOrd="0" parTransId="{B22CD7C5-46A2-4719-8C5C-6C92EDA6F8E5}" sibTransId="{01AD47F7-97A4-4016-ACBF-DC33AAC48A67}"/>
    <dgm:cxn modelId="{22CBEB7E-49FB-469D-BF97-33BE7C750C44}" type="presOf" srcId="{928869C6-2CD8-4605-A401-FEA670983DB3}" destId="{0C19A1B2-F680-4A90-BE09-28BB2639BA74}" srcOrd="0" destOrd="0" presId="urn:microsoft.com/office/officeart/2005/8/layout/hProcess9"/>
    <dgm:cxn modelId="{E4F05190-B3D6-42D7-B6FC-1FF7A83B39ED}" type="presOf" srcId="{EDFFC52B-E959-4DFB-9BAE-909E65702292}" destId="{C2F9E59E-8979-41E9-AEE2-7E0E9524F029}" srcOrd="0" destOrd="0" presId="urn:microsoft.com/office/officeart/2005/8/layout/hProcess9"/>
    <dgm:cxn modelId="{E72CB398-B7F4-4EBB-8609-CEF8061189A4}" type="presOf" srcId="{FFFB7B9A-EB3B-4BFD-A89E-C5FA490288D9}" destId="{39B4A4F0-A0F9-4D95-9A26-380A21661289}" srcOrd="0" destOrd="0" presId="urn:microsoft.com/office/officeart/2005/8/layout/hProcess9"/>
    <dgm:cxn modelId="{028F9E9D-B465-4E3D-A718-9567A53249B0}" srcId="{928869C6-2CD8-4605-A401-FEA670983DB3}" destId="{AB40232D-EB8A-4058-BBF4-058BBCEA533F}" srcOrd="1" destOrd="0" parTransId="{A386B7DC-287C-4933-BD27-A6D521E1855D}" sibTransId="{7686281C-BEAE-4536-B29E-A310B1434DC2}"/>
    <dgm:cxn modelId="{CC450AE0-791C-4DA5-BD28-DE1DFB7A9675}" type="presOf" srcId="{9BC45ECE-ECAE-4397-99FD-804372804D69}" destId="{4BD51571-1453-4A4F-91DD-1A11E73C524D}" srcOrd="0" destOrd="0" presId="urn:microsoft.com/office/officeart/2005/8/layout/hProcess9"/>
    <dgm:cxn modelId="{297B45FD-6024-4C91-ACF0-5FF78D4BEAFD}" srcId="{928869C6-2CD8-4605-A401-FEA670983DB3}" destId="{EDFFC52B-E959-4DFB-9BAE-909E65702292}" srcOrd="3" destOrd="0" parTransId="{563BCE5E-4F88-402D-A297-3BED63C106AE}" sibTransId="{C9BC706A-781D-418C-9426-CA9D32374272}"/>
    <dgm:cxn modelId="{78CD9444-2DD2-4B35-9FA6-1E07241AAF2F}" type="presParOf" srcId="{0C19A1B2-F680-4A90-BE09-28BB2639BA74}" destId="{20573959-52A0-46C3-9B7F-A424615CBC23}" srcOrd="0" destOrd="0" presId="urn:microsoft.com/office/officeart/2005/8/layout/hProcess9"/>
    <dgm:cxn modelId="{2C3125B1-1C88-4A5B-8FE6-462B0D4CA69D}" type="presParOf" srcId="{0C19A1B2-F680-4A90-BE09-28BB2639BA74}" destId="{A4A214EE-D98D-4B9F-BCBB-D3C6FC5F654A}" srcOrd="1" destOrd="0" presId="urn:microsoft.com/office/officeart/2005/8/layout/hProcess9"/>
    <dgm:cxn modelId="{E8D45BC9-92F6-4994-BABE-A79F2B2CCA07}" type="presParOf" srcId="{A4A214EE-D98D-4B9F-BCBB-D3C6FC5F654A}" destId="{39B4A4F0-A0F9-4D95-9A26-380A21661289}" srcOrd="0" destOrd="0" presId="urn:microsoft.com/office/officeart/2005/8/layout/hProcess9"/>
    <dgm:cxn modelId="{8ECB2689-18CA-4B1E-8ECD-03FBDC8020F5}" type="presParOf" srcId="{A4A214EE-D98D-4B9F-BCBB-D3C6FC5F654A}" destId="{65245C7D-B550-49B6-88FB-4F04098145D5}" srcOrd="1" destOrd="0" presId="urn:microsoft.com/office/officeart/2005/8/layout/hProcess9"/>
    <dgm:cxn modelId="{0F211824-A44B-4530-86DA-069C3936EE3C}" type="presParOf" srcId="{A4A214EE-D98D-4B9F-BCBB-D3C6FC5F654A}" destId="{B109E7D3-2705-42E5-89AE-E208706394E0}" srcOrd="2" destOrd="0" presId="urn:microsoft.com/office/officeart/2005/8/layout/hProcess9"/>
    <dgm:cxn modelId="{B5D10BE2-30BC-4779-AB64-02EFD1E96BE7}" type="presParOf" srcId="{A4A214EE-D98D-4B9F-BCBB-D3C6FC5F654A}" destId="{5E956AD2-36D7-4371-A157-C642ED127038}" srcOrd="3" destOrd="0" presId="urn:microsoft.com/office/officeart/2005/8/layout/hProcess9"/>
    <dgm:cxn modelId="{E1E93DA3-D236-435F-AE7A-7DA03B391412}" type="presParOf" srcId="{A4A214EE-D98D-4B9F-BCBB-D3C6FC5F654A}" destId="{4BD51571-1453-4A4F-91DD-1A11E73C524D}" srcOrd="4" destOrd="0" presId="urn:microsoft.com/office/officeart/2005/8/layout/hProcess9"/>
    <dgm:cxn modelId="{EA1DB15B-B632-4C1F-93AF-C473F41E6BDB}" type="presParOf" srcId="{A4A214EE-D98D-4B9F-BCBB-D3C6FC5F654A}" destId="{7E336672-DAF4-4C2E-BFFC-0F59A32CDC33}" srcOrd="5" destOrd="0" presId="urn:microsoft.com/office/officeart/2005/8/layout/hProcess9"/>
    <dgm:cxn modelId="{25839FF5-E792-4470-AE13-4F7A96D4943C}" type="presParOf" srcId="{A4A214EE-D98D-4B9F-BCBB-D3C6FC5F654A}" destId="{C2F9E59E-8979-41E9-AEE2-7E0E9524F029}" srcOrd="6" destOrd="0" presId="urn:microsoft.com/office/officeart/2005/8/layout/hProcess9"/>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567D8C2-40E8-4C11-8562-2D9ECC3520BE}"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B352C44A-8D16-4C7F-8C0F-57CF54F5E017}">
      <dgm:prSet phldrT="[Text]"/>
      <dgm:spPr>
        <a:solidFill>
          <a:srgbClr val="FF9900"/>
        </a:solidFill>
      </dgm:spPr>
      <dgm:t>
        <a:bodyPr/>
        <a:lstStyle/>
        <a:p>
          <a:r>
            <a:rPr lang="en-US" dirty="0"/>
            <a:t>Teacher Effectiveness</a:t>
          </a:r>
        </a:p>
      </dgm:t>
    </dgm:pt>
    <dgm:pt modelId="{E50E40FE-0DB1-4A68-A21B-6A7FC11671B4}" type="parTrans" cxnId="{BFE77218-8690-439D-B4D6-CECF305DAC51}">
      <dgm:prSet/>
      <dgm:spPr/>
      <dgm:t>
        <a:bodyPr/>
        <a:lstStyle/>
        <a:p>
          <a:endParaRPr lang="en-US"/>
        </a:p>
      </dgm:t>
    </dgm:pt>
    <dgm:pt modelId="{F0D49FE0-900C-4F82-AF8C-13C841956641}" type="sibTrans" cxnId="{BFE77218-8690-439D-B4D6-CECF305DAC51}">
      <dgm:prSet/>
      <dgm:spPr/>
      <dgm:t>
        <a:bodyPr/>
        <a:lstStyle/>
        <a:p>
          <a:endParaRPr lang="en-US"/>
        </a:p>
      </dgm:t>
    </dgm:pt>
    <dgm:pt modelId="{AFAB7AF3-0F0E-4929-BC8B-FE3FD821320C}">
      <dgm:prSet phldrT="[Text]"/>
      <dgm:spPr>
        <a:solidFill>
          <a:srgbClr val="92D050"/>
        </a:solidFill>
      </dgm:spPr>
      <dgm:t>
        <a:bodyPr/>
        <a:lstStyle/>
        <a:p>
          <a:r>
            <a:rPr lang="en-US" dirty="0"/>
            <a:t>Principal Observation</a:t>
          </a:r>
        </a:p>
      </dgm:t>
    </dgm:pt>
    <dgm:pt modelId="{1834A8E2-F29F-4CD8-BF16-D40FDEDDC422}" type="parTrans" cxnId="{CEFB89FE-CC73-419E-A6ED-7E9FE64B9EFB}">
      <dgm:prSet/>
      <dgm:spPr/>
      <dgm:t>
        <a:bodyPr/>
        <a:lstStyle/>
        <a:p>
          <a:endParaRPr lang="en-US"/>
        </a:p>
      </dgm:t>
    </dgm:pt>
    <dgm:pt modelId="{96596286-1D43-447D-A1DF-E6FC909B62DC}" type="sibTrans" cxnId="{CEFB89FE-CC73-419E-A6ED-7E9FE64B9EFB}">
      <dgm:prSet/>
      <dgm:spPr/>
      <dgm:t>
        <a:bodyPr/>
        <a:lstStyle/>
        <a:p>
          <a:endParaRPr lang="en-US"/>
        </a:p>
      </dgm:t>
    </dgm:pt>
    <dgm:pt modelId="{A9541F23-7773-4416-8A95-190B0C7ED930}">
      <dgm:prSet phldrT="[Text]"/>
      <dgm:spPr>
        <a:solidFill>
          <a:srgbClr val="92D050"/>
        </a:solidFill>
      </dgm:spPr>
      <dgm:t>
        <a:bodyPr/>
        <a:lstStyle/>
        <a:p>
          <a:r>
            <a:rPr lang="en-US" dirty="0"/>
            <a:t>Principal Feedback</a:t>
          </a:r>
        </a:p>
      </dgm:t>
    </dgm:pt>
    <dgm:pt modelId="{A0DE401B-60FC-49EC-BDC7-6AE3936CF8D6}" type="parTrans" cxnId="{90F7E41F-10F3-4EEC-A35C-A6123472747E}">
      <dgm:prSet/>
      <dgm:spPr/>
      <dgm:t>
        <a:bodyPr/>
        <a:lstStyle/>
        <a:p>
          <a:endParaRPr lang="en-US"/>
        </a:p>
      </dgm:t>
    </dgm:pt>
    <dgm:pt modelId="{44D78731-43D1-4C47-B44D-13F7162F3C52}" type="sibTrans" cxnId="{90F7E41F-10F3-4EEC-A35C-A6123472747E}">
      <dgm:prSet/>
      <dgm:spPr/>
      <dgm:t>
        <a:bodyPr/>
        <a:lstStyle/>
        <a:p>
          <a:endParaRPr lang="en-US"/>
        </a:p>
      </dgm:t>
    </dgm:pt>
    <dgm:pt modelId="{B702D716-5B0F-4CA1-B077-DA7AC440E98E}">
      <dgm:prSet phldrT="[Text]"/>
      <dgm:spPr>
        <a:solidFill>
          <a:srgbClr val="92D050"/>
        </a:solidFill>
      </dgm:spPr>
      <dgm:t>
        <a:bodyPr/>
        <a:lstStyle/>
        <a:p>
          <a:r>
            <a:rPr lang="en-US" dirty="0"/>
            <a:t>Student Growth Data</a:t>
          </a:r>
        </a:p>
      </dgm:t>
    </dgm:pt>
    <dgm:pt modelId="{B0C4527C-39A5-4D0A-A9A1-05D67E562881}" type="parTrans" cxnId="{DE8BD65C-8B02-4D0E-928A-F31617178D9F}">
      <dgm:prSet/>
      <dgm:spPr/>
      <dgm:t>
        <a:bodyPr/>
        <a:lstStyle/>
        <a:p>
          <a:endParaRPr lang="en-US"/>
        </a:p>
      </dgm:t>
    </dgm:pt>
    <dgm:pt modelId="{64BAE399-794F-4FC5-8C92-E2D2CDF5ACD5}" type="sibTrans" cxnId="{DE8BD65C-8B02-4D0E-928A-F31617178D9F}">
      <dgm:prSet/>
      <dgm:spPr/>
      <dgm:t>
        <a:bodyPr/>
        <a:lstStyle/>
        <a:p>
          <a:endParaRPr lang="en-US"/>
        </a:p>
      </dgm:t>
    </dgm:pt>
    <dgm:pt modelId="{EE8654EB-262E-4D5D-A667-6A076F656743}">
      <dgm:prSet phldrT="[Text]"/>
      <dgm:spPr>
        <a:solidFill>
          <a:srgbClr val="92D050"/>
        </a:solidFill>
      </dgm:spPr>
      <dgm:t>
        <a:bodyPr/>
        <a:lstStyle/>
        <a:p>
          <a:r>
            <a:rPr lang="en-US" dirty="0"/>
            <a:t>Student Feedback</a:t>
          </a:r>
        </a:p>
      </dgm:t>
    </dgm:pt>
    <dgm:pt modelId="{F5C96C54-7118-440D-8229-35F9CA111247}" type="parTrans" cxnId="{43F28748-958B-423A-BB4F-AC54977FF37E}">
      <dgm:prSet/>
      <dgm:spPr/>
      <dgm:t>
        <a:bodyPr/>
        <a:lstStyle/>
        <a:p>
          <a:endParaRPr lang="en-US"/>
        </a:p>
      </dgm:t>
    </dgm:pt>
    <dgm:pt modelId="{49BF46D1-9A04-42D3-9F4B-AB2B93988D82}" type="sibTrans" cxnId="{43F28748-958B-423A-BB4F-AC54977FF37E}">
      <dgm:prSet/>
      <dgm:spPr/>
      <dgm:t>
        <a:bodyPr/>
        <a:lstStyle/>
        <a:p>
          <a:endParaRPr lang="en-US"/>
        </a:p>
      </dgm:t>
    </dgm:pt>
    <dgm:pt modelId="{D43178D8-1B55-45A1-9881-2ED44133F71C}">
      <dgm:prSet phldrT="[Text]"/>
      <dgm:spPr>
        <a:solidFill>
          <a:srgbClr val="92D050"/>
        </a:solidFill>
      </dgm:spPr>
      <dgm:t>
        <a:bodyPr/>
        <a:lstStyle/>
        <a:p>
          <a:r>
            <a:rPr lang="en-US" dirty="0"/>
            <a:t>Content Expert Observation</a:t>
          </a:r>
        </a:p>
      </dgm:t>
    </dgm:pt>
    <dgm:pt modelId="{FA076771-F8A1-4537-8094-0E46CBC59AD4}" type="parTrans" cxnId="{6428134B-A2A4-46AC-A1A1-DFE0BE58F8FB}">
      <dgm:prSet/>
      <dgm:spPr/>
      <dgm:t>
        <a:bodyPr/>
        <a:lstStyle/>
        <a:p>
          <a:endParaRPr lang="en-US"/>
        </a:p>
      </dgm:t>
    </dgm:pt>
    <dgm:pt modelId="{7B196540-500B-4398-A860-00955BE7F8A2}" type="sibTrans" cxnId="{6428134B-A2A4-46AC-A1A1-DFE0BE58F8FB}">
      <dgm:prSet/>
      <dgm:spPr/>
      <dgm:t>
        <a:bodyPr/>
        <a:lstStyle/>
        <a:p>
          <a:endParaRPr lang="en-US"/>
        </a:p>
      </dgm:t>
    </dgm:pt>
    <dgm:pt modelId="{1646B072-DEEA-4902-8751-5967359B2EF9}">
      <dgm:prSet phldrT="[Text]"/>
      <dgm:spPr>
        <a:solidFill>
          <a:srgbClr val="92D050"/>
        </a:solidFill>
      </dgm:spPr>
      <dgm:t>
        <a:bodyPr/>
        <a:lstStyle/>
        <a:p>
          <a:r>
            <a:rPr lang="en-US" dirty="0"/>
            <a:t>Content Expert Feedback</a:t>
          </a:r>
        </a:p>
      </dgm:t>
    </dgm:pt>
    <dgm:pt modelId="{7AAF8C7C-CDB2-4973-96BC-C5E321F579C7}" type="parTrans" cxnId="{C8B10646-B2AD-437D-A35B-8D9576D85CFA}">
      <dgm:prSet/>
      <dgm:spPr/>
      <dgm:t>
        <a:bodyPr/>
        <a:lstStyle/>
        <a:p>
          <a:endParaRPr lang="en-US"/>
        </a:p>
      </dgm:t>
    </dgm:pt>
    <dgm:pt modelId="{5CD5331C-556D-4608-93DC-F8769DA05A20}" type="sibTrans" cxnId="{C8B10646-B2AD-437D-A35B-8D9576D85CFA}">
      <dgm:prSet/>
      <dgm:spPr/>
      <dgm:t>
        <a:bodyPr/>
        <a:lstStyle/>
        <a:p>
          <a:endParaRPr lang="en-US"/>
        </a:p>
      </dgm:t>
    </dgm:pt>
    <dgm:pt modelId="{6EDA3177-FE64-4C00-8290-082AE20BF36D}" type="pres">
      <dgm:prSet presAssocID="{4567D8C2-40E8-4C11-8562-2D9ECC3520BE}" presName="Name0" presStyleCnt="0">
        <dgm:presLayoutVars>
          <dgm:chMax val="1"/>
          <dgm:chPref val="1"/>
          <dgm:dir/>
          <dgm:animOne val="branch"/>
          <dgm:animLvl val="lvl"/>
        </dgm:presLayoutVars>
      </dgm:prSet>
      <dgm:spPr/>
    </dgm:pt>
    <dgm:pt modelId="{AF87F8DA-85E5-4D8D-B4AC-4877241B9F7D}" type="pres">
      <dgm:prSet presAssocID="{B352C44A-8D16-4C7F-8C0F-57CF54F5E017}" presName="Parent" presStyleLbl="node0" presStyleIdx="0" presStyleCnt="1">
        <dgm:presLayoutVars>
          <dgm:chMax val="6"/>
          <dgm:chPref val="6"/>
        </dgm:presLayoutVars>
      </dgm:prSet>
      <dgm:spPr/>
    </dgm:pt>
    <dgm:pt modelId="{14F1992B-C03A-4766-85E9-833E4CF2BB3D}" type="pres">
      <dgm:prSet presAssocID="{AFAB7AF3-0F0E-4929-BC8B-FE3FD821320C}" presName="Accent1" presStyleCnt="0"/>
      <dgm:spPr/>
    </dgm:pt>
    <dgm:pt modelId="{45D28AB5-3B18-46FE-8D60-A8FF70AAE5EA}" type="pres">
      <dgm:prSet presAssocID="{AFAB7AF3-0F0E-4929-BC8B-FE3FD821320C}" presName="Accent" presStyleLbl="bgShp" presStyleIdx="0" presStyleCnt="6"/>
      <dgm:spPr/>
    </dgm:pt>
    <dgm:pt modelId="{EE247BAA-8ECD-4AA5-A76A-99C17BA6B50D}" type="pres">
      <dgm:prSet presAssocID="{AFAB7AF3-0F0E-4929-BC8B-FE3FD821320C}" presName="Child1" presStyleLbl="node1" presStyleIdx="0" presStyleCnt="6">
        <dgm:presLayoutVars>
          <dgm:chMax val="0"/>
          <dgm:chPref val="0"/>
          <dgm:bulletEnabled val="1"/>
        </dgm:presLayoutVars>
      </dgm:prSet>
      <dgm:spPr/>
    </dgm:pt>
    <dgm:pt modelId="{DEBDFA94-C608-41C5-8C4E-4D9FD494F1E6}" type="pres">
      <dgm:prSet presAssocID="{A9541F23-7773-4416-8A95-190B0C7ED930}" presName="Accent2" presStyleCnt="0"/>
      <dgm:spPr/>
    </dgm:pt>
    <dgm:pt modelId="{A3755CA5-4145-4555-80EC-31D8A789DFB6}" type="pres">
      <dgm:prSet presAssocID="{A9541F23-7773-4416-8A95-190B0C7ED930}" presName="Accent" presStyleLbl="bgShp" presStyleIdx="1" presStyleCnt="6"/>
      <dgm:spPr/>
    </dgm:pt>
    <dgm:pt modelId="{8F188C7D-85FF-478C-A266-5250DCF48A71}" type="pres">
      <dgm:prSet presAssocID="{A9541F23-7773-4416-8A95-190B0C7ED930}" presName="Child2" presStyleLbl="node1" presStyleIdx="1" presStyleCnt="6">
        <dgm:presLayoutVars>
          <dgm:chMax val="0"/>
          <dgm:chPref val="0"/>
          <dgm:bulletEnabled val="1"/>
        </dgm:presLayoutVars>
      </dgm:prSet>
      <dgm:spPr/>
    </dgm:pt>
    <dgm:pt modelId="{025F8494-7A0C-4AC1-8614-62FD6D095A52}" type="pres">
      <dgm:prSet presAssocID="{B702D716-5B0F-4CA1-B077-DA7AC440E98E}" presName="Accent3" presStyleCnt="0"/>
      <dgm:spPr/>
    </dgm:pt>
    <dgm:pt modelId="{4C5D51AF-D987-4ED6-BC09-BFB8B97539A2}" type="pres">
      <dgm:prSet presAssocID="{B702D716-5B0F-4CA1-B077-DA7AC440E98E}" presName="Accent" presStyleLbl="bgShp" presStyleIdx="2" presStyleCnt="6"/>
      <dgm:spPr/>
    </dgm:pt>
    <dgm:pt modelId="{B30CF6F2-27E8-40C3-A2A6-194D425F4CD7}" type="pres">
      <dgm:prSet presAssocID="{B702D716-5B0F-4CA1-B077-DA7AC440E98E}" presName="Child3" presStyleLbl="node1" presStyleIdx="2" presStyleCnt="6">
        <dgm:presLayoutVars>
          <dgm:chMax val="0"/>
          <dgm:chPref val="0"/>
          <dgm:bulletEnabled val="1"/>
        </dgm:presLayoutVars>
      </dgm:prSet>
      <dgm:spPr/>
    </dgm:pt>
    <dgm:pt modelId="{D039007F-0ADC-41D5-9752-0F57B3805BE7}" type="pres">
      <dgm:prSet presAssocID="{EE8654EB-262E-4D5D-A667-6A076F656743}" presName="Accent4" presStyleCnt="0"/>
      <dgm:spPr/>
    </dgm:pt>
    <dgm:pt modelId="{3EE80169-1134-4C34-8AC0-C206419B690D}" type="pres">
      <dgm:prSet presAssocID="{EE8654EB-262E-4D5D-A667-6A076F656743}" presName="Accent" presStyleLbl="bgShp" presStyleIdx="3" presStyleCnt="6"/>
      <dgm:spPr/>
    </dgm:pt>
    <dgm:pt modelId="{C8B56BD0-A252-4B57-854B-B8B534249F09}" type="pres">
      <dgm:prSet presAssocID="{EE8654EB-262E-4D5D-A667-6A076F656743}" presName="Child4" presStyleLbl="node1" presStyleIdx="3" presStyleCnt="6">
        <dgm:presLayoutVars>
          <dgm:chMax val="0"/>
          <dgm:chPref val="0"/>
          <dgm:bulletEnabled val="1"/>
        </dgm:presLayoutVars>
      </dgm:prSet>
      <dgm:spPr/>
    </dgm:pt>
    <dgm:pt modelId="{D3CB5A68-944A-42FA-A345-6D0F1866F58B}" type="pres">
      <dgm:prSet presAssocID="{D43178D8-1B55-45A1-9881-2ED44133F71C}" presName="Accent5" presStyleCnt="0"/>
      <dgm:spPr/>
    </dgm:pt>
    <dgm:pt modelId="{D2A76DB8-C205-482E-A704-E849C16A7BC5}" type="pres">
      <dgm:prSet presAssocID="{D43178D8-1B55-45A1-9881-2ED44133F71C}" presName="Accent" presStyleLbl="bgShp" presStyleIdx="4" presStyleCnt="6"/>
      <dgm:spPr/>
    </dgm:pt>
    <dgm:pt modelId="{4CAFDDB8-C419-4E1A-B8F2-B828174F7E7F}" type="pres">
      <dgm:prSet presAssocID="{D43178D8-1B55-45A1-9881-2ED44133F71C}" presName="Child5" presStyleLbl="node1" presStyleIdx="4" presStyleCnt="6">
        <dgm:presLayoutVars>
          <dgm:chMax val="0"/>
          <dgm:chPref val="0"/>
          <dgm:bulletEnabled val="1"/>
        </dgm:presLayoutVars>
      </dgm:prSet>
      <dgm:spPr/>
    </dgm:pt>
    <dgm:pt modelId="{BCD60EB1-FED8-40BD-8322-B03619A9C22D}" type="pres">
      <dgm:prSet presAssocID="{1646B072-DEEA-4902-8751-5967359B2EF9}" presName="Accent6" presStyleCnt="0"/>
      <dgm:spPr/>
    </dgm:pt>
    <dgm:pt modelId="{F7CA8342-A37C-4FC2-8906-D00FF5F837BF}" type="pres">
      <dgm:prSet presAssocID="{1646B072-DEEA-4902-8751-5967359B2EF9}" presName="Accent" presStyleLbl="bgShp" presStyleIdx="5" presStyleCnt="6"/>
      <dgm:spPr/>
    </dgm:pt>
    <dgm:pt modelId="{8FFE4A8F-C807-4A0A-B41B-58C4EB5B36CF}" type="pres">
      <dgm:prSet presAssocID="{1646B072-DEEA-4902-8751-5967359B2EF9}" presName="Child6" presStyleLbl="node1" presStyleIdx="5" presStyleCnt="6">
        <dgm:presLayoutVars>
          <dgm:chMax val="0"/>
          <dgm:chPref val="0"/>
          <dgm:bulletEnabled val="1"/>
        </dgm:presLayoutVars>
      </dgm:prSet>
      <dgm:spPr/>
    </dgm:pt>
  </dgm:ptLst>
  <dgm:cxnLst>
    <dgm:cxn modelId="{BFE77218-8690-439D-B4D6-CECF305DAC51}" srcId="{4567D8C2-40E8-4C11-8562-2D9ECC3520BE}" destId="{B352C44A-8D16-4C7F-8C0F-57CF54F5E017}" srcOrd="0" destOrd="0" parTransId="{E50E40FE-0DB1-4A68-A21B-6A7FC11671B4}" sibTransId="{F0D49FE0-900C-4F82-AF8C-13C841956641}"/>
    <dgm:cxn modelId="{90F7E41F-10F3-4EEC-A35C-A6123472747E}" srcId="{B352C44A-8D16-4C7F-8C0F-57CF54F5E017}" destId="{A9541F23-7773-4416-8A95-190B0C7ED930}" srcOrd="1" destOrd="0" parTransId="{A0DE401B-60FC-49EC-BDC7-6AE3936CF8D6}" sibTransId="{44D78731-43D1-4C47-B44D-13F7162F3C52}"/>
    <dgm:cxn modelId="{A643692E-AEC7-4023-8B1E-844259133E81}" type="presOf" srcId="{EE8654EB-262E-4D5D-A667-6A076F656743}" destId="{C8B56BD0-A252-4B57-854B-B8B534249F09}" srcOrd="0" destOrd="0" presId="urn:microsoft.com/office/officeart/2011/layout/HexagonRadial"/>
    <dgm:cxn modelId="{DE8BD65C-8B02-4D0E-928A-F31617178D9F}" srcId="{B352C44A-8D16-4C7F-8C0F-57CF54F5E017}" destId="{B702D716-5B0F-4CA1-B077-DA7AC440E98E}" srcOrd="2" destOrd="0" parTransId="{B0C4527C-39A5-4D0A-A9A1-05D67E562881}" sibTransId="{64BAE399-794F-4FC5-8C92-E2D2CDF5ACD5}"/>
    <dgm:cxn modelId="{C8B10646-B2AD-437D-A35B-8D9576D85CFA}" srcId="{B352C44A-8D16-4C7F-8C0F-57CF54F5E017}" destId="{1646B072-DEEA-4902-8751-5967359B2EF9}" srcOrd="5" destOrd="0" parTransId="{7AAF8C7C-CDB2-4973-96BC-C5E321F579C7}" sibTransId="{5CD5331C-556D-4608-93DC-F8769DA05A20}"/>
    <dgm:cxn modelId="{43F28748-958B-423A-BB4F-AC54977FF37E}" srcId="{B352C44A-8D16-4C7F-8C0F-57CF54F5E017}" destId="{EE8654EB-262E-4D5D-A667-6A076F656743}" srcOrd="3" destOrd="0" parTransId="{F5C96C54-7118-440D-8229-35F9CA111247}" sibTransId="{49BF46D1-9A04-42D3-9F4B-AB2B93988D82}"/>
    <dgm:cxn modelId="{6428134B-A2A4-46AC-A1A1-DFE0BE58F8FB}" srcId="{B352C44A-8D16-4C7F-8C0F-57CF54F5E017}" destId="{D43178D8-1B55-45A1-9881-2ED44133F71C}" srcOrd="4" destOrd="0" parTransId="{FA076771-F8A1-4537-8094-0E46CBC59AD4}" sibTransId="{7B196540-500B-4398-A860-00955BE7F8A2}"/>
    <dgm:cxn modelId="{B9C60273-DBA6-4D8C-AA31-4275A7B5B23F}" type="presOf" srcId="{B352C44A-8D16-4C7F-8C0F-57CF54F5E017}" destId="{AF87F8DA-85E5-4D8D-B4AC-4877241B9F7D}" srcOrd="0" destOrd="0" presId="urn:microsoft.com/office/officeart/2011/layout/HexagonRadial"/>
    <dgm:cxn modelId="{125F0F56-FB0A-41E1-ABF1-C225776122C1}" type="presOf" srcId="{D43178D8-1B55-45A1-9881-2ED44133F71C}" destId="{4CAFDDB8-C419-4E1A-B8F2-B828174F7E7F}" srcOrd="0" destOrd="0" presId="urn:microsoft.com/office/officeart/2011/layout/HexagonRadial"/>
    <dgm:cxn modelId="{0082C857-2E84-4933-A306-60916AC1773E}" type="presOf" srcId="{B702D716-5B0F-4CA1-B077-DA7AC440E98E}" destId="{B30CF6F2-27E8-40C3-A2A6-194D425F4CD7}" srcOrd="0" destOrd="0" presId="urn:microsoft.com/office/officeart/2011/layout/HexagonRadial"/>
    <dgm:cxn modelId="{49C0D880-F6B5-47EE-9A8A-404E2928CA07}" type="presOf" srcId="{A9541F23-7773-4416-8A95-190B0C7ED930}" destId="{8F188C7D-85FF-478C-A266-5250DCF48A71}" srcOrd="0" destOrd="0" presId="urn:microsoft.com/office/officeart/2011/layout/HexagonRadial"/>
    <dgm:cxn modelId="{FF44F992-61B9-4096-99D4-A32576514475}" type="presOf" srcId="{1646B072-DEEA-4902-8751-5967359B2EF9}" destId="{8FFE4A8F-C807-4A0A-B41B-58C4EB5B36CF}" srcOrd="0" destOrd="0" presId="urn:microsoft.com/office/officeart/2011/layout/HexagonRadial"/>
    <dgm:cxn modelId="{ADF74BB1-7E71-4AF1-85B0-DBD2373E5D8E}" type="presOf" srcId="{AFAB7AF3-0F0E-4929-BC8B-FE3FD821320C}" destId="{EE247BAA-8ECD-4AA5-A76A-99C17BA6B50D}" srcOrd="0" destOrd="0" presId="urn:microsoft.com/office/officeart/2011/layout/HexagonRadial"/>
    <dgm:cxn modelId="{12D938F9-1243-416C-8806-A02D956EDB99}" type="presOf" srcId="{4567D8C2-40E8-4C11-8562-2D9ECC3520BE}" destId="{6EDA3177-FE64-4C00-8290-082AE20BF36D}" srcOrd="0" destOrd="0" presId="urn:microsoft.com/office/officeart/2011/layout/HexagonRadial"/>
    <dgm:cxn modelId="{CEFB89FE-CC73-419E-A6ED-7E9FE64B9EFB}" srcId="{B352C44A-8D16-4C7F-8C0F-57CF54F5E017}" destId="{AFAB7AF3-0F0E-4929-BC8B-FE3FD821320C}" srcOrd="0" destOrd="0" parTransId="{1834A8E2-F29F-4CD8-BF16-D40FDEDDC422}" sibTransId="{96596286-1D43-447D-A1DF-E6FC909B62DC}"/>
    <dgm:cxn modelId="{F48A75FB-BCF0-4457-B3A6-2644785D868B}" type="presParOf" srcId="{6EDA3177-FE64-4C00-8290-082AE20BF36D}" destId="{AF87F8DA-85E5-4D8D-B4AC-4877241B9F7D}" srcOrd="0" destOrd="0" presId="urn:microsoft.com/office/officeart/2011/layout/HexagonRadial"/>
    <dgm:cxn modelId="{65714169-149A-4AB1-8E1F-8CF95996EBAA}" type="presParOf" srcId="{6EDA3177-FE64-4C00-8290-082AE20BF36D}" destId="{14F1992B-C03A-4766-85E9-833E4CF2BB3D}" srcOrd="1" destOrd="0" presId="urn:microsoft.com/office/officeart/2011/layout/HexagonRadial"/>
    <dgm:cxn modelId="{EF07439D-1125-41FB-84F7-EDB0AC85E6D0}" type="presParOf" srcId="{14F1992B-C03A-4766-85E9-833E4CF2BB3D}" destId="{45D28AB5-3B18-46FE-8D60-A8FF70AAE5EA}" srcOrd="0" destOrd="0" presId="urn:microsoft.com/office/officeart/2011/layout/HexagonRadial"/>
    <dgm:cxn modelId="{36BF4E43-3B70-4748-BC31-93D7CDD845A8}" type="presParOf" srcId="{6EDA3177-FE64-4C00-8290-082AE20BF36D}" destId="{EE247BAA-8ECD-4AA5-A76A-99C17BA6B50D}" srcOrd="2" destOrd="0" presId="urn:microsoft.com/office/officeart/2011/layout/HexagonRadial"/>
    <dgm:cxn modelId="{C6AAD019-74EB-49B7-AE89-40ACC45DC88E}" type="presParOf" srcId="{6EDA3177-FE64-4C00-8290-082AE20BF36D}" destId="{DEBDFA94-C608-41C5-8C4E-4D9FD494F1E6}" srcOrd="3" destOrd="0" presId="urn:microsoft.com/office/officeart/2011/layout/HexagonRadial"/>
    <dgm:cxn modelId="{0713DDAE-0B84-4068-BAE4-8ADF09748BC0}" type="presParOf" srcId="{DEBDFA94-C608-41C5-8C4E-4D9FD494F1E6}" destId="{A3755CA5-4145-4555-80EC-31D8A789DFB6}" srcOrd="0" destOrd="0" presId="urn:microsoft.com/office/officeart/2011/layout/HexagonRadial"/>
    <dgm:cxn modelId="{C4175012-5D0D-4FBE-8996-8EBEE97110E0}" type="presParOf" srcId="{6EDA3177-FE64-4C00-8290-082AE20BF36D}" destId="{8F188C7D-85FF-478C-A266-5250DCF48A71}" srcOrd="4" destOrd="0" presId="urn:microsoft.com/office/officeart/2011/layout/HexagonRadial"/>
    <dgm:cxn modelId="{A40FE0C7-8E7E-4226-B17A-DC6C05040657}" type="presParOf" srcId="{6EDA3177-FE64-4C00-8290-082AE20BF36D}" destId="{025F8494-7A0C-4AC1-8614-62FD6D095A52}" srcOrd="5" destOrd="0" presId="urn:microsoft.com/office/officeart/2011/layout/HexagonRadial"/>
    <dgm:cxn modelId="{4EA59965-9959-4603-A9EC-2EE0A49C2F37}" type="presParOf" srcId="{025F8494-7A0C-4AC1-8614-62FD6D095A52}" destId="{4C5D51AF-D987-4ED6-BC09-BFB8B97539A2}" srcOrd="0" destOrd="0" presId="urn:microsoft.com/office/officeart/2011/layout/HexagonRadial"/>
    <dgm:cxn modelId="{5E6756C9-9BE4-4F0B-9D6A-F688F771D43B}" type="presParOf" srcId="{6EDA3177-FE64-4C00-8290-082AE20BF36D}" destId="{B30CF6F2-27E8-40C3-A2A6-194D425F4CD7}" srcOrd="6" destOrd="0" presId="urn:microsoft.com/office/officeart/2011/layout/HexagonRadial"/>
    <dgm:cxn modelId="{952E747A-C36E-4083-A48F-6D226FC8E249}" type="presParOf" srcId="{6EDA3177-FE64-4C00-8290-082AE20BF36D}" destId="{D039007F-0ADC-41D5-9752-0F57B3805BE7}" srcOrd="7" destOrd="0" presId="urn:microsoft.com/office/officeart/2011/layout/HexagonRadial"/>
    <dgm:cxn modelId="{958D5BAC-7F83-4B3E-99B4-F08F512383C2}" type="presParOf" srcId="{D039007F-0ADC-41D5-9752-0F57B3805BE7}" destId="{3EE80169-1134-4C34-8AC0-C206419B690D}" srcOrd="0" destOrd="0" presId="urn:microsoft.com/office/officeart/2011/layout/HexagonRadial"/>
    <dgm:cxn modelId="{14EEE229-2E7B-406D-A6AA-4F3AA91C9036}" type="presParOf" srcId="{6EDA3177-FE64-4C00-8290-082AE20BF36D}" destId="{C8B56BD0-A252-4B57-854B-B8B534249F09}" srcOrd="8" destOrd="0" presId="urn:microsoft.com/office/officeart/2011/layout/HexagonRadial"/>
    <dgm:cxn modelId="{0B7C3B69-81C4-439F-96DC-CA1E82DB331B}" type="presParOf" srcId="{6EDA3177-FE64-4C00-8290-082AE20BF36D}" destId="{D3CB5A68-944A-42FA-A345-6D0F1866F58B}" srcOrd="9" destOrd="0" presId="urn:microsoft.com/office/officeart/2011/layout/HexagonRadial"/>
    <dgm:cxn modelId="{1C33416F-9A0D-4D5A-9220-B6B169F98DDE}" type="presParOf" srcId="{D3CB5A68-944A-42FA-A345-6D0F1866F58B}" destId="{D2A76DB8-C205-482E-A704-E849C16A7BC5}" srcOrd="0" destOrd="0" presId="urn:microsoft.com/office/officeart/2011/layout/HexagonRadial"/>
    <dgm:cxn modelId="{2AC00677-B432-4ED0-88FF-CBE0B58981C0}" type="presParOf" srcId="{6EDA3177-FE64-4C00-8290-082AE20BF36D}" destId="{4CAFDDB8-C419-4E1A-B8F2-B828174F7E7F}" srcOrd="10" destOrd="0" presId="urn:microsoft.com/office/officeart/2011/layout/HexagonRadial"/>
    <dgm:cxn modelId="{69C0D651-29AF-4D74-BD47-4CD154DEBF03}" type="presParOf" srcId="{6EDA3177-FE64-4C00-8290-082AE20BF36D}" destId="{BCD60EB1-FED8-40BD-8322-B03619A9C22D}" srcOrd="11" destOrd="0" presId="urn:microsoft.com/office/officeart/2011/layout/HexagonRadial"/>
    <dgm:cxn modelId="{2A56BD22-8E92-40B1-BD02-9504B99E78A2}" type="presParOf" srcId="{BCD60EB1-FED8-40BD-8322-B03619A9C22D}" destId="{F7CA8342-A37C-4FC2-8906-D00FF5F837BF}" srcOrd="0" destOrd="0" presId="urn:microsoft.com/office/officeart/2011/layout/HexagonRadial"/>
    <dgm:cxn modelId="{46D105D4-E945-4141-A17F-6A9E5ED43293}" type="presParOf" srcId="{6EDA3177-FE64-4C00-8290-082AE20BF36D}" destId="{8FFE4A8F-C807-4A0A-B41B-58C4EB5B36CF}"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62E90B-E5C1-4C6B-B276-3E9A38E352C3}">
      <dsp:nvSpPr>
        <dsp:cNvPr id="0" name=""/>
        <dsp:cNvSpPr/>
      </dsp:nvSpPr>
      <dsp:spPr>
        <a:xfrm>
          <a:off x="2176706" y="26553"/>
          <a:ext cx="3064445" cy="3064611"/>
        </a:xfrm>
        <a:prstGeom prst="ellipse">
          <a:avLst/>
        </a:prstGeom>
        <a:gradFill rotWithShape="0">
          <a:gsLst>
            <a:gs pos="0">
              <a:schemeClr val="accent6">
                <a:shade val="60000"/>
                <a:hueOff val="0"/>
                <a:satOff val="0"/>
                <a:lumOff val="0"/>
                <a:alphaOff val="0"/>
                <a:shade val="51000"/>
                <a:satMod val="130000"/>
              </a:schemeClr>
            </a:gs>
            <a:gs pos="80000">
              <a:schemeClr val="accent6">
                <a:shade val="60000"/>
                <a:hueOff val="0"/>
                <a:satOff val="0"/>
                <a:lumOff val="0"/>
                <a:alphaOff val="0"/>
                <a:shade val="93000"/>
                <a:satMod val="130000"/>
              </a:schemeClr>
            </a:gs>
            <a:gs pos="100000">
              <a:schemeClr val="accent6">
                <a:shade val="6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en-US" sz="2800" kern="1200" dirty="0"/>
            <a:t>Educator Evaluation</a:t>
          </a:r>
        </a:p>
        <a:p>
          <a:pPr marL="0" lvl="0" indent="0" algn="ctr" defTabSz="1244600">
            <a:lnSpc>
              <a:spcPct val="90000"/>
            </a:lnSpc>
            <a:spcBef>
              <a:spcPct val="0"/>
            </a:spcBef>
            <a:spcAft>
              <a:spcPct val="35000"/>
            </a:spcAft>
            <a:buNone/>
          </a:pPr>
          <a:r>
            <a:rPr lang="en-US" sz="2800" kern="1200" dirty="0"/>
            <a:t>(Standards 1-5 or 1-7)</a:t>
          </a:r>
        </a:p>
      </dsp:txBody>
      <dsp:txXfrm>
        <a:off x="2625484" y="475355"/>
        <a:ext cx="2166889" cy="2167007"/>
      </dsp:txXfrm>
    </dsp:sp>
    <dsp:sp modelId="{A682A666-B19D-4ACD-95B6-0EB324C9F0A3}">
      <dsp:nvSpPr>
        <dsp:cNvPr id="0" name=""/>
        <dsp:cNvSpPr/>
      </dsp:nvSpPr>
      <dsp:spPr>
        <a:xfrm>
          <a:off x="3925483" y="-113349"/>
          <a:ext cx="340703" cy="341071"/>
        </a:xfrm>
        <a:prstGeom prst="ellipse">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31D5254A-D8B8-4EA3-AAE6-4D950CDAF659}">
      <dsp:nvSpPr>
        <dsp:cNvPr id="0" name=""/>
        <dsp:cNvSpPr/>
      </dsp:nvSpPr>
      <dsp:spPr>
        <a:xfrm>
          <a:off x="3118984" y="2863479"/>
          <a:ext cx="247041" cy="246888"/>
        </a:xfrm>
        <a:prstGeom prst="ellipse">
          <a:avLst/>
        </a:prstGeom>
        <a:gradFill rotWithShape="0">
          <a:gsLst>
            <a:gs pos="0">
              <a:schemeClr val="accent6">
                <a:shade val="50000"/>
                <a:hueOff val="25979"/>
                <a:satOff val="3744"/>
                <a:lumOff val="4137"/>
                <a:alphaOff val="0"/>
                <a:shade val="51000"/>
                <a:satMod val="130000"/>
              </a:schemeClr>
            </a:gs>
            <a:gs pos="80000">
              <a:schemeClr val="accent6">
                <a:shade val="50000"/>
                <a:hueOff val="25979"/>
                <a:satOff val="3744"/>
                <a:lumOff val="4137"/>
                <a:alphaOff val="0"/>
                <a:shade val="93000"/>
                <a:satMod val="130000"/>
              </a:schemeClr>
            </a:gs>
            <a:gs pos="100000">
              <a:schemeClr val="accent6">
                <a:shade val="50000"/>
                <a:hueOff val="25979"/>
                <a:satOff val="3744"/>
                <a:lumOff val="4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928CEC8-6A3D-4628-AE07-5D09FBA87902}">
      <dsp:nvSpPr>
        <dsp:cNvPr id="0" name=""/>
        <dsp:cNvSpPr/>
      </dsp:nvSpPr>
      <dsp:spPr>
        <a:xfrm>
          <a:off x="5438534" y="1270137"/>
          <a:ext cx="247041" cy="246888"/>
        </a:xfrm>
        <a:prstGeom prst="ellipse">
          <a:avLst/>
        </a:prstGeom>
        <a:gradFill rotWithShape="0">
          <a:gsLst>
            <a:gs pos="0">
              <a:schemeClr val="accent6">
                <a:shade val="50000"/>
                <a:hueOff val="51957"/>
                <a:satOff val="7488"/>
                <a:lumOff val="8275"/>
                <a:alphaOff val="0"/>
                <a:shade val="51000"/>
                <a:satMod val="130000"/>
              </a:schemeClr>
            </a:gs>
            <a:gs pos="80000">
              <a:schemeClr val="accent6">
                <a:shade val="50000"/>
                <a:hueOff val="51957"/>
                <a:satOff val="7488"/>
                <a:lumOff val="8275"/>
                <a:alphaOff val="0"/>
                <a:shade val="93000"/>
                <a:satMod val="130000"/>
              </a:schemeClr>
            </a:gs>
            <a:gs pos="100000">
              <a:schemeClr val="accent6">
                <a:shade val="50000"/>
                <a:hueOff val="51957"/>
                <a:satOff val="7488"/>
                <a:lumOff val="8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102CAA-B9A5-4F28-B67F-98841C71F422}">
      <dsp:nvSpPr>
        <dsp:cNvPr id="0" name=""/>
        <dsp:cNvSpPr/>
      </dsp:nvSpPr>
      <dsp:spPr>
        <a:xfrm>
          <a:off x="4258015" y="3125912"/>
          <a:ext cx="340703" cy="341071"/>
        </a:xfrm>
        <a:prstGeom prst="ellipse">
          <a:avLst/>
        </a:prstGeom>
        <a:gradFill rotWithShape="0">
          <a:gsLst>
            <a:gs pos="0">
              <a:schemeClr val="accent6">
                <a:shade val="50000"/>
                <a:hueOff val="77936"/>
                <a:satOff val="11232"/>
                <a:lumOff val="12412"/>
                <a:alphaOff val="0"/>
                <a:shade val="51000"/>
                <a:satMod val="130000"/>
              </a:schemeClr>
            </a:gs>
            <a:gs pos="80000">
              <a:schemeClr val="accent6">
                <a:shade val="50000"/>
                <a:hueOff val="77936"/>
                <a:satOff val="11232"/>
                <a:lumOff val="12412"/>
                <a:alphaOff val="0"/>
                <a:shade val="93000"/>
                <a:satMod val="130000"/>
              </a:schemeClr>
            </a:gs>
            <a:gs pos="100000">
              <a:schemeClr val="accent6">
                <a:shade val="50000"/>
                <a:hueOff val="77936"/>
                <a:satOff val="11232"/>
                <a:lumOff val="12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7E1FE05-0BFA-485B-BD44-263A21F48A4B}">
      <dsp:nvSpPr>
        <dsp:cNvPr id="0" name=""/>
        <dsp:cNvSpPr/>
      </dsp:nvSpPr>
      <dsp:spPr>
        <a:xfrm>
          <a:off x="3188130" y="370825"/>
          <a:ext cx="247041" cy="246888"/>
        </a:xfrm>
        <a:prstGeom prst="ellipse">
          <a:avLst/>
        </a:prstGeom>
        <a:gradFill rotWithShape="0">
          <a:gsLst>
            <a:gs pos="0">
              <a:schemeClr val="accent6">
                <a:shade val="50000"/>
                <a:hueOff val="103914"/>
                <a:satOff val="14976"/>
                <a:lumOff val="16549"/>
                <a:alphaOff val="0"/>
                <a:shade val="51000"/>
                <a:satMod val="130000"/>
              </a:schemeClr>
            </a:gs>
            <a:gs pos="80000">
              <a:schemeClr val="accent6">
                <a:shade val="50000"/>
                <a:hueOff val="103914"/>
                <a:satOff val="14976"/>
                <a:lumOff val="16549"/>
                <a:alphaOff val="0"/>
                <a:shade val="93000"/>
                <a:satMod val="130000"/>
              </a:schemeClr>
            </a:gs>
            <a:gs pos="100000">
              <a:schemeClr val="accent6">
                <a:shade val="50000"/>
                <a:hueOff val="103914"/>
                <a:satOff val="14976"/>
                <a:lumOff val="16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A3F1CAD-1BAF-404E-943A-44BC44EAF0E5}">
      <dsp:nvSpPr>
        <dsp:cNvPr id="0" name=""/>
        <dsp:cNvSpPr/>
      </dsp:nvSpPr>
      <dsp:spPr>
        <a:xfrm>
          <a:off x="2410547" y="1784487"/>
          <a:ext cx="247041" cy="246888"/>
        </a:xfrm>
        <a:prstGeom prst="ellipse">
          <a:avLst/>
        </a:prstGeom>
        <a:gradFill rotWithShape="0">
          <a:gsLst>
            <a:gs pos="0">
              <a:schemeClr val="accent6">
                <a:shade val="50000"/>
                <a:hueOff val="129893"/>
                <a:satOff val="18720"/>
                <a:lumOff val="20686"/>
                <a:alphaOff val="0"/>
                <a:shade val="51000"/>
                <a:satMod val="130000"/>
              </a:schemeClr>
            </a:gs>
            <a:gs pos="80000">
              <a:schemeClr val="accent6">
                <a:shade val="50000"/>
                <a:hueOff val="129893"/>
                <a:satOff val="18720"/>
                <a:lumOff val="20686"/>
                <a:alphaOff val="0"/>
                <a:shade val="93000"/>
                <a:satMod val="130000"/>
              </a:schemeClr>
            </a:gs>
            <a:gs pos="100000">
              <a:schemeClr val="accent6">
                <a:shade val="50000"/>
                <a:hueOff val="129893"/>
                <a:satOff val="18720"/>
                <a:lumOff val="20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0511135-7C0F-4CB6-A940-D02061ED3259}">
      <dsp:nvSpPr>
        <dsp:cNvPr id="0" name=""/>
        <dsp:cNvSpPr/>
      </dsp:nvSpPr>
      <dsp:spPr>
        <a:xfrm>
          <a:off x="228601" y="152398"/>
          <a:ext cx="2304380" cy="1667248"/>
        </a:xfrm>
        <a:prstGeom prst="ellipse">
          <a:avLst/>
        </a:prstGeom>
        <a:gradFill rotWithShape="0">
          <a:gsLst>
            <a:gs pos="0">
              <a:schemeClr val="accent6">
                <a:shade val="50000"/>
                <a:hueOff val="155871"/>
                <a:satOff val="22464"/>
                <a:lumOff val="24824"/>
                <a:alphaOff val="0"/>
                <a:shade val="51000"/>
                <a:satMod val="130000"/>
              </a:schemeClr>
            </a:gs>
            <a:gs pos="80000">
              <a:schemeClr val="accent6">
                <a:shade val="50000"/>
                <a:hueOff val="155871"/>
                <a:satOff val="22464"/>
                <a:lumOff val="24824"/>
                <a:alphaOff val="0"/>
                <a:shade val="93000"/>
                <a:satMod val="130000"/>
              </a:schemeClr>
            </a:gs>
            <a:gs pos="100000">
              <a:schemeClr val="accent6">
                <a:shade val="50000"/>
                <a:hueOff val="155871"/>
                <a:satOff val="22464"/>
                <a:lumOff val="24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Student/School Growth</a:t>
          </a:r>
        </a:p>
      </dsp:txBody>
      <dsp:txXfrm>
        <a:off x="566070" y="396561"/>
        <a:ext cx="1629442" cy="1178922"/>
      </dsp:txXfrm>
    </dsp:sp>
    <dsp:sp modelId="{DF9B3204-650F-4636-B519-CE0DB2748D2E}">
      <dsp:nvSpPr>
        <dsp:cNvPr id="0" name=""/>
        <dsp:cNvSpPr/>
      </dsp:nvSpPr>
      <dsp:spPr>
        <a:xfrm>
          <a:off x="3581008" y="381798"/>
          <a:ext cx="340703" cy="341071"/>
        </a:xfrm>
        <a:prstGeom prst="ellipse">
          <a:avLst/>
        </a:prstGeom>
        <a:gradFill rotWithShape="0">
          <a:gsLst>
            <a:gs pos="0">
              <a:schemeClr val="accent6">
                <a:shade val="50000"/>
                <a:hueOff val="181850"/>
                <a:satOff val="26208"/>
                <a:lumOff val="28961"/>
                <a:alphaOff val="0"/>
                <a:shade val="51000"/>
                <a:satMod val="130000"/>
              </a:schemeClr>
            </a:gs>
            <a:gs pos="80000">
              <a:schemeClr val="accent6">
                <a:shade val="50000"/>
                <a:hueOff val="181850"/>
                <a:satOff val="26208"/>
                <a:lumOff val="28961"/>
                <a:alphaOff val="0"/>
                <a:shade val="93000"/>
                <a:satMod val="130000"/>
              </a:schemeClr>
            </a:gs>
            <a:gs pos="100000">
              <a:schemeClr val="accent6">
                <a:shade val="50000"/>
                <a:hueOff val="181850"/>
                <a:satOff val="26208"/>
                <a:lumOff val="28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E5FE817-7E5A-4B0F-9FC1-53B6A77AE135}">
      <dsp:nvSpPr>
        <dsp:cNvPr id="0" name=""/>
        <dsp:cNvSpPr/>
      </dsp:nvSpPr>
      <dsp:spPr>
        <a:xfrm>
          <a:off x="1130526" y="2190024"/>
          <a:ext cx="1027504" cy="616305"/>
        </a:xfrm>
        <a:prstGeom prst="ellipse">
          <a:avLst/>
        </a:prstGeom>
        <a:gradFill rotWithShape="0">
          <a:gsLst>
            <a:gs pos="0">
              <a:schemeClr val="accent6">
                <a:shade val="50000"/>
                <a:hueOff val="207829"/>
                <a:satOff val="29952"/>
                <a:lumOff val="33098"/>
                <a:alphaOff val="0"/>
                <a:shade val="51000"/>
                <a:satMod val="130000"/>
              </a:schemeClr>
            </a:gs>
            <a:gs pos="80000">
              <a:schemeClr val="accent6">
                <a:shade val="50000"/>
                <a:hueOff val="207829"/>
                <a:satOff val="29952"/>
                <a:lumOff val="33098"/>
                <a:alphaOff val="0"/>
                <a:shade val="93000"/>
                <a:satMod val="130000"/>
              </a:schemeClr>
            </a:gs>
            <a:gs pos="100000">
              <a:schemeClr val="accent6">
                <a:shade val="50000"/>
                <a:hueOff val="207829"/>
                <a:satOff val="29952"/>
                <a:lumOff val="33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B6043AB-3D23-4B7A-ABCF-54718624C634}">
      <dsp:nvSpPr>
        <dsp:cNvPr id="0" name=""/>
        <dsp:cNvSpPr/>
      </dsp:nvSpPr>
      <dsp:spPr>
        <a:xfrm>
          <a:off x="4800604" y="76203"/>
          <a:ext cx="1598095" cy="1206176"/>
        </a:xfrm>
        <a:prstGeom prst="ellipse">
          <a:avLst/>
        </a:prstGeom>
        <a:gradFill rotWithShape="0">
          <a:gsLst>
            <a:gs pos="0">
              <a:schemeClr val="accent6">
                <a:shade val="50000"/>
                <a:hueOff val="207829"/>
                <a:satOff val="29952"/>
                <a:lumOff val="33098"/>
                <a:alphaOff val="0"/>
                <a:shade val="51000"/>
                <a:satMod val="130000"/>
              </a:schemeClr>
            </a:gs>
            <a:gs pos="80000">
              <a:schemeClr val="accent6">
                <a:shade val="50000"/>
                <a:hueOff val="207829"/>
                <a:satOff val="29952"/>
                <a:lumOff val="33098"/>
                <a:alphaOff val="0"/>
                <a:shade val="93000"/>
                <a:satMod val="130000"/>
              </a:schemeClr>
            </a:gs>
            <a:gs pos="100000">
              <a:schemeClr val="accent6">
                <a:shade val="50000"/>
                <a:hueOff val="207829"/>
                <a:satOff val="29952"/>
                <a:lumOff val="330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Collected Artifacts</a:t>
          </a:r>
        </a:p>
      </dsp:txBody>
      <dsp:txXfrm>
        <a:off x="5034640" y="252843"/>
        <a:ext cx="1130023" cy="852896"/>
      </dsp:txXfrm>
    </dsp:sp>
    <dsp:sp modelId="{75818D1F-7501-452D-AF5C-34EE7B2FAB4E}">
      <dsp:nvSpPr>
        <dsp:cNvPr id="0" name=""/>
        <dsp:cNvSpPr/>
      </dsp:nvSpPr>
      <dsp:spPr>
        <a:xfrm>
          <a:off x="6564653" y="1379089"/>
          <a:ext cx="340703" cy="341071"/>
        </a:xfrm>
        <a:prstGeom prst="ellipse">
          <a:avLst/>
        </a:prstGeom>
        <a:gradFill rotWithShape="0">
          <a:gsLst>
            <a:gs pos="0">
              <a:schemeClr val="accent6">
                <a:shade val="50000"/>
                <a:hueOff val="181850"/>
                <a:satOff val="26208"/>
                <a:lumOff val="28961"/>
                <a:alphaOff val="0"/>
                <a:shade val="51000"/>
                <a:satMod val="130000"/>
              </a:schemeClr>
            </a:gs>
            <a:gs pos="80000">
              <a:schemeClr val="accent6">
                <a:shade val="50000"/>
                <a:hueOff val="181850"/>
                <a:satOff val="26208"/>
                <a:lumOff val="28961"/>
                <a:alphaOff val="0"/>
                <a:shade val="93000"/>
                <a:satMod val="130000"/>
              </a:schemeClr>
            </a:gs>
            <a:gs pos="100000">
              <a:schemeClr val="accent6">
                <a:shade val="50000"/>
                <a:hueOff val="181850"/>
                <a:satOff val="26208"/>
                <a:lumOff val="2896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58E36056-8854-4DDE-B3A7-83AE203E8E91}">
      <dsp:nvSpPr>
        <dsp:cNvPr id="0" name=""/>
        <dsp:cNvSpPr/>
      </dsp:nvSpPr>
      <dsp:spPr>
        <a:xfrm>
          <a:off x="1101793" y="2923373"/>
          <a:ext cx="247041" cy="246888"/>
        </a:xfrm>
        <a:prstGeom prst="ellipse">
          <a:avLst/>
        </a:prstGeom>
        <a:gradFill rotWithShape="0">
          <a:gsLst>
            <a:gs pos="0">
              <a:schemeClr val="accent6">
                <a:shade val="50000"/>
                <a:hueOff val="155871"/>
                <a:satOff val="22464"/>
                <a:lumOff val="24824"/>
                <a:alphaOff val="0"/>
                <a:shade val="51000"/>
                <a:satMod val="130000"/>
              </a:schemeClr>
            </a:gs>
            <a:gs pos="80000">
              <a:schemeClr val="accent6">
                <a:shade val="50000"/>
                <a:hueOff val="155871"/>
                <a:satOff val="22464"/>
                <a:lumOff val="24824"/>
                <a:alphaOff val="0"/>
                <a:shade val="93000"/>
                <a:satMod val="130000"/>
              </a:schemeClr>
            </a:gs>
            <a:gs pos="100000">
              <a:schemeClr val="accent6">
                <a:shade val="50000"/>
                <a:hueOff val="155871"/>
                <a:satOff val="22464"/>
                <a:lumOff val="2482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3D93629-63CD-437B-B89E-1C51687483DA}">
      <dsp:nvSpPr>
        <dsp:cNvPr id="0" name=""/>
        <dsp:cNvSpPr/>
      </dsp:nvSpPr>
      <dsp:spPr>
        <a:xfrm>
          <a:off x="3563407" y="2571786"/>
          <a:ext cx="247041" cy="246888"/>
        </a:xfrm>
        <a:prstGeom prst="ellipse">
          <a:avLst/>
        </a:prstGeom>
        <a:gradFill rotWithShape="0">
          <a:gsLst>
            <a:gs pos="0">
              <a:schemeClr val="accent6">
                <a:shade val="50000"/>
                <a:hueOff val="129893"/>
                <a:satOff val="18720"/>
                <a:lumOff val="20686"/>
                <a:alphaOff val="0"/>
                <a:shade val="51000"/>
                <a:satMod val="130000"/>
              </a:schemeClr>
            </a:gs>
            <a:gs pos="80000">
              <a:schemeClr val="accent6">
                <a:shade val="50000"/>
                <a:hueOff val="129893"/>
                <a:satOff val="18720"/>
                <a:lumOff val="20686"/>
                <a:alphaOff val="0"/>
                <a:shade val="93000"/>
                <a:satMod val="130000"/>
              </a:schemeClr>
            </a:gs>
            <a:gs pos="100000">
              <a:schemeClr val="accent6">
                <a:shade val="50000"/>
                <a:hueOff val="129893"/>
                <a:satOff val="18720"/>
                <a:lumOff val="20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6BFCBBD-F750-4444-8E7E-7D22C31C5579}">
      <dsp:nvSpPr>
        <dsp:cNvPr id="0" name=""/>
        <dsp:cNvSpPr/>
      </dsp:nvSpPr>
      <dsp:spPr>
        <a:xfrm>
          <a:off x="4724401" y="1981194"/>
          <a:ext cx="2160080" cy="1855461"/>
        </a:xfrm>
        <a:prstGeom prst="ellipse">
          <a:avLst/>
        </a:prstGeom>
        <a:gradFill rotWithShape="0">
          <a:gsLst>
            <a:gs pos="0">
              <a:schemeClr val="accent6">
                <a:shade val="50000"/>
                <a:hueOff val="103914"/>
                <a:satOff val="14976"/>
                <a:lumOff val="16549"/>
                <a:alphaOff val="0"/>
                <a:shade val="51000"/>
                <a:satMod val="130000"/>
              </a:schemeClr>
            </a:gs>
            <a:gs pos="80000">
              <a:schemeClr val="accent6">
                <a:shade val="50000"/>
                <a:hueOff val="103914"/>
                <a:satOff val="14976"/>
                <a:lumOff val="16549"/>
                <a:alphaOff val="0"/>
                <a:shade val="93000"/>
                <a:satMod val="130000"/>
              </a:schemeClr>
            </a:gs>
            <a:gs pos="100000">
              <a:schemeClr val="accent6">
                <a:shade val="50000"/>
                <a:hueOff val="103914"/>
                <a:satOff val="14976"/>
                <a:lumOff val="1654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t>Student/Parent/Teacher Surveys</a:t>
          </a:r>
        </a:p>
      </dsp:txBody>
      <dsp:txXfrm>
        <a:off x="5040737" y="2252920"/>
        <a:ext cx="1527408" cy="1312009"/>
      </dsp:txXfrm>
    </dsp:sp>
    <dsp:sp modelId="{D07F1842-180C-4996-B3C8-62DB7E2CC9A1}">
      <dsp:nvSpPr>
        <dsp:cNvPr id="0" name=""/>
        <dsp:cNvSpPr/>
      </dsp:nvSpPr>
      <dsp:spPr>
        <a:xfrm>
          <a:off x="5790552" y="2103156"/>
          <a:ext cx="247041" cy="246888"/>
        </a:xfrm>
        <a:prstGeom prst="ellipse">
          <a:avLst/>
        </a:prstGeom>
        <a:gradFill rotWithShape="0">
          <a:gsLst>
            <a:gs pos="0">
              <a:schemeClr val="accent6">
                <a:shade val="50000"/>
                <a:hueOff val="77936"/>
                <a:satOff val="11232"/>
                <a:lumOff val="12412"/>
                <a:alphaOff val="0"/>
                <a:shade val="51000"/>
                <a:satMod val="130000"/>
              </a:schemeClr>
            </a:gs>
            <a:gs pos="80000">
              <a:schemeClr val="accent6">
                <a:shade val="50000"/>
                <a:hueOff val="77936"/>
                <a:satOff val="11232"/>
                <a:lumOff val="12412"/>
                <a:alphaOff val="0"/>
                <a:shade val="93000"/>
                <a:satMod val="130000"/>
              </a:schemeClr>
            </a:gs>
            <a:gs pos="100000">
              <a:schemeClr val="accent6">
                <a:shade val="50000"/>
                <a:hueOff val="77936"/>
                <a:satOff val="11232"/>
                <a:lumOff val="1241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7E3E032-5BAB-4EE4-959F-20B09349B394}">
      <dsp:nvSpPr>
        <dsp:cNvPr id="0" name=""/>
        <dsp:cNvSpPr/>
      </dsp:nvSpPr>
      <dsp:spPr>
        <a:xfrm>
          <a:off x="1219194" y="2590805"/>
          <a:ext cx="2472438" cy="1699267"/>
        </a:xfrm>
        <a:prstGeom prst="ellipse">
          <a:avLst/>
        </a:prstGeom>
        <a:gradFill rotWithShape="0">
          <a:gsLst>
            <a:gs pos="0">
              <a:schemeClr val="accent6">
                <a:shade val="50000"/>
                <a:hueOff val="51957"/>
                <a:satOff val="7488"/>
                <a:lumOff val="8275"/>
                <a:alphaOff val="0"/>
                <a:shade val="51000"/>
                <a:satMod val="130000"/>
              </a:schemeClr>
            </a:gs>
            <a:gs pos="80000">
              <a:schemeClr val="accent6">
                <a:shade val="50000"/>
                <a:hueOff val="51957"/>
                <a:satOff val="7488"/>
                <a:lumOff val="8275"/>
                <a:alphaOff val="0"/>
                <a:shade val="93000"/>
                <a:satMod val="130000"/>
              </a:schemeClr>
            </a:gs>
            <a:gs pos="100000">
              <a:schemeClr val="accent6">
                <a:shade val="50000"/>
                <a:hueOff val="51957"/>
                <a:satOff val="7488"/>
                <a:lumOff val="827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355600">
            <a:lnSpc>
              <a:spcPct val="90000"/>
            </a:lnSpc>
            <a:spcBef>
              <a:spcPct val="0"/>
            </a:spcBef>
            <a:spcAft>
              <a:spcPct val="35000"/>
            </a:spcAft>
            <a:buNone/>
          </a:pPr>
          <a:r>
            <a:rPr lang="en-US" sz="800" kern="1200" dirty="0"/>
            <a:t>Peer Observation/Feedback</a:t>
          </a:r>
        </a:p>
      </dsp:txBody>
      <dsp:txXfrm>
        <a:off x="1581274" y="2839657"/>
        <a:ext cx="1748278" cy="1201563"/>
      </dsp:txXfrm>
    </dsp:sp>
    <dsp:sp modelId="{03B8B967-A7AB-497E-80E7-EB15B40E21CB}">
      <dsp:nvSpPr>
        <dsp:cNvPr id="0" name=""/>
        <dsp:cNvSpPr/>
      </dsp:nvSpPr>
      <dsp:spPr>
        <a:xfrm>
          <a:off x="3678442" y="3170718"/>
          <a:ext cx="247041" cy="246888"/>
        </a:xfrm>
        <a:prstGeom prst="ellipse">
          <a:avLst/>
        </a:prstGeom>
        <a:gradFill rotWithShape="0">
          <a:gsLst>
            <a:gs pos="0">
              <a:schemeClr val="accent6">
                <a:shade val="50000"/>
                <a:hueOff val="25979"/>
                <a:satOff val="3744"/>
                <a:lumOff val="4137"/>
                <a:alphaOff val="0"/>
                <a:shade val="51000"/>
                <a:satMod val="130000"/>
              </a:schemeClr>
            </a:gs>
            <a:gs pos="80000">
              <a:schemeClr val="accent6">
                <a:shade val="50000"/>
                <a:hueOff val="25979"/>
                <a:satOff val="3744"/>
                <a:lumOff val="4137"/>
                <a:alphaOff val="0"/>
                <a:shade val="93000"/>
                <a:satMod val="130000"/>
              </a:schemeClr>
            </a:gs>
            <a:gs pos="100000">
              <a:schemeClr val="accent6">
                <a:shade val="50000"/>
                <a:hueOff val="25979"/>
                <a:satOff val="3744"/>
                <a:lumOff val="413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3959-52A0-46C3-9B7F-A424615CBC23}">
      <dsp:nvSpPr>
        <dsp:cNvPr id="0" name=""/>
        <dsp:cNvSpPr/>
      </dsp:nvSpPr>
      <dsp:spPr>
        <a:xfrm>
          <a:off x="611504" y="0"/>
          <a:ext cx="6930390" cy="218165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9B4A4F0-A0F9-4D95-9A26-380A21661289}">
      <dsp:nvSpPr>
        <dsp:cNvPr id="0" name=""/>
        <dsp:cNvSpPr/>
      </dsp:nvSpPr>
      <dsp:spPr>
        <a:xfrm>
          <a:off x="4080" y="654495"/>
          <a:ext cx="1962708" cy="87266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Students’ Observed Scores</a:t>
          </a:r>
        </a:p>
      </dsp:txBody>
      <dsp:txXfrm>
        <a:off x="46680" y="697095"/>
        <a:ext cx="1877508" cy="787460"/>
      </dsp:txXfrm>
    </dsp:sp>
    <dsp:sp modelId="{B109E7D3-2705-42E5-89AE-E208706394E0}">
      <dsp:nvSpPr>
        <dsp:cNvPr id="0" name=""/>
        <dsp:cNvSpPr/>
      </dsp:nvSpPr>
      <dsp:spPr>
        <a:xfrm>
          <a:off x="2064924" y="654495"/>
          <a:ext cx="1962708" cy="872660"/>
        </a:xfrm>
        <a:prstGeom prst="roundRect">
          <a:avLst/>
        </a:prstGeom>
        <a:solidFill>
          <a:schemeClr val="accent3">
            <a:hueOff val="-3342870"/>
            <a:satOff val="-19444"/>
            <a:lumOff val="-3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Students’ Predicted Scores</a:t>
          </a:r>
        </a:p>
      </dsp:txBody>
      <dsp:txXfrm>
        <a:off x="2107524" y="697095"/>
        <a:ext cx="1877508" cy="787460"/>
      </dsp:txXfrm>
    </dsp:sp>
    <dsp:sp modelId="{4BD51571-1453-4A4F-91DD-1A11E73C524D}">
      <dsp:nvSpPr>
        <dsp:cNvPr id="0" name=""/>
        <dsp:cNvSpPr/>
      </dsp:nvSpPr>
      <dsp:spPr>
        <a:xfrm>
          <a:off x="4125767" y="654495"/>
          <a:ext cx="1962708" cy="872660"/>
        </a:xfrm>
        <a:prstGeom prst="roundRect">
          <a:avLst/>
        </a:prstGeom>
        <a:solidFill>
          <a:schemeClr val="accent3">
            <a:hueOff val="-6685741"/>
            <a:satOff val="-38887"/>
            <a:lumOff val="-6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Difference between observed and predicted</a:t>
          </a:r>
        </a:p>
      </dsp:txBody>
      <dsp:txXfrm>
        <a:off x="4168367" y="697095"/>
        <a:ext cx="1877508" cy="787460"/>
      </dsp:txXfrm>
    </dsp:sp>
    <dsp:sp modelId="{C2F9E59E-8979-41E9-AEE2-7E0E9524F029}">
      <dsp:nvSpPr>
        <dsp:cNvPr id="0" name=""/>
        <dsp:cNvSpPr/>
      </dsp:nvSpPr>
      <dsp:spPr>
        <a:xfrm>
          <a:off x="6186611" y="654495"/>
          <a:ext cx="1962708" cy="872660"/>
        </a:xfrm>
        <a:prstGeom prst="roundRect">
          <a:avLst/>
        </a:prstGeom>
        <a:solidFill>
          <a:schemeClr val="accent3">
            <a:hueOff val="-10028611"/>
            <a:satOff val="-58331"/>
            <a:lumOff val="-9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Differences aggregated to teacher level</a:t>
          </a:r>
        </a:p>
      </dsp:txBody>
      <dsp:txXfrm>
        <a:off x="6229211" y="697095"/>
        <a:ext cx="1877508" cy="7874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73959-52A0-46C3-9B7F-A424615CBC23}">
      <dsp:nvSpPr>
        <dsp:cNvPr id="0" name=""/>
        <dsp:cNvSpPr/>
      </dsp:nvSpPr>
      <dsp:spPr>
        <a:xfrm>
          <a:off x="356096" y="0"/>
          <a:ext cx="7389840" cy="2209800"/>
        </a:xfrm>
        <a:prstGeom prst="rightArrow">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39B4A4F0-A0F9-4D95-9A26-380A21661289}">
      <dsp:nvSpPr>
        <dsp:cNvPr id="0" name=""/>
        <dsp:cNvSpPr/>
      </dsp:nvSpPr>
      <dsp:spPr>
        <a:xfrm>
          <a:off x="4233" y="662940"/>
          <a:ext cx="2036080" cy="8839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rPr>
            <a:t>Student Growth Estimate</a:t>
          </a:r>
        </a:p>
      </dsp:txBody>
      <dsp:txXfrm>
        <a:off x="47382" y="706089"/>
        <a:ext cx="1949782" cy="797622"/>
      </dsp:txXfrm>
    </dsp:sp>
    <dsp:sp modelId="{B109E7D3-2705-42E5-89AE-E208706394E0}">
      <dsp:nvSpPr>
        <dsp:cNvPr id="0" name=""/>
        <dsp:cNvSpPr/>
      </dsp:nvSpPr>
      <dsp:spPr>
        <a:xfrm>
          <a:off x="2142117" y="662940"/>
          <a:ext cx="2036080" cy="883920"/>
        </a:xfrm>
        <a:prstGeom prst="roundRect">
          <a:avLst/>
        </a:prstGeom>
        <a:solidFill>
          <a:schemeClr val="accent3">
            <a:hueOff val="-3342870"/>
            <a:satOff val="-19444"/>
            <a:lumOff val="-31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Calculate Standard Error</a:t>
          </a:r>
        </a:p>
      </dsp:txBody>
      <dsp:txXfrm>
        <a:off x="2185266" y="706089"/>
        <a:ext cx="1949782" cy="797622"/>
      </dsp:txXfrm>
    </dsp:sp>
    <dsp:sp modelId="{4BD51571-1453-4A4F-91DD-1A11E73C524D}">
      <dsp:nvSpPr>
        <dsp:cNvPr id="0" name=""/>
        <dsp:cNvSpPr/>
      </dsp:nvSpPr>
      <dsp:spPr>
        <a:xfrm>
          <a:off x="4280002" y="662940"/>
          <a:ext cx="2036080" cy="883920"/>
        </a:xfrm>
        <a:prstGeom prst="roundRect">
          <a:avLst/>
        </a:prstGeom>
        <a:solidFill>
          <a:schemeClr val="accent3">
            <a:hueOff val="-6685741"/>
            <a:satOff val="-38887"/>
            <a:lumOff val="-6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Divide growth estimate by standard error</a:t>
          </a:r>
        </a:p>
      </dsp:txBody>
      <dsp:txXfrm>
        <a:off x="4323151" y="706089"/>
        <a:ext cx="1949782" cy="797622"/>
      </dsp:txXfrm>
    </dsp:sp>
    <dsp:sp modelId="{C2F9E59E-8979-41E9-AEE2-7E0E9524F029}">
      <dsp:nvSpPr>
        <dsp:cNvPr id="0" name=""/>
        <dsp:cNvSpPr/>
      </dsp:nvSpPr>
      <dsp:spPr>
        <a:xfrm>
          <a:off x="6417886" y="662940"/>
          <a:ext cx="2036080" cy="883920"/>
        </a:xfrm>
        <a:prstGeom prst="roundRect">
          <a:avLst/>
        </a:prstGeom>
        <a:solidFill>
          <a:schemeClr val="accent3">
            <a:hueOff val="-10028611"/>
            <a:satOff val="-58331"/>
            <a:lumOff val="-95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Student Growth Index</a:t>
          </a:r>
        </a:p>
      </dsp:txBody>
      <dsp:txXfrm>
        <a:off x="6461035" y="706089"/>
        <a:ext cx="1949782" cy="797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87F8DA-85E5-4D8D-B4AC-4877241B9F7D}">
      <dsp:nvSpPr>
        <dsp:cNvPr id="0" name=""/>
        <dsp:cNvSpPr/>
      </dsp:nvSpPr>
      <dsp:spPr>
        <a:xfrm>
          <a:off x="2214607" y="1311046"/>
          <a:ext cx="1666396" cy="1441500"/>
        </a:xfrm>
        <a:prstGeom prst="hexagon">
          <a:avLst>
            <a:gd name="adj" fmla="val 28570"/>
            <a:gd name="vf" fmla="val 11547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Teacher Effectiveness</a:t>
          </a:r>
        </a:p>
      </dsp:txBody>
      <dsp:txXfrm>
        <a:off x="2490752" y="1549923"/>
        <a:ext cx="1114106" cy="963746"/>
      </dsp:txXfrm>
    </dsp:sp>
    <dsp:sp modelId="{A3755CA5-4145-4555-80EC-31D8A789DFB6}">
      <dsp:nvSpPr>
        <dsp:cNvPr id="0" name=""/>
        <dsp:cNvSpPr/>
      </dsp:nvSpPr>
      <dsp:spPr>
        <a:xfrm>
          <a:off x="3258092" y="621385"/>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247BAA-8ECD-4AA5-A76A-99C17BA6B50D}">
      <dsp:nvSpPr>
        <dsp:cNvPr id="0" name=""/>
        <dsp:cNvSpPr/>
      </dsp:nvSpPr>
      <dsp:spPr>
        <a:xfrm>
          <a:off x="2368106" y="0"/>
          <a:ext cx="1365600" cy="1181404"/>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Principal Observation</a:t>
          </a:r>
        </a:p>
      </dsp:txBody>
      <dsp:txXfrm>
        <a:off x="2594415" y="195784"/>
        <a:ext cx="912982" cy="789836"/>
      </dsp:txXfrm>
    </dsp:sp>
    <dsp:sp modelId="{4C5D51AF-D987-4ED6-BC09-BFB8B97539A2}">
      <dsp:nvSpPr>
        <dsp:cNvPr id="0" name=""/>
        <dsp:cNvSpPr/>
      </dsp:nvSpPr>
      <dsp:spPr>
        <a:xfrm>
          <a:off x="3991865" y="163413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F188C7D-85FF-478C-A266-5250DCF48A71}">
      <dsp:nvSpPr>
        <dsp:cNvPr id="0" name=""/>
        <dsp:cNvSpPr/>
      </dsp:nvSpPr>
      <dsp:spPr>
        <a:xfrm>
          <a:off x="3620521" y="726643"/>
          <a:ext cx="1365600" cy="1181404"/>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Principal Feedback</a:t>
          </a:r>
        </a:p>
      </dsp:txBody>
      <dsp:txXfrm>
        <a:off x="3846830" y="922427"/>
        <a:ext cx="912982" cy="789836"/>
      </dsp:txXfrm>
    </dsp:sp>
    <dsp:sp modelId="{3EE80169-1134-4C34-8AC0-C206419B690D}">
      <dsp:nvSpPr>
        <dsp:cNvPr id="0" name=""/>
        <dsp:cNvSpPr/>
      </dsp:nvSpPr>
      <dsp:spPr>
        <a:xfrm>
          <a:off x="3482139" y="2777337"/>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30CF6F2-27E8-40C3-A2A6-194D425F4CD7}">
      <dsp:nvSpPr>
        <dsp:cNvPr id="0" name=""/>
        <dsp:cNvSpPr/>
      </dsp:nvSpPr>
      <dsp:spPr>
        <a:xfrm>
          <a:off x="3620521" y="2155139"/>
          <a:ext cx="1365600" cy="1181404"/>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Growth Data</a:t>
          </a:r>
        </a:p>
      </dsp:txBody>
      <dsp:txXfrm>
        <a:off x="3846830" y="2350923"/>
        <a:ext cx="912982" cy="789836"/>
      </dsp:txXfrm>
    </dsp:sp>
    <dsp:sp modelId="{D2A76DB8-C205-482E-A704-E849C16A7BC5}">
      <dsp:nvSpPr>
        <dsp:cNvPr id="0" name=""/>
        <dsp:cNvSpPr/>
      </dsp:nvSpPr>
      <dsp:spPr>
        <a:xfrm>
          <a:off x="2217708" y="2896006"/>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B56BD0-A252-4B57-854B-B8B534249F09}">
      <dsp:nvSpPr>
        <dsp:cNvPr id="0" name=""/>
        <dsp:cNvSpPr/>
      </dsp:nvSpPr>
      <dsp:spPr>
        <a:xfrm>
          <a:off x="2368106" y="2882595"/>
          <a:ext cx="1365600" cy="1181404"/>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Student Feedback</a:t>
          </a:r>
        </a:p>
      </dsp:txBody>
      <dsp:txXfrm>
        <a:off x="2594415" y="3078379"/>
        <a:ext cx="912982" cy="789836"/>
      </dsp:txXfrm>
    </dsp:sp>
    <dsp:sp modelId="{F7CA8342-A37C-4FC2-8906-D00FF5F837BF}">
      <dsp:nvSpPr>
        <dsp:cNvPr id="0" name=""/>
        <dsp:cNvSpPr/>
      </dsp:nvSpPr>
      <dsp:spPr>
        <a:xfrm>
          <a:off x="1471919" y="1883664"/>
          <a:ext cx="628726" cy="54173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FDDB8-C419-4E1A-B8F2-B828174F7E7F}">
      <dsp:nvSpPr>
        <dsp:cNvPr id="0" name=""/>
        <dsp:cNvSpPr/>
      </dsp:nvSpPr>
      <dsp:spPr>
        <a:xfrm>
          <a:off x="1109878" y="2155952"/>
          <a:ext cx="1365600" cy="1181404"/>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Content Expert Observation</a:t>
          </a:r>
        </a:p>
      </dsp:txBody>
      <dsp:txXfrm>
        <a:off x="1336187" y="2351736"/>
        <a:ext cx="912982" cy="789836"/>
      </dsp:txXfrm>
    </dsp:sp>
    <dsp:sp modelId="{8FFE4A8F-C807-4A0A-B41B-58C4EB5B36CF}">
      <dsp:nvSpPr>
        <dsp:cNvPr id="0" name=""/>
        <dsp:cNvSpPr/>
      </dsp:nvSpPr>
      <dsp:spPr>
        <a:xfrm>
          <a:off x="1109878" y="725017"/>
          <a:ext cx="1365600" cy="1181404"/>
        </a:xfrm>
        <a:prstGeom prst="hexagon">
          <a:avLst>
            <a:gd name="adj" fmla="val 28570"/>
            <a:gd name="vf" fmla="val 115470"/>
          </a:avLst>
        </a:prstGeom>
        <a:solidFill>
          <a:srgbClr val="92D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Content Expert Feedback</a:t>
          </a:r>
        </a:p>
      </dsp:txBody>
      <dsp:txXfrm>
        <a:off x="1336187" y="920801"/>
        <a:ext cx="912982" cy="789836"/>
      </dsp:txXfrm>
    </dsp:sp>
  </dsp:spTree>
</dsp:drawing>
</file>

<file path=ppt/diagrams/layout1.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pitchFamily="1" charset="-128"/>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C9E0047F-3003-455E-B4EB-19D9110FCE3A}" type="datetimeFigureOut">
              <a:rPr lang="en-US" altLang="en-US"/>
              <a:pPr/>
              <a:t>6/8/2018</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pitchFamily="1" charset="-128"/>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D72F218-CD26-41A2-A86D-D7496986D099}" type="slidenum">
              <a:rPr lang="en-US" altLang="en-US"/>
              <a:pPr/>
              <a:t>‹#›</a:t>
            </a:fld>
            <a:endParaRPr lang="en-US" altLang="en-US"/>
          </a:p>
        </p:txBody>
      </p:sp>
    </p:spTree>
    <p:extLst>
      <p:ext uri="{BB962C8B-B14F-4D97-AF65-F5344CB8AC3E}">
        <p14:creationId xmlns:p14="http://schemas.microsoft.com/office/powerpoint/2010/main" val="30600761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 charset="-128"/>
                <a:cs typeface="+mn-cs"/>
              </a:defRPr>
            </a:lvl1pPr>
          </a:lstStyle>
          <a:p>
            <a:pPr>
              <a:defRPr/>
            </a:pPr>
            <a:endParaRPr 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fld id="{6B62649B-E3D4-480F-9797-02ACE24CB6F5}" type="slidenum">
              <a:rPr lang="en-US" altLang="en-US"/>
              <a:pPr/>
              <a:t>‹#›</a:t>
            </a:fld>
            <a:endParaRPr lang="en-US" altLang="en-US"/>
          </a:p>
        </p:txBody>
      </p:sp>
    </p:spTree>
    <p:extLst>
      <p:ext uri="{BB962C8B-B14F-4D97-AF65-F5344CB8AC3E}">
        <p14:creationId xmlns:p14="http://schemas.microsoft.com/office/powerpoint/2010/main" val="1173059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TOM:  I removed the word “expected” from the Prior Year Score column heading.  A</a:t>
            </a:r>
            <a:r>
              <a:rPr lang="en-US" baseline="0" dirty="0"/>
              <a:t> student’s single score in the prior year is not used to generate any kind of expected score for the student in the EVAAS reporting, so I’m afraid that might be confusing for people.  I changed the formatting of the columns a bit, just a thought.  Also, I’m not sure about including the standard deviation here, but as with the previous slides, I’m not sure of all the points you need to make here.</a:t>
            </a:r>
            <a:endParaRPr lang="en-US" dirty="0"/>
          </a:p>
        </p:txBody>
      </p:sp>
      <p:sp>
        <p:nvSpPr>
          <p:cNvPr id="4" name="Slide Number Placeholder 3"/>
          <p:cNvSpPr>
            <a:spLocks noGrp="1"/>
          </p:cNvSpPr>
          <p:nvPr>
            <p:ph type="sldNum" sz="quarter" idx="10"/>
          </p:nvPr>
        </p:nvSpPr>
        <p:spPr/>
        <p:txBody>
          <a:bodyPr/>
          <a:lstStyle/>
          <a:p>
            <a:fld id="{6B62649B-E3D4-480F-9797-02ACE24CB6F5}" type="slidenum">
              <a:rPr lang="en-US" altLang="en-US" smtClean="0"/>
              <a:pPr/>
              <a:t>10</a:t>
            </a:fld>
            <a:endParaRPr lang="en-US" altLang="en-US"/>
          </a:p>
        </p:txBody>
      </p:sp>
    </p:spTree>
    <p:extLst>
      <p:ext uri="{BB962C8B-B14F-4D97-AF65-F5344CB8AC3E}">
        <p14:creationId xmlns:p14="http://schemas.microsoft.com/office/powerpoint/2010/main" val="9922277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Taylor, E.S, &amp; Tyler, J.H. (2012). The effect of evaluation on teacher performance . American Economic Review, 102(7), 3628-3651. - See more at: http://cepa.stanford.edu/content/effect-evaluation-teacher-performance#sthash.cvqXEcug.dpuf</a:t>
            </a:r>
            <a:endParaRPr lang="en-US" dirty="0"/>
          </a:p>
        </p:txBody>
      </p:sp>
      <p:sp>
        <p:nvSpPr>
          <p:cNvPr id="4" name="Slide Number Placeholder 3"/>
          <p:cNvSpPr>
            <a:spLocks noGrp="1"/>
          </p:cNvSpPr>
          <p:nvPr>
            <p:ph type="sldNum" sz="quarter" idx="10"/>
          </p:nvPr>
        </p:nvSpPr>
        <p:spPr/>
        <p:txBody>
          <a:bodyPr/>
          <a:lstStyle/>
          <a:p>
            <a:fld id="{65F690BB-FB28-4E5D-8A93-F44771E9254B}" type="slidenum">
              <a:rPr lang="en-US" smtClean="0"/>
              <a:pPr/>
              <a:t>12</a:t>
            </a:fld>
            <a:endParaRPr lang="en-US"/>
          </a:p>
        </p:txBody>
      </p:sp>
    </p:spTree>
    <p:extLst>
      <p:ext uri="{BB962C8B-B14F-4D97-AF65-F5344CB8AC3E}">
        <p14:creationId xmlns:p14="http://schemas.microsoft.com/office/powerpoint/2010/main" val="10428246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TO TOM:  Are the Low and High values fo</a:t>
            </a:r>
            <a:r>
              <a:rPr lang="en-US" baseline="0" dirty="0"/>
              <a:t>r math correct?  They seem to be backwards, but it’s hard to tell since we don’t know what’s being said here.</a:t>
            </a:r>
            <a:endParaRPr lang="en-US" dirty="0"/>
          </a:p>
        </p:txBody>
      </p:sp>
      <p:sp>
        <p:nvSpPr>
          <p:cNvPr id="4" name="Slide Number Placeholder 3"/>
          <p:cNvSpPr>
            <a:spLocks noGrp="1"/>
          </p:cNvSpPr>
          <p:nvPr>
            <p:ph type="sldNum" sz="quarter" idx="10"/>
          </p:nvPr>
        </p:nvSpPr>
        <p:spPr/>
        <p:txBody>
          <a:bodyPr/>
          <a:lstStyle/>
          <a:p>
            <a:fld id="{BAE402D1-88AD-43C2-B8BB-8C7904BBCA11}" type="slidenum">
              <a:rPr lang="en-US" smtClean="0"/>
              <a:pPr/>
              <a:t>13</a:t>
            </a:fld>
            <a:endParaRPr lang="en-US" dirty="0"/>
          </a:p>
        </p:txBody>
      </p:sp>
    </p:spTree>
    <p:extLst>
      <p:ext uri="{BB962C8B-B14F-4D97-AF65-F5344CB8AC3E}">
        <p14:creationId xmlns:p14="http://schemas.microsoft.com/office/powerpoint/2010/main" val="2944806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F690BB-FB28-4E5D-8A93-F44771E9254B}" type="slidenum">
              <a:rPr lang="en-US" smtClean="0">
                <a:solidFill>
                  <a:srgbClr val="000000"/>
                </a:solidFill>
              </a:rPr>
              <a:pPr/>
              <a:t>18</a:t>
            </a:fld>
            <a:endParaRPr lang="en-US">
              <a:solidFill>
                <a:srgbClr val="000000"/>
              </a:solidFill>
            </a:endParaRPr>
          </a:p>
        </p:txBody>
      </p:sp>
    </p:spTree>
    <p:extLst>
      <p:ext uri="{BB962C8B-B14F-4D97-AF65-F5344CB8AC3E}">
        <p14:creationId xmlns:p14="http://schemas.microsoft.com/office/powerpoint/2010/main" val="19166234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4" descr="READYppt_title_2.jpg"/>
          <p:cNvPicPr>
            <a:picLocks noChangeAspect="1"/>
          </p:cNvPicPr>
          <p:nvPr userDrawn="1"/>
        </p:nvPicPr>
        <p:blipFill>
          <a:blip r:embed="rId2">
            <a:extLst>
              <a:ext uri="{28A0092B-C50C-407E-A947-70E740481C1C}">
                <a14:useLocalDpi xmlns:a14="http://schemas.microsoft.com/office/drawing/2010/main" val="0"/>
              </a:ext>
            </a:extLst>
          </a:blip>
          <a:srcRect t="70494"/>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ADYppt_title_2.jpg"/>
          <p:cNvPicPr>
            <a:picLocks noChangeAspect="1"/>
          </p:cNvPicPr>
          <p:nvPr userDrawn="1"/>
        </p:nvPicPr>
        <p:blipFill>
          <a:blip r:embed="rId2">
            <a:extLst>
              <a:ext uri="{28A0092B-C50C-407E-A947-70E740481C1C}">
                <a14:useLocalDpi xmlns:a14="http://schemas.microsoft.com/office/drawing/2010/main" val="0"/>
              </a:ext>
            </a:extLst>
          </a:blip>
          <a:srcRect r="75462" b="65926"/>
          <a:stretch>
            <a:fillRect/>
          </a:stretch>
        </p:blipFill>
        <p:spPr bwMode="auto">
          <a:xfrm>
            <a:off x="0" y="0"/>
            <a:ext cx="22431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dirty="0"/>
          </a:p>
        </p:txBody>
      </p:sp>
      <p:sp>
        <p:nvSpPr>
          <p:cNvPr id="6" name="Text Placeholder 5"/>
          <p:cNvSpPr>
            <a:spLocks noGrp="1"/>
          </p:cNvSpPr>
          <p:nvPr>
            <p:ph type="body" sz="quarter" idx="10"/>
          </p:nvPr>
        </p:nvSpPr>
        <p:spPr>
          <a:xfrm>
            <a:off x="2286000" y="838200"/>
            <a:ext cx="6400800" cy="1295400"/>
          </a:xfrm>
        </p:spPr>
        <p:txBody>
          <a:bodyPr/>
          <a:lstStyle>
            <a:lvl1pPr marL="0" indent="0">
              <a:buNone/>
              <a:defRPr sz="4400" b="1"/>
            </a:lvl1pPr>
          </a:lstStyle>
          <a:p>
            <a:pPr lvl="0"/>
            <a:r>
              <a:rPr lang="en-US" dirty="0"/>
              <a:t>Click to edit Master text style</a:t>
            </a:r>
          </a:p>
        </p:txBody>
      </p:sp>
    </p:spTree>
    <p:extLst>
      <p:ext uri="{BB962C8B-B14F-4D97-AF65-F5344CB8AC3E}">
        <p14:creationId xmlns:p14="http://schemas.microsoft.com/office/powerpoint/2010/main" val="2337548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rgbClr val="FFFFFF"/>
        </a:solidFill>
        <a:effectLst/>
      </p:bgPr>
    </p:bg>
    <p:spTree>
      <p:nvGrpSpPr>
        <p:cNvPr id="1" name=""/>
        <p:cNvGrpSpPr/>
        <p:nvPr/>
      </p:nvGrpSpPr>
      <p:grpSpPr>
        <a:xfrm>
          <a:off x="0" y="0"/>
          <a:ext cx="0" cy="0"/>
          <a:chOff x="0" y="0"/>
          <a:chExt cx="0" cy="0"/>
        </a:xfrm>
      </p:grpSpPr>
      <p:pic>
        <p:nvPicPr>
          <p:cNvPr id="4" name="Picture 4" descr="READYppt_title_2.jpg"/>
          <p:cNvPicPr>
            <a:picLocks noChangeAspect="1"/>
          </p:cNvPicPr>
          <p:nvPr userDrawn="1"/>
        </p:nvPicPr>
        <p:blipFill>
          <a:blip r:embed="rId2">
            <a:extLst>
              <a:ext uri="{28A0092B-C50C-407E-A947-70E740481C1C}">
                <a14:useLocalDpi xmlns:a14="http://schemas.microsoft.com/office/drawing/2010/main" val="0"/>
              </a:ext>
            </a:extLst>
          </a:blip>
          <a:srcRect t="70494"/>
          <a:stretch>
            <a:fillRect/>
          </a:stretch>
        </p:blipFill>
        <p:spPr bwMode="auto">
          <a:xfrm>
            <a:off x="0" y="4833938"/>
            <a:ext cx="9144000" cy="202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READYppt_title_2.jpg"/>
          <p:cNvPicPr>
            <a:picLocks noChangeAspect="1"/>
          </p:cNvPicPr>
          <p:nvPr userDrawn="1"/>
        </p:nvPicPr>
        <p:blipFill>
          <a:blip r:embed="rId2">
            <a:extLst>
              <a:ext uri="{28A0092B-C50C-407E-A947-70E740481C1C}">
                <a14:useLocalDpi xmlns:a14="http://schemas.microsoft.com/office/drawing/2010/main" val="0"/>
              </a:ext>
            </a:extLst>
          </a:blip>
          <a:srcRect r="75462" b="65926"/>
          <a:stretch>
            <a:fillRect/>
          </a:stretch>
        </p:blipFill>
        <p:spPr bwMode="auto">
          <a:xfrm>
            <a:off x="0" y="0"/>
            <a:ext cx="2243138"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3"/>
          <p:cNvSpPr>
            <a:spLocks noGrp="1" noChangeArrowheads="1"/>
          </p:cNvSpPr>
          <p:nvPr>
            <p:ph type="ctrTitle"/>
          </p:nvPr>
        </p:nvSpPr>
        <p:spPr>
          <a:xfrm>
            <a:off x="2438400" y="2667000"/>
            <a:ext cx="5562600" cy="2667000"/>
          </a:xfrm>
        </p:spPr>
        <p:txBody>
          <a:bodyPr/>
          <a:lstStyle>
            <a:lvl1pPr algn="ctr">
              <a:defRPr sz="2000">
                <a:solidFill>
                  <a:srgbClr val="63554C"/>
                </a:solidFill>
              </a:defRPr>
            </a:lvl1pPr>
          </a:lstStyle>
          <a:p>
            <a:endParaRPr lang="en-US" dirty="0"/>
          </a:p>
        </p:txBody>
      </p:sp>
      <p:sp>
        <p:nvSpPr>
          <p:cNvPr id="6" name="Text Placeholder 5"/>
          <p:cNvSpPr>
            <a:spLocks noGrp="1"/>
          </p:cNvSpPr>
          <p:nvPr>
            <p:ph type="body" sz="quarter" idx="10"/>
          </p:nvPr>
        </p:nvSpPr>
        <p:spPr>
          <a:xfrm>
            <a:off x="2286000" y="838200"/>
            <a:ext cx="6400800" cy="1295400"/>
          </a:xfrm>
        </p:spPr>
        <p:txBody>
          <a:bodyPr/>
          <a:lstStyle>
            <a:lvl1pPr marL="0" indent="0">
              <a:buNone/>
              <a:defRPr sz="4400" b="1"/>
            </a:lvl1pPr>
          </a:lstStyle>
          <a:p>
            <a:pPr lvl="0"/>
            <a:r>
              <a:rPr lang="en-US" dirty="0"/>
              <a:t>Click to edit Master text style</a:t>
            </a:r>
          </a:p>
        </p:txBody>
      </p:sp>
    </p:spTree>
    <p:extLst>
      <p:ext uri="{BB962C8B-B14F-4D97-AF65-F5344CB8AC3E}">
        <p14:creationId xmlns:p14="http://schemas.microsoft.com/office/powerpoint/2010/main" val="6877916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77837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a:t>Click to edit title</a:t>
            </a:r>
          </a:p>
        </p:txBody>
      </p:sp>
      <p:sp>
        <p:nvSpPr>
          <p:cNvPr id="6" name="Text Placeholder 2"/>
          <p:cNvSpPr>
            <a:spLocks noGrp="1"/>
          </p:cNvSpPr>
          <p:nvPr>
            <p:ph type="body" sz="quarter" idx="12" hasCustomPrompt="1"/>
          </p:nvPr>
        </p:nvSpPr>
        <p:spPr>
          <a:xfrm flipH="1">
            <a:off x="2635255" y="408631"/>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a:t>Click to edit subtitle</a:t>
            </a:r>
          </a:p>
        </p:txBody>
      </p:sp>
      <p:sp>
        <p:nvSpPr>
          <p:cNvPr id="4" name="Content Placeholder 3"/>
          <p:cNvSpPr>
            <a:spLocks noGrp="1"/>
          </p:cNvSpPr>
          <p:nvPr>
            <p:ph sz="quarter" idx="11" hasCustomPrompt="1"/>
          </p:nvPr>
        </p:nvSpPr>
        <p:spPr>
          <a:xfrm>
            <a:off x="457200" y="273650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141232557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8987D5F-DB92-F842-9D7D-C224D67B29F5}" type="datetimeFigureOut">
              <a:rPr lang="en-US">
                <a:solidFill>
                  <a:srgbClr val="000000"/>
                </a:solidFill>
                <a:latin typeface="Arial"/>
                <a:ea typeface="ＭＳ Ｐゴシック"/>
              </a:rPr>
              <a:pPr/>
              <a:t>6/8/2018</a:t>
            </a:fld>
            <a:endParaRPr lang="en-US">
              <a:solidFill>
                <a:srgbClr val="000000"/>
              </a:solidFill>
              <a:latin typeface="Arial"/>
              <a:ea typeface="ＭＳ Ｐゴシック"/>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solidFill>
                <a:srgbClr val="000000"/>
              </a:solidFill>
              <a:latin typeface="Arial"/>
              <a:ea typeface="ＭＳ Ｐゴシック"/>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073707-F6ED-E24E-B38F-54C96B514357}" type="slidenum">
              <a:rPr lang="en-US">
                <a:solidFill>
                  <a:srgbClr val="000000"/>
                </a:solidFill>
                <a:latin typeface="Arial"/>
                <a:ea typeface="ＭＳ Ｐゴシック"/>
              </a:rPr>
              <a:pPr/>
              <a:t>‹#›</a:t>
            </a:fld>
            <a:endParaRPr lang="en-US">
              <a:solidFill>
                <a:srgbClr val="000000"/>
              </a:solidFill>
              <a:latin typeface="Arial"/>
              <a:ea typeface="ＭＳ Ｐゴシック"/>
            </a:endParaRPr>
          </a:p>
        </p:txBody>
      </p:sp>
    </p:spTree>
    <p:extLst>
      <p:ext uri="{BB962C8B-B14F-4D97-AF65-F5344CB8AC3E}">
        <p14:creationId xmlns:p14="http://schemas.microsoft.com/office/powerpoint/2010/main" val="422858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63554C"/>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80949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9818" y="285521"/>
            <a:ext cx="2515438" cy="584775"/>
          </a:xfrm>
        </p:spPr>
        <p:txBody>
          <a:bodyPr/>
          <a:lstStyle/>
          <a:p>
            <a:r>
              <a:rPr lang="en-US" dirty="0"/>
              <a:t>Click to edit title</a:t>
            </a:r>
          </a:p>
        </p:txBody>
      </p:sp>
      <p:sp>
        <p:nvSpPr>
          <p:cNvPr id="6" name="Text Placeholder 2"/>
          <p:cNvSpPr>
            <a:spLocks noGrp="1"/>
          </p:cNvSpPr>
          <p:nvPr>
            <p:ph type="body" sz="quarter" idx="12" hasCustomPrompt="1"/>
          </p:nvPr>
        </p:nvSpPr>
        <p:spPr>
          <a:xfrm flipH="1">
            <a:off x="2635255" y="408631"/>
            <a:ext cx="6054720" cy="338554"/>
          </a:xfrm>
        </p:spPr>
        <p:txBody>
          <a:bodyPr wrap="square" anchor="ctr">
            <a:spAutoFit/>
          </a:bodyPr>
          <a:lstStyle>
            <a:lvl1pPr marL="0" indent="0" algn="l">
              <a:lnSpc>
                <a:spcPct val="100000"/>
              </a:lnSpc>
              <a:buFont typeface="Arial" pitchFamily="34" charset="0"/>
              <a:buNone/>
              <a:defRPr sz="1600" b="1" cap="all" baseline="0">
                <a:solidFill>
                  <a:schemeClr val="tx2">
                    <a:lumMod val="50000"/>
                  </a:schemeClr>
                </a:solidFill>
                <a:latin typeface="+mn-lt"/>
              </a:defRPr>
            </a:lvl1pPr>
          </a:lstStyle>
          <a:p>
            <a:pPr lvl="0"/>
            <a:r>
              <a:rPr lang="en-US" dirty="0"/>
              <a:t>Click to edit subtitle</a:t>
            </a:r>
          </a:p>
        </p:txBody>
      </p:sp>
      <p:sp>
        <p:nvSpPr>
          <p:cNvPr id="4" name="Content Placeholder 3"/>
          <p:cNvSpPr>
            <a:spLocks noGrp="1"/>
          </p:cNvSpPr>
          <p:nvPr>
            <p:ph sz="quarter" idx="11" hasCustomPrompt="1"/>
          </p:nvPr>
        </p:nvSpPr>
        <p:spPr>
          <a:xfrm>
            <a:off x="457200" y="2736503"/>
            <a:ext cx="8232776" cy="1384995"/>
          </a:xfrm>
        </p:spPr>
        <p:txBody>
          <a:bodyPr wrap="square" anchor="ctr">
            <a:spAutoFit/>
          </a:bodyPr>
          <a:lstStyle>
            <a:lvl1pPr>
              <a:defRPr baseline="0"/>
            </a:lvl1pPr>
            <a:lvl2pPr>
              <a:defRPr baseline="0"/>
            </a:lvl2pPr>
            <a:lvl3pPr>
              <a:defRPr baseline="0"/>
            </a:lvl3pPr>
            <a:lvl4pPr>
              <a:defRPr baseline="0"/>
            </a:lvl4pPr>
            <a:lvl5pPr>
              <a:defRPr baseline="0"/>
            </a:lvl5p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4"/>
          <p:cNvCxnSpPr/>
          <p:nvPr/>
        </p:nvCxnSpPr>
        <p:spPr bwMode="auto">
          <a:xfrm>
            <a:off x="2635256" y="0"/>
            <a:ext cx="0" cy="1219200"/>
          </a:xfrm>
          <a:prstGeom prst="line">
            <a:avLst/>
          </a:prstGeom>
          <a:solidFill>
            <a:schemeClr val="accent1"/>
          </a:solidFill>
          <a:ln w="12700" cap="flat" cmpd="sng" algn="ctr">
            <a:gradFill flip="none" rotWithShape="1">
              <a:gsLst>
                <a:gs pos="0">
                  <a:schemeClr val="bg2"/>
                </a:gs>
                <a:gs pos="100000">
                  <a:schemeClr val="bg2">
                    <a:alpha val="0"/>
                  </a:schemeClr>
                </a:gs>
              </a:gsLst>
              <a:lin ang="5400000" scaled="1"/>
              <a:tileRect/>
            </a:gradFill>
            <a:prstDash val="solid"/>
            <a:round/>
            <a:headEnd type="none" w="med" len="med"/>
            <a:tailEnd type="none" w="med" len="med"/>
          </a:ln>
          <a:effectLst/>
        </p:spPr>
      </p:cxnSp>
    </p:spTree>
    <p:extLst>
      <p:ext uri="{BB962C8B-B14F-4D97-AF65-F5344CB8AC3E}">
        <p14:creationId xmlns:p14="http://schemas.microsoft.com/office/powerpoint/2010/main" val="400441140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Imag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821164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dirty="0"/>
              <a:t>Click to edit Master title style</a:t>
            </a:r>
          </a:p>
        </p:txBody>
      </p:sp>
      <p:sp>
        <p:nvSpPr>
          <p:cNvPr id="10" name="Rectangle 3"/>
          <p:cNvSpPr>
            <a:spLocks noGrp="1" noChangeArrowheads="1"/>
          </p:cNvSpPr>
          <p:nvPr>
            <p:ph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913603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48987D5F-DB92-F842-9D7D-C224D67B29F5}" type="datetimeFigureOut">
              <a:rPr lang="en-US" smtClean="0"/>
              <a:pPr/>
              <a:t>6/8/2018</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D073707-F6ED-E24E-B38F-54C96B514357}" type="slidenum">
              <a:rPr lang="en-US" smtClean="0"/>
              <a:pPr/>
              <a:t>‹#›</a:t>
            </a:fld>
            <a:endParaRPr lang="en-US"/>
          </a:p>
        </p:txBody>
      </p:sp>
    </p:spTree>
    <p:extLst>
      <p:ext uri="{BB962C8B-B14F-4D97-AF65-F5344CB8AC3E}">
        <p14:creationId xmlns:p14="http://schemas.microsoft.com/office/powerpoint/2010/main" val="8399775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91400" cy="1066800"/>
          </a:xfrm>
          <a:prstGeom prst="rect">
            <a:avLst/>
          </a:prstGeom>
        </p:spPr>
        <p:txBody>
          <a:bodyPr/>
          <a:lstStyle>
            <a:lvl1pPr>
              <a:defRPr>
                <a:solidFill>
                  <a:srgbClr val="63554C"/>
                </a:solidFill>
              </a:defRPr>
            </a:lvl1pPr>
          </a:lstStyle>
          <a:p>
            <a:r>
              <a:rPr lang="en-US" dirty="0"/>
              <a:t>Click to edit Master title style</a:t>
            </a:r>
          </a:p>
        </p:txBody>
      </p:sp>
      <p:sp>
        <p:nvSpPr>
          <p:cNvPr id="3" name="Rectangle 3"/>
          <p:cNvSpPr>
            <a:spLocks noGrp="1" noChangeArrowheads="1"/>
          </p:cNvSpPr>
          <p:nvPr>
            <p:ph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5934926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5791200" cy="1143000"/>
          </a:xfrm>
          <a:prstGeom prst="rect">
            <a:avLst/>
          </a:prstGeom>
        </p:spPr>
        <p:txBody>
          <a:bodyPr/>
          <a:lstStyle/>
          <a:p>
            <a:r>
              <a:rPr lang="en-US" dirty="0"/>
              <a:t>Click to edit Master title style</a:t>
            </a:r>
          </a:p>
        </p:txBody>
      </p:sp>
      <p:sp>
        <p:nvSpPr>
          <p:cNvPr id="3" name="Rectangle 3"/>
          <p:cNvSpPr>
            <a:spLocks noGrp="1" noChangeArrowheads="1"/>
          </p:cNvSpPr>
          <p:nvPr>
            <p:ph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a:solidFill>
                  <a:srgbClr val="63554C"/>
                </a:solidFill>
              </a:defRPr>
            </a:lvl1pPr>
            <a:lvl2pPr>
              <a:defRPr>
                <a:solidFill>
                  <a:srgbClr val="63554C"/>
                </a:solidFill>
              </a:defRPr>
            </a:lvl2pPr>
            <a:lvl3pPr>
              <a:defRPr>
                <a:solidFill>
                  <a:srgbClr val="63554C"/>
                </a:solidFill>
              </a:defRPr>
            </a:lvl3pPr>
            <a:lvl4pPr>
              <a:defRPr>
                <a:solidFill>
                  <a:srgbClr val="63554C"/>
                </a:solidFill>
              </a:defRPr>
            </a:lvl4pPr>
            <a:lvl5pPr>
              <a:defRPr>
                <a:solidFill>
                  <a:srgbClr val="63554C"/>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15825880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391400" cy="1066800"/>
          </a:xfrm>
          <a:prstGeom prst="rect">
            <a:avLst/>
          </a:prstGeom>
        </p:spPr>
        <p:txBody>
          <a:bodyPr/>
          <a:lstStyle>
            <a:lvl1pPr>
              <a:defRPr>
                <a:solidFill>
                  <a:srgbClr val="63554C"/>
                </a:solidFill>
              </a:defRPr>
            </a:lvl1pPr>
          </a:lstStyle>
          <a:p>
            <a:r>
              <a:rPr lang="en-US" dirty="0"/>
              <a:t>Click to edit Master title style</a:t>
            </a:r>
          </a:p>
        </p:txBody>
      </p:sp>
      <p:sp>
        <p:nvSpPr>
          <p:cNvPr id="3" name="Rectangle 3"/>
          <p:cNvSpPr>
            <a:spLocks noGrp="1" noChangeArrowheads="1"/>
          </p:cNvSpPr>
          <p:nvPr>
            <p:ph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32088036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image" Target="../media/image3.jpeg"/><Relationship Id="rId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7.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xml"/><Relationship Id="rId1" Type="http://schemas.openxmlformats.org/officeDocument/2006/relationships/slideLayout" Target="../slideLayouts/slideLayout8.xml"/><Relationship Id="rId4" Type="http://schemas.openxmlformats.org/officeDocument/2006/relationships/image" Target="../media/image3.jpe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5.xml"/><Relationship Id="rId1" Type="http://schemas.openxmlformats.org/officeDocument/2006/relationships/slideLayout" Target="../slideLayouts/slideLayout9.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image" Target="../media/image1.jpeg"/><Relationship Id="rId5" Type="http://schemas.openxmlformats.org/officeDocument/2006/relationships/theme" Target="../theme/theme6.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EADYppt_slid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5240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6" r:id="rId1"/>
    <p:sldLayoutId id="2147483821" r:id="rId2"/>
    <p:sldLayoutId id="2147483827" r:id="rId3"/>
    <p:sldLayoutId id="2147483830" r:id="rId4"/>
  </p:sldLayoutIdLst>
  <p:hf hdr="0" dt="0"/>
  <p:txStyles>
    <p:titleStyle>
      <a:lvl1pPr algn="l" rtl="0" eaLnBrk="0" fontAlgn="base" hangingPunct="0">
        <a:spcBef>
          <a:spcPct val="0"/>
        </a:spcBef>
        <a:spcAft>
          <a:spcPct val="0"/>
        </a:spcAft>
        <a:defRPr sz="3600" b="1">
          <a:solidFill>
            <a:srgbClr val="63554C"/>
          </a:solidFill>
          <a:latin typeface="+mj-lt"/>
          <a:ea typeface="+mj-ea"/>
          <a:cs typeface="ＭＳ Ｐゴシック" charset="0"/>
        </a:defRPr>
      </a:lvl1pPr>
      <a:lvl2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2pPr>
      <a:lvl3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3pPr>
      <a:lvl4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4pPr>
      <a:lvl5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5pPr>
      <a:lvl6pPr marL="457200" algn="ctr" rtl="0" fontAlgn="base">
        <a:spcBef>
          <a:spcPct val="0"/>
        </a:spcBef>
        <a:spcAft>
          <a:spcPct val="0"/>
        </a:spcAft>
        <a:defRPr sz="4400">
          <a:solidFill>
            <a:srgbClr val="173962"/>
          </a:solidFill>
          <a:latin typeface="Arial Bold" pitchFamily="1" charset="0"/>
          <a:ea typeface="ＭＳ Ｐゴシック" pitchFamily="1" charset="-128"/>
        </a:defRPr>
      </a:lvl6pPr>
      <a:lvl7pPr marL="914400" algn="ctr" rtl="0" fontAlgn="base">
        <a:spcBef>
          <a:spcPct val="0"/>
        </a:spcBef>
        <a:spcAft>
          <a:spcPct val="0"/>
        </a:spcAft>
        <a:defRPr sz="4400">
          <a:solidFill>
            <a:srgbClr val="173962"/>
          </a:solidFill>
          <a:latin typeface="Arial Bold" pitchFamily="1" charset="0"/>
          <a:ea typeface="ＭＳ Ｐゴシック" pitchFamily="1" charset="-128"/>
        </a:defRPr>
      </a:lvl7pPr>
      <a:lvl8pPr marL="1371600" algn="ctr" rtl="0" fontAlgn="base">
        <a:spcBef>
          <a:spcPct val="0"/>
        </a:spcBef>
        <a:spcAft>
          <a:spcPct val="0"/>
        </a:spcAft>
        <a:defRPr sz="4400">
          <a:solidFill>
            <a:srgbClr val="173962"/>
          </a:solidFill>
          <a:latin typeface="Arial Bold" pitchFamily="1" charset="0"/>
          <a:ea typeface="ＭＳ Ｐゴシック" pitchFamily="1" charset="-128"/>
        </a:defRPr>
      </a:lvl8pPr>
      <a:lvl9pPr marL="1828800" algn="ctr" rtl="0" fontAlgn="base">
        <a:spcBef>
          <a:spcPct val="0"/>
        </a:spcBef>
        <a:spcAft>
          <a:spcPct val="0"/>
        </a:spcAft>
        <a:defRPr sz="4400">
          <a:solidFill>
            <a:srgbClr val="173962"/>
          </a:solidFill>
          <a:latin typeface="Arial Bold" pitchFamily="1" charset="0"/>
          <a:ea typeface="ＭＳ Ｐゴシック" pitchFamily="1" charset="-128"/>
        </a:defRPr>
      </a:lvl9pPr>
    </p:titleStyle>
    <p:bodyStyle>
      <a:lvl1pPr marL="342900" indent="-342900" algn="l" rtl="0" eaLnBrk="0" fontAlgn="base" hangingPunct="0">
        <a:spcBef>
          <a:spcPct val="60000"/>
        </a:spcBef>
        <a:spcAft>
          <a:spcPct val="0"/>
        </a:spcAft>
        <a:buChar char="•"/>
        <a:defRPr sz="3200">
          <a:solidFill>
            <a:srgbClr val="63554C"/>
          </a:solidFill>
          <a:latin typeface="+mn-lt"/>
          <a:ea typeface="+mn-ea"/>
          <a:cs typeface="ＭＳ Ｐゴシック" charset="0"/>
        </a:defRPr>
      </a:lvl1pPr>
      <a:lvl2pPr marL="742950" indent="-285750" algn="l" rtl="0" eaLnBrk="0" fontAlgn="base" hangingPunct="0">
        <a:spcBef>
          <a:spcPct val="60000"/>
        </a:spcBef>
        <a:spcAft>
          <a:spcPct val="0"/>
        </a:spcAft>
        <a:buChar char="–"/>
        <a:defRPr sz="2800">
          <a:solidFill>
            <a:srgbClr val="63554C"/>
          </a:solidFill>
          <a:latin typeface="+mn-lt"/>
          <a:ea typeface="+mn-ea"/>
        </a:defRPr>
      </a:lvl2pPr>
      <a:lvl3pPr marL="1085850" indent="-228600" algn="l" rtl="0" eaLnBrk="0" fontAlgn="base" hangingPunct="0">
        <a:spcBef>
          <a:spcPct val="60000"/>
        </a:spcBef>
        <a:spcAft>
          <a:spcPct val="0"/>
        </a:spcAft>
        <a:buChar char="•"/>
        <a:defRPr sz="2400">
          <a:solidFill>
            <a:srgbClr val="63554C"/>
          </a:solidFill>
          <a:latin typeface="+mn-lt"/>
          <a:ea typeface="+mn-ea"/>
        </a:defRPr>
      </a:lvl3pPr>
      <a:lvl4pPr marL="1428750" indent="-228600" algn="l" rtl="0" eaLnBrk="0" fontAlgn="base" hangingPunct="0">
        <a:spcBef>
          <a:spcPct val="60000"/>
        </a:spcBef>
        <a:spcAft>
          <a:spcPct val="0"/>
        </a:spcAft>
        <a:buChar char="–"/>
        <a:defRPr sz="2000">
          <a:solidFill>
            <a:srgbClr val="63554C"/>
          </a:solidFill>
          <a:latin typeface="+mn-lt"/>
          <a:ea typeface="+mn-ea"/>
        </a:defRPr>
      </a:lvl4pPr>
      <a:lvl5pPr marL="1771650" indent="-228600" algn="l" rtl="0" eaLnBrk="0" fontAlgn="base" hangingPunct="0">
        <a:spcBef>
          <a:spcPct val="60000"/>
        </a:spcBef>
        <a:spcAft>
          <a:spcPct val="0"/>
        </a:spcAft>
        <a:buChar char="»"/>
        <a:defRPr sz="2000">
          <a:solidFill>
            <a:srgbClr val="63554C"/>
          </a:solidFill>
          <a:latin typeface="+mn-lt"/>
          <a:ea typeface="+mn-ea"/>
        </a:defRPr>
      </a:lvl5pPr>
      <a:lvl6pPr marL="2514600" indent="-228600" algn="l" rtl="0" fontAlgn="base">
        <a:spcBef>
          <a:spcPct val="20000"/>
        </a:spcBef>
        <a:spcAft>
          <a:spcPct val="0"/>
        </a:spcAft>
        <a:buChar char="»"/>
        <a:defRPr sz="2000">
          <a:solidFill>
            <a:srgbClr val="173962"/>
          </a:solidFill>
          <a:latin typeface="+mn-lt"/>
          <a:ea typeface="+mn-ea"/>
        </a:defRPr>
      </a:lvl6pPr>
      <a:lvl7pPr marL="2971800" indent="-228600" algn="l" rtl="0" fontAlgn="base">
        <a:spcBef>
          <a:spcPct val="20000"/>
        </a:spcBef>
        <a:spcAft>
          <a:spcPct val="0"/>
        </a:spcAft>
        <a:buChar char="»"/>
        <a:defRPr sz="2000">
          <a:solidFill>
            <a:srgbClr val="173962"/>
          </a:solidFill>
          <a:latin typeface="+mn-lt"/>
          <a:ea typeface="+mn-ea"/>
        </a:defRPr>
      </a:lvl7pPr>
      <a:lvl8pPr marL="3429000" indent="-228600" algn="l" rtl="0" fontAlgn="base">
        <a:spcBef>
          <a:spcPct val="20000"/>
        </a:spcBef>
        <a:spcAft>
          <a:spcPct val="0"/>
        </a:spcAft>
        <a:buChar char="»"/>
        <a:defRPr sz="2000">
          <a:solidFill>
            <a:srgbClr val="173962"/>
          </a:solidFill>
          <a:latin typeface="+mn-lt"/>
          <a:ea typeface="+mn-ea"/>
        </a:defRPr>
      </a:lvl8pPr>
      <a:lvl9pPr marL="3886200" indent="-228600" algn="l" rtl="0" fontAlgn="base">
        <a:spcBef>
          <a:spcPct val="20000"/>
        </a:spcBef>
        <a:spcAft>
          <a:spcPct val="0"/>
        </a:spcAft>
        <a:buChar char="»"/>
        <a:defRPr sz="2000">
          <a:solidFill>
            <a:srgbClr val="17396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READYppt_slid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76200" y="76200"/>
            <a:ext cx="8991600" cy="6096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76" name="Rectangle 3"/>
          <p:cNvSpPr>
            <a:spLocks noGrp="1" noChangeArrowheads="1"/>
          </p:cNvSpPr>
          <p:nvPr>
            <p:ph type="body"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3077" name="Picture 10" descr="READYppt_slide_logo.jp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162800" y="254000"/>
            <a:ext cx="8382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309563" y="304800"/>
            <a:ext cx="5938837" cy="5849938"/>
          </a:xfrm>
          <a:prstGeom prst="rect">
            <a:avLst/>
          </a:prstGeom>
          <a:solidFill>
            <a:srgbClr val="E7832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3079"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16" name="Straight Connector 15"/>
          <p:cNvCxnSpPr/>
          <p:nvPr userDrawn="1"/>
        </p:nvCxnSpPr>
        <p:spPr>
          <a:xfrm>
            <a:off x="381000" y="1447800"/>
            <a:ext cx="5867400"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22" r:id="rId1"/>
    <p:sldLayoutId id="2147483829" r:id="rId2"/>
  </p:sldLayoutIdLst>
  <p:txStyles>
    <p:titleStyle>
      <a:lvl1pPr algn="l" defTabSz="457200" rtl="0" eaLnBrk="0" fontAlgn="base" hangingPunct="0">
        <a:spcBef>
          <a:spcPct val="0"/>
        </a:spcBef>
        <a:spcAft>
          <a:spcPct val="0"/>
        </a:spcAft>
        <a:defRPr sz="36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6" descr="READYppt_sli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flipH="1">
            <a:off x="304800" y="1447800"/>
            <a:ext cx="2514600" cy="4706938"/>
          </a:xfrm>
          <a:prstGeom prst="rect">
            <a:avLst/>
          </a:prstGeom>
          <a:solidFill>
            <a:srgbClr val="E7832F"/>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4100" name="Rectangle 2"/>
          <p:cNvSpPr>
            <a:spLocks noGrp="1" noChangeArrowheads="1"/>
          </p:cNvSpPr>
          <p:nvPr>
            <p:ph type="title"/>
          </p:nvPr>
        </p:nvSpPr>
        <p:spPr bwMode="auto">
          <a:xfrm>
            <a:off x="304800" y="304800"/>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1" name="Rectangle 3"/>
          <p:cNvSpPr>
            <a:spLocks noGrp="1" noChangeArrowheads="1"/>
          </p:cNvSpPr>
          <p:nvPr>
            <p:ph type="body"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3" r:id="rId1"/>
  </p:sldLayoutIdLst>
  <p:txStyles>
    <p:titleStyle>
      <a:lvl1pPr algn="l" defTabSz="457200" rtl="0" eaLnBrk="0" fontAlgn="base" hangingPunct="0">
        <a:spcBef>
          <a:spcPct val="0"/>
        </a:spcBef>
        <a:spcAft>
          <a:spcPct val="0"/>
        </a:spcAft>
        <a:defRPr sz="3600" b="1" kern="1200">
          <a:solidFill>
            <a:srgbClr val="63554C"/>
          </a:solidFill>
          <a:latin typeface="Arial"/>
          <a:ea typeface="ＭＳ Ｐゴシック" charset="0"/>
          <a:cs typeface="Arial"/>
        </a:defRPr>
      </a:lvl1pPr>
      <a:lvl2pPr algn="l" defTabSz="457200" rtl="0" eaLnBrk="0" fontAlgn="base" hangingPunct="0">
        <a:spcBef>
          <a:spcPct val="0"/>
        </a:spcBef>
        <a:spcAft>
          <a:spcPct val="0"/>
        </a:spcAft>
        <a:defRPr sz="3600" b="1">
          <a:solidFill>
            <a:srgbClr val="63554C"/>
          </a:solidFill>
          <a:latin typeface="Arial" charset="0"/>
          <a:ea typeface="ＭＳ Ｐゴシック" charset="0"/>
        </a:defRPr>
      </a:lvl2pPr>
      <a:lvl3pPr algn="l" defTabSz="457200" rtl="0" eaLnBrk="0" fontAlgn="base" hangingPunct="0">
        <a:spcBef>
          <a:spcPct val="0"/>
        </a:spcBef>
        <a:spcAft>
          <a:spcPct val="0"/>
        </a:spcAft>
        <a:defRPr sz="3600" b="1">
          <a:solidFill>
            <a:srgbClr val="63554C"/>
          </a:solidFill>
          <a:latin typeface="Arial" charset="0"/>
          <a:ea typeface="ＭＳ Ｐゴシック" charset="0"/>
        </a:defRPr>
      </a:lvl3pPr>
      <a:lvl4pPr algn="l" defTabSz="457200" rtl="0" eaLnBrk="0" fontAlgn="base" hangingPunct="0">
        <a:spcBef>
          <a:spcPct val="0"/>
        </a:spcBef>
        <a:spcAft>
          <a:spcPct val="0"/>
        </a:spcAft>
        <a:defRPr sz="3600" b="1">
          <a:solidFill>
            <a:srgbClr val="63554C"/>
          </a:solidFill>
          <a:latin typeface="Arial" charset="0"/>
          <a:ea typeface="ＭＳ Ｐゴシック" charset="0"/>
        </a:defRPr>
      </a:lvl4pPr>
      <a:lvl5pPr algn="l" defTabSz="457200" rtl="0" eaLnBrk="0" fontAlgn="base" hangingPunct="0">
        <a:spcBef>
          <a:spcPct val="0"/>
        </a:spcBef>
        <a:spcAft>
          <a:spcPct val="0"/>
        </a:spcAft>
        <a:defRPr sz="3600" b="1">
          <a:solidFill>
            <a:srgbClr val="63554C"/>
          </a:solidFill>
          <a:latin typeface="Arial" charset="0"/>
          <a:ea typeface="ＭＳ Ｐゴシック" charset="0"/>
        </a:defRPr>
      </a:lvl5pPr>
      <a:lvl6pPr marL="457200" algn="l" defTabSz="457200" rtl="0" fontAlgn="base">
        <a:spcBef>
          <a:spcPct val="0"/>
        </a:spcBef>
        <a:spcAft>
          <a:spcPct val="0"/>
        </a:spcAft>
        <a:defRPr sz="3600" b="1">
          <a:solidFill>
            <a:srgbClr val="453A35"/>
          </a:solidFill>
          <a:latin typeface="Arial" charset="0"/>
          <a:ea typeface="ＭＳ Ｐゴシック" charset="0"/>
        </a:defRPr>
      </a:lvl6pPr>
      <a:lvl7pPr marL="914400" algn="l" defTabSz="457200" rtl="0" fontAlgn="base">
        <a:spcBef>
          <a:spcPct val="0"/>
        </a:spcBef>
        <a:spcAft>
          <a:spcPct val="0"/>
        </a:spcAft>
        <a:defRPr sz="3600" b="1">
          <a:solidFill>
            <a:srgbClr val="453A35"/>
          </a:solidFill>
          <a:latin typeface="Arial" charset="0"/>
          <a:ea typeface="ＭＳ Ｐゴシック" charset="0"/>
        </a:defRPr>
      </a:lvl7pPr>
      <a:lvl8pPr marL="1371600" algn="l" defTabSz="457200" rtl="0" fontAlgn="base">
        <a:spcBef>
          <a:spcPct val="0"/>
        </a:spcBef>
        <a:spcAft>
          <a:spcPct val="0"/>
        </a:spcAft>
        <a:defRPr sz="3600" b="1">
          <a:solidFill>
            <a:srgbClr val="453A35"/>
          </a:solidFill>
          <a:latin typeface="Arial" charset="0"/>
          <a:ea typeface="ＭＳ Ｐゴシック" charset="0"/>
        </a:defRPr>
      </a:lvl8pPr>
      <a:lvl9pPr marL="1828800" algn="l" defTabSz="457200" rtl="0" fontAlgn="base">
        <a:spcBef>
          <a:spcPct val="0"/>
        </a:spcBef>
        <a:spcAft>
          <a:spcPct val="0"/>
        </a:spcAft>
        <a:defRPr sz="3600" b="1">
          <a:solidFill>
            <a:srgbClr val="453A3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READYppt_sli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userDrawn="1"/>
        </p:nvSpPr>
        <p:spPr>
          <a:xfrm>
            <a:off x="76200" y="76200"/>
            <a:ext cx="8991600" cy="6096000"/>
          </a:xfrm>
          <a:prstGeom prst="rect">
            <a:avLst/>
          </a:prstGeom>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124" name="Rectangle 3"/>
          <p:cNvSpPr>
            <a:spLocks noGrp="1" noChangeArrowheads="1"/>
          </p:cNvSpPr>
          <p:nvPr>
            <p:ph type="body" idx="1"/>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5125" name="Picture 10" descr="READYppt_slide_logo.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162800" y="254000"/>
            <a:ext cx="8382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a:off x="309563" y="304800"/>
            <a:ext cx="5938837" cy="5849938"/>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5127" name="Rectangle 2"/>
          <p:cNvSpPr>
            <a:spLocks noGrp="1" noChangeArrowheads="1"/>
          </p:cNvSpPr>
          <p:nvPr>
            <p:ph type="title"/>
          </p:nvPr>
        </p:nvSpPr>
        <p:spPr bwMode="auto">
          <a:xfrm>
            <a:off x="533400" y="304800"/>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cxnSp>
        <p:nvCxnSpPr>
          <p:cNvPr id="14" name="Straight Connector 13"/>
          <p:cNvCxnSpPr/>
          <p:nvPr userDrawn="1"/>
        </p:nvCxnSpPr>
        <p:spPr>
          <a:xfrm>
            <a:off x="381000" y="1447800"/>
            <a:ext cx="5867400" cy="0"/>
          </a:xfrm>
          <a:prstGeom prst="line">
            <a:avLst/>
          </a:prstGeom>
          <a:ln w="12700" cmpd="sng">
            <a:solidFill>
              <a:srgbClr val="FFFFFF"/>
            </a:solidFill>
            <a:prstDash val="dash"/>
          </a:ln>
          <a:effectLst/>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24" r:id="rId1"/>
  </p:sldLayoutIdLst>
  <p:txStyles>
    <p:titleStyle>
      <a:lvl1pPr algn="l" defTabSz="457200" rtl="0" eaLnBrk="0" fontAlgn="base" hangingPunct="0">
        <a:spcBef>
          <a:spcPct val="0"/>
        </a:spcBef>
        <a:spcAft>
          <a:spcPct val="0"/>
        </a:spcAft>
        <a:defRPr sz="3600" b="1" kern="1200">
          <a:solidFill>
            <a:schemeClr val="bg1"/>
          </a:solidFill>
          <a:latin typeface="Arial"/>
          <a:ea typeface="ＭＳ Ｐゴシック" charset="0"/>
          <a:cs typeface="Arial"/>
        </a:defRPr>
      </a:lvl1pPr>
      <a:lvl2pPr algn="l" defTabSz="457200" rtl="0" eaLnBrk="0" fontAlgn="base" hangingPunct="0">
        <a:spcBef>
          <a:spcPct val="0"/>
        </a:spcBef>
        <a:spcAft>
          <a:spcPct val="0"/>
        </a:spcAft>
        <a:defRPr sz="3600" b="1">
          <a:solidFill>
            <a:schemeClr val="bg1"/>
          </a:solidFill>
          <a:latin typeface="Arial" charset="0"/>
          <a:ea typeface="ＭＳ Ｐゴシック" charset="0"/>
        </a:defRPr>
      </a:lvl2pPr>
      <a:lvl3pPr algn="l" defTabSz="457200" rtl="0" eaLnBrk="0" fontAlgn="base" hangingPunct="0">
        <a:spcBef>
          <a:spcPct val="0"/>
        </a:spcBef>
        <a:spcAft>
          <a:spcPct val="0"/>
        </a:spcAft>
        <a:defRPr sz="3600" b="1">
          <a:solidFill>
            <a:schemeClr val="bg1"/>
          </a:solidFill>
          <a:latin typeface="Arial" charset="0"/>
          <a:ea typeface="ＭＳ Ｐゴシック" charset="0"/>
        </a:defRPr>
      </a:lvl3pPr>
      <a:lvl4pPr algn="l" defTabSz="457200" rtl="0" eaLnBrk="0" fontAlgn="base" hangingPunct="0">
        <a:spcBef>
          <a:spcPct val="0"/>
        </a:spcBef>
        <a:spcAft>
          <a:spcPct val="0"/>
        </a:spcAft>
        <a:defRPr sz="3600" b="1">
          <a:solidFill>
            <a:schemeClr val="bg1"/>
          </a:solidFill>
          <a:latin typeface="Arial" charset="0"/>
          <a:ea typeface="ＭＳ Ｐゴシック" charset="0"/>
        </a:defRPr>
      </a:lvl4pPr>
      <a:lvl5pPr algn="l" defTabSz="457200" rtl="0" eaLnBrk="0" fontAlgn="base" hangingPunct="0">
        <a:spcBef>
          <a:spcPct val="0"/>
        </a:spcBef>
        <a:spcAft>
          <a:spcPct val="0"/>
        </a:spcAft>
        <a:defRPr sz="3600" b="1">
          <a:solidFill>
            <a:schemeClr val="bg1"/>
          </a:solidFill>
          <a:latin typeface="Arial" charset="0"/>
          <a:ea typeface="ＭＳ Ｐゴシック" charset="0"/>
        </a:defRPr>
      </a:lvl5pPr>
      <a:lvl6pPr marL="457200" algn="l" defTabSz="457200" rtl="0" fontAlgn="base">
        <a:spcBef>
          <a:spcPct val="0"/>
        </a:spcBef>
        <a:spcAft>
          <a:spcPct val="0"/>
        </a:spcAft>
        <a:defRPr sz="3600" b="1">
          <a:solidFill>
            <a:schemeClr val="bg1"/>
          </a:solidFill>
          <a:latin typeface="Arial" charset="0"/>
          <a:ea typeface="ＭＳ Ｐゴシック" charset="0"/>
        </a:defRPr>
      </a:lvl6pPr>
      <a:lvl7pPr marL="914400" algn="l" defTabSz="457200" rtl="0" fontAlgn="base">
        <a:spcBef>
          <a:spcPct val="0"/>
        </a:spcBef>
        <a:spcAft>
          <a:spcPct val="0"/>
        </a:spcAft>
        <a:defRPr sz="3600" b="1">
          <a:solidFill>
            <a:schemeClr val="bg1"/>
          </a:solidFill>
          <a:latin typeface="Arial" charset="0"/>
          <a:ea typeface="ＭＳ Ｐゴシック" charset="0"/>
        </a:defRPr>
      </a:lvl7pPr>
      <a:lvl8pPr marL="1371600" algn="l" defTabSz="457200" rtl="0" fontAlgn="base">
        <a:spcBef>
          <a:spcPct val="0"/>
        </a:spcBef>
        <a:spcAft>
          <a:spcPct val="0"/>
        </a:spcAft>
        <a:defRPr sz="3600" b="1">
          <a:solidFill>
            <a:schemeClr val="bg1"/>
          </a:solidFill>
          <a:latin typeface="Arial" charset="0"/>
          <a:ea typeface="ＭＳ Ｐゴシック" charset="0"/>
        </a:defRPr>
      </a:lvl8pPr>
      <a:lvl9pPr marL="1828800" algn="l" defTabSz="457200" rtl="0" fontAlgn="base">
        <a:spcBef>
          <a:spcPct val="0"/>
        </a:spcBef>
        <a:spcAft>
          <a:spcPct val="0"/>
        </a:spcAft>
        <a:defRPr sz="3600" b="1">
          <a:solidFill>
            <a:schemeClr val="bg1"/>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6" descr="READYppt_sli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userDrawn="1"/>
        </p:nvSpPr>
        <p:spPr>
          <a:xfrm flipH="1">
            <a:off x="304800" y="1447800"/>
            <a:ext cx="2514600" cy="4706938"/>
          </a:xfrm>
          <a:prstGeom prst="rect">
            <a:avLst/>
          </a:prstGeom>
          <a:solidFill>
            <a:srgbClr val="73B632"/>
          </a:solidFill>
          <a:ln>
            <a:noFill/>
          </a:ln>
        </p:spPr>
        <p:style>
          <a:lnRef idx="2">
            <a:schemeClr val="dk1"/>
          </a:lnRef>
          <a:fillRef idx="1">
            <a:schemeClr val="lt1"/>
          </a:fillRef>
          <a:effectRef idx="0">
            <a:schemeClr val="dk1"/>
          </a:effectRef>
          <a:fontRef idx="minor">
            <a:schemeClr val="dk1"/>
          </a:fontRef>
        </p:style>
        <p:txBody>
          <a:bodyPr anchor="ctr"/>
          <a:lstStyle/>
          <a:p>
            <a:pPr algn="ctr">
              <a:defRPr/>
            </a:pPr>
            <a:endParaRPr lang="en-US"/>
          </a:p>
        </p:txBody>
      </p:sp>
      <p:sp>
        <p:nvSpPr>
          <p:cNvPr id="6148" name="Rectangle 2"/>
          <p:cNvSpPr>
            <a:spLocks noGrp="1" noChangeArrowheads="1"/>
          </p:cNvSpPr>
          <p:nvPr>
            <p:ph type="title"/>
          </p:nvPr>
        </p:nvSpPr>
        <p:spPr bwMode="auto">
          <a:xfrm>
            <a:off x="304800" y="304800"/>
            <a:ext cx="746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9" name="Rectangle 3"/>
          <p:cNvSpPr>
            <a:spLocks noGrp="1" noChangeArrowheads="1"/>
          </p:cNvSpPr>
          <p:nvPr>
            <p:ph type="body" idx="1"/>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25" r:id="rId1"/>
  </p:sldLayoutIdLst>
  <p:txStyles>
    <p:titleStyle>
      <a:lvl1pPr algn="l" defTabSz="457200" rtl="0" eaLnBrk="0" fontAlgn="base" hangingPunct="0">
        <a:spcBef>
          <a:spcPct val="0"/>
        </a:spcBef>
        <a:spcAft>
          <a:spcPct val="0"/>
        </a:spcAft>
        <a:defRPr sz="3600" b="1" kern="1200">
          <a:solidFill>
            <a:srgbClr val="63554C"/>
          </a:solidFill>
          <a:latin typeface="Arial"/>
          <a:ea typeface="ＭＳ Ｐゴシック" charset="0"/>
          <a:cs typeface="Arial"/>
        </a:defRPr>
      </a:lvl1pPr>
      <a:lvl2pPr algn="l" defTabSz="457200" rtl="0" eaLnBrk="0" fontAlgn="base" hangingPunct="0">
        <a:spcBef>
          <a:spcPct val="0"/>
        </a:spcBef>
        <a:spcAft>
          <a:spcPct val="0"/>
        </a:spcAft>
        <a:defRPr sz="3600" b="1">
          <a:solidFill>
            <a:srgbClr val="63554C"/>
          </a:solidFill>
          <a:latin typeface="Arial" charset="0"/>
          <a:ea typeface="ＭＳ Ｐゴシック" charset="0"/>
        </a:defRPr>
      </a:lvl2pPr>
      <a:lvl3pPr algn="l" defTabSz="457200" rtl="0" eaLnBrk="0" fontAlgn="base" hangingPunct="0">
        <a:spcBef>
          <a:spcPct val="0"/>
        </a:spcBef>
        <a:spcAft>
          <a:spcPct val="0"/>
        </a:spcAft>
        <a:defRPr sz="3600" b="1">
          <a:solidFill>
            <a:srgbClr val="63554C"/>
          </a:solidFill>
          <a:latin typeface="Arial" charset="0"/>
          <a:ea typeface="ＭＳ Ｐゴシック" charset="0"/>
        </a:defRPr>
      </a:lvl3pPr>
      <a:lvl4pPr algn="l" defTabSz="457200" rtl="0" eaLnBrk="0" fontAlgn="base" hangingPunct="0">
        <a:spcBef>
          <a:spcPct val="0"/>
        </a:spcBef>
        <a:spcAft>
          <a:spcPct val="0"/>
        </a:spcAft>
        <a:defRPr sz="3600" b="1">
          <a:solidFill>
            <a:srgbClr val="63554C"/>
          </a:solidFill>
          <a:latin typeface="Arial" charset="0"/>
          <a:ea typeface="ＭＳ Ｐゴシック" charset="0"/>
        </a:defRPr>
      </a:lvl4pPr>
      <a:lvl5pPr algn="l" defTabSz="457200" rtl="0" eaLnBrk="0" fontAlgn="base" hangingPunct="0">
        <a:spcBef>
          <a:spcPct val="0"/>
        </a:spcBef>
        <a:spcAft>
          <a:spcPct val="0"/>
        </a:spcAft>
        <a:defRPr sz="3600" b="1">
          <a:solidFill>
            <a:srgbClr val="63554C"/>
          </a:solidFill>
          <a:latin typeface="Arial" charset="0"/>
          <a:ea typeface="ＭＳ Ｐゴシック" charset="0"/>
        </a:defRPr>
      </a:lvl5pPr>
      <a:lvl6pPr marL="457200" algn="l" defTabSz="457200" rtl="0" fontAlgn="base">
        <a:spcBef>
          <a:spcPct val="0"/>
        </a:spcBef>
        <a:spcAft>
          <a:spcPct val="0"/>
        </a:spcAft>
        <a:defRPr sz="3600" b="1">
          <a:solidFill>
            <a:srgbClr val="453A35"/>
          </a:solidFill>
          <a:latin typeface="Arial" charset="0"/>
          <a:ea typeface="ＭＳ Ｐゴシック" charset="0"/>
        </a:defRPr>
      </a:lvl6pPr>
      <a:lvl7pPr marL="914400" algn="l" defTabSz="457200" rtl="0" fontAlgn="base">
        <a:spcBef>
          <a:spcPct val="0"/>
        </a:spcBef>
        <a:spcAft>
          <a:spcPct val="0"/>
        </a:spcAft>
        <a:defRPr sz="3600" b="1">
          <a:solidFill>
            <a:srgbClr val="453A35"/>
          </a:solidFill>
          <a:latin typeface="Arial" charset="0"/>
          <a:ea typeface="ＭＳ Ｐゴシック" charset="0"/>
        </a:defRPr>
      </a:lvl7pPr>
      <a:lvl8pPr marL="1371600" algn="l" defTabSz="457200" rtl="0" fontAlgn="base">
        <a:spcBef>
          <a:spcPct val="0"/>
        </a:spcBef>
        <a:spcAft>
          <a:spcPct val="0"/>
        </a:spcAft>
        <a:defRPr sz="3600" b="1">
          <a:solidFill>
            <a:srgbClr val="453A35"/>
          </a:solidFill>
          <a:latin typeface="Arial" charset="0"/>
          <a:ea typeface="ＭＳ Ｐゴシック" charset="0"/>
        </a:defRPr>
      </a:lvl8pPr>
      <a:lvl9pPr marL="1828800" algn="l" defTabSz="457200" rtl="0" fontAlgn="base">
        <a:spcBef>
          <a:spcPct val="0"/>
        </a:spcBef>
        <a:spcAft>
          <a:spcPct val="0"/>
        </a:spcAft>
        <a:defRPr sz="3600" b="1">
          <a:solidFill>
            <a:srgbClr val="453A35"/>
          </a:solidFill>
          <a:latin typeface="Arial"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1pPr>
      <a:lvl2pPr marL="742950" indent="-28575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2pPr>
      <a:lvl3pPr marL="1143000" indent="-2286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3pPr>
      <a:lvl4pPr marL="1600200" indent="-2286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4pPr>
      <a:lvl5pPr marL="2057400" indent="-228600" algn="l" defTabSz="457200" rtl="0" eaLnBrk="0" fontAlgn="base" hangingPunct="0">
        <a:spcBef>
          <a:spcPct val="20000"/>
        </a:spcBef>
        <a:spcAft>
          <a:spcPct val="0"/>
        </a:spcAft>
        <a:buFont typeface="Arial" pitchFamily="34" charset="0"/>
        <a:buChar char="»"/>
        <a:defRPr sz="3200" kern="1200">
          <a:solidFill>
            <a:srgbClr val="63554C"/>
          </a:solidFill>
          <a:latin typeface="Arial"/>
          <a:ea typeface="ＭＳ Ｐゴシック"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 descr="READYppt_slide.jp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304800" y="304800"/>
            <a:ext cx="8534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304800" y="1524000"/>
            <a:ext cx="8534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525983598"/>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Lst>
  <p:hf hdr="0" dt="0"/>
  <p:txStyles>
    <p:titleStyle>
      <a:lvl1pPr algn="l" rtl="0" eaLnBrk="0" fontAlgn="base" hangingPunct="0">
        <a:spcBef>
          <a:spcPct val="0"/>
        </a:spcBef>
        <a:spcAft>
          <a:spcPct val="0"/>
        </a:spcAft>
        <a:defRPr sz="3600" b="1">
          <a:solidFill>
            <a:srgbClr val="63554C"/>
          </a:solidFill>
          <a:latin typeface="+mj-lt"/>
          <a:ea typeface="+mj-ea"/>
          <a:cs typeface="ＭＳ Ｐゴシック" charset="0"/>
        </a:defRPr>
      </a:lvl1pPr>
      <a:lvl2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2pPr>
      <a:lvl3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3pPr>
      <a:lvl4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4pPr>
      <a:lvl5pPr algn="l" rtl="0" eaLnBrk="0" fontAlgn="base" hangingPunct="0">
        <a:spcBef>
          <a:spcPct val="0"/>
        </a:spcBef>
        <a:spcAft>
          <a:spcPct val="0"/>
        </a:spcAft>
        <a:defRPr sz="3600" b="1">
          <a:solidFill>
            <a:srgbClr val="63554C"/>
          </a:solidFill>
          <a:latin typeface="Arial Bold" pitchFamily="1" charset="0"/>
          <a:ea typeface="ＭＳ Ｐゴシック" pitchFamily="1" charset="-128"/>
          <a:cs typeface="ＭＳ Ｐゴシック" charset="0"/>
        </a:defRPr>
      </a:lvl5pPr>
      <a:lvl6pPr marL="457200" algn="ctr" rtl="0" fontAlgn="base">
        <a:spcBef>
          <a:spcPct val="0"/>
        </a:spcBef>
        <a:spcAft>
          <a:spcPct val="0"/>
        </a:spcAft>
        <a:defRPr sz="4400">
          <a:solidFill>
            <a:srgbClr val="173962"/>
          </a:solidFill>
          <a:latin typeface="Arial Bold" pitchFamily="1" charset="0"/>
          <a:ea typeface="ＭＳ Ｐゴシック" pitchFamily="1" charset="-128"/>
        </a:defRPr>
      </a:lvl6pPr>
      <a:lvl7pPr marL="914400" algn="ctr" rtl="0" fontAlgn="base">
        <a:spcBef>
          <a:spcPct val="0"/>
        </a:spcBef>
        <a:spcAft>
          <a:spcPct val="0"/>
        </a:spcAft>
        <a:defRPr sz="4400">
          <a:solidFill>
            <a:srgbClr val="173962"/>
          </a:solidFill>
          <a:latin typeface="Arial Bold" pitchFamily="1" charset="0"/>
          <a:ea typeface="ＭＳ Ｐゴシック" pitchFamily="1" charset="-128"/>
        </a:defRPr>
      </a:lvl7pPr>
      <a:lvl8pPr marL="1371600" algn="ctr" rtl="0" fontAlgn="base">
        <a:spcBef>
          <a:spcPct val="0"/>
        </a:spcBef>
        <a:spcAft>
          <a:spcPct val="0"/>
        </a:spcAft>
        <a:defRPr sz="4400">
          <a:solidFill>
            <a:srgbClr val="173962"/>
          </a:solidFill>
          <a:latin typeface="Arial Bold" pitchFamily="1" charset="0"/>
          <a:ea typeface="ＭＳ Ｐゴシック" pitchFamily="1" charset="-128"/>
        </a:defRPr>
      </a:lvl8pPr>
      <a:lvl9pPr marL="1828800" algn="ctr" rtl="0" fontAlgn="base">
        <a:spcBef>
          <a:spcPct val="0"/>
        </a:spcBef>
        <a:spcAft>
          <a:spcPct val="0"/>
        </a:spcAft>
        <a:defRPr sz="4400">
          <a:solidFill>
            <a:srgbClr val="173962"/>
          </a:solidFill>
          <a:latin typeface="Arial Bold" pitchFamily="1" charset="0"/>
          <a:ea typeface="ＭＳ Ｐゴシック" pitchFamily="1" charset="-128"/>
        </a:defRPr>
      </a:lvl9pPr>
    </p:titleStyle>
    <p:bodyStyle>
      <a:lvl1pPr marL="342900" indent="-342900" algn="l" rtl="0" eaLnBrk="0" fontAlgn="base" hangingPunct="0">
        <a:spcBef>
          <a:spcPct val="60000"/>
        </a:spcBef>
        <a:spcAft>
          <a:spcPct val="0"/>
        </a:spcAft>
        <a:buChar char="•"/>
        <a:defRPr sz="3200">
          <a:solidFill>
            <a:srgbClr val="63554C"/>
          </a:solidFill>
          <a:latin typeface="+mn-lt"/>
          <a:ea typeface="+mn-ea"/>
          <a:cs typeface="ＭＳ Ｐゴシック" charset="0"/>
        </a:defRPr>
      </a:lvl1pPr>
      <a:lvl2pPr marL="742950" indent="-285750" algn="l" rtl="0" eaLnBrk="0" fontAlgn="base" hangingPunct="0">
        <a:spcBef>
          <a:spcPct val="60000"/>
        </a:spcBef>
        <a:spcAft>
          <a:spcPct val="0"/>
        </a:spcAft>
        <a:buChar char="–"/>
        <a:defRPr sz="2800">
          <a:solidFill>
            <a:srgbClr val="63554C"/>
          </a:solidFill>
          <a:latin typeface="+mn-lt"/>
          <a:ea typeface="+mn-ea"/>
        </a:defRPr>
      </a:lvl2pPr>
      <a:lvl3pPr marL="1085850" indent="-228600" algn="l" rtl="0" eaLnBrk="0" fontAlgn="base" hangingPunct="0">
        <a:spcBef>
          <a:spcPct val="60000"/>
        </a:spcBef>
        <a:spcAft>
          <a:spcPct val="0"/>
        </a:spcAft>
        <a:buChar char="•"/>
        <a:defRPr sz="2400">
          <a:solidFill>
            <a:srgbClr val="63554C"/>
          </a:solidFill>
          <a:latin typeface="+mn-lt"/>
          <a:ea typeface="+mn-ea"/>
        </a:defRPr>
      </a:lvl3pPr>
      <a:lvl4pPr marL="1428750" indent="-228600" algn="l" rtl="0" eaLnBrk="0" fontAlgn="base" hangingPunct="0">
        <a:spcBef>
          <a:spcPct val="60000"/>
        </a:spcBef>
        <a:spcAft>
          <a:spcPct val="0"/>
        </a:spcAft>
        <a:buChar char="–"/>
        <a:defRPr sz="2000">
          <a:solidFill>
            <a:srgbClr val="63554C"/>
          </a:solidFill>
          <a:latin typeface="+mn-lt"/>
          <a:ea typeface="+mn-ea"/>
        </a:defRPr>
      </a:lvl4pPr>
      <a:lvl5pPr marL="1771650" indent="-228600" algn="l" rtl="0" eaLnBrk="0" fontAlgn="base" hangingPunct="0">
        <a:spcBef>
          <a:spcPct val="60000"/>
        </a:spcBef>
        <a:spcAft>
          <a:spcPct val="0"/>
        </a:spcAft>
        <a:buChar char="»"/>
        <a:defRPr sz="2000">
          <a:solidFill>
            <a:srgbClr val="63554C"/>
          </a:solidFill>
          <a:latin typeface="+mn-lt"/>
          <a:ea typeface="+mn-ea"/>
        </a:defRPr>
      </a:lvl5pPr>
      <a:lvl6pPr marL="2514600" indent="-228600" algn="l" rtl="0" fontAlgn="base">
        <a:spcBef>
          <a:spcPct val="20000"/>
        </a:spcBef>
        <a:spcAft>
          <a:spcPct val="0"/>
        </a:spcAft>
        <a:buChar char="»"/>
        <a:defRPr sz="2000">
          <a:solidFill>
            <a:srgbClr val="173962"/>
          </a:solidFill>
          <a:latin typeface="+mn-lt"/>
          <a:ea typeface="+mn-ea"/>
        </a:defRPr>
      </a:lvl6pPr>
      <a:lvl7pPr marL="2971800" indent="-228600" algn="l" rtl="0" fontAlgn="base">
        <a:spcBef>
          <a:spcPct val="20000"/>
        </a:spcBef>
        <a:spcAft>
          <a:spcPct val="0"/>
        </a:spcAft>
        <a:buChar char="»"/>
        <a:defRPr sz="2000">
          <a:solidFill>
            <a:srgbClr val="173962"/>
          </a:solidFill>
          <a:latin typeface="+mn-lt"/>
          <a:ea typeface="+mn-ea"/>
        </a:defRPr>
      </a:lvl7pPr>
      <a:lvl8pPr marL="3429000" indent="-228600" algn="l" rtl="0" fontAlgn="base">
        <a:spcBef>
          <a:spcPct val="20000"/>
        </a:spcBef>
        <a:spcAft>
          <a:spcPct val="0"/>
        </a:spcAft>
        <a:buChar char="»"/>
        <a:defRPr sz="2000">
          <a:solidFill>
            <a:srgbClr val="173962"/>
          </a:solidFill>
          <a:latin typeface="+mn-lt"/>
          <a:ea typeface="+mn-ea"/>
        </a:defRPr>
      </a:lvl8pPr>
      <a:lvl9pPr marL="3886200" indent="-228600" algn="l" rtl="0" fontAlgn="base">
        <a:spcBef>
          <a:spcPct val="20000"/>
        </a:spcBef>
        <a:spcAft>
          <a:spcPct val="0"/>
        </a:spcAft>
        <a:buChar char="»"/>
        <a:defRPr sz="2000">
          <a:solidFill>
            <a:srgbClr val="173962"/>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hyperlink" Target="mailto:thomas.tomberlin@dpi.nc.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2"/>
          <p:cNvSpPr>
            <a:spLocks noGrp="1"/>
          </p:cNvSpPr>
          <p:nvPr>
            <p:ph type="ctrTitle"/>
          </p:nvPr>
        </p:nvSpPr>
        <p:spPr/>
        <p:txBody>
          <a:bodyPr/>
          <a:lstStyle/>
          <a:p>
            <a:r>
              <a:rPr lang="en-US" altLang="en-US" dirty="0"/>
              <a:t>Tom Tomberlin</a:t>
            </a:r>
            <a:br>
              <a:rPr lang="en-US" altLang="en-US" dirty="0"/>
            </a:br>
            <a:r>
              <a:rPr lang="en-US" altLang="en-US" dirty="0"/>
              <a:t>Director, School Research, Data, and Reporting</a:t>
            </a:r>
            <a:br>
              <a:rPr lang="en-US" altLang="en-US" dirty="0"/>
            </a:br>
            <a:br>
              <a:rPr lang="en-US" altLang="en-US" dirty="0"/>
            </a:br>
            <a:r>
              <a:rPr lang="en-US" altLang="en-US" dirty="0"/>
              <a:t>June 13, 2018</a:t>
            </a:r>
          </a:p>
        </p:txBody>
      </p:sp>
      <p:sp>
        <p:nvSpPr>
          <p:cNvPr id="9218" name="Text Placeholder 3"/>
          <p:cNvSpPr>
            <a:spLocks noGrp="1"/>
          </p:cNvSpPr>
          <p:nvPr>
            <p:ph type="body" sz="quarter" idx="10"/>
          </p:nvPr>
        </p:nvSpPr>
        <p:spPr>
          <a:xfrm>
            <a:off x="2286000" y="838200"/>
            <a:ext cx="6400800" cy="1447800"/>
          </a:xfrm>
        </p:spPr>
        <p:txBody>
          <a:bodyPr/>
          <a:lstStyle/>
          <a:p>
            <a:r>
              <a:rPr lang="en-US" altLang="en-US" dirty="0"/>
              <a:t>Teacher Evaluation and EVAAS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Proficiency and EVAAS</a:t>
            </a:r>
          </a:p>
        </p:txBody>
      </p:sp>
      <p:sp>
        <p:nvSpPr>
          <p:cNvPr id="3" name="Content Placeholder 2"/>
          <p:cNvSpPr>
            <a:spLocks noGrp="1"/>
          </p:cNvSpPr>
          <p:nvPr>
            <p:ph idx="1"/>
          </p:nvPr>
        </p:nvSpPr>
        <p:spPr/>
        <p:txBody>
          <a:bodyPr/>
          <a:lstStyle/>
          <a:p>
            <a:r>
              <a:rPr lang="en-US" sz="2400" dirty="0"/>
              <a:t>How can a school increase proficiency rates by X percentage points but not meet growth?</a:t>
            </a:r>
          </a:p>
        </p:txBody>
      </p:sp>
      <p:graphicFrame>
        <p:nvGraphicFramePr>
          <p:cNvPr id="4" name="Table 3"/>
          <p:cNvGraphicFramePr>
            <a:graphicFrameLocks noGrp="1"/>
          </p:cNvGraphicFramePr>
          <p:nvPr>
            <p:extLst>
              <p:ext uri="{D42A27DB-BD31-4B8C-83A1-F6EECF244321}">
                <p14:modId xmlns:p14="http://schemas.microsoft.com/office/powerpoint/2010/main" val="1680496800"/>
              </p:ext>
            </p:extLst>
          </p:nvPr>
        </p:nvGraphicFramePr>
        <p:xfrm>
          <a:off x="304800" y="2362200"/>
          <a:ext cx="8686799" cy="3581400"/>
        </p:xfrm>
        <a:graphic>
          <a:graphicData uri="http://schemas.openxmlformats.org/drawingml/2006/table">
            <a:tbl>
              <a:tblPr/>
              <a:tblGrid>
                <a:gridCol w="1265071">
                  <a:extLst>
                    <a:ext uri="{9D8B030D-6E8A-4147-A177-3AD203B41FA5}">
                      <a16:colId xmlns:a16="http://schemas.microsoft.com/office/drawing/2014/main" val="20000"/>
                    </a:ext>
                  </a:extLst>
                </a:gridCol>
                <a:gridCol w="2027853">
                  <a:extLst>
                    <a:ext uri="{9D8B030D-6E8A-4147-A177-3AD203B41FA5}">
                      <a16:colId xmlns:a16="http://schemas.microsoft.com/office/drawing/2014/main" val="20001"/>
                    </a:ext>
                  </a:extLst>
                </a:gridCol>
                <a:gridCol w="1530694">
                  <a:extLst>
                    <a:ext uri="{9D8B030D-6E8A-4147-A177-3AD203B41FA5}">
                      <a16:colId xmlns:a16="http://schemas.microsoft.com/office/drawing/2014/main" val="20002"/>
                    </a:ext>
                  </a:extLst>
                </a:gridCol>
                <a:gridCol w="1582146">
                  <a:extLst>
                    <a:ext uri="{9D8B030D-6E8A-4147-A177-3AD203B41FA5}">
                      <a16:colId xmlns:a16="http://schemas.microsoft.com/office/drawing/2014/main" val="20003"/>
                    </a:ext>
                  </a:extLst>
                </a:gridCol>
                <a:gridCol w="1457804">
                  <a:extLst>
                    <a:ext uri="{9D8B030D-6E8A-4147-A177-3AD203B41FA5}">
                      <a16:colId xmlns:a16="http://schemas.microsoft.com/office/drawing/2014/main" val="20004"/>
                    </a:ext>
                  </a:extLst>
                </a:gridCol>
                <a:gridCol w="823231">
                  <a:extLst>
                    <a:ext uri="{9D8B030D-6E8A-4147-A177-3AD203B41FA5}">
                      <a16:colId xmlns:a16="http://schemas.microsoft.com/office/drawing/2014/main" val="20005"/>
                    </a:ext>
                  </a:extLst>
                </a:gridCol>
              </a:tblGrid>
              <a:tr h="238760">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Prior Year Score</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Prior Year NCE</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Current Year Score</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Current Year NCE</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Growth</a:t>
                      </a:r>
                    </a:p>
                  </a:txBody>
                  <a:tcPr marL="9525" marR="9525" marT="9525" marB="0" anchor="b">
                    <a:lnL>
                      <a:noFill/>
                    </a:lnL>
                    <a:lnR>
                      <a:noFill/>
                    </a:lnR>
                    <a:lnT>
                      <a:noFill/>
                    </a:lnT>
                    <a:lnB>
                      <a:noFill/>
                    </a:lnB>
                  </a:tcPr>
                </a:tc>
                <a:extLst>
                  <a:ext uri="{0D108BD9-81ED-4DB2-BD59-A6C34878D82A}">
                    <a16:rowId xmlns:a16="http://schemas.microsoft.com/office/drawing/2014/main" val="10000"/>
                  </a:ext>
                </a:extLst>
              </a:tr>
              <a:tr h="238760">
                <a:tc>
                  <a:txBody>
                    <a:bodyPr/>
                    <a:lstStyle/>
                    <a:p>
                      <a:pPr algn="l" fontAlgn="b"/>
                      <a:r>
                        <a:rPr lang="en-US" sz="1200" b="1" i="0" u="none" strike="noStrike">
                          <a:solidFill>
                            <a:srgbClr val="000000"/>
                          </a:solidFill>
                          <a:effectLst/>
                          <a:latin typeface="Calibri"/>
                        </a:rPr>
                        <a:t>Student A</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229</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54</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231</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55</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1"/>
                  </a:ext>
                </a:extLst>
              </a:tr>
              <a:tr h="238760">
                <a:tc>
                  <a:txBody>
                    <a:bodyPr/>
                    <a:lstStyle/>
                    <a:p>
                      <a:pPr algn="l" fontAlgn="b"/>
                      <a:r>
                        <a:rPr lang="en-US" sz="1200" b="1" i="0" u="none" strike="noStrike">
                          <a:solidFill>
                            <a:srgbClr val="000000"/>
                          </a:solidFill>
                          <a:effectLst/>
                          <a:latin typeface="Calibri"/>
                        </a:rPr>
                        <a:t>Student B</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250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62</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238</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57</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-5</a:t>
                      </a:r>
                    </a:p>
                  </a:txBody>
                  <a:tcPr marL="9525" marR="9525" marT="9525" marB="0" anchor="b">
                    <a:lnL>
                      <a:noFill/>
                    </a:lnL>
                    <a:lnR>
                      <a:noFill/>
                    </a:lnR>
                    <a:lnT>
                      <a:noFill/>
                    </a:lnT>
                    <a:lnB>
                      <a:noFill/>
                    </a:lnB>
                  </a:tcPr>
                </a:tc>
                <a:extLst>
                  <a:ext uri="{0D108BD9-81ED-4DB2-BD59-A6C34878D82A}">
                    <a16:rowId xmlns:a16="http://schemas.microsoft.com/office/drawing/2014/main" val="10002"/>
                  </a:ext>
                </a:extLst>
              </a:tr>
              <a:tr h="238760">
                <a:tc>
                  <a:txBody>
                    <a:bodyPr/>
                    <a:lstStyle/>
                    <a:p>
                      <a:pPr algn="l" fontAlgn="b"/>
                      <a:r>
                        <a:rPr lang="en-US" sz="1200" b="1" i="0" u="none" strike="noStrike">
                          <a:solidFill>
                            <a:srgbClr val="000000"/>
                          </a:solidFill>
                          <a:effectLst/>
                          <a:latin typeface="Calibri"/>
                        </a:rPr>
                        <a:t>Student C</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255</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64</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236</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56</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-8</a:t>
                      </a:r>
                    </a:p>
                  </a:txBody>
                  <a:tcPr marL="9525" marR="9525" marT="9525" marB="0" anchor="b">
                    <a:lnL>
                      <a:noFill/>
                    </a:lnL>
                    <a:lnR>
                      <a:noFill/>
                    </a:lnR>
                    <a:lnT>
                      <a:noFill/>
                    </a:lnT>
                    <a:lnB>
                      <a:noFill/>
                    </a:lnB>
                  </a:tcPr>
                </a:tc>
                <a:extLst>
                  <a:ext uri="{0D108BD9-81ED-4DB2-BD59-A6C34878D82A}">
                    <a16:rowId xmlns:a16="http://schemas.microsoft.com/office/drawing/2014/main" val="10003"/>
                  </a:ext>
                </a:extLst>
              </a:tr>
              <a:tr h="238760">
                <a:tc>
                  <a:txBody>
                    <a:bodyPr/>
                    <a:lstStyle/>
                    <a:p>
                      <a:pPr algn="l" fontAlgn="b"/>
                      <a:r>
                        <a:rPr lang="en-US" sz="1200" b="1" i="0" u="none" strike="noStrike">
                          <a:solidFill>
                            <a:srgbClr val="000000"/>
                          </a:solidFill>
                          <a:effectLst/>
                          <a:latin typeface="Calibri"/>
                        </a:rPr>
                        <a:t>Student D</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226</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53</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4"/>
                  </a:ext>
                </a:extLst>
              </a:tr>
              <a:tr h="238760">
                <a:tc>
                  <a:txBody>
                    <a:bodyPr/>
                    <a:lstStyle/>
                    <a:p>
                      <a:pPr algn="l" fontAlgn="b"/>
                      <a:r>
                        <a:rPr lang="en-US" sz="1200" b="1" i="0" u="none" strike="noStrike">
                          <a:solidFill>
                            <a:srgbClr val="000000"/>
                          </a:solidFill>
                          <a:effectLst/>
                          <a:latin typeface="Calibri"/>
                        </a:rPr>
                        <a:t>Student E</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228</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54</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232</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55</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5"/>
                  </a:ext>
                </a:extLst>
              </a:tr>
              <a:tr h="238760">
                <a:tc>
                  <a:txBody>
                    <a:bodyPr/>
                    <a:lstStyle/>
                    <a:p>
                      <a:pPr algn="l" fontAlgn="b"/>
                      <a:r>
                        <a:rPr lang="en-US" sz="1200" b="1" i="0" u="none" strike="noStrike">
                          <a:solidFill>
                            <a:srgbClr val="000000"/>
                          </a:solidFill>
                          <a:effectLst/>
                          <a:latin typeface="Calibri"/>
                        </a:rPr>
                        <a:t>Student F</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243</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59</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235</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56</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-3</a:t>
                      </a:r>
                    </a:p>
                  </a:txBody>
                  <a:tcPr marL="9525" marR="9525" marT="9525" marB="0" anchor="b">
                    <a:lnL>
                      <a:noFill/>
                    </a:lnL>
                    <a:lnR>
                      <a:noFill/>
                    </a:lnR>
                    <a:lnT>
                      <a:noFill/>
                    </a:lnT>
                    <a:lnB>
                      <a:noFill/>
                    </a:lnB>
                  </a:tcPr>
                </a:tc>
                <a:extLst>
                  <a:ext uri="{0D108BD9-81ED-4DB2-BD59-A6C34878D82A}">
                    <a16:rowId xmlns:a16="http://schemas.microsoft.com/office/drawing/2014/main" val="10006"/>
                  </a:ext>
                </a:extLst>
              </a:tr>
              <a:tr h="238760">
                <a:tc>
                  <a:txBody>
                    <a:bodyPr/>
                    <a:lstStyle/>
                    <a:p>
                      <a:pPr algn="l" fontAlgn="b"/>
                      <a:r>
                        <a:rPr lang="en-US" sz="1200" b="1" i="0" u="none" strike="noStrike">
                          <a:solidFill>
                            <a:srgbClr val="000000"/>
                          </a:solidFill>
                          <a:effectLst/>
                          <a:latin typeface="Calibri"/>
                        </a:rPr>
                        <a:t>Student G</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225</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52</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2</a:t>
                      </a:r>
                    </a:p>
                  </a:txBody>
                  <a:tcPr marL="9525" marR="9525" marT="9525" marB="0" anchor="b">
                    <a:lnL>
                      <a:noFill/>
                    </a:lnL>
                    <a:lnR>
                      <a:noFill/>
                    </a:lnR>
                    <a:lnT>
                      <a:noFill/>
                    </a:lnT>
                    <a:lnB>
                      <a:noFill/>
                    </a:lnB>
                  </a:tcPr>
                </a:tc>
                <a:extLst>
                  <a:ext uri="{0D108BD9-81ED-4DB2-BD59-A6C34878D82A}">
                    <a16:rowId xmlns:a16="http://schemas.microsoft.com/office/drawing/2014/main" val="10007"/>
                  </a:ext>
                </a:extLst>
              </a:tr>
              <a:tr h="238760">
                <a:tc>
                  <a:txBody>
                    <a:bodyPr/>
                    <a:lstStyle/>
                    <a:p>
                      <a:pPr algn="l" fontAlgn="b"/>
                      <a:r>
                        <a:rPr lang="en-US" sz="1200" b="1" i="0" u="none" strike="noStrike">
                          <a:solidFill>
                            <a:srgbClr val="000000"/>
                          </a:solidFill>
                          <a:effectLst/>
                          <a:latin typeface="Calibri"/>
                        </a:rPr>
                        <a:t>Student H</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231</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55</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a:t>
                      </a:r>
                    </a:p>
                  </a:txBody>
                  <a:tcPr marL="9525" marR="9525" marT="9525" marB="0" anchor="b">
                    <a:lnL>
                      <a:noFill/>
                    </a:lnL>
                    <a:lnR>
                      <a:noFill/>
                    </a:lnR>
                    <a:lnT>
                      <a:noFill/>
                    </a:lnT>
                    <a:lnB>
                      <a:noFill/>
                    </a:lnB>
                  </a:tcPr>
                </a:tc>
                <a:extLst>
                  <a:ext uri="{0D108BD9-81ED-4DB2-BD59-A6C34878D82A}">
                    <a16:rowId xmlns:a16="http://schemas.microsoft.com/office/drawing/2014/main" val="10008"/>
                  </a:ext>
                </a:extLst>
              </a:tr>
              <a:tr h="238760">
                <a:tc>
                  <a:txBody>
                    <a:bodyPr/>
                    <a:lstStyle/>
                    <a:p>
                      <a:pPr algn="l" fontAlgn="b"/>
                      <a:r>
                        <a:rPr lang="en-US" sz="1200" b="1" i="0" u="none" strike="noStrike">
                          <a:solidFill>
                            <a:srgbClr val="000000"/>
                          </a:solidFill>
                          <a:effectLst/>
                          <a:latin typeface="Calibri"/>
                        </a:rPr>
                        <a:t>Student I</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227</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53</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220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50</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a:t>
                      </a:r>
                    </a:p>
                  </a:txBody>
                  <a:tcPr marL="9525" marR="9525" marT="9525" marB="0" anchor="b">
                    <a:lnL>
                      <a:noFill/>
                    </a:lnL>
                    <a:lnR>
                      <a:noFill/>
                    </a:lnR>
                    <a:lnT>
                      <a:noFill/>
                    </a:lnT>
                    <a:lnB>
                      <a:noFill/>
                    </a:lnB>
                  </a:tcPr>
                </a:tc>
                <a:extLst>
                  <a:ext uri="{0D108BD9-81ED-4DB2-BD59-A6C34878D82A}">
                    <a16:rowId xmlns:a16="http://schemas.microsoft.com/office/drawing/2014/main" val="10009"/>
                  </a:ext>
                </a:extLst>
              </a:tr>
              <a:tr h="238760">
                <a:tc>
                  <a:txBody>
                    <a:bodyPr/>
                    <a:lstStyle/>
                    <a:p>
                      <a:pPr algn="l" fontAlgn="b"/>
                      <a:r>
                        <a:rPr lang="en-US" sz="1200" b="1" i="0" u="none" strike="noStrike">
                          <a:solidFill>
                            <a:srgbClr val="000000"/>
                          </a:solidFill>
                          <a:effectLst/>
                          <a:latin typeface="Calibri"/>
                        </a:rPr>
                        <a:t>Student J</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235</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56</a:t>
                      </a:r>
                    </a:p>
                  </a:txBody>
                  <a:tcPr marL="9525" marR="9525" marT="9525" marB="0" anchor="b">
                    <a:lnL>
                      <a:noFill/>
                    </a:lnL>
                    <a:lnR>
                      <a:noFill/>
                    </a:lnR>
                    <a:lnT>
                      <a:noFill/>
                    </a:lnT>
                    <a:lnB>
                      <a:noFill/>
                    </a:lnB>
                  </a:tcPr>
                </a:tc>
                <a:tc>
                  <a:txBody>
                    <a:bodyPr/>
                    <a:lstStyle/>
                    <a:p>
                      <a:pPr algn="ctr" fontAlgn="b"/>
                      <a:r>
                        <a:rPr lang="en-US" sz="1200" b="1" i="0" u="none" strike="noStrike">
                          <a:solidFill>
                            <a:srgbClr val="000000"/>
                          </a:solidFill>
                          <a:effectLst/>
                          <a:latin typeface="Calibri"/>
                        </a:rPr>
                        <a:t>230</a:t>
                      </a: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54</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-2</a:t>
                      </a:r>
                    </a:p>
                  </a:txBody>
                  <a:tcPr marL="9525" marR="9525" marT="9525" marB="0" anchor="b">
                    <a:lnL>
                      <a:noFill/>
                    </a:lnL>
                    <a:lnR>
                      <a:noFill/>
                    </a:lnR>
                    <a:lnT>
                      <a:noFill/>
                    </a:lnT>
                    <a:lnB>
                      <a:noFill/>
                    </a:lnB>
                  </a:tcPr>
                </a:tc>
                <a:extLst>
                  <a:ext uri="{0D108BD9-81ED-4DB2-BD59-A6C34878D82A}">
                    <a16:rowId xmlns:a16="http://schemas.microsoft.com/office/drawing/2014/main" val="10010"/>
                  </a:ext>
                </a:extLst>
              </a:tr>
              <a:tr h="238760">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Prior Year</a:t>
                      </a: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Current Year</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Mean</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-1.7</a:t>
                      </a:r>
                    </a:p>
                  </a:txBody>
                  <a:tcPr marL="9525" marR="9525" marT="9525" marB="0" anchor="b">
                    <a:lnL>
                      <a:noFill/>
                    </a:lnL>
                    <a:lnR>
                      <a:noFill/>
                    </a:lnR>
                    <a:lnT>
                      <a:noFill/>
                    </a:lnT>
                    <a:lnB>
                      <a:noFill/>
                    </a:lnB>
                  </a:tcPr>
                </a:tc>
                <a:extLst>
                  <a:ext uri="{0D108BD9-81ED-4DB2-BD59-A6C34878D82A}">
                    <a16:rowId xmlns:a16="http://schemas.microsoft.com/office/drawing/2014/main" val="10011"/>
                  </a:ext>
                </a:extLst>
              </a:tr>
              <a:tr h="238760">
                <a:tc>
                  <a:txBody>
                    <a:bodyPr/>
                    <a:lstStyle/>
                    <a:p>
                      <a:pPr algn="l" fontAlgn="b"/>
                      <a:r>
                        <a:rPr lang="en-US" sz="1200" b="1" i="0" u="none" strike="noStrike" dirty="0">
                          <a:solidFill>
                            <a:srgbClr val="000000"/>
                          </a:solidFill>
                          <a:effectLst/>
                          <a:latin typeface="Calibri"/>
                        </a:rPr>
                        <a:t>Proficiency</a:t>
                      </a:r>
                      <a:r>
                        <a:rPr lang="en-US" sz="1200" b="1" i="0" u="none" strike="noStrike" baseline="0" dirty="0">
                          <a:solidFill>
                            <a:srgbClr val="000000"/>
                          </a:solidFill>
                          <a:effectLst/>
                          <a:latin typeface="Calibri"/>
                        </a:rPr>
                        <a:t> = 230</a:t>
                      </a:r>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200" b="1" i="0" u="none" strike="noStrike" dirty="0">
                          <a:solidFill>
                            <a:srgbClr val="000000"/>
                          </a:solidFill>
                          <a:effectLst/>
                          <a:latin typeface="Calibri"/>
                        </a:rPr>
                        <a:t>% Proficient  = 50%</a:t>
                      </a: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ctr" fontAlgn="b"/>
                      <a:r>
                        <a:rPr lang="en-US" sz="1200" b="1" i="0" u="none" strike="noStrike" dirty="0">
                          <a:solidFill>
                            <a:srgbClr val="000000"/>
                          </a:solidFill>
                          <a:effectLst/>
                          <a:latin typeface="Calibri"/>
                        </a:rPr>
                        <a:t>%Proficient =  90%</a:t>
                      </a:r>
                    </a:p>
                  </a:txBody>
                  <a:tcPr marL="9525" marR="9525" marT="9525" marB="0" anchor="b">
                    <a:lnL>
                      <a:noFill/>
                    </a:lnL>
                    <a:lnR>
                      <a:noFill/>
                    </a:lnR>
                    <a:lnT>
                      <a:noFill/>
                    </a:lnT>
                    <a:lnB>
                      <a:noFill/>
                    </a:lnB>
                  </a:tcPr>
                </a:tc>
                <a:tc>
                  <a:txBody>
                    <a:bodyPr/>
                    <a:lstStyle/>
                    <a:p>
                      <a:pPr algn="r" fontAlgn="b"/>
                      <a:r>
                        <a:rPr lang="en-US" sz="1200" b="1" i="0" u="none" strike="noStrike" dirty="0" err="1">
                          <a:solidFill>
                            <a:srgbClr val="000000"/>
                          </a:solidFill>
                          <a:effectLst/>
                          <a:latin typeface="Calibri"/>
                        </a:rPr>
                        <a:t>Std</a:t>
                      </a:r>
                      <a:r>
                        <a:rPr lang="en-US" sz="1200" b="1" i="0" u="none" strike="noStrike" dirty="0">
                          <a:solidFill>
                            <a:srgbClr val="000000"/>
                          </a:solidFill>
                          <a:effectLst/>
                          <a:latin typeface="Calibri"/>
                        </a:rPr>
                        <a:t> Dev</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3.2</a:t>
                      </a:r>
                    </a:p>
                  </a:txBody>
                  <a:tcPr marL="9525" marR="9525" marT="9525" marB="0" anchor="b">
                    <a:lnL>
                      <a:noFill/>
                    </a:lnL>
                    <a:lnR>
                      <a:noFill/>
                    </a:lnR>
                    <a:lnT>
                      <a:noFill/>
                    </a:lnT>
                    <a:lnB>
                      <a:noFill/>
                    </a:lnB>
                  </a:tcPr>
                </a:tc>
                <a:extLst>
                  <a:ext uri="{0D108BD9-81ED-4DB2-BD59-A6C34878D82A}">
                    <a16:rowId xmlns:a16="http://schemas.microsoft.com/office/drawing/2014/main" val="10012"/>
                  </a:ext>
                </a:extLst>
              </a:tr>
              <a:tr h="238760">
                <a:tc>
                  <a:txBody>
                    <a:bodyPr/>
                    <a:lstStyle/>
                    <a:p>
                      <a:pPr algn="l" fontAlgn="b"/>
                      <a:endParaRPr lang="en-US" sz="12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1" i="0" u="none" strike="noStrike" dirty="0" err="1">
                          <a:solidFill>
                            <a:srgbClr val="000000"/>
                          </a:solidFill>
                          <a:effectLst/>
                          <a:latin typeface="Calibri"/>
                        </a:rPr>
                        <a:t>Std</a:t>
                      </a:r>
                      <a:r>
                        <a:rPr lang="en-US" sz="1200" b="1" i="0" u="none" strike="noStrike" dirty="0">
                          <a:solidFill>
                            <a:srgbClr val="000000"/>
                          </a:solidFill>
                          <a:effectLst/>
                          <a:latin typeface="Calibri"/>
                        </a:rPr>
                        <a:t> Error</a:t>
                      </a:r>
                    </a:p>
                  </a:txBody>
                  <a:tcPr marL="9525" marR="9525" marT="9525" marB="0" anchor="b">
                    <a:lnL>
                      <a:noFill/>
                    </a:lnL>
                    <a:lnR>
                      <a:noFill/>
                    </a:lnR>
                    <a:lnT>
                      <a:noFill/>
                    </a:lnT>
                    <a:lnB>
                      <a:noFill/>
                    </a:lnB>
                  </a:tcPr>
                </a:tc>
                <a:tc>
                  <a:txBody>
                    <a:bodyPr/>
                    <a:lstStyle/>
                    <a:p>
                      <a:pPr algn="r" fontAlgn="b"/>
                      <a:r>
                        <a:rPr lang="en-US" sz="1200" b="1" i="0" u="none" strike="noStrike">
                          <a:solidFill>
                            <a:srgbClr val="000000"/>
                          </a:solidFill>
                          <a:effectLst/>
                          <a:latin typeface="Calibri"/>
                        </a:rPr>
                        <a:t>0.8</a:t>
                      </a:r>
                    </a:p>
                  </a:txBody>
                  <a:tcPr marL="9525" marR="9525" marT="9525" marB="0" anchor="b">
                    <a:lnL>
                      <a:noFill/>
                    </a:lnL>
                    <a:lnR>
                      <a:noFill/>
                    </a:lnR>
                    <a:lnT>
                      <a:noFill/>
                    </a:lnT>
                    <a:lnB>
                      <a:noFill/>
                    </a:lnB>
                  </a:tcPr>
                </a:tc>
                <a:extLst>
                  <a:ext uri="{0D108BD9-81ED-4DB2-BD59-A6C34878D82A}">
                    <a16:rowId xmlns:a16="http://schemas.microsoft.com/office/drawing/2014/main" val="10013"/>
                  </a:ext>
                </a:extLst>
              </a:tr>
              <a:tr h="238760">
                <a:tc>
                  <a:txBody>
                    <a:bodyPr/>
                    <a:lstStyle/>
                    <a:p>
                      <a:pPr algn="l" fontAlgn="b"/>
                      <a:endParaRPr lang="en-US" sz="12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a:solidFill>
                          <a:srgbClr val="000000"/>
                        </a:solidFill>
                        <a:effectLst/>
                        <a:latin typeface="Calibri"/>
                      </a:endParaRPr>
                    </a:p>
                  </a:txBody>
                  <a:tcPr marL="9525" marR="9525" marT="9525" marB="0" anchor="b">
                    <a:lnL>
                      <a:noFill/>
                    </a:lnL>
                    <a:lnR>
                      <a:noFill/>
                    </a:lnR>
                    <a:lnT>
                      <a:noFill/>
                    </a:lnT>
                    <a:lnB>
                      <a:noFill/>
                    </a:lnB>
                  </a:tcPr>
                </a:tc>
                <a:tc>
                  <a:txBody>
                    <a:bodyPr/>
                    <a:lstStyle/>
                    <a:p>
                      <a:pPr algn="l" fontAlgn="b"/>
                      <a:endParaRPr lang="en-US" sz="1200" b="1" i="0" u="none" strike="noStrike" dirty="0">
                        <a:solidFill>
                          <a:srgbClr val="000000"/>
                        </a:solidFill>
                        <a:effectLst/>
                        <a:latin typeface="Calibri"/>
                      </a:endParaRP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Index</a:t>
                      </a:r>
                    </a:p>
                  </a:txBody>
                  <a:tcPr marL="9525" marR="9525" marT="9525" marB="0" anchor="b">
                    <a:lnL>
                      <a:noFill/>
                    </a:lnL>
                    <a:lnR>
                      <a:noFill/>
                    </a:lnR>
                    <a:lnT>
                      <a:noFill/>
                    </a:lnT>
                    <a:lnB>
                      <a:noFill/>
                    </a:lnB>
                  </a:tcPr>
                </a:tc>
                <a:tc>
                  <a:txBody>
                    <a:bodyPr/>
                    <a:lstStyle/>
                    <a:p>
                      <a:pPr algn="r" fontAlgn="b"/>
                      <a:r>
                        <a:rPr lang="en-US" sz="1200" b="1" i="0" u="none" strike="noStrike" dirty="0">
                          <a:solidFill>
                            <a:srgbClr val="000000"/>
                          </a:solidFill>
                          <a:effectLst/>
                          <a:latin typeface="Calibri"/>
                        </a:rPr>
                        <a:t>-2.1</a:t>
                      </a:r>
                    </a:p>
                  </a:txBody>
                  <a:tcPr marL="9525" marR="9525" marT="9525" marB="0" anchor="b">
                    <a:lnL>
                      <a:noFill/>
                    </a:lnL>
                    <a:lnR>
                      <a:noFill/>
                    </a:lnR>
                    <a:lnT>
                      <a:noFill/>
                    </a:lnT>
                    <a:lnB>
                      <a:noFill/>
                    </a:lnB>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38940072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Evaluation Matter?</a:t>
            </a:r>
          </a:p>
        </p:txBody>
      </p:sp>
      <p:sp>
        <p:nvSpPr>
          <p:cNvPr id="13315"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extLst>
      <p:ext uri="{BB962C8B-B14F-4D97-AF65-F5344CB8AC3E}">
        <p14:creationId xmlns:p14="http://schemas.microsoft.com/office/powerpoint/2010/main" val="3265361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Does Evaluation Matter?</a:t>
            </a:r>
          </a:p>
        </p:txBody>
      </p:sp>
      <p:pic>
        <p:nvPicPr>
          <p:cNvPr id="1026" name="Picture 2" descr="http://educationnext.org/files/ednext_20124_taylor_fi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447799"/>
            <a:ext cx="6172200"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17735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4294967295"/>
            <p:extLst>
              <p:ext uri="{D42A27DB-BD31-4B8C-83A1-F6EECF244321}">
                <p14:modId xmlns:p14="http://schemas.microsoft.com/office/powerpoint/2010/main" val="2098138440"/>
              </p:ext>
            </p:extLst>
          </p:nvPr>
        </p:nvGraphicFramePr>
        <p:xfrm>
          <a:off x="469605" y="3200400"/>
          <a:ext cx="8232776" cy="1930400"/>
        </p:xfrm>
        <a:graphic>
          <a:graphicData uri="http://schemas.openxmlformats.org/drawingml/2006/table">
            <a:tbl>
              <a:tblPr firstRow="1" bandRow="1">
                <a:tableStyleId>{F5AB1C69-6EDB-4FF4-983F-18BD219EF322}</a:tableStyleId>
              </a:tblPr>
              <a:tblGrid>
                <a:gridCol w="2058194">
                  <a:extLst>
                    <a:ext uri="{9D8B030D-6E8A-4147-A177-3AD203B41FA5}">
                      <a16:colId xmlns:a16="http://schemas.microsoft.com/office/drawing/2014/main" val="20000"/>
                    </a:ext>
                  </a:extLst>
                </a:gridCol>
                <a:gridCol w="2058194">
                  <a:extLst>
                    <a:ext uri="{9D8B030D-6E8A-4147-A177-3AD203B41FA5}">
                      <a16:colId xmlns:a16="http://schemas.microsoft.com/office/drawing/2014/main" val="20001"/>
                    </a:ext>
                  </a:extLst>
                </a:gridCol>
                <a:gridCol w="2058194">
                  <a:extLst>
                    <a:ext uri="{9D8B030D-6E8A-4147-A177-3AD203B41FA5}">
                      <a16:colId xmlns:a16="http://schemas.microsoft.com/office/drawing/2014/main" val="20002"/>
                    </a:ext>
                  </a:extLst>
                </a:gridCol>
                <a:gridCol w="2058194">
                  <a:extLst>
                    <a:ext uri="{9D8B030D-6E8A-4147-A177-3AD203B41FA5}">
                      <a16:colId xmlns:a16="http://schemas.microsoft.com/office/drawing/2014/main" val="20003"/>
                    </a:ext>
                  </a:extLst>
                </a:gridCol>
              </a:tblGrid>
              <a:tr h="370840">
                <a:tc>
                  <a:txBody>
                    <a:bodyPr/>
                    <a:lstStyle/>
                    <a:p>
                      <a:endParaRPr lang="en-US" sz="2000" dirty="0">
                        <a:latin typeface="Arial"/>
                        <a:cs typeface="Arial"/>
                      </a:endParaRPr>
                    </a:p>
                  </a:txBody>
                  <a:tcPr>
                    <a:solidFill>
                      <a:srgbClr val="E7832F"/>
                    </a:solidFill>
                  </a:tcPr>
                </a:tc>
                <a:tc>
                  <a:txBody>
                    <a:bodyPr/>
                    <a:lstStyle/>
                    <a:p>
                      <a:endParaRPr lang="en-US" sz="2000" dirty="0">
                        <a:latin typeface="Arial"/>
                        <a:cs typeface="Arial"/>
                      </a:endParaRPr>
                    </a:p>
                  </a:txBody>
                  <a:tcPr>
                    <a:solidFill>
                      <a:srgbClr val="E7832F"/>
                    </a:solidFill>
                  </a:tcPr>
                </a:tc>
                <a:tc>
                  <a:txBody>
                    <a:bodyPr/>
                    <a:lstStyle/>
                    <a:p>
                      <a:pPr algn="ctr"/>
                      <a:r>
                        <a:rPr lang="en-US" sz="2000" dirty="0">
                          <a:latin typeface="Arial"/>
                          <a:cs typeface="Arial"/>
                        </a:rPr>
                        <a:t>Low</a:t>
                      </a:r>
                      <a:r>
                        <a:rPr lang="en-US" sz="2000" baseline="30000" dirty="0">
                          <a:latin typeface="Arial"/>
                          <a:cs typeface="Arial"/>
                        </a:rPr>
                        <a:t>1</a:t>
                      </a:r>
                      <a:endParaRPr lang="en-US" sz="2000" dirty="0">
                        <a:latin typeface="Arial"/>
                        <a:cs typeface="Arial"/>
                      </a:endParaRPr>
                    </a:p>
                  </a:txBody>
                  <a:tcPr>
                    <a:solidFill>
                      <a:srgbClr val="E7832F"/>
                    </a:solidFill>
                  </a:tcPr>
                </a:tc>
                <a:tc>
                  <a:txBody>
                    <a:bodyPr/>
                    <a:lstStyle/>
                    <a:p>
                      <a:pPr algn="ctr"/>
                      <a:r>
                        <a:rPr lang="en-US" sz="2000" dirty="0">
                          <a:latin typeface="Arial"/>
                          <a:cs typeface="Arial"/>
                        </a:rPr>
                        <a:t>High</a:t>
                      </a:r>
                      <a:r>
                        <a:rPr lang="en-US" sz="2000" baseline="30000" dirty="0">
                          <a:latin typeface="Arial"/>
                          <a:cs typeface="Arial"/>
                        </a:rPr>
                        <a:t>2</a:t>
                      </a:r>
                      <a:endParaRPr lang="en-US" sz="2000" dirty="0">
                        <a:latin typeface="Arial"/>
                        <a:cs typeface="Arial"/>
                      </a:endParaRPr>
                    </a:p>
                  </a:txBody>
                  <a:tcPr>
                    <a:solidFill>
                      <a:srgbClr val="E7832F"/>
                    </a:solidFill>
                  </a:tcPr>
                </a:tc>
                <a:extLst>
                  <a:ext uri="{0D108BD9-81ED-4DB2-BD59-A6C34878D82A}">
                    <a16:rowId xmlns:a16="http://schemas.microsoft.com/office/drawing/2014/main" val="10000"/>
                  </a:ext>
                </a:extLst>
              </a:tr>
              <a:tr h="370840">
                <a:tc rowSpan="2">
                  <a:txBody>
                    <a:bodyPr/>
                    <a:lstStyle/>
                    <a:p>
                      <a:pPr marL="0" algn="ctr" defTabSz="914400" rtl="0" eaLnBrk="1" fontAlgn="ctr" latinLnBrk="0" hangingPunct="1"/>
                      <a:r>
                        <a:rPr lang="en-US" sz="2000" kern="1200" dirty="0">
                          <a:latin typeface="Arial"/>
                          <a:cs typeface="Arial"/>
                        </a:rPr>
                        <a:t>Younger</a:t>
                      </a:r>
                      <a:endParaRPr lang="en-US" sz="2000" kern="1200" dirty="0">
                        <a:solidFill>
                          <a:schemeClr val="dk1"/>
                        </a:solidFill>
                        <a:latin typeface="Arial"/>
                        <a:ea typeface="+mn-ea"/>
                        <a:cs typeface="Arial"/>
                      </a:endParaRPr>
                    </a:p>
                  </a:txBody>
                  <a:tcPr marL="9525" marR="9525" marT="9525" marB="0" anchor="ctr">
                    <a:solidFill>
                      <a:srgbClr val="73B632"/>
                    </a:solidFill>
                  </a:tcPr>
                </a:tc>
                <a:tc>
                  <a:txBody>
                    <a:bodyPr/>
                    <a:lstStyle/>
                    <a:p>
                      <a:pPr marL="0" algn="ctr" defTabSz="914400" rtl="0" eaLnBrk="1" fontAlgn="ctr" latinLnBrk="0" hangingPunct="1"/>
                      <a:r>
                        <a:rPr lang="en-US" sz="2000" kern="1200" dirty="0">
                          <a:latin typeface="Arial"/>
                          <a:cs typeface="Arial"/>
                        </a:rPr>
                        <a:t>Math</a:t>
                      </a:r>
                      <a:endParaRPr lang="en-US" sz="2000" kern="1200" dirty="0">
                        <a:solidFill>
                          <a:schemeClr val="dk1"/>
                        </a:solidFill>
                        <a:latin typeface="Arial"/>
                        <a:ea typeface="+mn-ea"/>
                        <a:cs typeface="Arial"/>
                      </a:endParaRPr>
                    </a:p>
                  </a:txBody>
                  <a:tcPr marL="9525" marR="9525" marT="9525" marB="0" anchor="ctr"/>
                </a:tc>
                <a:tc>
                  <a:txBody>
                    <a:bodyPr/>
                    <a:lstStyle/>
                    <a:p>
                      <a:pPr marL="0" algn="r" defTabSz="914400" rtl="0" eaLnBrk="1" fontAlgn="ctr" latinLnBrk="0" hangingPunct="1"/>
                      <a:r>
                        <a:rPr lang="en-US" sz="2000" kern="1200" dirty="0">
                          <a:latin typeface="Arial"/>
                          <a:cs typeface="Arial"/>
                        </a:rPr>
                        <a:t>1935</a:t>
                      </a:r>
                      <a:endParaRPr lang="en-US" sz="2000" kern="1200" dirty="0">
                        <a:solidFill>
                          <a:schemeClr val="dk1"/>
                        </a:solidFill>
                        <a:latin typeface="Arial"/>
                        <a:ea typeface="+mn-ea"/>
                        <a:cs typeface="Arial"/>
                      </a:endParaRPr>
                    </a:p>
                  </a:txBody>
                  <a:tcPr marL="9525" marR="85725" marT="9525" marB="0" anchor="ctr"/>
                </a:tc>
                <a:tc>
                  <a:txBody>
                    <a:bodyPr/>
                    <a:lstStyle/>
                    <a:p>
                      <a:pPr marL="0" algn="r" defTabSz="914400" rtl="0" eaLnBrk="1" fontAlgn="ctr" latinLnBrk="0" hangingPunct="1"/>
                      <a:r>
                        <a:rPr lang="en-US" sz="2000" kern="1200" dirty="0">
                          <a:latin typeface="Arial"/>
                          <a:cs typeface="Arial"/>
                        </a:rPr>
                        <a:t>1825</a:t>
                      </a:r>
                      <a:endParaRPr lang="en-US" sz="2000" kern="1200" dirty="0">
                        <a:solidFill>
                          <a:schemeClr val="dk1"/>
                        </a:solidFill>
                        <a:latin typeface="Arial"/>
                        <a:ea typeface="+mn-ea"/>
                        <a:cs typeface="Arial"/>
                      </a:endParaRPr>
                    </a:p>
                  </a:txBody>
                  <a:tcPr marL="9525" marR="85725" marT="9525" marB="0" anchor="ctr"/>
                </a:tc>
                <a:extLst>
                  <a:ext uri="{0D108BD9-81ED-4DB2-BD59-A6C34878D82A}">
                    <a16:rowId xmlns:a16="http://schemas.microsoft.com/office/drawing/2014/main" val="10001"/>
                  </a:ext>
                </a:extLst>
              </a:tr>
              <a:tr h="370840">
                <a:tc vMerge="1">
                  <a:txBody>
                    <a:bodyPr/>
                    <a:lstStyle/>
                    <a:p>
                      <a:endParaRPr lang="en-US"/>
                    </a:p>
                  </a:txBody>
                  <a:tcPr/>
                </a:tc>
                <a:tc>
                  <a:txBody>
                    <a:bodyPr/>
                    <a:lstStyle/>
                    <a:p>
                      <a:pPr algn="ctr" rtl="0" fontAlgn="ctr"/>
                      <a:r>
                        <a:rPr lang="en-US" sz="2000" u="none" strike="noStrike" dirty="0">
                          <a:effectLst/>
                          <a:latin typeface="Arial"/>
                          <a:cs typeface="Arial"/>
                        </a:rPr>
                        <a:t>Reading</a:t>
                      </a:r>
                      <a:endParaRPr lang="en-US" sz="2000" b="0" i="0" u="none" strike="noStrike" dirty="0">
                        <a:solidFill>
                          <a:srgbClr val="000000"/>
                        </a:solidFill>
                        <a:effectLst/>
                        <a:latin typeface="Arial"/>
                        <a:cs typeface="Arial"/>
                      </a:endParaRPr>
                    </a:p>
                  </a:txBody>
                  <a:tcPr marL="9525" marR="9525" marT="9525" marB="0" anchor="ctr"/>
                </a:tc>
                <a:tc>
                  <a:txBody>
                    <a:bodyPr/>
                    <a:lstStyle/>
                    <a:p>
                      <a:pPr algn="r" rtl="0" fontAlgn="ctr"/>
                      <a:r>
                        <a:rPr lang="en-US" sz="2000" u="none" strike="noStrike" dirty="0">
                          <a:effectLst/>
                          <a:latin typeface="Arial"/>
                          <a:cs typeface="Arial"/>
                        </a:rPr>
                        <a:t>184</a:t>
                      </a:r>
                      <a:endParaRPr lang="en-US" sz="2000" b="0" i="0" u="none" strike="noStrike" dirty="0">
                        <a:solidFill>
                          <a:srgbClr val="000000"/>
                        </a:solidFill>
                        <a:effectLst/>
                        <a:latin typeface="Arial"/>
                        <a:cs typeface="Arial"/>
                      </a:endParaRPr>
                    </a:p>
                  </a:txBody>
                  <a:tcPr marL="9525" marR="85725" marT="9525" marB="0" anchor="ctr"/>
                </a:tc>
                <a:tc>
                  <a:txBody>
                    <a:bodyPr/>
                    <a:lstStyle/>
                    <a:p>
                      <a:pPr algn="r" rtl="0" fontAlgn="ctr"/>
                      <a:r>
                        <a:rPr lang="en-US" sz="2000" u="none" strike="noStrike" dirty="0">
                          <a:effectLst/>
                          <a:latin typeface="Arial"/>
                          <a:cs typeface="Arial"/>
                        </a:rPr>
                        <a:t>221</a:t>
                      </a:r>
                      <a:endParaRPr lang="en-US" sz="2000" b="0" i="0" u="none" strike="noStrike" dirty="0">
                        <a:solidFill>
                          <a:srgbClr val="000000"/>
                        </a:solidFill>
                        <a:effectLst/>
                        <a:latin typeface="Arial"/>
                        <a:cs typeface="Arial"/>
                      </a:endParaRPr>
                    </a:p>
                  </a:txBody>
                  <a:tcPr marL="9525" marR="85725" marT="9525" marB="0" anchor="ctr"/>
                </a:tc>
                <a:extLst>
                  <a:ext uri="{0D108BD9-81ED-4DB2-BD59-A6C34878D82A}">
                    <a16:rowId xmlns:a16="http://schemas.microsoft.com/office/drawing/2014/main" val="10002"/>
                  </a:ext>
                </a:extLst>
              </a:tr>
              <a:tr h="370840">
                <a:tc rowSpan="2">
                  <a:txBody>
                    <a:bodyPr/>
                    <a:lstStyle/>
                    <a:p>
                      <a:pPr algn="ctr"/>
                      <a:r>
                        <a:rPr lang="en-US" sz="2000" dirty="0">
                          <a:latin typeface="Arial"/>
                          <a:cs typeface="Arial"/>
                        </a:rPr>
                        <a:t>Older</a:t>
                      </a:r>
                    </a:p>
                  </a:txBody>
                  <a:tcPr anchor="ctr">
                    <a:solidFill>
                      <a:srgbClr val="73B632"/>
                    </a:solidFill>
                  </a:tcPr>
                </a:tc>
                <a:tc>
                  <a:txBody>
                    <a:bodyPr/>
                    <a:lstStyle/>
                    <a:p>
                      <a:pPr algn="ctr"/>
                      <a:r>
                        <a:rPr lang="en-US" sz="2000" dirty="0">
                          <a:latin typeface="Arial"/>
                          <a:cs typeface="Arial"/>
                        </a:rPr>
                        <a:t>Math</a:t>
                      </a:r>
                    </a:p>
                  </a:txBody>
                  <a:tcPr/>
                </a:tc>
                <a:tc>
                  <a:txBody>
                    <a:bodyPr/>
                    <a:lstStyle/>
                    <a:p>
                      <a:pPr algn="r"/>
                      <a:r>
                        <a:rPr lang="en-US" sz="2000" u="none" strike="noStrike" kern="1200" baseline="0" dirty="0">
                          <a:latin typeface="Arial"/>
                          <a:cs typeface="Arial"/>
                        </a:rPr>
                        <a:t>1560</a:t>
                      </a:r>
                      <a:endParaRPr lang="en-US" sz="2000" dirty="0">
                        <a:latin typeface="Arial"/>
                        <a:cs typeface="Arial"/>
                      </a:endParaRPr>
                    </a:p>
                  </a:txBody>
                  <a:tcPr/>
                </a:tc>
                <a:tc>
                  <a:txBody>
                    <a:bodyPr/>
                    <a:lstStyle/>
                    <a:p>
                      <a:pPr algn="r"/>
                      <a:r>
                        <a:rPr lang="en-US" sz="2000" dirty="0">
                          <a:latin typeface="Arial"/>
                          <a:cs typeface="Arial"/>
                        </a:rPr>
                        <a:t>1547</a:t>
                      </a:r>
                    </a:p>
                  </a:txBody>
                  <a:tcPr/>
                </a:tc>
                <a:extLst>
                  <a:ext uri="{0D108BD9-81ED-4DB2-BD59-A6C34878D82A}">
                    <a16:rowId xmlns:a16="http://schemas.microsoft.com/office/drawing/2014/main" val="10003"/>
                  </a:ext>
                </a:extLst>
              </a:tr>
              <a:tr h="370840">
                <a:tc vMerge="1">
                  <a:txBody>
                    <a:bodyPr/>
                    <a:lstStyle/>
                    <a:p>
                      <a:endParaRPr lang="en-US" dirty="0"/>
                    </a:p>
                  </a:txBody>
                  <a:tcPr/>
                </a:tc>
                <a:tc>
                  <a:txBody>
                    <a:bodyPr/>
                    <a:lstStyle/>
                    <a:p>
                      <a:pPr algn="ctr"/>
                      <a:r>
                        <a:rPr lang="en-US" sz="2000" dirty="0">
                          <a:latin typeface="Arial"/>
                          <a:cs typeface="Arial"/>
                        </a:rPr>
                        <a:t>Reading</a:t>
                      </a:r>
                    </a:p>
                  </a:txBody>
                  <a:tcPr/>
                </a:tc>
                <a:tc>
                  <a:txBody>
                    <a:bodyPr/>
                    <a:lstStyle/>
                    <a:p>
                      <a:pPr algn="r"/>
                      <a:r>
                        <a:rPr lang="en-US" sz="2000" u="none" strike="noStrike" kern="1200" baseline="0" dirty="0">
                          <a:latin typeface="Arial"/>
                          <a:cs typeface="Arial"/>
                        </a:rPr>
                        <a:t>183</a:t>
                      </a:r>
                      <a:endParaRPr lang="en-US" sz="2000" dirty="0">
                        <a:latin typeface="Arial"/>
                        <a:cs typeface="Arial"/>
                      </a:endParaRPr>
                    </a:p>
                  </a:txBody>
                  <a:tcPr/>
                </a:tc>
                <a:tc>
                  <a:txBody>
                    <a:bodyPr/>
                    <a:lstStyle/>
                    <a:p>
                      <a:pPr algn="r"/>
                      <a:r>
                        <a:rPr lang="en-US" sz="2000" dirty="0">
                          <a:latin typeface="Arial"/>
                          <a:cs typeface="Arial"/>
                        </a:rPr>
                        <a:t>301</a:t>
                      </a:r>
                    </a:p>
                  </a:txBody>
                  <a:tcPr/>
                </a:tc>
                <a:extLst>
                  <a:ext uri="{0D108BD9-81ED-4DB2-BD59-A6C34878D82A}">
                    <a16:rowId xmlns:a16="http://schemas.microsoft.com/office/drawing/2014/main" val="10004"/>
                  </a:ext>
                </a:extLst>
              </a:tr>
            </a:tbl>
          </a:graphicData>
        </a:graphic>
      </p:graphicFrame>
      <p:sp>
        <p:nvSpPr>
          <p:cNvPr id="6" name="Content Placeholder 3"/>
          <p:cNvSpPr txBox="1">
            <a:spLocks/>
          </p:cNvSpPr>
          <p:nvPr/>
        </p:nvSpPr>
        <p:spPr>
          <a:xfrm>
            <a:off x="469605" y="1447800"/>
            <a:ext cx="7572126" cy="1015663"/>
          </a:xfrm>
          <a:prstGeom prst="rect">
            <a:avLst/>
          </a:prstGeom>
        </p:spPr>
        <p:txBody>
          <a:bodyPr/>
          <a:lstStyle>
            <a:lvl1pPr marL="182880" indent="-182880" algn="l" defTabSz="365760" rtl="0" eaLnBrk="1" latinLnBrk="0" hangingPunct="1">
              <a:lnSpc>
                <a:spcPct val="120000"/>
              </a:lnSpc>
              <a:spcBef>
                <a:spcPts val="0"/>
              </a:spcBef>
              <a:buClr>
                <a:schemeClr val="accent2"/>
              </a:buClr>
              <a:buSzPct val="80000"/>
              <a:buFont typeface="Arial" pitchFamily="34" charset="0"/>
              <a:buChar char="•"/>
              <a:defRPr sz="1800" b="0" kern="1200" cap="none" baseline="0">
                <a:solidFill>
                  <a:schemeClr val="tx2">
                    <a:lumMod val="50000"/>
                  </a:schemeClr>
                </a:solidFill>
                <a:latin typeface="+mn-lt"/>
                <a:ea typeface="+mn-ea"/>
                <a:cs typeface="+mn-cs"/>
              </a:defRPr>
            </a:lvl1pPr>
            <a:lvl2pPr marL="365760" indent="-182880" algn="l" defTabSz="365760" rtl="0" eaLnBrk="1" latinLnBrk="0" hangingPunct="1">
              <a:lnSpc>
                <a:spcPct val="120000"/>
              </a:lnSpc>
              <a:spcBef>
                <a:spcPts val="0"/>
              </a:spcBef>
              <a:buClr>
                <a:schemeClr val="accent2"/>
              </a:buClr>
              <a:buSzPct val="80000"/>
              <a:buFont typeface="Arial" pitchFamily="34" charset="0"/>
              <a:buChar char="•"/>
              <a:tabLst/>
              <a:defRPr sz="1600" kern="1200" baseline="0">
                <a:solidFill>
                  <a:schemeClr val="tx2">
                    <a:lumMod val="50000"/>
                  </a:schemeClr>
                </a:solidFill>
                <a:latin typeface="+mn-lt"/>
                <a:ea typeface="+mn-ea"/>
                <a:cs typeface="+mn-cs"/>
              </a:defRPr>
            </a:lvl2pPr>
            <a:lvl3pPr marL="548640" indent="-182880" algn="l" defTabSz="365760" rtl="0" eaLnBrk="1" latinLnBrk="0" hangingPunct="1">
              <a:lnSpc>
                <a:spcPct val="120000"/>
              </a:lnSpc>
              <a:spcBef>
                <a:spcPts val="0"/>
              </a:spcBef>
              <a:buClr>
                <a:schemeClr val="accent2"/>
              </a:buClr>
              <a:buSzPct val="80000"/>
              <a:buFont typeface="Arial" pitchFamily="34" charset="0"/>
              <a:buChar char="•"/>
              <a:defRPr sz="1400" kern="1200" baseline="0">
                <a:solidFill>
                  <a:schemeClr val="tx2">
                    <a:lumMod val="50000"/>
                  </a:schemeClr>
                </a:solidFill>
                <a:latin typeface="+mn-lt"/>
                <a:ea typeface="+mn-ea"/>
                <a:cs typeface="+mn-cs"/>
              </a:defRPr>
            </a:lvl3pPr>
            <a:lvl4pPr marL="731520" indent="-182880" algn="l" defTabSz="365760" rtl="0" eaLnBrk="1" latinLnBrk="0" hangingPunct="1">
              <a:lnSpc>
                <a:spcPct val="120000"/>
              </a:lnSpc>
              <a:spcBef>
                <a:spcPts val="0"/>
              </a:spcBef>
              <a:buClr>
                <a:schemeClr val="accent2"/>
              </a:buClr>
              <a:buSzPct val="80000"/>
              <a:buFont typeface="Arial" pitchFamily="34" charset="0"/>
              <a:buChar char="•"/>
              <a:defRPr sz="1200" kern="1200" baseline="0">
                <a:solidFill>
                  <a:schemeClr val="tx2">
                    <a:lumMod val="50000"/>
                  </a:schemeClr>
                </a:solidFill>
                <a:latin typeface="+mn-lt"/>
                <a:ea typeface="+mn-ea"/>
                <a:cs typeface="+mn-cs"/>
              </a:defRPr>
            </a:lvl4pPr>
            <a:lvl5pPr marL="902970" indent="-171450" algn="l" defTabSz="365760" rtl="0" eaLnBrk="1" latinLnBrk="0" hangingPunct="1">
              <a:lnSpc>
                <a:spcPct val="120000"/>
              </a:lnSpc>
              <a:spcBef>
                <a:spcPts val="0"/>
              </a:spcBef>
              <a:buClr>
                <a:schemeClr val="accent2"/>
              </a:buClr>
              <a:buSzPct val="80000"/>
              <a:buFont typeface="Arial" pitchFamily="34" charset="0"/>
              <a:buChar char="•"/>
              <a:defRPr sz="1000" kern="1200" baseline="0">
                <a:solidFill>
                  <a:schemeClr val="tx2">
                    <a:lumMod val="50000"/>
                  </a:schemeClr>
                </a:solidFill>
                <a:latin typeface="+mn-lt"/>
                <a:ea typeface="+mn-ea"/>
                <a:cs typeface="+mn-cs"/>
              </a:defRPr>
            </a:lvl5pPr>
            <a:lvl6pPr marL="109728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6pPr>
            <a:lvl7pPr marL="1280160" indent="-182880" algn="l" defTabSz="36576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7pPr>
            <a:lvl8pPr marL="1463040" indent="-182880" algn="l" defTabSz="91440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8pPr>
            <a:lvl9pPr marL="1645920" indent="-182880" algn="l" defTabSz="365760" rtl="0" eaLnBrk="1" latinLnBrk="0" hangingPunct="1">
              <a:lnSpc>
                <a:spcPct val="120000"/>
              </a:lnSpc>
              <a:spcBef>
                <a:spcPts val="0"/>
              </a:spcBef>
              <a:buClr>
                <a:schemeClr val="accent1"/>
              </a:buClr>
              <a:buSzPct val="80000"/>
              <a:buFont typeface="Arial" pitchFamily="34" charset="0"/>
              <a:buChar char="•"/>
              <a:defRPr sz="1000" kern="1200">
                <a:solidFill>
                  <a:schemeClr val="tx2"/>
                </a:solidFill>
                <a:latin typeface="+mn-lt"/>
                <a:ea typeface="+mn-ea"/>
                <a:cs typeface="+mn-cs"/>
              </a:defRPr>
            </a:lvl9pPr>
          </a:lstStyle>
          <a:p>
            <a:pPr>
              <a:buClrTx/>
            </a:pPr>
            <a:r>
              <a:rPr lang="en-US" sz="2400" dirty="0">
                <a:solidFill>
                  <a:schemeClr val="tx1">
                    <a:lumMod val="65000"/>
                    <a:lumOff val="35000"/>
                  </a:schemeClr>
                </a:solidFill>
                <a:latin typeface="Arial" panose="020B0604020202020204" pitchFamily="34" charset="0"/>
                <a:cs typeface="Arial" panose="020B0604020202020204" pitchFamily="34" charset="0"/>
              </a:rPr>
              <a:t>Two groups of students captured:</a:t>
            </a:r>
          </a:p>
          <a:p>
            <a:pPr lvl="1">
              <a:buClrTx/>
            </a:pPr>
            <a:r>
              <a:rPr lang="en-US" sz="2400" dirty="0">
                <a:solidFill>
                  <a:schemeClr val="tx1">
                    <a:lumMod val="65000"/>
                    <a:lumOff val="35000"/>
                  </a:schemeClr>
                </a:solidFill>
                <a:latin typeface="Arial" panose="020B0604020202020204" pitchFamily="34" charset="0"/>
                <a:cs typeface="Arial" panose="020B0604020202020204" pitchFamily="34" charset="0"/>
              </a:rPr>
              <a:t>Younger Cohort: began Grade 5 in SY 2010-11</a:t>
            </a:r>
          </a:p>
          <a:p>
            <a:pPr lvl="1">
              <a:buClrTx/>
            </a:pPr>
            <a:r>
              <a:rPr lang="en-US" sz="2400" dirty="0">
                <a:solidFill>
                  <a:schemeClr val="tx1">
                    <a:lumMod val="65000"/>
                    <a:lumOff val="35000"/>
                  </a:schemeClr>
                </a:solidFill>
                <a:latin typeface="Arial" panose="020B0604020202020204" pitchFamily="34" charset="0"/>
                <a:cs typeface="Arial" panose="020B0604020202020204" pitchFamily="34" charset="0"/>
              </a:rPr>
              <a:t>Older Cohort: began Grade 6 in SY 2010-11</a:t>
            </a:r>
          </a:p>
        </p:txBody>
      </p:sp>
      <p:sp>
        <p:nvSpPr>
          <p:cNvPr id="4" name="TextBox 3"/>
          <p:cNvSpPr txBox="1"/>
          <p:nvPr/>
        </p:nvSpPr>
        <p:spPr>
          <a:xfrm>
            <a:off x="469605" y="5638800"/>
            <a:ext cx="7943200" cy="430887"/>
          </a:xfrm>
          <a:prstGeom prst="rect">
            <a:avLst/>
          </a:prstGeom>
          <a:noFill/>
        </p:spPr>
        <p:txBody>
          <a:bodyPr wrap="none" rtlCol="0">
            <a:spAutoFit/>
          </a:bodyPr>
          <a:lstStyle/>
          <a:p>
            <a:r>
              <a:rPr lang="en-US" sz="1100" baseline="30000" dirty="0">
                <a:latin typeface="Arial" panose="020B0604020202020204" pitchFamily="34" charset="0"/>
                <a:cs typeface="Arial" panose="020B0604020202020204" pitchFamily="34" charset="0"/>
              </a:rPr>
              <a:t>1</a:t>
            </a:r>
            <a:r>
              <a:rPr lang="en-US" sz="1100" dirty="0">
                <a:latin typeface="Arial" panose="020B0604020202020204" pitchFamily="34" charset="0"/>
                <a:cs typeface="Arial" panose="020B0604020202020204" pitchFamily="34" charset="0"/>
              </a:rPr>
              <a:t>Students in the “Low Growth” category have consecutive years of teachers in the Does Not Meet Expected Growth category</a:t>
            </a:r>
          </a:p>
          <a:p>
            <a:r>
              <a:rPr lang="en-US" sz="1100" baseline="30000" dirty="0">
                <a:latin typeface="Arial" panose="020B0604020202020204" pitchFamily="34" charset="0"/>
                <a:cs typeface="Arial" panose="020B0604020202020204" pitchFamily="34" charset="0"/>
              </a:rPr>
              <a:t>2</a:t>
            </a:r>
            <a:r>
              <a:rPr lang="en-US" sz="1100" dirty="0">
                <a:latin typeface="Arial" panose="020B0604020202020204" pitchFamily="34" charset="0"/>
                <a:cs typeface="Arial" panose="020B0604020202020204" pitchFamily="34" charset="0"/>
              </a:rPr>
              <a:t>Students in the “High Growth” category have consecutive years of teachers in the Exceeds Expected Growth category</a:t>
            </a:r>
          </a:p>
        </p:txBody>
      </p:sp>
      <p:sp>
        <p:nvSpPr>
          <p:cNvPr id="9" name="TextBox 8"/>
          <p:cNvSpPr txBox="1"/>
          <p:nvPr/>
        </p:nvSpPr>
        <p:spPr>
          <a:xfrm>
            <a:off x="469605" y="533400"/>
            <a:ext cx="8331990" cy="584775"/>
          </a:xfrm>
          <a:prstGeom prst="rect">
            <a:avLst/>
          </a:prstGeom>
          <a:noFill/>
        </p:spPr>
        <p:txBody>
          <a:bodyPr wrap="square" rtlCol="0">
            <a:spAutoFit/>
          </a:bodyPr>
          <a:lstStyle/>
          <a:p>
            <a:r>
              <a:rPr lang="en-US" sz="3200" b="1" dirty="0">
                <a:solidFill>
                  <a:srgbClr val="696252"/>
                </a:solidFill>
                <a:latin typeface="Arial" panose="020B0604020202020204" pitchFamily="34" charset="0"/>
                <a:cs typeface="Arial" panose="020B0604020202020204" pitchFamily="34" charset="0"/>
              </a:rPr>
              <a:t>Does Growth Matter?</a:t>
            </a:r>
            <a:endParaRPr lang="en-US" b="1" dirty="0">
              <a:solidFill>
                <a:srgbClr val="69625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65738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piuser\Pictures\YC_m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708923"/>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piuser\Pictures\YC_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789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6758971"/>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piuser\Pictures\OC_math.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20827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piuser\Pictures\OC_read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230"/>
            <a:ext cx="9144000" cy="6794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746558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Evaluation and Change in Growth</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1541929"/>
            <a:ext cx="8420848" cy="5213164"/>
          </a:xfrm>
          <a:prstGeom prst="rect">
            <a:avLst/>
          </a:prstGeom>
        </p:spPr>
      </p:pic>
    </p:spTree>
    <p:extLst>
      <p:ext uri="{BB962C8B-B14F-4D97-AF65-F5344CB8AC3E}">
        <p14:creationId xmlns:p14="http://schemas.microsoft.com/office/powerpoint/2010/main" val="3096300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Average Index Score of Teachers </a:t>
            </a:r>
          </a:p>
        </p:txBody>
      </p:sp>
      <p:sp>
        <p:nvSpPr>
          <p:cNvPr id="3" name="Content Placeholder 2"/>
          <p:cNvSpPr>
            <a:spLocks noGrp="1"/>
          </p:cNvSpPr>
          <p:nvPr>
            <p:ph idx="1"/>
          </p:nvPr>
        </p:nvSpPr>
        <p:spPr/>
        <p:txBody>
          <a:bodyPr/>
          <a:lstStyle/>
          <a:p>
            <a:endParaRPr lang="en-US"/>
          </a:p>
        </p:txBody>
      </p:sp>
      <p:graphicFrame>
        <p:nvGraphicFramePr>
          <p:cNvPr id="4" name="Chart 3"/>
          <p:cNvGraphicFramePr>
            <a:graphicFrameLocks noGrp="1"/>
          </p:cNvGraphicFramePr>
          <p:nvPr>
            <p:extLst/>
          </p:nvPr>
        </p:nvGraphicFramePr>
        <p:xfrm>
          <a:off x="238554" y="1524000"/>
          <a:ext cx="8666892" cy="504567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563263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p:txBody>
          <a:bodyPr/>
          <a:lstStyle/>
          <a:p>
            <a:pPr eaLnBrk="1" hangingPunct="1"/>
            <a:r>
              <a:rPr lang="en-US" altLang="en-US" dirty="0">
                <a:latin typeface="Arial" pitchFamily="34" charset="0"/>
                <a:ea typeface="ＭＳ Ｐゴシック" pitchFamily="34" charset="-128"/>
              </a:rPr>
              <a:t>Teacher Evaluation in North Carolina</a:t>
            </a:r>
          </a:p>
        </p:txBody>
      </p:sp>
      <p:sp>
        <p:nvSpPr>
          <p:cNvPr id="11267"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Strengthening the Evaluation System?</a:t>
            </a:r>
          </a:p>
        </p:txBody>
      </p:sp>
      <p:sp>
        <p:nvSpPr>
          <p:cNvPr id="13315"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solidFill>
                <a:prstClr val="black"/>
              </a:solidFill>
            </a:endParaRPr>
          </a:p>
        </p:txBody>
      </p:sp>
    </p:spTree>
    <p:extLst>
      <p:ext uri="{BB962C8B-B14F-4D97-AF65-F5344CB8AC3E}">
        <p14:creationId xmlns:p14="http://schemas.microsoft.com/office/powerpoint/2010/main" val="7437735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Multiple Measures to Ensure Accuracy</a:t>
            </a:r>
          </a:p>
        </p:txBody>
      </p:sp>
      <p:graphicFrame>
        <p:nvGraphicFramePr>
          <p:cNvPr id="7" name="Diagram 6"/>
          <p:cNvGraphicFramePr/>
          <p:nvPr>
            <p:extLst/>
          </p:nvPr>
        </p:nvGraphicFramePr>
        <p:xfrm>
          <a:off x="1600200" y="16764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4348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graphicEl>
                                              <a:dgm id="{AF87F8DA-85E5-4D8D-B4AC-4877241B9F7D}"/>
                                            </p:graphicEl>
                                          </p:spTgt>
                                        </p:tgtEl>
                                        <p:attrNameLst>
                                          <p:attrName>style.visibility</p:attrName>
                                        </p:attrNameLst>
                                      </p:cBhvr>
                                      <p:to>
                                        <p:strVal val="visible"/>
                                      </p:to>
                                    </p:set>
                                    <p:animEffect transition="in" filter="fade">
                                      <p:cBhvr>
                                        <p:cTn id="7" dur="500"/>
                                        <p:tgtEl>
                                          <p:spTgt spid="7">
                                            <p:graphicEl>
                                              <a:dgm id="{AF87F8DA-85E5-4D8D-B4AC-4877241B9F7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dgm id="{45D28AB5-3B18-46FE-8D60-A8FF70AAE5EA}"/>
                                            </p:graphicEl>
                                          </p:spTgt>
                                        </p:tgtEl>
                                        <p:attrNameLst>
                                          <p:attrName>style.visibility</p:attrName>
                                        </p:attrNameLst>
                                      </p:cBhvr>
                                      <p:to>
                                        <p:strVal val="visible"/>
                                      </p:to>
                                    </p:set>
                                    <p:animEffect transition="in" filter="fade">
                                      <p:cBhvr>
                                        <p:cTn id="12" dur="500"/>
                                        <p:tgtEl>
                                          <p:spTgt spid="7">
                                            <p:graphicEl>
                                              <a:dgm id="{45D28AB5-3B18-46FE-8D60-A8FF70AAE5EA}"/>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
                                            <p:graphicEl>
                                              <a:dgm id="{EE247BAA-8ECD-4AA5-A76A-99C17BA6B50D}"/>
                                            </p:graphicEl>
                                          </p:spTgt>
                                        </p:tgtEl>
                                        <p:attrNameLst>
                                          <p:attrName>style.visibility</p:attrName>
                                        </p:attrNameLst>
                                      </p:cBhvr>
                                      <p:to>
                                        <p:strVal val="visible"/>
                                      </p:to>
                                    </p:set>
                                    <p:animEffect transition="in" filter="fade">
                                      <p:cBhvr>
                                        <p:cTn id="15" dur="500"/>
                                        <p:tgtEl>
                                          <p:spTgt spid="7">
                                            <p:graphicEl>
                                              <a:dgm id="{EE247BAA-8ECD-4AA5-A76A-99C17BA6B50D}"/>
                                            </p:graphic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
                                            <p:graphicEl>
                                              <a:dgm id="{A3755CA5-4145-4555-80EC-31D8A789DFB6}"/>
                                            </p:graphicEl>
                                          </p:spTgt>
                                        </p:tgtEl>
                                        <p:attrNameLst>
                                          <p:attrName>style.visibility</p:attrName>
                                        </p:attrNameLst>
                                      </p:cBhvr>
                                      <p:to>
                                        <p:strVal val="visible"/>
                                      </p:to>
                                    </p:set>
                                    <p:animEffect transition="in" filter="fade">
                                      <p:cBhvr>
                                        <p:cTn id="18" dur="500"/>
                                        <p:tgtEl>
                                          <p:spTgt spid="7">
                                            <p:graphicEl>
                                              <a:dgm id="{A3755CA5-4145-4555-80EC-31D8A789DFB6}"/>
                                            </p:graphic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graphicEl>
                                              <a:dgm id="{8F188C7D-85FF-478C-A266-5250DCF48A71}"/>
                                            </p:graphicEl>
                                          </p:spTgt>
                                        </p:tgtEl>
                                        <p:attrNameLst>
                                          <p:attrName>style.visibility</p:attrName>
                                        </p:attrNameLst>
                                      </p:cBhvr>
                                      <p:to>
                                        <p:strVal val="visible"/>
                                      </p:to>
                                    </p:set>
                                    <p:animEffect transition="in" filter="fade">
                                      <p:cBhvr>
                                        <p:cTn id="21" dur="500"/>
                                        <p:tgtEl>
                                          <p:spTgt spid="7">
                                            <p:graphicEl>
                                              <a:dgm id="{8F188C7D-85FF-478C-A266-5250DCF48A71}"/>
                                            </p:graphic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
                                            <p:graphicEl>
                                              <a:dgm id="{4C5D51AF-D987-4ED6-BC09-BFB8B97539A2}"/>
                                            </p:graphicEl>
                                          </p:spTgt>
                                        </p:tgtEl>
                                        <p:attrNameLst>
                                          <p:attrName>style.visibility</p:attrName>
                                        </p:attrNameLst>
                                      </p:cBhvr>
                                      <p:to>
                                        <p:strVal val="visible"/>
                                      </p:to>
                                    </p:set>
                                    <p:animEffect transition="in" filter="fade">
                                      <p:cBhvr>
                                        <p:cTn id="24" dur="500"/>
                                        <p:tgtEl>
                                          <p:spTgt spid="7">
                                            <p:graphicEl>
                                              <a:dgm id="{4C5D51AF-D987-4ED6-BC09-BFB8B97539A2}"/>
                                            </p:graphic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7">
                                            <p:graphicEl>
                                              <a:dgm id="{B30CF6F2-27E8-40C3-A2A6-194D425F4CD7}"/>
                                            </p:graphicEl>
                                          </p:spTgt>
                                        </p:tgtEl>
                                        <p:attrNameLst>
                                          <p:attrName>style.visibility</p:attrName>
                                        </p:attrNameLst>
                                      </p:cBhvr>
                                      <p:to>
                                        <p:strVal val="visible"/>
                                      </p:to>
                                    </p:set>
                                    <p:animEffect transition="in" filter="fade">
                                      <p:cBhvr>
                                        <p:cTn id="27" dur="500"/>
                                        <p:tgtEl>
                                          <p:spTgt spid="7">
                                            <p:graphicEl>
                                              <a:dgm id="{B30CF6F2-27E8-40C3-A2A6-194D425F4CD7}"/>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graphicEl>
                                              <a:dgm id="{3EE80169-1134-4C34-8AC0-C206419B690D}"/>
                                            </p:graphicEl>
                                          </p:spTgt>
                                        </p:tgtEl>
                                        <p:attrNameLst>
                                          <p:attrName>style.visibility</p:attrName>
                                        </p:attrNameLst>
                                      </p:cBhvr>
                                      <p:to>
                                        <p:strVal val="visible"/>
                                      </p:to>
                                    </p:set>
                                    <p:animEffect transition="in" filter="fade">
                                      <p:cBhvr>
                                        <p:cTn id="32" dur="500"/>
                                        <p:tgtEl>
                                          <p:spTgt spid="7">
                                            <p:graphicEl>
                                              <a:dgm id="{3EE80169-1134-4C34-8AC0-C206419B690D}"/>
                                            </p:graphic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graphicEl>
                                              <a:dgm id="{C8B56BD0-A252-4B57-854B-B8B534249F09}"/>
                                            </p:graphicEl>
                                          </p:spTgt>
                                        </p:tgtEl>
                                        <p:attrNameLst>
                                          <p:attrName>style.visibility</p:attrName>
                                        </p:attrNameLst>
                                      </p:cBhvr>
                                      <p:to>
                                        <p:strVal val="visible"/>
                                      </p:to>
                                    </p:set>
                                    <p:animEffect transition="in" filter="fade">
                                      <p:cBhvr>
                                        <p:cTn id="35" dur="500"/>
                                        <p:tgtEl>
                                          <p:spTgt spid="7">
                                            <p:graphicEl>
                                              <a:dgm id="{C8B56BD0-A252-4B57-854B-B8B534249F09}"/>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graphicEl>
                                              <a:dgm id="{D2A76DB8-C205-482E-A704-E849C16A7BC5}"/>
                                            </p:graphicEl>
                                          </p:spTgt>
                                        </p:tgtEl>
                                        <p:attrNameLst>
                                          <p:attrName>style.visibility</p:attrName>
                                        </p:attrNameLst>
                                      </p:cBhvr>
                                      <p:to>
                                        <p:strVal val="visible"/>
                                      </p:to>
                                    </p:set>
                                    <p:animEffect transition="in" filter="fade">
                                      <p:cBhvr>
                                        <p:cTn id="40" dur="500"/>
                                        <p:tgtEl>
                                          <p:spTgt spid="7">
                                            <p:graphicEl>
                                              <a:dgm id="{D2A76DB8-C205-482E-A704-E849C16A7BC5}"/>
                                            </p:graphic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7">
                                            <p:graphicEl>
                                              <a:dgm id="{4CAFDDB8-C419-4E1A-B8F2-B828174F7E7F}"/>
                                            </p:graphicEl>
                                          </p:spTgt>
                                        </p:tgtEl>
                                        <p:attrNameLst>
                                          <p:attrName>style.visibility</p:attrName>
                                        </p:attrNameLst>
                                      </p:cBhvr>
                                      <p:to>
                                        <p:strVal val="visible"/>
                                      </p:to>
                                    </p:set>
                                    <p:animEffect transition="in" filter="fade">
                                      <p:cBhvr>
                                        <p:cTn id="43" dur="500"/>
                                        <p:tgtEl>
                                          <p:spTgt spid="7">
                                            <p:graphicEl>
                                              <a:dgm id="{4CAFDDB8-C419-4E1A-B8F2-B828174F7E7F}"/>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7">
                                            <p:graphicEl>
                                              <a:dgm id="{F7CA8342-A37C-4FC2-8906-D00FF5F837BF}"/>
                                            </p:graphicEl>
                                          </p:spTgt>
                                        </p:tgtEl>
                                        <p:attrNameLst>
                                          <p:attrName>style.visibility</p:attrName>
                                        </p:attrNameLst>
                                      </p:cBhvr>
                                      <p:to>
                                        <p:strVal val="visible"/>
                                      </p:to>
                                    </p:set>
                                    <p:animEffect transition="in" filter="fade">
                                      <p:cBhvr>
                                        <p:cTn id="48" dur="500"/>
                                        <p:tgtEl>
                                          <p:spTgt spid="7">
                                            <p:graphicEl>
                                              <a:dgm id="{F7CA8342-A37C-4FC2-8906-D00FF5F837BF}"/>
                                            </p:graphicEl>
                                          </p:spTgt>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7">
                                            <p:graphicEl>
                                              <a:dgm id="{8FFE4A8F-C807-4A0A-B41B-58C4EB5B36CF}"/>
                                            </p:graphicEl>
                                          </p:spTgt>
                                        </p:tgtEl>
                                        <p:attrNameLst>
                                          <p:attrName>style.visibility</p:attrName>
                                        </p:attrNameLst>
                                      </p:cBhvr>
                                      <p:to>
                                        <p:strVal val="visible"/>
                                      </p:to>
                                    </p:set>
                                    <p:animEffect transition="in" filter="fade">
                                      <p:cBhvr>
                                        <p:cTn id="51" dur="500"/>
                                        <p:tgtEl>
                                          <p:spTgt spid="7">
                                            <p:graphicEl>
                                              <a:dgm id="{8FFE4A8F-C807-4A0A-B41B-58C4EB5B36C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 Comments, and </a:t>
            </a:r>
            <a:br>
              <a:rPr lang="en-US" dirty="0"/>
            </a:br>
            <a:r>
              <a:rPr lang="en-US" dirty="0"/>
              <a:t>Feedback</a:t>
            </a:r>
          </a:p>
        </p:txBody>
      </p:sp>
      <p:sp>
        <p:nvSpPr>
          <p:cNvPr id="3" name="Content Placeholder 2"/>
          <p:cNvSpPr>
            <a:spLocks noGrp="1"/>
          </p:cNvSpPr>
          <p:nvPr>
            <p:ph idx="1"/>
          </p:nvPr>
        </p:nvSpPr>
        <p:spPr/>
        <p:txBody>
          <a:bodyPr/>
          <a:lstStyle/>
          <a:p>
            <a:pPr marL="0" indent="0" algn="ctr">
              <a:buNone/>
            </a:pPr>
            <a:endParaRPr lang="en-US" dirty="0"/>
          </a:p>
          <a:p>
            <a:pPr marL="0" indent="0" algn="ctr">
              <a:buNone/>
            </a:pPr>
            <a:r>
              <a:rPr lang="en-US" dirty="0"/>
              <a:t>Thomas R. Tomberlin</a:t>
            </a:r>
          </a:p>
          <a:p>
            <a:pPr marL="0" indent="0" algn="ctr">
              <a:buNone/>
            </a:pPr>
            <a:r>
              <a:rPr lang="en-US" dirty="0"/>
              <a:t>Director, District HR Support</a:t>
            </a:r>
          </a:p>
          <a:p>
            <a:pPr marL="0" indent="0" algn="ctr">
              <a:buNone/>
            </a:pPr>
            <a:r>
              <a:rPr lang="en-US" dirty="0">
                <a:hlinkClick r:id="rId2"/>
              </a:rPr>
              <a:t>thomas.tomberlin@dpi.nc.gov</a:t>
            </a:r>
            <a:endParaRPr lang="en-US" dirty="0"/>
          </a:p>
          <a:p>
            <a:pPr marL="0" indent="0" algn="ctr">
              <a:buNone/>
            </a:pPr>
            <a:r>
              <a:rPr lang="en-US" dirty="0"/>
              <a:t>919-807-3440</a:t>
            </a:r>
          </a:p>
        </p:txBody>
      </p:sp>
      <p:sp>
        <p:nvSpPr>
          <p:cNvPr id="14339" name=" 2"/>
          <p:cNvSpPr>
            <a:spLocks noGrp="1"/>
          </p:cNvSpPr>
          <p:nvPr/>
        </p:nvSpPr>
        <p:spPr bwMode="auto">
          <a:xfrm>
            <a:off x="2819400" y="1600200"/>
            <a:ext cx="6019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and School Growth</a:t>
            </a:r>
          </a:p>
        </p:txBody>
      </p:sp>
      <p:sp>
        <p:nvSpPr>
          <p:cNvPr id="3" name="Content Placeholder 2"/>
          <p:cNvSpPr>
            <a:spLocks noGrp="1"/>
          </p:cNvSpPr>
          <p:nvPr>
            <p:ph idx="1"/>
          </p:nvPr>
        </p:nvSpPr>
        <p:spPr/>
        <p:txBody>
          <a:bodyPr/>
          <a:lstStyle/>
          <a:p>
            <a:r>
              <a:rPr lang="en-US" sz="1400" dirty="0"/>
              <a:t>STUDENT GROWTH: Teachers contribute to the academic success of students. </a:t>
            </a:r>
          </a:p>
          <a:p>
            <a:r>
              <a:rPr lang="en-US" sz="1400" dirty="0"/>
              <a:t>The work of the teacher results in acceptable, measurable progress for students based on established performance expectations using appropriate data to demonstrate growth. It is the intent of the State Board of Education to provide educators a state-wide, standardized measure of student growth for the purpose of promoting professional growth for educators, guiding school improvement efforts, and informing educator evaluation processes.</a:t>
            </a:r>
          </a:p>
          <a:p>
            <a:r>
              <a:rPr lang="en-US" sz="1400" i="1" dirty="0">
                <a:solidFill>
                  <a:srgbClr val="FF0000"/>
                </a:solidFill>
              </a:rPr>
              <a:t>Beginning with the 2016-2017 school year, Student Growth will no longer be a stand-alone standard in the NC teacher evaluation process.  All processes related to the determination of student growth estimates for teachers and schools will continue.</a:t>
            </a:r>
          </a:p>
          <a:p>
            <a:r>
              <a:rPr lang="en-US" sz="1400" dirty="0"/>
              <a:t>Determining Student Growth with Statewide Method</a:t>
            </a:r>
          </a:p>
          <a:p>
            <a:r>
              <a:rPr lang="en-US" sz="1400" dirty="0"/>
              <a:t>A teacher’s rating on the student growth measure is determined by a student growth value as calculated by the statewide growth model for educator effectiveness.  The measures of student learning - End-of-Course assessments, End-of-Grade assessments, Career and Technical Education Post-Assessments, NC Final Exams, K-3 Checkpoints, and Analysis of Student Work provide the student data used to calculate the growth value or performance rating.</a:t>
            </a:r>
          </a:p>
          <a:p>
            <a:r>
              <a:rPr lang="en-US" sz="1400" dirty="0"/>
              <a:t>See NCSBE policy EVAL-030 for similar language regarding School Growth</a:t>
            </a:r>
          </a:p>
          <a:p>
            <a:pPr marL="0" indent="0" algn="r">
              <a:buNone/>
            </a:pPr>
            <a:r>
              <a:rPr lang="en-US" sz="1100" dirty="0"/>
              <a:t>North Carolina State Board of Education Policy EVAL-006, Revised 2016-04-07</a:t>
            </a:r>
            <a:endParaRPr lang="en-US" sz="1400" dirty="0"/>
          </a:p>
        </p:txBody>
      </p:sp>
    </p:spTree>
    <p:extLst>
      <p:ext uri="{BB962C8B-B14F-4D97-AF65-F5344CB8AC3E}">
        <p14:creationId xmlns:p14="http://schemas.microsoft.com/office/powerpoint/2010/main" val="7217417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Measuring Teacher Effectiveness</a:t>
            </a:r>
          </a:p>
        </p:txBody>
      </p:sp>
      <p:sp>
        <p:nvSpPr>
          <p:cNvPr id="3" name="Content Placeholder 2"/>
          <p:cNvSpPr>
            <a:spLocks noGrp="1"/>
          </p:cNvSpPr>
          <p:nvPr>
            <p:ph idx="1"/>
          </p:nvPr>
        </p:nvSpPr>
        <p:spPr/>
        <p:txBody>
          <a:bodyPr/>
          <a:lstStyle/>
          <a:p>
            <a:r>
              <a:rPr lang="en-US" sz="1800" dirty="0"/>
              <a:t>Although student and school growth no longer has a direct impact on a teacher’s or administrator’s evaluation, the state will continue to develop a measure of teacher and administrator effectiveness that incorporates growth.</a:t>
            </a:r>
          </a:p>
          <a:p>
            <a:r>
              <a:rPr lang="en-US" sz="1800" dirty="0"/>
              <a:t>The state will continue to report to the federal and state governments the percentage of teachers and administrators in the categories of Highly Effective, Effective, and In Need of Improvement.</a:t>
            </a:r>
          </a:p>
          <a:p>
            <a:r>
              <a:rPr lang="en-US" sz="1800" dirty="0"/>
              <a:t>The NC State Board of Education will continue to use the effectiveness status of teachers to populate measures in its strategic plan.</a:t>
            </a:r>
          </a:p>
          <a:p>
            <a:r>
              <a:rPr lang="en-US" sz="1800" dirty="0"/>
              <a:t>Given that student and school growth is no longer tied to an individual’s evaluation, the state will calculate three year averages for teachers and administrators regardless of whether the employee changes districts.</a:t>
            </a:r>
          </a:p>
          <a:p>
            <a:r>
              <a:rPr lang="en-US" sz="1800" dirty="0"/>
              <a:t>Student and school growth (both single and three year measures) will continue to be used for research and analytic purposes.</a:t>
            </a:r>
          </a:p>
        </p:txBody>
      </p:sp>
    </p:spTree>
    <p:extLst>
      <p:ext uri="{BB962C8B-B14F-4D97-AF65-F5344CB8AC3E}">
        <p14:creationId xmlns:p14="http://schemas.microsoft.com/office/powerpoint/2010/main" val="3903122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Teacher Effectiveness and Charter Schools</a:t>
            </a:r>
          </a:p>
        </p:txBody>
      </p:sp>
      <p:sp>
        <p:nvSpPr>
          <p:cNvPr id="3" name="Content Placeholder 2"/>
          <p:cNvSpPr>
            <a:spLocks noGrp="1"/>
          </p:cNvSpPr>
          <p:nvPr>
            <p:ph idx="1"/>
          </p:nvPr>
        </p:nvSpPr>
        <p:spPr/>
        <p:txBody>
          <a:bodyPr/>
          <a:lstStyle/>
          <a:p>
            <a:r>
              <a:rPr lang="en-US" sz="1800" dirty="0"/>
              <a:t>Charter schools are required to administer EOG/EOCs by SBE policy.</a:t>
            </a:r>
          </a:p>
          <a:p>
            <a:r>
              <a:rPr lang="en-US" sz="1800" dirty="0"/>
              <a:t>Charter schools may administer NCFEs and Reading 3D at their discretion.  If a charter uses these assessments, they also agree to use the results in the state’s growth model for schools and teachers.</a:t>
            </a:r>
          </a:p>
          <a:p>
            <a:r>
              <a:rPr lang="en-US" sz="1800" dirty="0"/>
              <a:t>Charter schools must complete roster verification for any state assessments that they administer.</a:t>
            </a:r>
          </a:p>
          <a:p>
            <a:r>
              <a:rPr lang="en-US" sz="1800" dirty="0"/>
              <a:t>Beginning with the 2018-19 school year, teachers, school administrators, and district administrators will be required to affirm that rosters are accurate to the best of the individual’s knowledge.</a:t>
            </a:r>
          </a:p>
          <a:p>
            <a:r>
              <a:rPr lang="en-US" sz="1800" dirty="0"/>
              <a:t>Charter school must verify that licensed teachers are “proficient” or better on their summative evaluation in order to renew a continuing license.</a:t>
            </a:r>
          </a:p>
        </p:txBody>
      </p:sp>
    </p:spTree>
    <p:extLst>
      <p:ext uri="{BB962C8B-B14F-4D97-AF65-F5344CB8AC3E}">
        <p14:creationId xmlns:p14="http://schemas.microsoft.com/office/powerpoint/2010/main" val="536513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Growth in Educator Evaluation</a:t>
            </a:r>
          </a:p>
        </p:txBody>
      </p:sp>
      <p:graphicFrame>
        <p:nvGraphicFramePr>
          <p:cNvPr id="4" name="Content Placeholder 3"/>
          <p:cNvGraphicFramePr>
            <a:graphicFrameLocks noGrp="1"/>
          </p:cNvGraphicFramePr>
          <p:nvPr>
            <p:ph idx="1"/>
            <p:extLst/>
          </p:nvPr>
        </p:nvGraphicFramePr>
        <p:xfrm>
          <a:off x="304800" y="1524000"/>
          <a:ext cx="8534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42269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EVAAS Growth</a:t>
            </a:r>
          </a:p>
        </p:txBody>
      </p:sp>
      <p:sp>
        <p:nvSpPr>
          <p:cNvPr id="13315" name=" 2"/>
          <p:cNvSpPr>
            <a:spLocks noGrp="1"/>
          </p:cNvSpPr>
          <p:nvPr/>
        </p:nvSpPr>
        <p:spPr bwMode="auto">
          <a:xfrm>
            <a:off x="6324600" y="1371600"/>
            <a:ext cx="2514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endParaRPr lang="en-US" alt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Student Growth</a:t>
            </a:r>
          </a:p>
        </p:txBody>
      </p:sp>
      <p:graphicFrame>
        <p:nvGraphicFramePr>
          <p:cNvPr id="11" name="Diagram 10"/>
          <p:cNvGraphicFramePr/>
          <p:nvPr>
            <p:extLst>
              <p:ext uri="{D42A27DB-BD31-4B8C-83A1-F6EECF244321}">
                <p14:modId xmlns:p14="http://schemas.microsoft.com/office/powerpoint/2010/main" val="3134080148"/>
              </p:ext>
            </p:extLst>
          </p:nvPr>
        </p:nvGraphicFramePr>
        <p:xfrm>
          <a:off x="609600" y="1399750"/>
          <a:ext cx="8153400" cy="2181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2" name="Diagram 11"/>
          <p:cNvGraphicFramePr/>
          <p:nvPr>
            <p:extLst>
              <p:ext uri="{D42A27DB-BD31-4B8C-83A1-F6EECF244321}">
                <p14:modId xmlns:p14="http://schemas.microsoft.com/office/powerpoint/2010/main" val="11573207"/>
              </p:ext>
            </p:extLst>
          </p:nvPr>
        </p:nvGraphicFramePr>
        <p:xfrm>
          <a:off x="381000" y="3886200"/>
          <a:ext cx="8458200" cy="2209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835274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Estimating Student Growth</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2133600"/>
            <a:ext cx="8229600" cy="3733800"/>
          </a:xfrm>
          <a:prstGeom prst="rect">
            <a:avLst/>
          </a:prstGeom>
        </p:spPr>
      </p:pic>
      <p:cxnSp>
        <p:nvCxnSpPr>
          <p:cNvPr id="13" name="Straight Connector 12"/>
          <p:cNvCxnSpPr/>
          <p:nvPr/>
        </p:nvCxnSpPr>
        <p:spPr bwMode="auto">
          <a:xfrm flipV="1">
            <a:off x="2514600" y="2133600"/>
            <a:ext cx="0" cy="32004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14" name="Straight Connector 13"/>
          <p:cNvCxnSpPr/>
          <p:nvPr/>
        </p:nvCxnSpPr>
        <p:spPr bwMode="auto">
          <a:xfrm flipV="1">
            <a:off x="6781800" y="2057400"/>
            <a:ext cx="0" cy="3200400"/>
          </a:xfrm>
          <a:prstGeom prst="line">
            <a:avLst/>
          </a:prstGeom>
          <a:solidFill>
            <a:schemeClr val="accent1"/>
          </a:solidFill>
          <a:ln w="19050" cap="flat" cmpd="sng" algn="ctr">
            <a:solidFill>
              <a:schemeClr val="accent2">
                <a:lumMod val="50000"/>
              </a:schemeClr>
            </a:solidFill>
            <a:prstDash val="solid"/>
            <a:round/>
            <a:headEnd type="none" w="med" len="med"/>
            <a:tailEnd type="none" w="med" len="med"/>
          </a:ln>
          <a:effectLst/>
        </p:spPr>
      </p:cxnSp>
      <p:sp>
        <p:nvSpPr>
          <p:cNvPr id="15" name="TextBox 14"/>
          <p:cNvSpPr txBox="1"/>
          <p:nvPr/>
        </p:nvSpPr>
        <p:spPr>
          <a:xfrm>
            <a:off x="228600" y="1460212"/>
            <a:ext cx="2286000" cy="584775"/>
          </a:xfrm>
          <a:prstGeom prst="rect">
            <a:avLst/>
          </a:prstGeom>
          <a:noFill/>
        </p:spPr>
        <p:txBody>
          <a:bodyPr wrap="square" rtlCol="0">
            <a:spAutoFit/>
          </a:bodyPr>
          <a:lstStyle/>
          <a:p>
            <a:pPr algn="ctr"/>
            <a:r>
              <a:rPr lang="en-US" sz="1600" dirty="0">
                <a:solidFill>
                  <a:srgbClr val="FF0000"/>
                </a:solidFill>
              </a:rPr>
              <a:t>Does Not Meet Expected Growth</a:t>
            </a:r>
          </a:p>
        </p:txBody>
      </p:sp>
      <p:sp>
        <p:nvSpPr>
          <p:cNvPr id="16" name="TextBox 15"/>
          <p:cNvSpPr txBox="1"/>
          <p:nvPr/>
        </p:nvSpPr>
        <p:spPr>
          <a:xfrm>
            <a:off x="2514600" y="1488521"/>
            <a:ext cx="4267200" cy="461665"/>
          </a:xfrm>
          <a:prstGeom prst="rect">
            <a:avLst/>
          </a:prstGeom>
          <a:noFill/>
        </p:spPr>
        <p:txBody>
          <a:bodyPr wrap="square" rtlCol="0">
            <a:spAutoFit/>
          </a:bodyPr>
          <a:lstStyle/>
          <a:p>
            <a:pPr algn="ctr"/>
            <a:r>
              <a:rPr lang="en-US" dirty="0">
                <a:solidFill>
                  <a:srgbClr val="00B050"/>
                </a:solidFill>
              </a:rPr>
              <a:t>Meets Expected Growth</a:t>
            </a:r>
          </a:p>
        </p:txBody>
      </p:sp>
      <p:sp>
        <p:nvSpPr>
          <p:cNvPr id="17" name="TextBox 16"/>
          <p:cNvSpPr txBox="1"/>
          <p:nvPr/>
        </p:nvSpPr>
        <p:spPr>
          <a:xfrm>
            <a:off x="6858000" y="1457118"/>
            <a:ext cx="2133600" cy="584775"/>
          </a:xfrm>
          <a:prstGeom prst="rect">
            <a:avLst/>
          </a:prstGeom>
          <a:noFill/>
        </p:spPr>
        <p:txBody>
          <a:bodyPr wrap="square" rtlCol="0">
            <a:spAutoFit/>
          </a:bodyPr>
          <a:lstStyle/>
          <a:p>
            <a:pPr algn="ctr"/>
            <a:r>
              <a:rPr lang="en-US" sz="1600" dirty="0">
                <a:solidFill>
                  <a:schemeClr val="accent2">
                    <a:lumMod val="50000"/>
                  </a:schemeClr>
                </a:solidFill>
              </a:rPr>
              <a:t>Exceeds Expected Growth</a:t>
            </a:r>
          </a:p>
        </p:txBody>
      </p:sp>
    </p:spTree>
    <p:extLst>
      <p:ext uri="{BB962C8B-B14F-4D97-AF65-F5344CB8AC3E}">
        <p14:creationId xmlns:p14="http://schemas.microsoft.com/office/powerpoint/2010/main" val="920450940"/>
      </p:ext>
    </p:extLst>
  </p:cSld>
  <p:clrMapOvr>
    <a:masterClrMapping/>
  </p:clrMapOvr>
</p:sld>
</file>

<file path=ppt/theme/theme1.xml><?xml version="1.0" encoding="utf-8"?>
<a:theme xmlns:a="http://schemas.openxmlformats.org/drawingml/2006/main" name="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Blank Presentation">
  <a:themeElements>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Blank Presentation">
      <a:majorFont>
        <a:latin typeface="Arial Bold"/>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1844</TotalTime>
  <Words>1082</Words>
  <Application>Microsoft Office PowerPoint</Application>
  <PresentationFormat>On-screen Show (4:3)</PresentationFormat>
  <Paragraphs>178</Paragraphs>
  <Slides>22</Slides>
  <Notes>4</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22</vt:i4>
      </vt:variant>
    </vt:vector>
  </HeadingPairs>
  <TitlesOfParts>
    <vt:vector size="32" baseType="lpstr">
      <vt:lpstr>ＭＳ Ｐゴシック</vt:lpstr>
      <vt:lpstr>Arial</vt:lpstr>
      <vt:lpstr>Arial Bold</vt:lpstr>
      <vt:lpstr>Calibri</vt:lpstr>
      <vt:lpstr>Blank Presentation</vt:lpstr>
      <vt:lpstr>Custom Design</vt:lpstr>
      <vt:lpstr>2_Custom Design</vt:lpstr>
      <vt:lpstr>1_Custom Design</vt:lpstr>
      <vt:lpstr>3_Custom Design</vt:lpstr>
      <vt:lpstr>1_Blank Presentation</vt:lpstr>
      <vt:lpstr>Tom Tomberlin Director, School Research, Data, and Reporting  June 13, 2018</vt:lpstr>
      <vt:lpstr>Teacher Evaluation in North Carolina</vt:lpstr>
      <vt:lpstr>Student and School Growth</vt:lpstr>
      <vt:lpstr>Measuring Teacher Effectiveness</vt:lpstr>
      <vt:lpstr>Teacher Effectiveness and Charter Schools</vt:lpstr>
      <vt:lpstr>Growth in Educator Evaluation</vt:lpstr>
      <vt:lpstr>Understanding EVAAS Growth</vt:lpstr>
      <vt:lpstr>Estimating Student Growth</vt:lpstr>
      <vt:lpstr>Estimating Student Growth</vt:lpstr>
      <vt:lpstr>Proficiency and EVAAS</vt:lpstr>
      <vt:lpstr>Does Evaluation Matter?</vt:lpstr>
      <vt:lpstr>Does Evaluation Matter?</vt:lpstr>
      <vt:lpstr>PowerPoint Presentation</vt:lpstr>
      <vt:lpstr>PowerPoint Presentation</vt:lpstr>
      <vt:lpstr>PowerPoint Presentation</vt:lpstr>
      <vt:lpstr>PowerPoint Presentation</vt:lpstr>
      <vt:lpstr>PowerPoint Presentation</vt:lpstr>
      <vt:lpstr>Evaluation and Change in Growth</vt:lpstr>
      <vt:lpstr>Average Index Score of Teachers </vt:lpstr>
      <vt:lpstr>Strengthening the Evaluation System?</vt:lpstr>
      <vt:lpstr>Multiple Measures to Ensure Accuracy</vt:lpstr>
      <vt:lpstr>Questions, Comments, and  Feedback</vt:lpstr>
    </vt:vector>
  </TitlesOfParts>
  <Company>Allison Eargle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Allison Eargle</dc:creator>
  <cp:lastModifiedBy>Kebbler Williams</cp:lastModifiedBy>
  <cp:revision>126</cp:revision>
  <dcterms:created xsi:type="dcterms:W3CDTF">2009-10-06T17:35:03Z</dcterms:created>
  <dcterms:modified xsi:type="dcterms:W3CDTF">2018-06-08T20:40:33Z</dcterms:modified>
</cp:coreProperties>
</file>