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4" r:id="rId4"/>
    <p:sldMasterId id="2147483675" r:id="rId5"/>
    <p:sldMasterId id="2147483676" r:id="rId6"/>
    <p:sldMasterId id="2147483677"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1.xml"/><Relationship Id="rId7" Type="http://schemas.openxmlformats.org/officeDocument/2006/relationships/slideMaster" Target="slideMasters/slideMaster4.xml"/><Relationship Id="rId8" Type="http://schemas.openxmlformats.org/officeDocument/2006/relationships/notesMaster" Target="notesMasters/notesMaster1.xml"/><Relationship Id="rId11" Type="http://schemas.openxmlformats.org/officeDocument/2006/relationships/slide" Target="slides/slide3.xml"/><Relationship Id="rId10" Type="http://schemas.openxmlformats.org/officeDocument/2006/relationships/slide" Target="slides/slide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ncpublicschools.org/curriculum/" TargetMode="External"/><Relationship Id="rId3" Type="http://schemas.openxmlformats.org/officeDocument/2006/relationships/hyperlink" Target="http://www.ncpublicschools.org/curriculum/"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tateboard.ncpublicschools.gov/policy-manual/standard-course-of-study/copy_of_standard-course-of-study-curriculum-development-process" TargetMode="External"/><Relationship Id="rId3" Type="http://schemas.openxmlformats.org/officeDocument/2006/relationships/hyperlink" Target="https://stateboard.ncpublicschools.gov/policy-manual/standard-course-of-study/copy_of_standard-course-of-study-curriculum-development-process"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tateboard.ncpublicschools.gov/policy-manual/Graduation-Related-Policies/copy3_of_state-graduation-requirements" TargetMode="External"/><Relationship Id="rId3" Type="http://schemas.openxmlformats.org/officeDocument/2006/relationships/hyperlink" Target="http://www.ncpublicschools.org/docs/curriculum/mathematics/scos/math-options-chart.pdf"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The primary purpose of the K-12 Standards, Curriculum, and Instruction Division is to serve as the authoritative source for the review, revision, and support for implementation of state content standards in the </a:t>
            </a:r>
            <a:r>
              <a:rPr b="1" i="1" lang="en-US" sz="1100">
                <a:solidFill>
                  <a:schemeClr val="dk1"/>
                </a:solidFill>
              </a:rPr>
              <a:t>North Carolina Standard Course of Study</a:t>
            </a:r>
            <a:r>
              <a:rPr lang="en-US" sz="1100">
                <a:solidFill>
                  <a:schemeClr val="dk1"/>
                </a:solidFill>
              </a:rPr>
              <a:t> in the areas of </a:t>
            </a:r>
            <a:r>
              <a:rPr b="1" lang="en-US" sz="1100">
                <a:solidFill>
                  <a:schemeClr val="dk1"/>
                </a:solidFill>
              </a:rPr>
              <a:t>Arts Education (Dance, Music, Theatre Arts, and Visual Arts), English Language Arts, English Language Development, Guidance, Healthful Living (Health and Physical Education), Mathematics, Science, Social Studies, </a:t>
            </a:r>
            <a:r>
              <a:rPr lang="en-US" sz="1100">
                <a:solidFill>
                  <a:schemeClr val="dk1"/>
                </a:solidFill>
              </a:rPr>
              <a:t>and </a:t>
            </a:r>
            <a:r>
              <a:rPr b="1" lang="en-US" sz="1100">
                <a:solidFill>
                  <a:schemeClr val="dk1"/>
                </a:solidFill>
              </a:rPr>
              <a:t>World Languages</a:t>
            </a:r>
            <a:r>
              <a:rPr lang="en-US" sz="1100">
                <a:solidFill>
                  <a:schemeClr val="dk1"/>
                </a:solidFill>
              </a:rPr>
              <a:t>.</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The Division additionally supports multiple legislative and grant-related programs, initiatives, and reporting requirements, related to the federal Every Student Succeeds Act (ESSA); Title III, Part A (English Language Acquisition); Title V (Sexual Risk Avoidance); CDC Physical Activity, Physical Education, Nutrition, and Chronic Disease Management; Specialized Instructional Support Personnel; and state legislative and policy requirements related to areas such as Character Education, English Learners, Global Education, Healthy Active Children, Middle School Athletics, and STEM.</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The Division provides leadership for equity and access to support and tools for standards and program implementation, collaboration and engagement with internal and external stakeholders, (including cross-area work groups around materials adoption/alignment, assessments, district and regional support), and professional learning and support for grades K-12 in order to realize the State Board of Education vision that every public school student will graduate ready for post-secondary education and work, prepared to be a globally engaged and productive citizen through access to needed resources and rigor. The Division is organized in four primary sections, as illustrated on the left.</a:t>
            </a:r>
            <a:endParaRPr sz="1100">
              <a:solidFill>
                <a:schemeClr val="dk1"/>
              </a:solidFill>
            </a:endParaRPr>
          </a:p>
          <a:p>
            <a:pPr indent="0" lvl="0" marL="0" rtl="0" algn="l">
              <a:lnSpc>
                <a:spcPct val="100000"/>
              </a:lnSpc>
              <a:spcBef>
                <a:spcPts val="0"/>
              </a:spcBef>
              <a:spcAft>
                <a:spcPts val="0"/>
              </a:spcAft>
              <a:buSzPts val="1400"/>
              <a:buNone/>
            </a:pPr>
            <a:r>
              <a:t/>
            </a:r>
            <a:endParaRPr/>
          </a:p>
        </p:txBody>
      </p:sp>
      <p:sp>
        <p:nvSpPr>
          <p:cNvPr id="157" name="Google Shape;15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25" name="Google Shape;22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31" name="Google Shape;23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37" name="Google Shape;23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43" name="Google Shape;24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p1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9" name="Google Shape;24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55" name="Google Shape;255;p1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6" name="Google Shape;256;p1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p1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62" name="Google Shape;262;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6" name="Shape 266"/>
        <p:cNvGrpSpPr/>
        <p:nvPr/>
      </p:nvGrpSpPr>
      <p:grpSpPr>
        <a:xfrm>
          <a:off x="0" y="0"/>
          <a:ext cx="0" cy="0"/>
          <a:chOff x="0" y="0"/>
          <a:chExt cx="0" cy="0"/>
        </a:xfrm>
      </p:grpSpPr>
      <p:sp>
        <p:nvSpPr>
          <p:cNvPr id="267" name="Google Shape;267;g878f717429_1_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8" name="Google Shape;268;g878f717429_1_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sz="1150">
                <a:solidFill>
                  <a:srgbClr val="212121"/>
                </a:solidFill>
              </a:rPr>
              <a:t>The language diversity map is an overview of the languages other than English that are spoken in homes across the state.</a:t>
            </a:r>
            <a:endParaRPr/>
          </a:p>
        </p:txBody>
      </p:sp>
      <p:sp>
        <p:nvSpPr>
          <p:cNvPr id="269" name="Google Shape;269;g878f717429_1_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3" name="Shape 273"/>
        <p:cNvGrpSpPr/>
        <p:nvPr/>
      </p:nvGrpSpPr>
      <p:grpSpPr>
        <a:xfrm>
          <a:off x="0" y="0"/>
          <a:ext cx="0" cy="0"/>
          <a:chOff x="0" y="0"/>
          <a:chExt cx="0" cy="0"/>
        </a:xfrm>
      </p:grpSpPr>
      <p:sp>
        <p:nvSpPr>
          <p:cNvPr id="274" name="Google Shape;27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75" name="Google Shape;275;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6" name="Google Shape;276;p21: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sz="1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p2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2" name="Google Shape;282;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
            <a:headEnd len="sm" w="sm" type="none"/>
            <a:tailEnd len="sm" w="sm" type="none"/>
          </a:ln>
        </p:spPr>
      </p:sp>
      <p:sp>
        <p:nvSpPr>
          <p:cNvPr id="163" name="Google Shape;163;p2:notes"/>
          <p:cNvSpPr txBox="1"/>
          <p:nvPr>
            <p:ph idx="1" type="body"/>
          </p:nvPr>
        </p:nvSpPr>
        <p:spPr>
          <a:xfrm>
            <a:off x="914400" y="4343400"/>
            <a:ext cx="50292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Arial"/>
              <a:buNone/>
            </a:pPr>
            <a:r>
              <a:t/>
            </a:r>
            <a:endParaRPr/>
          </a:p>
        </p:txBody>
      </p:sp>
      <p:sp>
        <p:nvSpPr>
          <p:cNvPr id="164" name="Google Shape;164;p2: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000000"/>
              </a:buClr>
              <a:buSzPts val="35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p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Visit the site to access materials and resources for all areas.</a:t>
            </a:r>
            <a:endParaRPr/>
          </a:p>
        </p:txBody>
      </p:sp>
      <p:sp>
        <p:nvSpPr>
          <p:cNvPr id="288" name="Google Shape;28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2" name="Shape 302"/>
        <p:cNvGrpSpPr/>
        <p:nvPr/>
      </p:nvGrpSpPr>
      <p:grpSpPr>
        <a:xfrm>
          <a:off x="0" y="0"/>
          <a:ext cx="0" cy="0"/>
          <a:chOff x="0" y="0"/>
          <a:chExt cx="0" cy="0"/>
        </a:xfrm>
      </p:grpSpPr>
      <p:sp>
        <p:nvSpPr>
          <p:cNvPr id="303" name="Google Shape;303;g87830daf39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87830daf39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5" name="Google Shape;305;g87830daf39_0_0:notes"/>
          <p:cNvSpPr txBox="1"/>
          <p:nvPr>
            <p:ph idx="12" type="sldNum"/>
          </p:nvPr>
        </p:nvSpPr>
        <p:spPr>
          <a:xfrm>
            <a:off x="3886200" y="8686800"/>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p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2" name="Google Shape;17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p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8" name="Google Shape;178;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In November 2018, SC&amp;I reorganized into these 4 sections.</a:t>
            </a:r>
            <a:endParaRPr/>
          </a:p>
        </p:txBody>
      </p:sp>
      <p:sp>
        <p:nvSpPr>
          <p:cNvPr id="183" name="Google Shape;183;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North Carolina's </a:t>
            </a:r>
            <a:r>
              <a:rPr i="1" lang="en-US" sz="1100">
                <a:solidFill>
                  <a:schemeClr val="dk1"/>
                </a:solidFill>
              </a:rPr>
              <a:t>Standard Course of Study</a:t>
            </a:r>
            <a:r>
              <a:rPr lang="en-US" sz="1100">
                <a:solidFill>
                  <a:schemeClr val="dk1"/>
                </a:solidFill>
              </a:rPr>
              <a:t> defines the appropriate content standards for each grade level and each high school course to provide a uniform set of learning standards for every public school in North Carolina. These standards define what students know and should be able to do.</a:t>
            </a:r>
            <a:endParaRPr sz="1100">
              <a:solidFill>
                <a:schemeClr val="dk1"/>
              </a:solidFill>
            </a:endParaRPr>
          </a:p>
          <a:p>
            <a:pPr indent="0" lvl="0" marL="0" rtl="0" algn="l">
              <a:lnSpc>
                <a:spcPct val="115000"/>
              </a:lnSpc>
              <a:spcBef>
                <a:spcPts val="0"/>
              </a:spcBef>
              <a:spcAft>
                <a:spcPts val="0"/>
              </a:spcAft>
              <a:buSzPts val="1100"/>
              <a:buNone/>
            </a:pPr>
            <a:r>
              <a:rPr lang="en-US" sz="1100">
                <a:solidFill>
                  <a:schemeClr val="dk1"/>
                </a:solidFill>
              </a:rPr>
              <a:t>Based on a philosophy of teaching and learning that is consistent with current research, exemplary practices, and national standards, the </a:t>
            </a:r>
            <a:r>
              <a:rPr i="1" lang="en-US" sz="1100">
                <a:solidFill>
                  <a:schemeClr val="dk1"/>
                </a:solidFill>
              </a:rPr>
              <a:t>Standard Course of Study</a:t>
            </a:r>
            <a:r>
              <a:rPr lang="en-US" sz="1100">
                <a:solidFill>
                  <a:schemeClr val="dk1"/>
                </a:solidFill>
              </a:rPr>
              <a:t> is designed to support North Carolina educators in providing the most challenging education possible for the state’s students. The goal of these standards is to prepare all students to become career and college ready.</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With these standards as the foundation, local school leaders make decisions about the comprehensive curriculum that they choose to deliver to students so that they can reach the content standards for every grade and subject. In addition, local schools and districts may offer electives and coursework that is above and beyond the NC Standard Course of Study's content standards. Classroom instruction is a partnership between the state, which sets content standards in the Standard Course of Study, and local educators who determine which curriculum materials they will use to deliver instruction to reach the standards.</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b="1" lang="en-US" sz="1100">
                <a:solidFill>
                  <a:schemeClr val="dk1"/>
                </a:solidFill>
              </a:rPr>
              <a:t>*Note:</a:t>
            </a:r>
            <a:r>
              <a:rPr lang="en-US" sz="1100">
                <a:solidFill>
                  <a:schemeClr val="dk1"/>
                </a:solidFill>
              </a:rPr>
              <a:t> To access the standards, visit the</a:t>
            </a:r>
            <a:r>
              <a:rPr lang="en-US" sz="1100">
                <a:solidFill>
                  <a:schemeClr val="dk1"/>
                </a:solidFill>
                <a:uFill>
                  <a:noFill/>
                </a:uFill>
                <a:hlinkClick r:id="rId2"/>
              </a:rPr>
              <a:t> </a:t>
            </a:r>
            <a:r>
              <a:rPr lang="en-US" sz="1100" u="sng">
                <a:solidFill>
                  <a:schemeClr val="hlink"/>
                </a:solidFill>
                <a:hlinkClick r:id="rId3"/>
              </a:rPr>
              <a:t>Public Schools of North Carolina</a:t>
            </a:r>
            <a:r>
              <a:rPr lang="en-US" sz="1100">
                <a:solidFill>
                  <a:schemeClr val="dk1"/>
                </a:solidFill>
              </a:rPr>
              <a:t> website, which is the authoritative source for all standards approved by the NC State Board of Education.</a:t>
            </a:r>
            <a:endParaRPr sz="1100">
              <a:solidFill>
                <a:schemeClr val="dk1"/>
              </a:solidFill>
            </a:endParaRPr>
          </a:p>
          <a:p>
            <a:pPr indent="0" lvl="0" marL="0" rtl="0" algn="l">
              <a:lnSpc>
                <a:spcPct val="100000"/>
              </a:lnSpc>
              <a:spcBef>
                <a:spcPts val="0"/>
              </a:spcBef>
              <a:spcAft>
                <a:spcPts val="0"/>
              </a:spcAft>
              <a:buSzPts val="1400"/>
              <a:buNone/>
            </a:pPr>
            <a:r>
              <a:t/>
            </a:r>
            <a:endParaRPr/>
          </a:p>
        </p:txBody>
      </p:sp>
      <p:sp>
        <p:nvSpPr>
          <p:cNvPr id="199" name="Google Shape;19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05" name="Google Shape;205;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The</a:t>
            </a:r>
            <a:r>
              <a:rPr lang="en-US" sz="1100">
                <a:solidFill>
                  <a:schemeClr val="dk1"/>
                </a:solidFill>
                <a:uFill>
                  <a:noFill/>
                </a:uFill>
                <a:hlinkClick r:id="rId2"/>
              </a:rPr>
              <a:t> </a:t>
            </a:r>
            <a:r>
              <a:rPr lang="en-US" sz="1100" u="sng">
                <a:solidFill>
                  <a:schemeClr val="hlink"/>
                </a:solidFill>
                <a:hlinkClick r:id="rId3"/>
              </a:rPr>
              <a:t>State Board of Education policy SCOS-012</a:t>
            </a:r>
            <a:r>
              <a:rPr lang="en-US" sz="1100">
                <a:solidFill>
                  <a:schemeClr val="dk1"/>
                </a:solidFill>
              </a:rPr>
              <a:t> defines the Process for the Review, Revision, and Implementation of the NC Standard Course of Study (SCOS) </a:t>
            </a:r>
            <a:r>
              <a:rPr i="1" lang="en-US" sz="1100">
                <a:solidFill>
                  <a:schemeClr val="dk1"/>
                </a:solidFill>
              </a:rPr>
              <a:t>(Approved March 2018).</a:t>
            </a:r>
            <a:endParaRPr i="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i="1"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100">
                <a:solidFill>
                  <a:schemeClr val="dk1"/>
                </a:solidFill>
              </a:rPr>
              <a:t>The policy ensures a system for standards review, revision, and implementation that promotes transparency and stakeholder engagement and unifies and formalizes the standards development process, which is:</a:t>
            </a:r>
            <a:endParaRPr sz="1100">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sz="1100">
                <a:solidFill>
                  <a:schemeClr val="dk1"/>
                </a:solidFill>
              </a:rPr>
              <a:t>Feedback-Based</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en-US" sz="1100">
                <a:solidFill>
                  <a:schemeClr val="dk1"/>
                </a:solidFill>
              </a:rPr>
              <a:t>Research-Informed</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en-US" sz="1100">
                <a:solidFill>
                  <a:schemeClr val="dk1"/>
                </a:solidFill>
              </a:rPr>
              <a:t>Improvement-Oriented, and</a:t>
            </a:r>
            <a:endParaRPr sz="1100">
              <a:solidFill>
                <a:schemeClr val="dk1"/>
              </a:solidFill>
            </a:endParaRPr>
          </a:p>
          <a:p>
            <a:pPr indent="-298450" lvl="0" marL="457200" rtl="0" algn="l">
              <a:lnSpc>
                <a:spcPct val="115000"/>
              </a:lnSpc>
              <a:spcBef>
                <a:spcPts val="0"/>
              </a:spcBef>
              <a:spcAft>
                <a:spcPts val="0"/>
              </a:spcAft>
              <a:buClr>
                <a:schemeClr val="dk1"/>
              </a:buClr>
              <a:buSzPts val="1100"/>
              <a:buChar char="●"/>
            </a:pPr>
            <a:r>
              <a:rPr lang="en-US" sz="1100">
                <a:solidFill>
                  <a:schemeClr val="dk1"/>
                </a:solidFill>
              </a:rPr>
              <a:t>Process-Driven.</a:t>
            </a:r>
            <a:endParaRPr sz="1100">
              <a:solidFill>
                <a:schemeClr val="dk1"/>
              </a:solidFill>
            </a:endParaRPr>
          </a:p>
          <a:p>
            <a:pPr indent="0" lvl="0" marL="0" rtl="0" algn="l">
              <a:lnSpc>
                <a:spcPct val="100000"/>
              </a:lnSpc>
              <a:spcBef>
                <a:spcPts val="1200"/>
              </a:spcBef>
              <a:spcAft>
                <a:spcPts val="0"/>
              </a:spcAft>
              <a:buClr>
                <a:schemeClr val="dk1"/>
              </a:buClr>
              <a:buSzPts val="1100"/>
              <a:buFont typeface="Arial"/>
              <a:buNone/>
            </a:pPr>
            <a:r>
              <a:t/>
            </a:r>
            <a:endParaRPr/>
          </a:p>
          <a:p>
            <a:pPr indent="0" lvl="0" marL="0" rtl="0" algn="l">
              <a:lnSpc>
                <a:spcPct val="100000"/>
              </a:lnSpc>
              <a:spcBef>
                <a:spcPts val="0"/>
              </a:spcBef>
              <a:spcAft>
                <a:spcPts val="0"/>
              </a:spcAft>
              <a:buSzPts val="1400"/>
              <a:buNone/>
            </a:pPr>
            <a:r>
              <a:t/>
            </a:r>
            <a:endParaRPr/>
          </a:p>
        </p:txBody>
      </p:sp>
      <p:sp>
        <p:nvSpPr>
          <p:cNvPr id="206" name="Google Shape;206;p8: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AFM course is only available for students who previously failed the course and must retake to fulfill graduation requirements.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(SCOS-012) and Graduation Requirements Policy (GRAD-004) - </a:t>
            </a:r>
            <a:r>
              <a:rPr lang="en-US" sz="1800"/>
              <a:t>(GRAD-004) NC Math 1, 2, and 3 and a fourth mathematics course to be aligned with the student’s post high school plans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Clr>
                <a:schemeClr val="dk1"/>
              </a:buClr>
              <a:buSzPts val="1100"/>
              <a:buFont typeface="Arial"/>
              <a:buNone/>
            </a:pPr>
            <a:r>
              <a:rPr lang="en-US" sz="1100">
                <a:solidFill>
                  <a:schemeClr val="dk1"/>
                </a:solidFill>
                <a:latin typeface="Arial"/>
                <a:ea typeface="Arial"/>
                <a:cs typeface="Arial"/>
                <a:sym typeface="Arial"/>
              </a:rPr>
              <a:t>The department continues to work diligently to ensure that there are a variety of options for students that align to their plans after high school graduation, whether that be career, community college or technical school, or college.</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solidFill>
                  <a:schemeClr val="dk1"/>
                </a:solidFill>
                <a:latin typeface="Arial"/>
                <a:ea typeface="Arial"/>
                <a:cs typeface="Arial"/>
                <a:sym typeface="Arial"/>
              </a:rPr>
              <a:t>For mathematics, the </a:t>
            </a:r>
            <a:r>
              <a:rPr lang="en-US" sz="1100" u="sng">
                <a:solidFill>
                  <a:schemeClr val="hlink"/>
                </a:solidFill>
                <a:latin typeface="Arial"/>
                <a:ea typeface="Arial"/>
                <a:cs typeface="Arial"/>
                <a:sym typeface="Arial"/>
                <a:hlinkClick r:id="rId2"/>
              </a:rPr>
              <a:t>State Board high school graduation requirements</a:t>
            </a:r>
            <a:r>
              <a:rPr lang="en-US" sz="1100">
                <a:solidFill>
                  <a:schemeClr val="dk1"/>
                </a:solidFill>
                <a:latin typeface="Arial"/>
                <a:ea typeface="Arial"/>
                <a:cs typeface="Arial"/>
                <a:sym typeface="Arial"/>
              </a:rPr>
              <a:t>, take into account options aligned to students’ post high school plans.  These options have been in effect since the 2012-13 school year.  The NC Mathematics Graduation Requirements Options </a:t>
            </a:r>
            <a:r>
              <a:rPr lang="en-US" sz="1100" u="sng">
                <a:solidFill>
                  <a:schemeClr val="hlink"/>
                </a:solidFill>
                <a:latin typeface="Arial"/>
                <a:ea typeface="Arial"/>
                <a:cs typeface="Arial"/>
                <a:sym typeface="Arial"/>
                <a:hlinkClick r:id="rId3"/>
              </a:rPr>
              <a:t>Charts</a:t>
            </a:r>
            <a:r>
              <a:rPr lang="en-US" sz="1100">
                <a:solidFill>
                  <a:schemeClr val="dk1"/>
                </a:solidFill>
                <a:latin typeface="Arial"/>
                <a:ea typeface="Arial"/>
                <a:cs typeface="Arial"/>
                <a:sym typeface="Arial"/>
              </a:rPr>
              <a:t> were developed according to the State Graduation Requirements to ensure that students receive mathematics coursework that aligns to their post high school plans, which includes options for students entering directly into a career following high school. Students who elect to enter directly into a career following high school, follow Option 3 on the charts, which includes a variety of courses that can be used to satisfy a 4th math credit following Math 1, 2, and 3.  Courses that may be used include AP or IB options (such as AP computer science); single CTE courses (in areas such as Accounting, Carpentry, Computer Science, Drafting, Interior Design); paired CTE courses (for example, Masonry I and II or Electronics I and II); and additional mathematics courses.</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solidFill>
                  <a:schemeClr val="dk1"/>
                </a:solidFill>
                <a:latin typeface="Arial"/>
                <a:ea typeface="Arial"/>
                <a:cs typeface="Arial"/>
                <a:sym typeface="Arial"/>
              </a:rPr>
              <a:t>The Essentials of College Math (ECM) course referenced in the educator’s email will no longer be available beginning with the 2019-2020 school year because unfortunately, the ECM course does not meet the course content required by the US Office of Civil Rights to be considered an advanced course; thus, it can no longer be offered as a 4th math option for fulfilling graduation requirements.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solidFill>
                  <a:schemeClr val="dk1"/>
                </a:solidFill>
                <a:latin typeface="Arial"/>
                <a:ea typeface="Arial"/>
                <a:cs typeface="Arial"/>
                <a:sym typeface="Arial"/>
              </a:rPr>
              <a:t>In an effort to ensure the usefulness of the NC Mathematics Standard Course of Study for meeting the needs of all students, NCDPI relies on feedback from various stakeholders, which includes the business community. To ensure that we are current with the requirements to meet the demands of the workforce, NCDPI’s mathematics team in Standards, Curriculum, and Instruction and the Career and Technical Education staff continuously collaborate to determine the appropriate course content for students entering different fields of work. </a:t>
            </a:r>
            <a:endParaRPr sz="1100">
              <a:solidFill>
                <a:schemeClr val="dk1"/>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212" name="Google Shape;212;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8" name="Google Shape;218;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t/>
            </a:r>
            <a:endParaRPr/>
          </a:p>
          <a:p>
            <a:pPr indent="-228600" lvl="0" marL="457200" marR="0" rtl="0" algn="l">
              <a:lnSpc>
                <a:spcPct val="100000"/>
              </a:lnSpc>
              <a:spcBef>
                <a:spcPts val="0"/>
              </a:spcBef>
              <a:spcAft>
                <a:spcPts val="0"/>
              </a:spcAft>
              <a:buSzPts val="1400"/>
              <a:buNone/>
            </a:pPr>
            <a:r>
              <a:rPr lang="en-US"/>
              <a:t>Data review team considered 4</a:t>
            </a:r>
            <a:r>
              <a:rPr baseline="30000" lang="en-US"/>
              <a:t>th</a:t>
            </a:r>
            <a:r>
              <a:rPr lang="en-US"/>
              <a:t> level math (what needs to be included) during review of 1-3</a:t>
            </a:r>
            <a:endParaRPr/>
          </a:p>
        </p:txBody>
      </p:sp>
      <p:sp>
        <p:nvSpPr>
          <p:cNvPr id="219" name="Google Shape;219;p10:notes"/>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4" name="Shape 14"/>
        <p:cNvGrpSpPr/>
        <p:nvPr/>
      </p:nvGrpSpPr>
      <p:grpSpPr>
        <a:xfrm>
          <a:off x="0" y="0"/>
          <a:ext cx="0" cy="0"/>
          <a:chOff x="0" y="0"/>
          <a:chExt cx="0" cy="0"/>
        </a:xfrm>
      </p:grpSpPr>
      <p:sp>
        <p:nvSpPr>
          <p:cNvPr id="15" name="Google Shape;15;p2"/>
          <p:cNvSpPr txBox="1"/>
          <p:nvPr>
            <p:ph type="ctrTitle"/>
          </p:nvPr>
        </p:nvSpPr>
        <p:spPr>
          <a:xfrm>
            <a:off x="685800" y="2286000"/>
            <a:ext cx="77724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4000">
                <a:solidFill>
                  <a:srgbClr val="00427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560"/>
              </a:spcBef>
              <a:spcAft>
                <a:spcPts val="0"/>
              </a:spcAft>
              <a:buClr>
                <a:srgbClr val="0D4376"/>
              </a:buClr>
              <a:buSzPts val="2800"/>
              <a:buFont typeface="Arial"/>
              <a:buNone/>
              <a:defRPr sz="2800"/>
            </a:lvl1pPr>
            <a:lvl2pPr lvl="1" algn="l">
              <a:lnSpc>
                <a:spcPct val="100000"/>
              </a:lnSpc>
              <a:spcBef>
                <a:spcPts val="360"/>
              </a:spcBef>
              <a:spcAft>
                <a:spcPts val="0"/>
              </a:spcAft>
              <a:buClr>
                <a:srgbClr val="0D4376"/>
              </a:buClr>
              <a:buSzPts val="1800"/>
              <a:buChar char="–"/>
              <a:defRPr/>
            </a:lvl2pPr>
            <a:lvl3pPr lvl="2" algn="l">
              <a:lnSpc>
                <a:spcPct val="100000"/>
              </a:lnSpc>
              <a:spcBef>
                <a:spcPts val="360"/>
              </a:spcBef>
              <a:spcAft>
                <a:spcPts val="0"/>
              </a:spcAft>
              <a:buClr>
                <a:srgbClr val="0D4376"/>
              </a:buClr>
              <a:buSzPts val="1800"/>
              <a:buChar char="•"/>
              <a:defRPr/>
            </a:lvl3pPr>
            <a:lvl4pPr lvl="3" algn="l">
              <a:lnSpc>
                <a:spcPct val="100000"/>
              </a:lnSpc>
              <a:spcBef>
                <a:spcPts val="360"/>
              </a:spcBef>
              <a:spcAft>
                <a:spcPts val="0"/>
              </a:spcAft>
              <a:buClr>
                <a:srgbClr val="0D4376"/>
              </a:buClr>
              <a:buSzPts val="1800"/>
              <a:buChar char="–"/>
              <a:defRPr/>
            </a:lvl4pPr>
            <a:lvl5pPr lvl="4" algn="l">
              <a:lnSpc>
                <a:spcPct val="100000"/>
              </a:lnSpc>
              <a:spcBef>
                <a:spcPts val="360"/>
              </a:spcBef>
              <a:spcAft>
                <a:spcPts val="0"/>
              </a:spcAft>
              <a:buClr>
                <a:srgbClr val="0D4376"/>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
        <p:nvSpPr>
          <p:cNvPr id="17" name="Google Shape;17;p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2" name="Shape 52"/>
        <p:cNvGrpSpPr/>
        <p:nvPr/>
      </p:nvGrpSpPr>
      <p:grpSpPr>
        <a:xfrm>
          <a:off x="0" y="0"/>
          <a:ext cx="0" cy="0"/>
          <a:chOff x="0" y="0"/>
          <a:chExt cx="0" cy="0"/>
        </a:xfrm>
      </p:grpSpPr>
      <p:sp>
        <p:nvSpPr>
          <p:cNvPr id="53" name="Google Shape;53;p12"/>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54" name="Google Shape;54;p1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55" name="Shape 55"/>
        <p:cNvGrpSpPr/>
        <p:nvPr/>
      </p:nvGrpSpPr>
      <p:grpSpPr>
        <a:xfrm>
          <a:off x="0" y="0"/>
          <a:ext cx="0" cy="0"/>
          <a:chOff x="0" y="0"/>
          <a:chExt cx="0" cy="0"/>
        </a:xfrm>
      </p:grpSpPr>
      <p:sp>
        <p:nvSpPr>
          <p:cNvPr id="56" name="Google Shape;56;p13"/>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57" name="Google Shape;57;p13"/>
          <p:cNvSpPr txBox="1"/>
          <p:nvPr>
            <p:ph idx="1" type="body"/>
          </p:nvPr>
        </p:nvSpPr>
        <p:spPr>
          <a:xfrm>
            <a:off x="457200" y="1535112"/>
            <a:ext cx="4040100" cy="639900"/>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8" name="Google Shape;58;p13"/>
          <p:cNvSpPr txBox="1"/>
          <p:nvPr>
            <p:ph idx="2" type="body"/>
          </p:nvPr>
        </p:nvSpPr>
        <p:spPr>
          <a:xfrm>
            <a:off x="457200" y="2174875"/>
            <a:ext cx="4040100" cy="39513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9" name="Google Shape;59;p13"/>
          <p:cNvSpPr txBox="1"/>
          <p:nvPr>
            <p:ph idx="3" type="body"/>
          </p:nvPr>
        </p:nvSpPr>
        <p:spPr>
          <a:xfrm>
            <a:off x="4645025" y="1535112"/>
            <a:ext cx="4041900" cy="639900"/>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0" name="Google Shape;60;p13"/>
          <p:cNvSpPr txBox="1"/>
          <p:nvPr>
            <p:ph idx="4" type="body"/>
          </p:nvPr>
        </p:nvSpPr>
        <p:spPr>
          <a:xfrm>
            <a:off x="4645025" y="2174875"/>
            <a:ext cx="4041900" cy="39513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61" name="Google Shape;61;p13"/>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2" name="Shape 62"/>
        <p:cNvGrpSpPr/>
        <p:nvPr/>
      </p:nvGrpSpPr>
      <p:grpSpPr>
        <a:xfrm>
          <a:off x="0" y="0"/>
          <a:ext cx="0" cy="0"/>
          <a:chOff x="0" y="0"/>
          <a:chExt cx="0" cy="0"/>
        </a:xfrm>
      </p:grpSpPr>
      <p:sp>
        <p:nvSpPr>
          <p:cNvPr id="63" name="Google Shape;63;p14"/>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64" name="Google Shape;64;p14"/>
          <p:cNvSpPr txBox="1"/>
          <p:nvPr>
            <p:ph idx="1" type="body"/>
          </p:nvPr>
        </p:nvSpPr>
        <p:spPr>
          <a:xfrm>
            <a:off x="685800" y="1600200"/>
            <a:ext cx="3810000" cy="44958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65" name="Google Shape;65;p14"/>
          <p:cNvSpPr txBox="1"/>
          <p:nvPr>
            <p:ph idx="2" type="body"/>
          </p:nvPr>
        </p:nvSpPr>
        <p:spPr>
          <a:xfrm>
            <a:off x="4648200" y="1600200"/>
            <a:ext cx="3810000" cy="44958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66" name="Google Shape;66;p14"/>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67" name="Shape 67"/>
        <p:cNvGrpSpPr/>
        <p:nvPr/>
      </p:nvGrpSpPr>
      <p:grpSpPr>
        <a:xfrm>
          <a:off x="0" y="0"/>
          <a:ext cx="0" cy="0"/>
          <a:chOff x="0" y="0"/>
          <a:chExt cx="0" cy="0"/>
        </a:xfrm>
      </p:grpSpPr>
      <p:sp>
        <p:nvSpPr>
          <p:cNvPr id="68" name="Google Shape;68;p15"/>
          <p:cNvSpPr txBox="1"/>
          <p:nvPr>
            <p:ph type="title"/>
          </p:nvPr>
        </p:nvSpPr>
        <p:spPr>
          <a:xfrm>
            <a:off x="722312" y="4406900"/>
            <a:ext cx="7772400" cy="13620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69" name="Google Shape;69;p15"/>
          <p:cNvSpPr txBox="1"/>
          <p:nvPr>
            <p:ph idx="1" type="body"/>
          </p:nvPr>
        </p:nvSpPr>
        <p:spPr>
          <a:xfrm>
            <a:off x="722312" y="2906713"/>
            <a:ext cx="7772400" cy="1500300"/>
          </a:xfrm>
          <a:prstGeom prst="rect">
            <a:avLst/>
          </a:prstGeom>
          <a:noFill/>
          <a:ln>
            <a:noFill/>
          </a:ln>
        </p:spPr>
        <p:txBody>
          <a:bodyPr anchorCtr="0" anchor="b" bIns="91425" lIns="91425" spcFirstLastPara="1" rIns="91425" wrap="square" tIns="91425">
            <a:noAutofit/>
          </a:bodyPr>
          <a:lstStyle>
            <a:lvl1pPr indent="-228600" lvl="0" marL="457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70" name="Google Shape;70;p15"/>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76" name="Shape 76"/>
        <p:cNvGrpSpPr/>
        <p:nvPr/>
      </p:nvGrpSpPr>
      <p:grpSpPr>
        <a:xfrm>
          <a:off x="0" y="0"/>
          <a:ext cx="0" cy="0"/>
          <a:chOff x="0" y="0"/>
          <a:chExt cx="0" cy="0"/>
        </a:xfrm>
      </p:grpSpPr>
      <p:sp>
        <p:nvSpPr>
          <p:cNvPr id="77" name="Google Shape;77;p17"/>
          <p:cNvSpPr txBox="1"/>
          <p:nvPr>
            <p:ph type="title"/>
          </p:nvPr>
        </p:nvSpPr>
        <p:spPr>
          <a:xfrm>
            <a:off x="628650" y="365125"/>
            <a:ext cx="7886700" cy="13257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rgbClr val="00467F"/>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8" name="Google Shape;78;p17"/>
          <p:cNvSpPr txBox="1"/>
          <p:nvPr>
            <p:ph idx="1" type="body"/>
          </p:nvPr>
        </p:nvSpPr>
        <p:spPr>
          <a:xfrm>
            <a:off x="628650" y="1825625"/>
            <a:ext cx="7886700" cy="43512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00467F"/>
              </a:buClr>
              <a:buSzPts val="1400"/>
              <a:buChar char="•"/>
              <a:defRPr/>
            </a:lvl1pPr>
            <a:lvl2pPr indent="-317500" lvl="1" marL="914400" algn="l">
              <a:lnSpc>
                <a:spcPct val="90000"/>
              </a:lnSpc>
              <a:spcBef>
                <a:spcPts val="400"/>
              </a:spcBef>
              <a:spcAft>
                <a:spcPts val="0"/>
              </a:spcAft>
              <a:buClr>
                <a:srgbClr val="00467F"/>
              </a:buClr>
              <a:buSzPts val="1400"/>
              <a:buChar char="•"/>
              <a:defRPr/>
            </a:lvl2pPr>
            <a:lvl3pPr indent="-317500" lvl="2" marL="1371600" algn="l">
              <a:lnSpc>
                <a:spcPct val="90000"/>
              </a:lnSpc>
              <a:spcBef>
                <a:spcPts val="400"/>
              </a:spcBef>
              <a:spcAft>
                <a:spcPts val="0"/>
              </a:spcAft>
              <a:buClr>
                <a:srgbClr val="00467F"/>
              </a:buClr>
              <a:buSzPts val="1400"/>
              <a:buChar char="•"/>
              <a:defRPr/>
            </a:lvl3pPr>
            <a:lvl4pPr indent="-317500" lvl="3" marL="1828800" algn="l">
              <a:lnSpc>
                <a:spcPct val="90000"/>
              </a:lnSpc>
              <a:spcBef>
                <a:spcPts val="400"/>
              </a:spcBef>
              <a:spcAft>
                <a:spcPts val="0"/>
              </a:spcAft>
              <a:buClr>
                <a:srgbClr val="00467F"/>
              </a:buClr>
              <a:buSzPts val="1400"/>
              <a:buChar char="•"/>
              <a:defRPr/>
            </a:lvl4pPr>
            <a:lvl5pPr indent="-317500" lvl="4" marL="2286000" algn="l">
              <a:lnSpc>
                <a:spcPct val="90000"/>
              </a:lnSpc>
              <a:spcBef>
                <a:spcPts val="400"/>
              </a:spcBef>
              <a:spcAft>
                <a:spcPts val="0"/>
              </a:spcAft>
              <a:buClr>
                <a:srgbClr val="00467F"/>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9" name="Google Shape;79;p17"/>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80" name="Google Shape;80;p17"/>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1" name="Google Shape;81;p17"/>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blipFill>
          <a:blip r:embed="rId2">
            <a:alphaModFix/>
          </a:blip>
          <a:stretch>
            <a:fillRect/>
          </a:stretch>
        </a:blipFill>
      </p:bgPr>
    </p:bg>
    <p:spTree>
      <p:nvGrpSpPr>
        <p:cNvPr id="82" name="Shape 82"/>
        <p:cNvGrpSpPr/>
        <p:nvPr/>
      </p:nvGrpSpPr>
      <p:grpSpPr>
        <a:xfrm>
          <a:off x="0" y="0"/>
          <a:ext cx="0" cy="0"/>
          <a:chOff x="0" y="0"/>
          <a:chExt cx="0" cy="0"/>
        </a:xfrm>
      </p:grpSpPr>
      <p:sp>
        <p:nvSpPr>
          <p:cNvPr id="83" name="Google Shape;83;p18"/>
          <p:cNvSpPr txBox="1"/>
          <p:nvPr>
            <p:ph type="ctrTitle"/>
          </p:nvPr>
        </p:nvSpPr>
        <p:spPr>
          <a:xfrm>
            <a:off x="1143000" y="1122363"/>
            <a:ext cx="6858000" cy="2387700"/>
          </a:xfrm>
          <a:prstGeom prst="rect">
            <a:avLst/>
          </a:prstGeom>
          <a:noFill/>
          <a:ln>
            <a:noFill/>
          </a:ln>
        </p:spPr>
        <p:txBody>
          <a:bodyPr anchorCtr="0" anchor="b" bIns="34275" lIns="68575" spcFirstLastPara="1" rIns="68575" wrap="square" tIns="34275">
            <a:noAutofit/>
          </a:bodyPr>
          <a:lstStyle>
            <a:lvl1pPr lvl="0" algn="ctr">
              <a:lnSpc>
                <a:spcPct val="90000"/>
              </a:lnSpc>
              <a:spcBef>
                <a:spcPts val="0"/>
              </a:spcBef>
              <a:spcAft>
                <a:spcPts val="0"/>
              </a:spcAft>
              <a:buClr>
                <a:srgbClr val="00467F"/>
              </a:buClr>
              <a:buSzPts val="4100"/>
              <a:buFont typeface="Arial"/>
              <a:buNone/>
              <a:defRPr b="1" i="0" sz="4100">
                <a:solidFill>
                  <a:srgbClr val="00467F"/>
                </a:solidFill>
                <a:latin typeface="Arial"/>
                <a:ea typeface="Arial"/>
                <a:cs typeface="Arial"/>
                <a:sym typeface="Aria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4" name="Google Shape;84;p18"/>
          <p:cNvSpPr txBox="1"/>
          <p:nvPr>
            <p:ph idx="1" type="subTitle"/>
          </p:nvPr>
        </p:nvSpPr>
        <p:spPr>
          <a:xfrm>
            <a:off x="1143000" y="3602038"/>
            <a:ext cx="6858000" cy="1655700"/>
          </a:xfrm>
          <a:prstGeom prst="rect">
            <a:avLst/>
          </a:prstGeom>
          <a:noFill/>
          <a:ln>
            <a:noFill/>
          </a:ln>
        </p:spPr>
        <p:txBody>
          <a:bodyPr anchorCtr="0" anchor="t" bIns="34275" lIns="68575" spcFirstLastPara="1" rIns="68575" wrap="square" tIns="34275">
            <a:noAutofit/>
          </a:bodyPr>
          <a:lstStyle>
            <a:lvl1pPr lvl="0" algn="ctr">
              <a:lnSpc>
                <a:spcPct val="90000"/>
              </a:lnSpc>
              <a:spcBef>
                <a:spcPts val="800"/>
              </a:spcBef>
              <a:spcAft>
                <a:spcPts val="0"/>
              </a:spcAft>
              <a:buClr>
                <a:srgbClr val="00467F"/>
              </a:buClr>
              <a:buSzPts val="1800"/>
              <a:buNone/>
              <a:defRPr b="0" i="0" sz="1800">
                <a:solidFill>
                  <a:srgbClr val="00467F"/>
                </a:solidFill>
                <a:latin typeface="Arial"/>
                <a:ea typeface="Arial"/>
                <a:cs typeface="Arial"/>
                <a:sym typeface="Arial"/>
              </a:defRPr>
            </a:lvl1pPr>
            <a:lvl2pPr lvl="1" algn="ctr">
              <a:lnSpc>
                <a:spcPct val="90000"/>
              </a:lnSpc>
              <a:spcBef>
                <a:spcPts val="400"/>
              </a:spcBef>
              <a:spcAft>
                <a:spcPts val="0"/>
              </a:spcAft>
              <a:buClr>
                <a:srgbClr val="00467F"/>
              </a:buClr>
              <a:buSzPts val="1500"/>
              <a:buNone/>
              <a:defRPr sz="1500"/>
            </a:lvl2pPr>
            <a:lvl3pPr lvl="2" algn="ctr">
              <a:lnSpc>
                <a:spcPct val="90000"/>
              </a:lnSpc>
              <a:spcBef>
                <a:spcPts val="400"/>
              </a:spcBef>
              <a:spcAft>
                <a:spcPts val="0"/>
              </a:spcAft>
              <a:buClr>
                <a:srgbClr val="00467F"/>
              </a:buClr>
              <a:buSzPts val="1400"/>
              <a:buNone/>
              <a:defRPr sz="1400"/>
            </a:lvl3pPr>
            <a:lvl4pPr lvl="3" algn="ctr">
              <a:lnSpc>
                <a:spcPct val="90000"/>
              </a:lnSpc>
              <a:spcBef>
                <a:spcPts val="400"/>
              </a:spcBef>
              <a:spcAft>
                <a:spcPts val="0"/>
              </a:spcAft>
              <a:buClr>
                <a:srgbClr val="00467F"/>
              </a:buClr>
              <a:buSzPts val="1200"/>
              <a:buNone/>
              <a:defRPr sz="1200"/>
            </a:lvl4pPr>
            <a:lvl5pPr lvl="4" algn="ctr">
              <a:lnSpc>
                <a:spcPct val="90000"/>
              </a:lnSpc>
              <a:spcBef>
                <a:spcPts val="400"/>
              </a:spcBef>
              <a:spcAft>
                <a:spcPts val="0"/>
              </a:spcAft>
              <a:buClr>
                <a:srgbClr val="00467F"/>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85" name="Google Shape;85;p18"/>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rgbClr val="82225E"/>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86" name="Google Shape;86;p18"/>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solidFill>
                  <a:srgbClr val="00467F"/>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87" name="Google Shape;87;p18"/>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0046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88" name="Shape 88"/>
        <p:cNvGrpSpPr/>
        <p:nvPr/>
      </p:nvGrpSpPr>
      <p:grpSpPr>
        <a:xfrm>
          <a:off x="0" y="0"/>
          <a:ext cx="0" cy="0"/>
          <a:chOff x="0" y="0"/>
          <a:chExt cx="0" cy="0"/>
        </a:xfrm>
      </p:grpSpPr>
      <p:sp>
        <p:nvSpPr>
          <p:cNvPr id="89" name="Google Shape;89;p19"/>
          <p:cNvSpPr txBox="1"/>
          <p:nvPr>
            <p:ph type="title"/>
          </p:nvPr>
        </p:nvSpPr>
        <p:spPr>
          <a:xfrm>
            <a:off x="623888" y="1709738"/>
            <a:ext cx="7886700" cy="28527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rgbClr val="00467F"/>
              </a:buClr>
              <a:buSzPts val="4500"/>
              <a:buFont typeface="Arial"/>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0" name="Google Shape;90;p19"/>
          <p:cNvSpPr txBox="1"/>
          <p:nvPr>
            <p:ph idx="1" type="body"/>
          </p:nvPr>
        </p:nvSpPr>
        <p:spPr>
          <a:xfrm>
            <a:off x="623888" y="4589463"/>
            <a:ext cx="7886700" cy="15000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91" name="Google Shape;91;p19"/>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92" name="Google Shape;92;p19"/>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3" name="Google Shape;93;p19"/>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94" name="Shape 94"/>
        <p:cNvGrpSpPr/>
        <p:nvPr/>
      </p:nvGrpSpPr>
      <p:grpSpPr>
        <a:xfrm>
          <a:off x="0" y="0"/>
          <a:ext cx="0" cy="0"/>
          <a:chOff x="0" y="0"/>
          <a:chExt cx="0" cy="0"/>
        </a:xfrm>
      </p:grpSpPr>
      <p:sp>
        <p:nvSpPr>
          <p:cNvPr id="95" name="Google Shape;95;p20"/>
          <p:cNvSpPr txBox="1"/>
          <p:nvPr>
            <p:ph type="title"/>
          </p:nvPr>
        </p:nvSpPr>
        <p:spPr>
          <a:xfrm>
            <a:off x="628650" y="365125"/>
            <a:ext cx="7886700" cy="13257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rgbClr val="00467F"/>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6" name="Google Shape;96;p20"/>
          <p:cNvSpPr txBox="1"/>
          <p:nvPr>
            <p:ph idx="1" type="body"/>
          </p:nvPr>
        </p:nvSpPr>
        <p:spPr>
          <a:xfrm>
            <a:off x="628650" y="1825625"/>
            <a:ext cx="3886200" cy="43512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00467F"/>
              </a:buClr>
              <a:buSzPts val="1400"/>
              <a:buChar char="•"/>
              <a:defRPr/>
            </a:lvl1pPr>
            <a:lvl2pPr indent="-317500" lvl="1" marL="914400" algn="l">
              <a:lnSpc>
                <a:spcPct val="90000"/>
              </a:lnSpc>
              <a:spcBef>
                <a:spcPts val="400"/>
              </a:spcBef>
              <a:spcAft>
                <a:spcPts val="0"/>
              </a:spcAft>
              <a:buClr>
                <a:srgbClr val="00467F"/>
              </a:buClr>
              <a:buSzPts val="1400"/>
              <a:buChar char="•"/>
              <a:defRPr/>
            </a:lvl2pPr>
            <a:lvl3pPr indent="-317500" lvl="2" marL="1371600" algn="l">
              <a:lnSpc>
                <a:spcPct val="90000"/>
              </a:lnSpc>
              <a:spcBef>
                <a:spcPts val="400"/>
              </a:spcBef>
              <a:spcAft>
                <a:spcPts val="0"/>
              </a:spcAft>
              <a:buClr>
                <a:srgbClr val="00467F"/>
              </a:buClr>
              <a:buSzPts val="1400"/>
              <a:buChar char="•"/>
              <a:defRPr/>
            </a:lvl3pPr>
            <a:lvl4pPr indent="-317500" lvl="3" marL="1828800" algn="l">
              <a:lnSpc>
                <a:spcPct val="90000"/>
              </a:lnSpc>
              <a:spcBef>
                <a:spcPts val="400"/>
              </a:spcBef>
              <a:spcAft>
                <a:spcPts val="0"/>
              </a:spcAft>
              <a:buClr>
                <a:srgbClr val="00467F"/>
              </a:buClr>
              <a:buSzPts val="1400"/>
              <a:buChar char="•"/>
              <a:defRPr/>
            </a:lvl4pPr>
            <a:lvl5pPr indent="-317500" lvl="4" marL="2286000" algn="l">
              <a:lnSpc>
                <a:spcPct val="90000"/>
              </a:lnSpc>
              <a:spcBef>
                <a:spcPts val="400"/>
              </a:spcBef>
              <a:spcAft>
                <a:spcPts val="0"/>
              </a:spcAft>
              <a:buClr>
                <a:srgbClr val="00467F"/>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7" name="Google Shape;97;p20"/>
          <p:cNvSpPr txBox="1"/>
          <p:nvPr>
            <p:ph idx="2" type="body"/>
          </p:nvPr>
        </p:nvSpPr>
        <p:spPr>
          <a:xfrm>
            <a:off x="4629150" y="1825625"/>
            <a:ext cx="3886200" cy="43512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00467F"/>
              </a:buClr>
              <a:buSzPts val="1400"/>
              <a:buChar char="•"/>
              <a:defRPr/>
            </a:lvl1pPr>
            <a:lvl2pPr indent="-317500" lvl="1" marL="914400" algn="l">
              <a:lnSpc>
                <a:spcPct val="90000"/>
              </a:lnSpc>
              <a:spcBef>
                <a:spcPts val="400"/>
              </a:spcBef>
              <a:spcAft>
                <a:spcPts val="0"/>
              </a:spcAft>
              <a:buClr>
                <a:srgbClr val="00467F"/>
              </a:buClr>
              <a:buSzPts val="1400"/>
              <a:buChar char="•"/>
              <a:defRPr/>
            </a:lvl2pPr>
            <a:lvl3pPr indent="-317500" lvl="2" marL="1371600" algn="l">
              <a:lnSpc>
                <a:spcPct val="90000"/>
              </a:lnSpc>
              <a:spcBef>
                <a:spcPts val="400"/>
              </a:spcBef>
              <a:spcAft>
                <a:spcPts val="0"/>
              </a:spcAft>
              <a:buClr>
                <a:srgbClr val="00467F"/>
              </a:buClr>
              <a:buSzPts val="1400"/>
              <a:buChar char="•"/>
              <a:defRPr/>
            </a:lvl3pPr>
            <a:lvl4pPr indent="-317500" lvl="3" marL="1828800" algn="l">
              <a:lnSpc>
                <a:spcPct val="90000"/>
              </a:lnSpc>
              <a:spcBef>
                <a:spcPts val="400"/>
              </a:spcBef>
              <a:spcAft>
                <a:spcPts val="0"/>
              </a:spcAft>
              <a:buClr>
                <a:srgbClr val="00467F"/>
              </a:buClr>
              <a:buSzPts val="1400"/>
              <a:buChar char="•"/>
              <a:defRPr/>
            </a:lvl4pPr>
            <a:lvl5pPr indent="-317500" lvl="4" marL="2286000" algn="l">
              <a:lnSpc>
                <a:spcPct val="90000"/>
              </a:lnSpc>
              <a:spcBef>
                <a:spcPts val="400"/>
              </a:spcBef>
              <a:spcAft>
                <a:spcPts val="0"/>
              </a:spcAft>
              <a:buClr>
                <a:srgbClr val="00467F"/>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8" name="Google Shape;98;p20"/>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99" name="Google Shape;99;p20"/>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0" name="Google Shape;100;p20"/>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01" name="Shape 101"/>
        <p:cNvGrpSpPr/>
        <p:nvPr/>
      </p:nvGrpSpPr>
      <p:grpSpPr>
        <a:xfrm>
          <a:off x="0" y="0"/>
          <a:ext cx="0" cy="0"/>
          <a:chOff x="0" y="0"/>
          <a:chExt cx="0" cy="0"/>
        </a:xfrm>
      </p:grpSpPr>
      <p:sp>
        <p:nvSpPr>
          <p:cNvPr id="102" name="Google Shape;102;p21"/>
          <p:cNvSpPr txBox="1"/>
          <p:nvPr>
            <p:ph type="title"/>
          </p:nvPr>
        </p:nvSpPr>
        <p:spPr>
          <a:xfrm>
            <a:off x="629841" y="365125"/>
            <a:ext cx="7886700" cy="13257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rgbClr val="00467F"/>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3" name="Google Shape;103;p21"/>
          <p:cNvSpPr txBox="1"/>
          <p:nvPr>
            <p:ph idx="1" type="body"/>
          </p:nvPr>
        </p:nvSpPr>
        <p:spPr>
          <a:xfrm>
            <a:off x="629841" y="1681163"/>
            <a:ext cx="3868200" cy="824100"/>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rgbClr val="00467F"/>
              </a:buClr>
              <a:buSzPts val="1800"/>
              <a:buNone/>
              <a:defRPr b="1" sz="1800"/>
            </a:lvl1pPr>
            <a:lvl2pPr indent="-228600" lvl="1" marL="914400" algn="l">
              <a:lnSpc>
                <a:spcPct val="90000"/>
              </a:lnSpc>
              <a:spcBef>
                <a:spcPts val="400"/>
              </a:spcBef>
              <a:spcAft>
                <a:spcPts val="0"/>
              </a:spcAft>
              <a:buClr>
                <a:srgbClr val="00467F"/>
              </a:buClr>
              <a:buSzPts val="1500"/>
              <a:buNone/>
              <a:defRPr b="1" sz="1500"/>
            </a:lvl2pPr>
            <a:lvl3pPr indent="-228600" lvl="2" marL="1371600" algn="l">
              <a:lnSpc>
                <a:spcPct val="90000"/>
              </a:lnSpc>
              <a:spcBef>
                <a:spcPts val="400"/>
              </a:spcBef>
              <a:spcAft>
                <a:spcPts val="0"/>
              </a:spcAft>
              <a:buClr>
                <a:srgbClr val="00467F"/>
              </a:buClr>
              <a:buSzPts val="1400"/>
              <a:buNone/>
              <a:defRPr b="1" sz="1400"/>
            </a:lvl3pPr>
            <a:lvl4pPr indent="-228600" lvl="3" marL="1828800" algn="l">
              <a:lnSpc>
                <a:spcPct val="90000"/>
              </a:lnSpc>
              <a:spcBef>
                <a:spcPts val="400"/>
              </a:spcBef>
              <a:spcAft>
                <a:spcPts val="0"/>
              </a:spcAft>
              <a:buClr>
                <a:srgbClr val="00467F"/>
              </a:buClr>
              <a:buSzPts val="1200"/>
              <a:buNone/>
              <a:defRPr b="1" sz="1200"/>
            </a:lvl4pPr>
            <a:lvl5pPr indent="-228600" lvl="4" marL="2286000" algn="l">
              <a:lnSpc>
                <a:spcPct val="90000"/>
              </a:lnSpc>
              <a:spcBef>
                <a:spcPts val="400"/>
              </a:spcBef>
              <a:spcAft>
                <a:spcPts val="0"/>
              </a:spcAft>
              <a:buClr>
                <a:srgbClr val="00467F"/>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04" name="Google Shape;104;p21"/>
          <p:cNvSpPr txBox="1"/>
          <p:nvPr>
            <p:ph idx="2" type="body"/>
          </p:nvPr>
        </p:nvSpPr>
        <p:spPr>
          <a:xfrm>
            <a:off x="629841" y="2505075"/>
            <a:ext cx="3868200" cy="36843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00467F"/>
              </a:buClr>
              <a:buSzPts val="1400"/>
              <a:buChar char="•"/>
              <a:defRPr/>
            </a:lvl1pPr>
            <a:lvl2pPr indent="-317500" lvl="1" marL="914400" algn="l">
              <a:lnSpc>
                <a:spcPct val="90000"/>
              </a:lnSpc>
              <a:spcBef>
                <a:spcPts val="400"/>
              </a:spcBef>
              <a:spcAft>
                <a:spcPts val="0"/>
              </a:spcAft>
              <a:buClr>
                <a:srgbClr val="00467F"/>
              </a:buClr>
              <a:buSzPts val="1400"/>
              <a:buChar char="•"/>
              <a:defRPr/>
            </a:lvl2pPr>
            <a:lvl3pPr indent="-317500" lvl="2" marL="1371600" algn="l">
              <a:lnSpc>
                <a:spcPct val="90000"/>
              </a:lnSpc>
              <a:spcBef>
                <a:spcPts val="400"/>
              </a:spcBef>
              <a:spcAft>
                <a:spcPts val="0"/>
              </a:spcAft>
              <a:buClr>
                <a:srgbClr val="00467F"/>
              </a:buClr>
              <a:buSzPts val="1400"/>
              <a:buChar char="•"/>
              <a:defRPr/>
            </a:lvl3pPr>
            <a:lvl4pPr indent="-317500" lvl="3" marL="1828800" algn="l">
              <a:lnSpc>
                <a:spcPct val="90000"/>
              </a:lnSpc>
              <a:spcBef>
                <a:spcPts val="400"/>
              </a:spcBef>
              <a:spcAft>
                <a:spcPts val="0"/>
              </a:spcAft>
              <a:buClr>
                <a:srgbClr val="00467F"/>
              </a:buClr>
              <a:buSzPts val="1400"/>
              <a:buChar char="•"/>
              <a:defRPr/>
            </a:lvl4pPr>
            <a:lvl5pPr indent="-317500" lvl="4" marL="2286000" algn="l">
              <a:lnSpc>
                <a:spcPct val="90000"/>
              </a:lnSpc>
              <a:spcBef>
                <a:spcPts val="400"/>
              </a:spcBef>
              <a:spcAft>
                <a:spcPts val="0"/>
              </a:spcAft>
              <a:buClr>
                <a:srgbClr val="00467F"/>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5" name="Google Shape;105;p21"/>
          <p:cNvSpPr txBox="1"/>
          <p:nvPr>
            <p:ph idx="3" type="body"/>
          </p:nvPr>
        </p:nvSpPr>
        <p:spPr>
          <a:xfrm>
            <a:off x="4629150" y="1681163"/>
            <a:ext cx="3887400" cy="824100"/>
          </a:xfrm>
          <a:prstGeom prst="rect">
            <a:avLst/>
          </a:prstGeom>
          <a:noFill/>
          <a:ln>
            <a:noFill/>
          </a:ln>
        </p:spPr>
        <p:txBody>
          <a:bodyPr anchorCtr="0" anchor="b" bIns="34275" lIns="68575" spcFirstLastPara="1" rIns="68575" wrap="square" tIns="34275">
            <a:noAutofit/>
          </a:bodyPr>
          <a:lstStyle>
            <a:lvl1pPr indent="-228600" lvl="0" marL="457200" algn="l">
              <a:lnSpc>
                <a:spcPct val="90000"/>
              </a:lnSpc>
              <a:spcBef>
                <a:spcPts val="800"/>
              </a:spcBef>
              <a:spcAft>
                <a:spcPts val="0"/>
              </a:spcAft>
              <a:buClr>
                <a:srgbClr val="00467F"/>
              </a:buClr>
              <a:buSzPts val="1800"/>
              <a:buNone/>
              <a:defRPr b="1" sz="1800"/>
            </a:lvl1pPr>
            <a:lvl2pPr indent="-228600" lvl="1" marL="914400" algn="l">
              <a:lnSpc>
                <a:spcPct val="90000"/>
              </a:lnSpc>
              <a:spcBef>
                <a:spcPts val="400"/>
              </a:spcBef>
              <a:spcAft>
                <a:spcPts val="0"/>
              </a:spcAft>
              <a:buClr>
                <a:srgbClr val="00467F"/>
              </a:buClr>
              <a:buSzPts val="1500"/>
              <a:buNone/>
              <a:defRPr b="1" sz="1500"/>
            </a:lvl2pPr>
            <a:lvl3pPr indent="-228600" lvl="2" marL="1371600" algn="l">
              <a:lnSpc>
                <a:spcPct val="90000"/>
              </a:lnSpc>
              <a:spcBef>
                <a:spcPts val="400"/>
              </a:spcBef>
              <a:spcAft>
                <a:spcPts val="0"/>
              </a:spcAft>
              <a:buClr>
                <a:srgbClr val="00467F"/>
              </a:buClr>
              <a:buSzPts val="1400"/>
              <a:buNone/>
              <a:defRPr b="1" sz="1400"/>
            </a:lvl3pPr>
            <a:lvl4pPr indent="-228600" lvl="3" marL="1828800" algn="l">
              <a:lnSpc>
                <a:spcPct val="90000"/>
              </a:lnSpc>
              <a:spcBef>
                <a:spcPts val="400"/>
              </a:spcBef>
              <a:spcAft>
                <a:spcPts val="0"/>
              </a:spcAft>
              <a:buClr>
                <a:srgbClr val="00467F"/>
              </a:buClr>
              <a:buSzPts val="1200"/>
              <a:buNone/>
              <a:defRPr b="1" sz="1200"/>
            </a:lvl4pPr>
            <a:lvl5pPr indent="-228600" lvl="4" marL="2286000" algn="l">
              <a:lnSpc>
                <a:spcPct val="90000"/>
              </a:lnSpc>
              <a:spcBef>
                <a:spcPts val="400"/>
              </a:spcBef>
              <a:spcAft>
                <a:spcPts val="0"/>
              </a:spcAft>
              <a:buClr>
                <a:srgbClr val="00467F"/>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06" name="Google Shape;106;p21"/>
          <p:cNvSpPr txBox="1"/>
          <p:nvPr>
            <p:ph idx="4" type="body"/>
          </p:nvPr>
        </p:nvSpPr>
        <p:spPr>
          <a:xfrm>
            <a:off x="4629150" y="2505075"/>
            <a:ext cx="3887400" cy="36843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00467F"/>
              </a:buClr>
              <a:buSzPts val="1400"/>
              <a:buChar char="•"/>
              <a:defRPr/>
            </a:lvl1pPr>
            <a:lvl2pPr indent="-317500" lvl="1" marL="914400" algn="l">
              <a:lnSpc>
                <a:spcPct val="90000"/>
              </a:lnSpc>
              <a:spcBef>
                <a:spcPts val="400"/>
              </a:spcBef>
              <a:spcAft>
                <a:spcPts val="0"/>
              </a:spcAft>
              <a:buClr>
                <a:srgbClr val="00467F"/>
              </a:buClr>
              <a:buSzPts val="1400"/>
              <a:buChar char="•"/>
              <a:defRPr/>
            </a:lvl2pPr>
            <a:lvl3pPr indent="-317500" lvl="2" marL="1371600" algn="l">
              <a:lnSpc>
                <a:spcPct val="90000"/>
              </a:lnSpc>
              <a:spcBef>
                <a:spcPts val="400"/>
              </a:spcBef>
              <a:spcAft>
                <a:spcPts val="0"/>
              </a:spcAft>
              <a:buClr>
                <a:srgbClr val="00467F"/>
              </a:buClr>
              <a:buSzPts val="1400"/>
              <a:buChar char="•"/>
              <a:defRPr/>
            </a:lvl3pPr>
            <a:lvl4pPr indent="-317500" lvl="3" marL="1828800" algn="l">
              <a:lnSpc>
                <a:spcPct val="90000"/>
              </a:lnSpc>
              <a:spcBef>
                <a:spcPts val="400"/>
              </a:spcBef>
              <a:spcAft>
                <a:spcPts val="0"/>
              </a:spcAft>
              <a:buClr>
                <a:srgbClr val="00467F"/>
              </a:buClr>
              <a:buSzPts val="1400"/>
              <a:buChar char="•"/>
              <a:defRPr/>
            </a:lvl4pPr>
            <a:lvl5pPr indent="-317500" lvl="4" marL="2286000" algn="l">
              <a:lnSpc>
                <a:spcPct val="90000"/>
              </a:lnSpc>
              <a:spcBef>
                <a:spcPts val="400"/>
              </a:spcBef>
              <a:spcAft>
                <a:spcPts val="0"/>
              </a:spcAft>
              <a:buClr>
                <a:srgbClr val="00467F"/>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7" name="Google Shape;107;p21"/>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08" name="Google Shape;108;p21"/>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09" name="Google Shape;109;p21"/>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10" name="Shape 110"/>
        <p:cNvGrpSpPr/>
        <p:nvPr/>
      </p:nvGrpSpPr>
      <p:grpSpPr>
        <a:xfrm>
          <a:off x="0" y="0"/>
          <a:ext cx="0" cy="0"/>
          <a:chOff x="0" y="0"/>
          <a:chExt cx="0" cy="0"/>
        </a:xfrm>
      </p:grpSpPr>
      <p:sp>
        <p:nvSpPr>
          <p:cNvPr id="111" name="Google Shape;111;p22"/>
          <p:cNvSpPr txBox="1"/>
          <p:nvPr>
            <p:ph type="title"/>
          </p:nvPr>
        </p:nvSpPr>
        <p:spPr>
          <a:xfrm>
            <a:off x="628650" y="365125"/>
            <a:ext cx="7886700" cy="13257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Clr>
                <a:srgbClr val="00467F"/>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2" name="Google Shape;112;p22"/>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13" name="Google Shape;113;p22"/>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4" name="Google Shape;114;p22"/>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457200" y="949570"/>
            <a:ext cx="8229600" cy="1037492"/>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Clr>
                <a:srgbClr val="02528B"/>
              </a:buClr>
              <a:buSzPts val="3600"/>
              <a:buFont typeface="Arial"/>
              <a:buNone/>
              <a:defRPr b="1" i="0" sz="3600" u="none" cap="none" strike="noStrike">
                <a:solidFill>
                  <a:srgbClr val="02528B"/>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0" name="Google Shape;20;p3"/>
          <p:cNvSpPr txBox="1"/>
          <p:nvPr>
            <p:ph idx="1" type="body"/>
          </p:nvPr>
        </p:nvSpPr>
        <p:spPr>
          <a:xfrm>
            <a:off x="457200" y="1987062"/>
            <a:ext cx="8229600" cy="4139101"/>
          </a:xfrm>
          <a:prstGeom prst="rect">
            <a:avLst/>
          </a:prstGeom>
          <a:noFill/>
          <a:ln>
            <a:noFill/>
          </a:ln>
        </p:spPr>
        <p:txBody>
          <a:bodyPr anchorCtr="0" anchor="t" bIns="45700" lIns="91425" spcFirstLastPara="1" rIns="91425" wrap="square" tIns="45700">
            <a:noAutofit/>
          </a:bodyPr>
          <a:lstStyle>
            <a:lvl1pPr indent="-431800" lvl="0" marL="457200" marR="0" algn="l">
              <a:lnSpc>
                <a:spcPct val="100000"/>
              </a:lnSpc>
              <a:spcBef>
                <a:spcPts val="640"/>
              </a:spcBef>
              <a:spcAft>
                <a:spcPts val="0"/>
              </a:spcAft>
              <a:buClr>
                <a:srgbClr val="02528B"/>
              </a:buClr>
              <a:buSzPts val="3200"/>
              <a:buFont typeface="Arial"/>
              <a:buChar char="•"/>
              <a:defRPr b="0" i="0" sz="3200" u="none" cap="none" strike="noStrike">
                <a:solidFill>
                  <a:srgbClr val="02528B"/>
                </a:solidFill>
                <a:latin typeface="Arial"/>
                <a:ea typeface="Arial"/>
                <a:cs typeface="Arial"/>
                <a:sym typeface="Arial"/>
              </a:defRPr>
            </a:lvl1pPr>
            <a:lvl2pPr indent="-406400" lvl="1" marL="914400" marR="0" algn="l">
              <a:lnSpc>
                <a:spcPct val="100000"/>
              </a:lnSpc>
              <a:spcBef>
                <a:spcPts val="560"/>
              </a:spcBef>
              <a:spcAft>
                <a:spcPts val="0"/>
              </a:spcAft>
              <a:buClr>
                <a:srgbClr val="02528B"/>
              </a:buClr>
              <a:buSzPts val="2800"/>
              <a:buFont typeface="Arial"/>
              <a:buChar char="–"/>
              <a:defRPr b="0" i="0" sz="2800" u="none" cap="none" strike="noStrike">
                <a:solidFill>
                  <a:srgbClr val="02528B"/>
                </a:solidFill>
                <a:latin typeface="Arial"/>
                <a:ea typeface="Arial"/>
                <a:cs typeface="Arial"/>
                <a:sym typeface="Arial"/>
              </a:defRPr>
            </a:lvl2pPr>
            <a:lvl3pPr indent="-381000" lvl="2" marL="1371600" marR="0" algn="l">
              <a:lnSpc>
                <a:spcPct val="100000"/>
              </a:lnSpc>
              <a:spcBef>
                <a:spcPts val="480"/>
              </a:spcBef>
              <a:spcAft>
                <a:spcPts val="0"/>
              </a:spcAft>
              <a:buClr>
                <a:srgbClr val="02528B"/>
              </a:buClr>
              <a:buSzPts val="2400"/>
              <a:buFont typeface="Arial"/>
              <a:buChar char="•"/>
              <a:defRPr b="0" i="0" sz="2400" u="none" cap="none" strike="noStrike">
                <a:solidFill>
                  <a:srgbClr val="02528B"/>
                </a:solidFill>
                <a:latin typeface="Arial"/>
                <a:ea typeface="Arial"/>
                <a:cs typeface="Arial"/>
                <a:sym typeface="Arial"/>
              </a:defRPr>
            </a:lvl3pPr>
            <a:lvl4pPr indent="-355600" lvl="3" marL="1828800" marR="0" algn="l">
              <a:lnSpc>
                <a:spcPct val="100000"/>
              </a:lnSpc>
              <a:spcBef>
                <a:spcPts val="400"/>
              </a:spcBef>
              <a:spcAft>
                <a:spcPts val="0"/>
              </a:spcAft>
              <a:buClr>
                <a:srgbClr val="02528B"/>
              </a:buClr>
              <a:buSzPts val="2000"/>
              <a:buFont typeface="Arial"/>
              <a:buChar char="–"/>
              <a:defRPr b="0" i="0" sz="2000" u="none" cap="none" strike="noStrike">
                <a:solidFill>
                  <a:srgbClr val="02528B"/>
                </a:solidFill>
                <a:latin typeface="Arial"/>
                <a:ea typeface="Arial"/>
                <a:cs typeface="Arial"/>
                <a:sym typeface="Arial"/>
              </a:defRPr>
            </a:lvl4pPr>
            <a:lvl5pPr indent="-355600" lvl="4" marL="2286000" marR="0" algn="l">
              <a:lnSpc>
                <a:spcPct val="100000"/>
              </a:lnSpc>
              <a:spcBef>
                <a:spcPts val="400"/>
              </a:spcBef>
              <a:spcAft>
                <a:spcPts val="0"/>
              </a:spcAft>
              <a:buClr>
                <a:srgbClr val="02528B"/>
              </a:buClr>
              <a:buSzPts val="2000"/>
              <a:buFont typeface="Arial"/>
              <a:buChar char="»"/>
              <a:defRPr b="0" i="0" sz="2000" u="none" cap="none" strike="noStrike">
                <a:solidFill>
                  <a:srgbClr val="02528B"/>
                </a:solidFill>
                <a:latin typeface="Arial"/>
                <a:ea typeface="Arial"/>
                <a:cs typeface="Arial"/>
                <a:sym typeface="Arial"/>
              </a:defRPr>
            </a:lvl5pPr>
            <a:lvl6pPr indent="-355600" lvl="5" marL="27432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15" name="Shape 115"/>
        <p:cNvGrpSpPr/>
        <p:nvPr/>
      </p:nvGrpSpPr>
      <p:grpSpPr>
        <a:xfrm>
          <a:off x="0" y="0"/>
          <a:ext cx="0" cy="0"/>
          <a:chOff x="0" y="0"/>
          <a:chExt cx="0" cy="0"/>
        </a:xfrm>
      </p:grpSpPr>
      <p:sp>
        <p:nvSpPr>
          <p:cNvPr id="116" name="Google Shape;116;p23"/>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17" name="Google Shape;117;p23"/>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18" name="Google Shape;118;p23"/>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19" name="Shape 119"/>
        <p:cNvGrpSpPr/>
        <p:nvPr/>
      </p:nvGrpSpPr>
      <p:grpSpPr>
        <a:xfrm>
          <a:off x="0" y="0"/>
          <a:ext cx="0" cy="0"/>
          <a:chOff x="0" y="0"/>
          <a:chExt cx="0" cy="0"/>
        </a:xfrm>
      </p:grpSpPr>
      <p:sp>
        <p:nvSpPr>
          <p:cNvPr id="120" name="Google Shape;120;p24"/>
          <p:cNvSpPr txBox="1"/>
          <p:nvPr>
            <p:ph type="title"/>
          </p:nvPr>
        </p:nvSpPr>
        <p:spPr>
          <a:xfrm>
            <a:off x="629841" y="457200"/>
            <a:ext cx="2949300" cy="15999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rgbClr val="00467F"/>
              </a:buClr>
              <a:buSzPts val="2400"/>
              <a:buFont typeface="Arial"/>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1" name="Google Shape;121;p24"/>
          <p:cNvSpPr txBox="1"/>
          <p:nvPr>
            <p:ph idx="1" type="body"/>
          </p:nvPr>
        </p:nvSpPr>
        <p:spPr>
          <a:xfrm>
            <a:off x="3887391" y="987425"/>
            <a:ext cx="4629000" cy="4873500"/>
          </a:xfrm>
          <a:prstGeom prst="rect">
            <a:avLst/>
          </a:prstGeom>
          <a:noFill/>
          <a:ln>
            <a:noFill/>
          </a:ln>
        </p:spPr>
        <p:txBody>
          <a:bodyPr anchorCtr="0" anchor="t" bIns="34275" lIns="68575" spcFirstLastPara="1" rIns="68575" wrap="square" tIns="34275">
            <a:noAutofit/>
          </a:bodyPr>
          <a:lstStyle>
            <a:lvl1pPr indent="-381000" lvl="0" marL="457200" algn="l">
              <a:lnSpc>
                <a:spcPct val="90000"/>
              </a:lnSpc>
              <a:spcBef>
                <a:spcPts val="800"/>
              </a:spcBef>
              <a:spcAft>
                <a:spcPts val="0"/>
              </a:spcAft>
              <a:buClr>
                <a:srgbClr val="00467F"/>
              </a:buClr>
              <a:buSzPts val="2400"/>
              <a:buChar char="•"/>
              <a:defRPr sz="2400"/>
            </a:lvl1pPr>
            <a:lvl2pPr indent="-361950" lvl="1" marL="914400" algn="l">
              <a:lnSpc>
                <a:spcPct val="90000"/>
              </a:lnSpc>
              <a:spcBef>
                <a:spcPts val="400"/>
              </a:spcBef>
              <a:spcAft>
                <a:spcPts val="0"/>
              </a:spcAft>
              <a:buClr>
                <a:srgbClr val="00467F"/>
              </a:buClr>
              <a:buSzPts val="2100"/>
              <a:buChar char="•"/>
              <a:defRPr sz="2100"/>
            </a:lvl2pPr>
            <a:lvl3pPr indent="-342900" lvl="2" marL="1371600" algn="l">
              <a:lnSpc>
                <a:spcPct val="90000"/>
              </a:lnSpc>
              <a:spcBef>
                <a:spcPts val="400"/>
              </a:spcBef>
              <a:spcAft>
                <a:spcPts val="0"/>
              </a:spcAft>
              <a:buClr>
                <a:srgbClr val="00467F"/>
              </a:buClr>
              <a:buSzPts val="1800"/>
              <a:buChar char="•"/>
              <a:defRPr sz="1800"/>
            </a:lvl3pPr>
            <a:lvl4pPr indent="-323850" lvl="3" marL="1828800" algn="l">
              <a:lnSpc>
                <a:spcPct val="90000"/>
              </a:lnSpc>
              <a:spcBef>
                <a:spcPts val="400"/>
              </a:spcBef>
              <a:spcAft>
                <a:spcPts val="0"/>
              </a:spcAft>
              <a:buClr>
                <a:srgbClr val="00467F"/>
              </a:buClr>
              <a:buSzPts val="1500"/>
              <a:buChar char="•"/>
              <a:defRPr sz="1500"/>
            </a:lvl4pPr>
            <a:lvl5pPr indent="-323850" lvl="4" marL="2286000" algn="l">
              <a:lnSpc>
                <a:spcPct val="90000"/>
              </a:lnSpc>
              <a:spcBef>
                <a:spcPts val="400"/>
              </a:spcBef>
              <a:spcAft>
                <a:spcPts val="0"/>
              </a:spcAft>
              <a:buClr>
                <a:srgbClr val="00467F"/>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22" name="Google Shape;122;p24"/>
          <p:cNvSpPr txBox="1"/>
          <p:nvPr>
            <p:ph idx="2" type="body"/>
          </p:nvPr>
        </p:nvSpPr>
        <p:spPr>
          <a:xfrm>
            <a:off x="629841" y="2057400"/>
            <a:ext cx="2949300" cy="38115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rgbClr val="00467F"/>
              </a:buClr>
              <a:buSzPts val="1200"/>
              <a:buNone/>
              <a:defRPr sz="1200"/>
            </a:lvl1pPr>
            <a:lvl2pPr indent="-228600" lvl="1" marL="914400" algn="l">
              <a:lnSpc>
                <a:spcPct val="90000"/>
              </a:lnSpc>
              <a:spcBef>
                <a:spcPts val="400"/>
              </a:spcBef>
              <a:spcAft>
                <a:spcPts val="0"/>
              </a:spcAft>
              <a:buClr>
                <a:srgbClr val="00467F"/>
              </a:buClr>
              <a:buSzPts val="1100"/>
              <a:buNone/>
              <a:defRPr sz="1100"/>
            </a:lvl2pPr>
            <a:lvl3pPr indent="-228600" lvl="2" marL="1371600" algn="l">
              <a:lnSpc>
                <a:spcPct val="90000"/>
              </a:lnSpc>
              <a:spcBef>
                <a:spcPts val="400"/>
              </a:spcBef>
              <a:spcAft>
                <a:spcPts val="0"/>
              </a:spcAft>
              <a:buClr>
                <a:srgbClr val="00467F"/>
              </a:buClr>
              <a:buSzPts val="900"/>
              <a:buNone/>
              <a:defRPr sz="900"/>
            </a:lvl3pPr>
            <a:lvl4pPr indent="-228600" lvl="3" marL="1828800" algn="l">
              <a:lnSpc>
                <a:spcPct val="90000"/>
              </a:lnSpc>
              <a:spcBef>
                <a:spcPts val="400"/>
              </a:spcBef>
              <a:spcAft>
                <a:spcPts val="0"/>
              </a:spcAft>
              <a:buClr>
                <a:srgbClr val="00467F"/>
              </a:buClr>
              <a:buSzPts val="800"/>
              <a:buNone/>
              <a:defRPr sz="800"/>
            </a:lvl4pPr>
            <a:lvl5pPr indent="-228600" lvl="4" marL="2286000" algn="l">
              <a:lnSpc>
                <a:spcPct val="90000"/>
              </a:lnSpc>
              <a:spcBef>
                <a:spcPts val="400"/>
              </a:spcBef>
              <a:spcAft>
                <a:spcPts val="0"/>
              </a:spcAft>
              <a:buClr>
                <a:srgbClr val="00467F"/>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23" name="Google Shape;123;p24"/>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24" name="Google Shape;124;p24"/>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5" name="Google Shape;125;p24"/>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26" name="Shape 126"/>
        <p:cNvGrpSpPr/>
        <p:nvPr/>
      </p:nvGrpSpPr>
      <p:grpSpPr>
        <a:xfrm>
          <a:off x="0" y="0"/>
          <a:ext cx="0" cy="0"/>
          <a:chOff x="0" y="0"/>
          <a:chExt cx="0" cy="0"/>
        </a:xfrm>
      </p:grpSpPr>
      <p:sp>
        <p:nvSpPr>
          <p:cNvPr id="127" name="Google Shape;127;p25"/>
          <p:cNvSpPr txBox="1"/>
          <p:nvPr>
            <p:ph type="title"/>
          </p:nvPr>
        </p:nvSpPr>
        <p:spPr>
          <a:xfrm>
            <a:off x="629841" y="457200"/>
            <a:ext cx="2949300" cy="1599900"/>
          </a:xfrm>
          <a:prstGeom prst="rect">
            <a:avLst/>
          </a:prstGeom>
          <a:noFill/>
          <a:ln>
            <a:noFill/>
          </a:ln>
        </p:spPr>
        <p:txBody>
          <a:bodyPr anchorCtr="0" anchor="b" bIns="34275" lIns="68575" spcFirstLastPara="1" rIns="68575" wrap="square" tIns="34275">
            <a:noAutofit/>
          </a:bodyPr>
          <a:lstStyle>
            <a:lvl1pPr lvl="0" algn="l">
              <a:lnSpc>
                <a:spcPct val="90000"/>
              </a:lnSpc>
              <a:spcBef>
                <a:spcPts val="0"/>
              </a:spcBef>
              <a:spcAft>
                <a:spcPts val="0"/>
              </a:spcAft>
              <a:buClr>
                <a:srgbClr val="00467F"/>
              </a:buClr>
              <a:buSzPts val="2400"/>
              <a:buFont typeface="Arial"/>
              <a:buNone/>
              <a:defRPr sz="24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8" name="Google Shape;128;p25"/>
          <p:cNvSpPr/>
          <p:nvPr>
            <p:ph idx="2" type="pic"/>
          </p:nvPr>
        </p:nvSpPr>
        <p:spPr>
          <a:xfrm>
            <a:off x="3887391" y="987425"/>
            <a:ext cx="4629000" cy="48735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rgbClr val="00467F"/>
              </a:buClr>
              <a:buSzPts val="2400"/>
              <a:buFont typeface="Arial"/>
              <a:buNone/>
              <a:defRPr b="0" i="0" sz="2400" u="none" cap="none" strike="noStrike">
                <a:solidFill>
                  <a:srgbClr val="00467F"/>
                </a:solidFill>
                <a:latin typeface="Arial"/>
                <a:ea typeface="Arial"/>
                <a:cs typeface="Arial"/>
                <a:sym typeface="Arial"/>
              </a:defRPr>
            </a:lvl1pPr>
            <a:lvl2pPr lvl="1" marR="0" rtl="0" algn="l">
              <a:lnSpc>
                <a:spcPct val="90000"/>
              </a:lnSpc>
              <a:spcBef>
                <a:spcPts val="400"/>
              </a:spcBef>
              <a:spcAft>
                <a:spcPts val="0"/>
              </a:spcAft>
              <a:buClr>
                <a:srgbClr val="00467F"/>
              </a:buClr>
              <a:buSzPts val="2100"/>
              <a:buFont typeface="Arial"/>
              <a:buNone/>
              <a:defRPr b="0" i="0" sz="2100" u="none" cap="none" strike="noStrike">
                <a:solidFill>
                  <a:srgbClr val="00467F"/>
                </a:solidFill>
                <a:latin typeface="Arial"/>
                <a:ea typeface="Arial"/>
                <a:cs typeface="Arial"/>
                <a:sym typeface="Arial"/>
              </a:defRPr>
            </a:lvl2pPr>
            <a:lvl3pPr lvl="2" marR="0" rtl="0" algn="l">
              <a:lnSpc>
                <a:spcPct val="90000"/>
              </a:lnSpc>
              <a:spcBef>
                <a:spcPts val="400"/>
              </a:spcBef>
              <a:spcAft>
                <a:spcPts val="0"/>
              </a:spcAft>
              <a:buClr>
                <a:srgbClr val="00467F"/>
              </a:buClr>
              <a:buSzPts val="1800"/>
              <a:buFont typeface="Arial"/>
              <a:buNone/>
              <a:defRPr b="0" i="0" sz="1800" u="none" cap="none" strike="noStrike">
                <a:solidFill>
                  <a:srgbClr val="00467F"/>
                </a:solidFill>
                <a:latin typeface="Arial"/>
                <a:ea typeface="Arial"/>
                <a:cs typeface="Arial"/>
                <a:sym typeface="Arial"/>
              </a:defRPr>
            </a:lvl3pPr>
            <a:lvl4pPr lvl="3" marR="0" rtl="0" algn="l">
              <a:lnSpc>
                <a:spcPct val="90000"/>
              </a:lnSpc>
              <a:spcBef>
                <a:spcPts val="400"/>
              </a:spcBef>
              <a:spcAft>
                <a:spcPts val="0"/>
              </a:spcAft>
              <a:buClr>
                <a:srgbClr val="00467F"/>
              </a:buClr>
              <a:buSzPts val="1500"/>
              <a:buFont typeface="Arial"/>
              <a:buNone/>
              <a:defRPr b="0" i="0" sz="1500" u="none" cap="none" strike="noStrike">
                <a:solidFill>
                  <a:srgbClr val="00467F"/>
                </a:solidFill>
                <a:latin typeface="Arial"/>
                <a:ea typeface="Arial"/>
                <a:cs typeface="Arial"/>
                <a:sym typeface="Arial"/>
              </a:defRPr>
            </a:lvl4pPr>
            <a:lvl5pPr lvl="4" marR="0" rtl="0" algn="l">
              <a:lnSpc>
                <a:spcPct val="90000"/>
              </a:lnSpc>
              <a:spcBef>
                <a:spcPts val="400"/>
              </a:spcBef>
              <a:spcAft>
                <a:spcPts val="0"/>
              </a:spcAft>
              <a:buClr>
                <a:srgbClr val="00467F"/>
              </a:buClr>
              <a:buSzPts val="1500"/>
              <a:buFont typeface="Arial"/>
              <a:buNone/>
              <a:defRPr b="0" i="0" sz="1500" u="none" cap="none" strike="noStrike">
                <a:solidFill>
                  <a:srgbClr val="00467F"/>
                </a:solidFill>
                <a:latin typeface="Arial"/>
                <a:ea typeface="Arial"/>
                <a:cs typeface="Arial"/>
                <a:sym typeface="Arial"/>
              </a:defRPr>
            </a:lvl5pPr>
            <a:lvl6pPr lvl="5"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500"/>
              <a:buFont typeface="Arial"/>
              <a:buNone/>
              <a:defRPr b="0" i="0" sz="1500" u="none" cap="none" strike="noStrike">
                <a:solidFill>
                  <a:schemeClr val="dk1"/>
                </a:solidFill>
                <a:latin typeface="Arial"/>
                <a:ea typeface="Arial"/>
                <a:cs typeface="Arial"/>
                <a:sym typeface="Arial"/>
              </a:defRPr>
            </a:lvl9pPr>
          </a:lstStyle>
          <a:p/>
        </p:txBody>
      </p:sp>
      <p:sp>
        <p:nvSpPr>
          <p:cNvPr id="129" name="Google Shape;129;p25"/>
          <p:cNvSpPr txBox="1"/>
          <p:nvPr>
            <p:ph idx="1" type="body"/>
          </p:nvPr>
        </p:nvSpPr>
        <p:spPr>
          <a:xfrm>
            <a:off x="629841" y="2057400"/>
            <a:ext cx="2949300" cy="38115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rgbClr val="00467F"/>
              </a:buClr>
              <a:buSzPts val="1200"/>
              <a:buNone/>
              <a:defRPr sz="1200"/>
            </a:lvl1pPr>
            <a:lvl2pPr indent="-228600" lvl="1" marL="914400" algn="l">
              <a:lnSpc>
                <a:spcPct val="90000"/>
              </a:lnSpc>
              <a:spcBef>
                <a:spcPts val="400"/>
              </a:spcBef>
              <a:spcAft>
                <a:spcPts val="0"/>
              </a:spcAft>
              <a:buClr>
                <a:srgbClr val="00467F"/>
              </a:buClr>
              <a:buSzPts val="1100"/>
              <a:buNone/>
              <a:defRPr sz="1100"/>
            </a:lvl2pPr>
            <a:lvl3pPr indent="-228600" lvl="2" marL="1371600" algn="l">
              <a:lnSpc>
                <a:spcPct val="90000"/>
              </a:lnSpc>
              <a:spcBef>
                <a:spcPts val="400"/>
              </a:spcBef>
              <a:spcAft>
                <a:spcPts val="0"/>
              </a:spcAft>
              <a:buClr>
                <a:srgbClr val="00467F"/>
              </a:buClr>
              <a:buSzPts val="900"/>
              <a:buNone/>
              <a:defRPr sz="900"/>
            </a:lvl3pPr>
            <a:lvl4pPr indent="-228600" lvl="3" marL="1828800" algn="l">
              <a:lnSpc>
                <a:spcPct val="90000"/>
              </a:lnSpc>
              <a:spcBef>
                <a:spcPts val="400"/>
              </a:spcBef>
              <a:spcAft>
                <a:spcPts val="0"/>
              </a:spcAft>
              <a:buClr>
                <a:srgbClr val="00467F"/>
              </a:buClr>
              <a:buSzPts val="800"/>
              <a:buNone/>
              <a:defRPr sz="800"/>
            </a:lvl4pPr>
            <a:lvl5pPr indent="-228600" lvl="4" marL="2286000" algn="l">
              <a:lnSpc>
                <a:spcPct val="90000"/>
              </a:lnSpc>
              <a:spcBef>
                <a:spcPts val="400"/>
              </a:spcBef>
              <a:spcAft>
                <a:spcPts val="0"/>
              </a:spcAft>
              <a:buClr>
                <a:srgbClr val="00467F"/>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30" name="Google Shape;130;p25"/>
          <p:cNvSpPr txBox="1"/>
          <p:nvPr>
            <p:ph idx="10" type="dt"/>
          </p:nvPr>
        </p:nvSpPr>
        <p:spPr>
          <a:xfrm>
            <a:off x="2514600" y="6988252"/>
            <a:ext cx="2057400" cy="3651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131" name="Google Shape;131;p25"/>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2" name="Google Shape;132;p25"/>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3" name="Shape 133"/>
        <p:cNvGrpSpPr/>
        <p:nvPr/>
      </p:nvGrpSpPr>
      <p:grpSpPr>
        <a:xfrm>
          <a:off x="0" y="0"/>
          <a:ext cx="0" cy="0"/>
          <a:chOff x="0" y="0"/>
          <a:chExt cx="0" cy="0"/>
        </a:xfrm>
      </p:grpSpPr>
      <p:sp>
        <p:nvSpPr>
          <p:cNvPr id="134" name="Google Shape;134;p26"/>
          <p:cNvSpPr txBox="1"/>
          <p:nvPr>
            <p:ph type="title"/>
          </p:nvPr>
        </p:nvSpPr>
        <p:spPr>
          <a:xfrm>
            <a:off x="311700" y="593367"/>
            <a:ext cx="8520600" cy="763500"/>
          </a:xfrm>
          <a:prstGeom prst="rect">
            <a:avLst/>
          </a:prstGeom>
          <a:noFill/>
          <a:ln>
            <a:noFill/>
          </a:ln>
        </p:spPr>
        <p:txBody>
          <a:bodyPr anchorCtr="0" anchor="ctr" bIns="34275" lIns="68575" spcFirstLastPara="1" rIns="68575" wrap="square" tIns="34275">
            <a:noAutofit/>
          </a:bodyPr>
          <a:lstStyle>
            <a:lvl1pPr lvl="0" algn="l">
              <a:lnSpc>
                <a:spcPct val="90000"/>
              </a:lnSpc>
              <a:spcBef>
                <a:spcPts val="0"/>
              </a:spcBef>
              <a:spcAft>
                <a:spcPts val="0"/>
              </a:spcAft>
              <a:buSzPts val="30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5" name="Google Shape;135;p26"/>
          <p:cNvSpPr txBox="1"/>
          <p:nvPr>
            <p:ph idx="1" type="body"/>
          </p:nvPr>
        </p:nvSpPr>
        <p:spPr>
          <a:xfrm>
            <a:off x="311700" y="1536633"/>
            <a:ext cx="8520600" cy="4555200"/>
          </a:xfrm>
          <a:prstGeom prst="rect">
            <a:avLst/>
          </a:prstGeom>
          <a:noFill/>
          <a:ln>
            <a:noFill/>
          </a:ln>
        </p:spPr>
        <p:txBody>
          <a:bodyPr anchorCtr="0" anchor="t" bIns="34275" lIns="68575" spcFirstLastPara="1" rIns="68575" wrap="square" tIns="34275">
            <a:noAutofit/>
          </a:bodyPr>
          <a:lstStyle>
            <a:lvl1pPr indent="-361950" lvl="0" marL="457200" algn="l">
              <a:lnSpc>
                <a:spcPct val="90000"/>
              </a:lnSpc>
              <a:spcBef>
                <a:spcPts val="800"/>
              </a:spcBef>
              <a:spcAft>
                <a:spcPts val="0"/>
              </a:spcAft>
              <a:buSzPts val="2100"/>
              <a:buChar char="•"/>
              <a:defRPr/>
            </a:lvl1pPr>
            <a:lvl2pPr indent="-342900" lvl="1" marL="914400" algn="l">
              <a:lnSpc>
                <a:spcPct val="90000"/>
              </a:lnSpc>
              <a:spcBef>
                <a:spcPts val="400"/>
              </a:spcBef>
              <a:spcAft>
                <a:spcPts val="0"/>
              </a:spcAft>
              <a:buSzPts val="1800"/>
              <a:buChar char="•"/>
              <a:defRPr/>
            </a:lvl2pPr>
            <a:lvl3pPr indent="-323850" lvl="2" marL="1371600" algn="l">
              <a:lnSpc>
                <a:spcPct val="90000"/>
              </a:lnSpc>
              <a:spcBef>
                <a:spcPts val="400"/>
              </a:spcBef>
              <a:spcAft>
                <a:spcPts val="0"/>
              </a:spcAft>
              <a:buSzPts val="1500"/>
              <a:buChar char="•"/>
              <a:defRPr/>
            </a:lvl3pPr>
            <a:lvl4pPr indent="-317500" lvl="3" marL="1828800" algn="l">
              <a:lnSpc>
                <a:spcPct val="90000"/>
              </a:lnSpc>
              <a:spcBef>
                <a:spcPts val="400"/>
              </a:spcBef>
              <a:spcAft>
                <a:spcPts val="0"/>
              </a:spcAft>
              <a:buSzPts val="1400"/>
              <a:buChar char="•"/>
              <a:defRPr/>
            </a:lvl4pPr>
            <a:lvl5pPr indent="-317500" lvl="4" marL="2286000" algn="l">
              <a:lnSpc>
                <a:spcPct val="90000"/>
              </a:lnSpc>
              <a:spcBef>
                <a:spcPts val="400"/>
              </a:spcBef>
              <a:spcAft>
                <a:spcPts val="0"/>
              </a:spcAft>
              <a:buSzPts val="1400"/>
              <a:buChar char="•"/>
              <a:defRPr/>
            </a:lvl5pPr>
            <a:lvl6pPr indent="-317500" lvl="5" marL="2743200" algn="l">
              <a:lnSpc>
                <a:spcPct val="90000"/>
              </a:lnSpc>
              <a:spcBef>
                <a:spcPts val="400"/>
              </a:spcBef>
              <a:spcAft>
                <a:spcPts val="0"/>
              </a:spcAft>
              <a:buSzPts val="1400"/>
              <a:buChar char="•"/>
              <a:defRPr/>
            </a:lvl6pPr>
            <a:lvl7pPr indent="-317500" lvl="6" marL="3200400" algn="l">
              <a:lnSpc>
                <a:spcPct val="90000"/>
              </a:lnSpc>
              <a:spcBef>
                <a:spcPts val="400"/>
              </a:spcBef>
              <a:spcAft>
                <a:spcPts val="0"/>
              </a:spcAft>
              <a:buSzPts val="1400"/>
              <a:buChar char="•"/>
              <a:defRPr/>
            </a:lvl7pPr>
            <a:lvl8pPr indent="-317500" lvl="7" marL="3657600" algn="l">
              <a:lnSpc>
                <a:spcPct val="90000"/>
              </a:lnSpc>
              <a:spcBef>
                <a:spcPts val="400"/>
              </a:spcBef>
              <a:spcAft>
                <a:spcPts val="0"/>
              </a:spcAft>
              <a:buSzPts val="1400"/>
              <a:buChar char="•"/>
              <a:defRPr/>
            </a:lvl8pPr>
            <a:lvl9pPr indent="-317500" lvl="8" marL="4114800" algn="l">
              <a:lnSpc>
                <a:spcPct val="90000"/>
              </a:lnSpc>
              <a:spcBef>
                <a:spcPts val="400"/>
              </a:spcBef>
              <a:spcAft>
                <a:spcPts val="0"/>
              </a:spcAft>
              <a:buSzPts val="1400"/>
              <a:buChar char="•"/>
              <a:defRPr/>
            </a:lvl9pPr>
          </a:lstStyle>
          <a:p/>
        </p:txBody>
      </p:sp>
      <p:sp>
        <p:nvSpPr>
          <p:cNvPr id="136" name="Google Shape;136;p26"/>
          <p:cNvSpPr txBox="1"/>
          <p:nvPr>
            <p:ph idx="12" type="sldNum"/>
          </p:nvPr>
        </p:nvSpPr>
        <p:spPr>
          <a:xfrm>
            <a:off x="8472458" y="6217622"/>
            <a:ext cx="548700" cy="5247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2">
  <p:cSld name="1:2">
    <p:spTree>
      <p:nvGrpSpPr>
        <p:cNvPr id="137" name="Shape 137"/>
        <p:cNvGrpSpPr/>
        <p:nvPr/>
      </p:nvGrpSpPr>
      <p:grpSpPr>
        <a:xfrm>
          <a:off x="0" y="0"/>
          <a:ext cx="0" cy="0"/>
          <a:chOff x="0" y="0"/>
          <a:chExt cx="0" cy="0"/>
        </a:xfrm>
      </p:grpSpPr>
      <p:sp>
        <p:nvSpPr>
          <p:cNvPr id="138" name="Google Shape;138;p27"/>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30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39" name="Google Shape;139;p27"/>
          <p:cNvSpPr txBox="1"/>
          <p:nvPr>
            <p:ph idx="1" type="body"/>
          </p:nvPr>
        </p:nvSpPr>
        <p:spPr>
          <a:xfrm>
            <a:off x="685800" y="2971800"/>
            <a:ext cx="2286000" cy="27432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60"/>
              </a:spcBef>
              <a:spcAft>
                <a:spcPts val="0"/>
              </a:spcAft>
              <a:buClr>
                <a:srgbClr val="6185AB"/>
              </a:buClr>
              <a:buSzPts val="1800"/>
              <a:buChar char="•"/>
              <a:defRPr/>
            </a:lvl1pPr>
            <a:lvl2pPr indent="-342900" lvl="1" marL="914400" algn="l">
              <a:lnSpc>
                <a:spcPct val="90000"/>
              </a:lnSpc>
              <a:spcBef>
                <a:spcPts val="360"/>
              </a:spcBef>
              <a:spcAft>
                <a:spcPts val="0"/>
              </a:spcAft>
              <a:buClr>
                <a:srgbClr val="6185AB"/>
              </a:buClr>
              <a:buSzPts val="1800"/>
              <a:buChar char="•"/>
              <a:defRPr/>
            </a:lvl2pPr>
            <a:lvl3pPr indent="-342900" lvl="2" marL="1371600" algn="l">
              <a:lnSpc>
                <a:spcPct val="90000"/>
              </a:lnSpc>
              <a:spcBef>
                <a:spcPts val="360"/>
              </a:spcBef>
              <a:spcAft>
                <a:spcPts val="0"/>
              </a:spcAft>
              <a:buClr>
                <a:srgbClr val="6185AB"/>
              </a:buClr>
              <a:buSzPts val="1800"/>
              <a:buChar char="•"/>
              <a:defRPr/>
            </a:lvl3pPr>
            <a:lvl4pPr indent="-342900" lvl="3" marL="1828800" algn="l">
              <a:lnSpc>
                <a:spcPct val="90000"/>
              </a:lnSpc>
              <a:spcBef>
                <a:spcPts val="360"/>
              </a:spcBef>
              <a:spcAft>
                <a:spcPts val="0"/>
              </a:spcAft>
              <a:buClr>
                <a:srgbClr val="6185AB"/>
              </a:buClr>
              <a:buSzPts val="1800"/>
              <a:buChar char="•"/>
              <a:defRPr/>
            </a:lvl4pPr>
            <a:lvl5pPr indent="-342900" lvl="4" marL="2286000" algn="l">
              <a:lnSpc>
                <a:spcPct val="90000"/>
              </a:lnSpc>
              <a:spcBef>
                <a:spcPts val="360"/>
              </a:spcBef>
              <a:spcAft>
                <a:spcPts val="0"/>
              </a:spcAft>
              <a:buClr>
                <a:srgbClr val="6185AB"/>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0" name="Google Shape;140;p27"/>
          <p:cNvSpPr txBox="1"/>
          <p:nvPr>
            <p:ph idx="2" type="body"/>
          </p:nvPr>
        </p:nvSpPr>
        <p:spPr>
          <a:xfrm>
            <a:off x="3429000" y="2971800"/>
            <a:ext cx="5029200" cy="27432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60"/>
              </a:spcBef>
              <a:spcAft>
                <a:spcPts val="0"/>
              </a:spcAft>
              <a:buClr>
                <a:srgbClr val="6185AB"/>
              </a:buClr>
              <a:buSzPts val="1800"/>
              <a:buChar char="•"/>
              <a:defRPr/>
            </a:lvl1pPr>
            <a:lvl2pPr indent="-342900" lvl="1" marL="914400" algn="l">
              <a:lnSpc>
                <a:spcPct val="90000"/>
              </a:lnSpc>
              <a:spcBef>
                <a:spcPts val="360"/>
              </a:spcBef>
              <a:spcAft>
                <a:spcPts val="0"/>
              </a:spcAft>
              <a:buClr>
                <a:srgbClr val="6185AB"/>
              </a:buClr>
              <a:buSzPts val="1800"/>
              <a:buChar char="•"/>
              <a:defRPr/>
            </a:lvl2pPr>
            <a:lvl3pPr indent="-342900" lvl="2" marL="1371600" algn="l">
              <a:lnSpc>
                <a:spcPct val="90000"/>
              </a:lnSpc>
              <a:spcBef>
                <a:spcPts val="360"/>
              </a:spcBef>
              <a:spcAft>
                <a:spcPts val="0"/>
              </a:spcAft>
              <a:buClr>
                <a:srgbClr val="6185AB"/>
              </a:buClr>
              <a:buSzPts val="1800"/>
              <a:buChar char="•"/>
              <a:defRPr/>
            </a:lvl3pPr>
            <a:lvl4pPr indent="-342900" lvl="3" marL="1828800" algn="l">
              <a:lnSpc>
                <a:spcPct val="90000"/>
              </a:lnSpc>
              <a:spcBef>
                <a:spcPts val="360"/>
              </a:spcBef>
              <a:spcAft>
                <a:spcPts val="0"/>
              </a:spcAft>
              <a:buClr>
                <a:srgbClr val="6185AB"/>
              </a:buClr>
              <a:buSzPts val="1800"/>
              <a:buChar char="•"/>
              <a:defRPr/>
            </a:lvl4pPr>
            <a:lvl5pPr indent="-342900" lvl="4" marL="2286000" algn="l">
              <a:lnSpc>
                <a:spcPct val="90000"/>
              </a:lnSpc>
              <a:spcBef>
                <a:spcPts val="360"/>
              </a:spcBef>
              <a:spcAft>
                <a:spcPts val="0"/>
              </a:spcAft>
              <a:buClr>
                <a:srgbClr val="6185AB"/>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7"/>
          <p:cNvSpPr txBox="1"/>
          <p:nvPr>
            <p:ph idx="3" type="body"/>
          </p:nvPr>
        </p:nvSpPr>
        <p:spPr>
          <a:xfrm>
            <a:off x="685800" y="691051"/>
            <a:ext cx="7772400" cy="451800"/>
          </a:xfrm>
          <a:prstGeom prst="rect">
            <a:avLst/>
          </a:prstGeom>
          <a:noFill/>
          <a:ln>
            <a:noFill/>
          </a:ln>
        </p:spPr>
        <p:txBody>
          <a:bodyPr anchorCtr="0" anchor="t" bIns="45700" lIns="91425" spcFirstLastPara="1" rIns="91425" wrap="square" tIns="45700">
            <a:noAutofit/>
          </a:bodyPr>
          <a:lstStyle>
            <a:lvl1pPr indent="-228600" lvl="0" marL="457200" algn="l">
              <a:lnSpc>
                <a:spcPct val="85000"/>
              </a:lnSpc>
              <a:spcBef>
                <a:spcPts val="0"/>
              </a:spcBef>
              <a:spcAft>
                <a:spcPts val="0"/>
              </a:spcAft>
              <a:buClr>
                <a:schemeClr val="accent3"/>
              </a:buClr>
              <a:buSzPts val="1700"/>
              <a:buFont typeface="Arial"/>
              <a:buNone/>
              <a:defRPr b="0" sz="1700">
                <a:solidFill>
                  <a:schemeClr val="accent3"/>
                </a:solidFill>
                <a:latin typeface="Arial"/>
                <a:ea typeface="Arial"/>
                <a:cs typeface="Arial"/>
                <a:sym typeface="Arial"/>
              </a:defRPr>
            </a:lvl1pPr>
            <a:lvl2pPr indent="-228600" lvl="1" marL="914400" algn="l">
              <a:lnSpc>
                <a:spcPct val="90000"/>
              </a:lnSpc>
              <a:spcBef>
                <a:spcPts val="400"/>
              </a:spcBef>
              <a:spcAft>
                <a:spcPts val="0"/>
              </a:spcAft>
              <a:buClr>
                <a:srgbClr val="6185AB"/>
              </a:buClr>
              <a:buSzPts val="2000"/>
              <a:buFont typeface="Arial"/>
              <a:buNone/>
              <a:defRPr b="1" sz="2000"/>
            </a:lvl2pPr>
            <a:lvl3pPr indent="-228600" lvl="2" marL="1371600" algn="l">
              <a:lnSpc>
                <a:spcPct val="90000"/>
              </a:lnSpc>
              <a:spcBef>
                <a:spcPts val="360"/>
              </a:spcBef>
              <a:spcAft>
                <a:spcPts val="0"/>
              </a:spcAft>
              <a:buClr>
                <a:srgbClr val="6185AB"/>
              </a:buClr>
              <a:buSzPts val="1800"/>
              <a:buFont typeface="Arial"/>
              <a:buNone/>
              <a:defRPr b="1" sz="1800"/>
            </a:lvl3pPr>
            <a:lvl4pPr indent="-228600" lvl="3" marL="1828800" algn="l">
              <a:lnSpc>
                <a:spcPct val="90000"/>
              </a:lnSpc>
              <a:spcBef>
                <a:spcPts val="320"/>
              </a:spcBef>
              <a:spcAft>
                <a:spcPts val="0"/>
              </a:spcAft>
              <a:buClr>
                <a:srgbClr val="6185AB"/>
              </a:buClr>
              <a:buSzPts val="1600"/>
              <a:buFont typeface="Arial"/>
              <a:buNone/>
              <a:defRPr b="1" sz="1600"/>
            </a:lvl4pPr>
            <a:lvl5pPr indent="-228600" lvl="4" marL="2286000" algn="l">
              <a:lnSpc>
                <a:spcPct val="90000"/>
              </a:lnSpc>
              <a:spcBef>
                <a:spcPts val="320"/>
              </a:spcBef>
              <a:spcAft>
                <a:spcPts val="0"/>
              </a:spcAft>
              <a:buClr>
                <a:srgbClr val="6185AB"/>
              </a:buClr>
              <a:buSzPts val="1600"/>
              <a:buFont typeface="Arial"/>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42" name="Google Shape;142;p27"/>
          <p:cNvSpPr txBox="1"/>
          <p:nvPr/>
        </p:nvSpPr>
        <p:spPr>
          <a:xfrm>
            <a:off x="8165123" y="6589187"/>
            <a:ext cx="293100" cy="1230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800"/>
              <a:buFont typeface="Arial"/>
              <a:buNone/>
            </a:pPr>
            <a:fld id="{00000000-1234-1234-1234-123412341234}" type="slidenum">
              <a:rPr b="0" i="0" lang="en-US" sz="800" u="none" cap="none" strike="noStrike">
                <a:solidFill>
                  <a:srgbClr val="666666"/>
                </a:solidFill>
                <a:latin typeface="Arial"/>
                <a:ea typeface="Arial"/>
                <a:cs typeface="Arial"/>
                <a:sym typeface="Arial"/>
              </a:rPr>
              <a:t>‹#›</a:t>
            </a:fld>
            <a:endParaRPr b="0" i="0" sz="800" u="none" cap="none" strike="noStrike">
              <a:solidFill>
                <a:srgbClr val="666666"/>
              </a:solidFill>
              <a:latin typeface="Arial"/>
              <a:ea typeface="Arial"/>
              <a:cs typeface="Arial"/>
              <a:sym typeface="Arial"/>
            </a:endParaRPr>
          </a:p>
        </p:txBody>
      </p:sp>
      <p:sp>
        <p:nvSpPr>
          <p:cNvPr id="143" name="Google Shape;143;p27"/>
          <p:cNvSpPr txBox="1"/>
          <p:nvPr>
            <p:ph idx="4" type="body"/>
          </p:nvPr>
        </p:nvSpPr>
        <p:spPr>
          <a:xfrm>
            <a:off x="685800" y="6564565"/>
            <a:ext cx="5029200" cy="147600"/>
          </a:xfrm>
          <a:prstGeom prst="rect">
            <a:avLst/>
          </a:prstGeom>
          <a:noFill/>
          <a:ln>
            <a:noFill/>
          </a:ln>
        </p:spPr>
        <p:txBody>
          <a:bodyPr anchorCtr="0" anchor="b" bIns="45700" lIns="91425" spcFirstLastPara="1" rIns="91425" wrap="square" tIns="45700">
            <a:noAutofit/>
          </a:bodyPr>
          <a:lstStyle>
            <a:lvl1pPr indent="-279400" lvl="0" marL="457200" algn="l">
              <a:lnSpc>
                <a:spcPct val="90000"/>
              </a:lnSpc>
              <a:spcBef>
                <a:spcPts val="160"/>
              </a:spcBef>
              <a:spcAft>
                <a:spcPts val="0"/>
              </a:spcAft>
              <a:buClr>
                <a:srgbClr val="666666"/>
              </a:buClr>
              <a:buSzPts val="800"/>
              <a:buFont typeface="Arial"/>
              <a:buChar char="•"/>
              <a:defRPr sz="800">
                <a:solidFill>
                  <a:srgbClr val="666666"/>
                </a:solidFill>
                <a:latin typeface="Arial"/>
                <a:ea typeface="Arial"/>
                <a:cs typeface="Arial"/>
                <a:sym typeface="Arial"/>
              </a:defRPr>
            </a:lvl1pPr>
            <a:lvl2pPr indent="-342900" lvl="1" marL="914400" algn="l">
              <a:lnSpc>
                <a:spcPct val="90000"/>
              </a:lnSpc>
              <a:spcBef>
                <a:spcPts val="360"/>
              </a:spcBef>
              <a:spcAft>
                <a:spcPts val="0"/>
              </a:spcAft>
              <a:buClr>
                <a:srgbClr val="6185AB"/>
              </a:buClr>
              <a:buSzPts val="1800"/>
              <a:buChar char="•"/>
              <a:defRPr/>
            </a:lvl2pPr>
            <a:lvl3pPr indent="-342900" lvl="2" marL="1371600" algn="l">
              <a:lnSpc>
                <a:spcPct val="90000"/>
              </a:lnSpc>
              <a:spcBef>
                <a:spcPts val="360"/>
              </a:spcBef>
              <a:spcAft>
                <a:spcPts val="0"/>
              </a:spcAft>
              <a:buClr>
                <a:srgbClr val="6185AB"/>
              </a:buClr>
              <a:buSzPts val="1800"/>
              <a:buChar char="•"/>
              <a:defRPr/>
            </a:lvl3pPr>
            <a:lvl4pPr indent="-342900" lvl="3" marL="1828800" algn="l">
              <a:lnSpc>
                <a:spcPct val="90000"/>
              </a:lnSpc>
              <a:spcBef>
                <a:spcPts val="360"/>
              </a:spcBef>
              <a:spcAft>
                <a:spcPts val="0"/>
              </a:spcAft>
              <a:buClr>
                <a:srgbClr val="6185AB"/>
              </a:buClr>
              <a:buSzPts val="1800"/>
              <a:buChar char="•"/>
              <a:defRPr/>
            </a:lvl4pPr>
            <a:lvl5pPr indent="-342900" lvl="4" marL="2286000" algn="l">
              <a:lnSpc>
                <a:spcPct val="90000"/>
              </a:lnSpc>
              <a:spcBef>
                <a:spcPts val="360"/>
              </a:spcBef>
              <a:spcAft>
                <a:spcPts val="0"/>
              </a:spcAft>
              <a:buClr>
                <a:srgbClr val="6185AB"/>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cSld name="SECTION_HEADER_1">
    <p:spTree>
      <p:nvGrpSpPr>
        <p:cNvPr id="144" name="Shape 144"/>
        <p:cNvGrpSpPr/>
        <p:nvPr/>
      </p:nvGrpSpPr>
      <p:grpSpPr>
        <a:xfrm>
          <a:off x="0" y="0"/>
          <a:ext cx="0" cy="0"/>
          <a:chOff x="0" y="0"/>
          <a:chExt cx="0" cy="0"/>
        </a:xfrm>
      </p:grpSpPr>
      <p:sp>
        <p:nvSpPr>
          <p:cNvPr id="145" name="Google Shape;145;p28"/>
          <p:cNvSpPr txBox="1"/>
          <p:nvPr>
            <p:ph type="title"/>
          </p:nvPr>
        </p:nvSpPr>
        <p:spPr>
          <a:xfrm>
            <a:off x="311700" y="2867800"/>
            <a:ext cx="8520600" cy="1122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b="1"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46" name="Google Shape;146;p28"/>
          <p:cNvSpPr txBox="1"/>
          <p:nvPr>
            <p:ph idx="12" type="sldNum"/>
          </p:nvPr>
        </p:nvSpPr>
        <p:spPr>
          <a:xfrm>
            <a:off x="8472458" y="6217623"/>
            <a:ext cx="548700" cy="5247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51" name="Shape 151"/>
        <p:cNvGrpSpPr/>
        <p:nvPr/>
      </p:nvGrpSpPr>
      <p:grpSpPr>
        <a:xfrm>
          <a:off x="0" y="0"/>
          <a:ext cx="0" cy="0"/>
          <a:chOff x="0" y="0"/>
          <a:chExt cx="0" cy="0"/>
        </a:xfrm>
      </p:grpSpPr>
      <p:sp>
        <p:nvSpPr>
          <p:cNvPr id="152" name="Google Shape;152;p30"/>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30"/>
          <p:cNvSpPr txBox="1"/>
          <p:nvPr>
            <p:ph idx="1" type="body"/>
          </p:nvPr>
        </p:nvSpPr>
        <p:spPr>
          <a:xfrm>
            <a:off x="685800" y="1600200"/>
            <a:ext cx="7772400" cy="4495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rgbClr val="0D4376"/>
              </a:buClr>
              <a:buSzPts val="1800"/>
              <a:buChar char="•"/>
              <a:defRPr/>
            </a:lvl1pPr>
            <a:lvl2pPr indent="-342900" lvl="1" marL="914400" algn="l">
              <a:lnSpc>
                <a:spcPct val="100000"/>
              </a:lnSpc>
              <a:spcBef>
                <a:spcPts val="360"/>
              </a:spcBef>
              <a:spcAft>
                <a:spcPts val="0"/>
              </a:spcAft>
              <a:buClr>
                <a:srgbClr val="0D4376"/>
              </a:buClr>
              <a:buSzPts val="1800"/>
              <a:buChar char="–"/>
              <a:defRPr/>
            </a:lvl2pPr>
            <a:lvl3pPr indent="-342900" lvl="2" marL="1371600" algn="l">
              <a:lnSpc>
                <a:spcPct val="100000"/>
              </a:lnSpc>
              <a:spcBef>
                <a:spcPts val="360"/>
              </a:spcBef>
              <a:spcAft>
                <a:spcPts val="0"/>
              </a:spcAft>
              <a:buClr>
                <a:srgbClr val="0D4376"/>
              </a:buClr>
              <a:buSzPts val="1800"/>
              <a:buChar char="•"/>
              <a:defRPr/>
            </a:lvl3pPr>
            <a:lvl4pPr indent="-342900" lvl="3" marL="1828800" algn="l">
              <a:lnSpc>
                <a:spcPct val="100000"/>
              </a:lnSpc>
              <a:spcBef>
                <a:spcPts val="360"/>
              </a:spcBef>
              <a:spcAft>
                <a:spcPts val="0"/>
              </a:spcAft>
              <a:buClr>
                <a:srgbClr val="0D4376"/>
              </a:buClr>
              <a:buSzPts val="1800"/>
              <a:buChar char="–"/>
              <a:defRPr/>
            </a:lvl4pPr>
            <a:lvl5pPr indent="-342900" lvl="4" marL="2286000" algn="l">
              <a:lnSpc>
                <a:spcPct val="100000"/>
              </a:lnSpc>
              <a:spcBef>
                <a:spcPts val="360"/>
              </a:spcBef>
              <a:spcAft>
                <a:spcPts val="0"/>
              </a:spcAft>
              <a:buClr>
                <a:srgbClr val="0D437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4" name="Google Shape;154;p3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1" name="Shape 21"/>
        <p:cNvGrpSpPr/>
        <p:nvPr/>
      </p:nvGrpSpPr>
      <p:grpSpPr>
        <a:xfrm>
          <a:off x="0" y="0"/>
          <a:ext cx="0" cy="0"/>
          <a:chOff x="0" y="0"/>
          <a:chExt cx="0" cy="0"/>
        </a:xfrm>
      </p:grpSpPr>
      <p:sp>
        <p:nvSpPr>
          <p:cNvPr id="22" name="Google Shape;22;p4"/>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3" name="Shape 23"/>
        <p:cNvGrpSpPr/>
        <p:nvPr/>
      </p:nvGrpSpPr>
      <p:grpSpPr>
        <a:xfrm>
          <a:off x="0" y="0"/>
          <a:ext cx="0" cy="0"/>
          <a:chOff x="0" y="0"/>
          <a:chExt cx="0" cy="0"/>
        </a:xfrm>
      </p:grpSpPr>
      <p:sp>
        <p:nvSpPr>
          <p:cNvPr id="24" name="Google Shape;24;p5"/>
          <p:cNvSpPr txBox="1"/>
          <p:nvPr>
            <p:ph type="title"/>
          </p:nvPr>
        </p:nvSpPr>
        <p:spPr>
          <a:xfrm>
            <a:off x="457200" y="1032934"/>
            <a:ext cx="8229600" cy="694267"/>
          </a:xfrm>
          <a:prstGeom prst="rect">
            <a:avLst/>
          </a:prstGeom>
          <a:noFill/>
          <a:ln>
            <a:noFill/>
          </a:ln>
        </p:spPr>
        <p:txBody>
          <a:bodyPr anchorCtr="0" anchor="ctr" bIns="45700" lIns="91425" spcFirstLastPara="1" rIns="91425" wrap="square" tIns="45700">
            <a:noAutofit/>
          </a:bodyPr>
          <a:lstStyle>
            <a:lvl1pPr lvl="0" marR="0" algn="ctr">
              <a:lnSpc>
                <a:spcPct val="100000"/>
              </a:lnSpc>
              <a:spcBef>
                <a:spcPts val="0"/>
              </a:spcBef>
              <a:spcAft>
                <a:spcPts val="0"/>
              </a:spcAft>
              <a:buClr>
                <a:srgbClr val="02528B"/>
              </a:buClr>
              <a:buSzPts val="3600"/>
              <a:buFont typeface="Arial"/>
              <a:buNone/>
              <a:defRPr b="1" i="0" sz="3600" u="none" cap="none" strike="noStrike">
                <a:solidFill>
                  <a:srgbClr val="02528B"/>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5" name="Google Shape;25;p5"/>
          <p:cNvSpPr txBox="1"/>
          <p:nvPr>
            <p:ph idx="1" type="body"/>
          </p:nvPr>
        </p:nvSpPr>
        <p:spPr>
          <a:xfrm>
            <a:off x="457200" y="1727201"/>
            <a:ext cx="4038600" cy="4415896"/>
          </a:xfrm>
          <a:prstGeom prst="rect">
            <a:avLst/>
          </a:prstGeom>
          <a:noFill/>
          <a:ln>
            <a:noFill/>
          </a:ln>
        </p:spPr>
        <p:txBody>
          <a:bodyPr anchorCtr="0" anchor="t" bIns="45700" lIns="91425" spcFirstLastPara="1" rIns="91425" wrap="square" tIns="45700">
            <a:noAutofit/>
          </a:bodyPr>
          <a:lstStyle>
            <a:lvl1pPr indent="-406400" lvl="0" marL="457200" marR="0" algn="l">
              <a:lnSpc>
                <a:spcPct val="100000"/>
              </a:lnSpc>
              <a:spcBef>
                <a:spcPts val="560"/>
              </a:spcBef>
              <a:spcAft>
                <a:spcPts val="0"/>
              </a:spcAft>
              <a:buClr>
                <a:srgbClr val="02528B"/>
              </a:buClr>
              <a:buSzPts val="2800"/>
              <a:buFont typeface="Arial"/>
              <a:buChar char="•"/>
              <a:defRPr b="0" i="0" sz="2800" u="none" cap="none" strike="noStrike">
                <a:solidFill>
                  <a:srgbClr val="02528B"/>
                </a:solidFill>
                <a:latin typeface="Arial"/>
                <a:ea typeface="Arial"/>
                <a:cs typeface="Arial"/>
                <a:sym typeface="Arial"/>
              </a:defRPr>
            </a:lvl1pPr>
            <a:lvl2pPr indent="-381000" lvl="1" marL="914400" marR="0" algn="l">
              <a:lnSpc>
                <a:spcPct val="100000"/>
              </a:lnSpc>
              <a:spcBef>
                <a:spcPts val="480"/>
              </a:spcBef>
              <a:spcAft>
                <a:spcPts val="0"/>
              </a:spcAft>
              <a:buClr>
                <a:srgbClr val="02528B"/>
              </a:buClr>
              <a:buSzPts val="2400"/>
              <a:buFont typeface="Arial"/>
              <a:buChar char="–"/>
              <a:defRPr b="0" i="0" sz="2400" u="none" cap="none" strike="noStrike">
                <a:solidFill>
                  <a:srgbClr val="02528B"/>
                </a:solidFill>
                <a:latin typeface="Arial"/>
                <a:ea typeface="Arial"/>
                <a:cs typeface="Arial"/>
                <a:sym typeface="Arial"/>
              </a:defRPr>
            </a:lvl2pPr>
            <a:lvl3pPr indent="-355600" lvl="2" marL="1371600" marR="0" algn="l">
              <a:lnSpc>
                <a:spcPct val="100000"/>
              </a:lnSpc>
              <a:spcBef>
                <a:spcPts val="400"/>
              </a:spcBef>
              <a:spcAft>
                <a:spcPts val="0"/>
              </a:spcAft>
              <a:buClr>
                <a:srgbClr val="02528B"/>
              </a:buClr>
              <a:buSzPts val="2000"/>
              <a:buFont typeface="Arial"/>
              <a:buChar char="•"/>
              <a:defRPr b="0" i="0" sz="2000" u="none" cap="none" strike="noStrike">
                <a:solidFill>
                  <a:srgbClr val="02528B"/>
                </a:solidFill>
                <a:latin typeface="Arial"/>
                <a:ea typeface="Arial"/>
                <a:cs typeface="Arial"/>
                <a:sym typeface="Arial"/>
              </a:defRPr>
            </a:lvl3pPr>
            <a:lvl4pPr indent="-342900" lvl="3" marL="1828800" marR="0" algn="l">
              <a:lnSpc>
                <a:spcPct val="100000"/>
              </a:lnSpc>
              <a:spcBef>
                <a:spcPts val="360"/>
              </a:spcBef>
              <a:spcAft>
                <a:spcPts val="0"/>
              </a:spcAft>
              <a:buClr>
                <a:srgbClr val="02528B"/>
              </a:buClr>
              <a:buSzPts val="1800"/>
              <a:buFont typeface="Arial"/>
              <a:buChar char="–"/>
              <a:defRPr b="0" i="0" sz="1800" u="none" cap="none" strike="noStrike">
                <a:solidFill>
                  <a:srgbClr val="02528B"/>
                </a:solidFill>
                <a:latin typeface="Arial"/>
                <a:ea typeface="Arial"/>
                <a:cs typeface="Arial"/>
                <a:sym typeface="Arial"/>
              </a:defRPr>
            </a:lvl4pPr>
            <a:lvl5pPr indent="-342900" lvl="4" marL="2286000" marR="0" algn="l">
              <a:lnSpc>
                <a:spcPct val="100000"/>
              </a:lnSpc>
              <a:spcBef>
                <a:spcPts val="360"/>
              </a:spcBef>
              <a:spcAft>
                <a:spcPts val="0"/>
              </a:spcAft>
              <a:buClr>
                <a:srgbClr val="02528B"/>
              </a:buClr>
              <a:buSzPts val="1800"/>
              <a:buFont typeface="Arial"/>
              <a:buChar char="»"/>
              <a:defRPr b="0" i="0" sz="1800" u="none" cap="none" strike="noStrike">
                <a:solidFill>
                  <a:srgbClr val="02528B"/>
                </a:solidFill>
                <a:latin typeface="Arial"/>
                <a:ea typeface="Arial"/>
                <a:cs typeface="Arial"/>
                <a:sym typeface="Arial"/>
              </a:defRPr>
            </a:lvl5pPr>
            <a:lvl6pPr indent="-342900" lvl="5" marL="27432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6" name="Google Shape;26;p5"/>
          <p:cNvSpPr txBox="1"/>
          <p:nvPr>
            <p:ph idx="2" type="body"/>
          </p:nvPr>
        </p:nvSpPr>
        <p:spPr>
          <a:xfrm>
            <a:off x="4648200" y="1727201"/>
            <a:ext cx="4038600" cy="4415896"/>
          </a:xfrm>
          <a:prstGeom prst="rect">
            <a:avLst/>
          </a:prstGeom>
          <a:noFill/>
          <a:ln>
            <a:noFill/>
          </a:ln>
        </p:spPr>
        <p:txBody>
          <a:bodyPr anchorCtr="0" anchor="t" bIns="45700" lIns="91425" spcFirstLastPara="1" rIns="91425" wrap="square" tIns="45700">
            <a:noAutofit/>
          </a:bodyPr>
          <a:lstStyle>
            <a:lvl1pPr indent="-406400" lvl="0" marL="457200" marR="0" algn="l">
              <a:lnSpc>
                <a:spcPct val="100000"/>
              </a:lnSpc>
              <a:spcBef>
                <a:spcPts val="560"/>
              </a:spcBef>
              <a:spcAft>
                <a:spcPts val="0"/>
              </a:spcAft>
              <a:buClr>
                <a:srgbClr val="02528B"/>
              </a:buClr>
              <a:buSzPts val="2800"/>
              <a:buFont typeface="Arial"/>
              <a:buChar char="•"/>
              <a:defRPr b="0" i="0" sz="2800" u="none" cap="none" strike="noStrike">
                <a:solidFill>
                  <a:srgbClr val="02528B"/>
                </a:solidFill>
                <a:latin typeface="Arial"/>
                <a:ea typeface="Arial"/>
                <a:cs typeface="Arial"/>
                <a:sym typeface="Arial"/>
              </a:defRPr>
            </a:lvl1pPr>
            <a:lvl2pPr indent="-381000" lvl="1" marL="914400" marR="0" algn="l">
              <a:lnSpc>
                <a:spcPct val="100000"/>
              </a:lnSpc>
              <a:spcBef>
                <a:spcPts val="480"/>
              </a:spcBef>
              <a:spcAft>
                <a:spcPts val="0"/>
              </a:spcAft>
              <a:buClr>
                <a:srgbClr val="02528B"/>
              </a:buClr>
              <a:buSzPts val="2400"/>
              <a:buFont typeface="Arial"/>
              <a:buChar char="–"/>
              <a:defRPr b="0" i="0" sz="2400" u="none" cap="none" strike="noStrike">
                <a:solidFill>
                  <a:srgbClr val="02528B"/>
                </a:solidFill>
                <a:latin typeface="Arial"/>
                <a:ea typeface="Arial"/>
                <a:cs typeface="Arial"/>
                <a:sym typeface="Arial"/>
              </a:defRPr>
            </a:lvl2pPr>
            <a:lvl3pPr indent="-355600" lvl="2" marL="1371600" marR="0" algn="l">
              <a:lnSpc>
                <a:spcPct val="100000"/>
              </a:lnSpc>
              <a:spcBef>
                <a:spcPts val="400"/>
              </a:spcBef>
              <a:spcAft>
                <a:spcPts val="0"/>
              </a:spcAft>
              <a:buClr>
                <a:srgbClr val="02528B"/>
              </a:buClr>
              <a:buSzPts val="2000"/>
              <a:buFont typeface="Arial"/>
              <a:buChar char="•"/>
              <a:defRPr b="0" i="0" sz="2000" u="none" cap="none" strike="noStrike">
                <a:solidFill>
                  <a:srgbClr val="02528B"/>
                </a:solidFill>
                <a:latin typeface="Arial"/>
                <a:ea typeface="Arial"/>
                <a:cs typeface="Arial"/>
                <a:sym typeface="Arial"/>
              </a:defRPr>
            </a:lvl3pPr>
            <a:lvl4pPr indent="-342900" lvl="3" marL="1828800" marR="0" algn="l">
              <a:lnSpc>
                <a:spcPct val="100000"/>
              </a:lnSpc>
              <a:spcBef>
                <a:spcPts val="360"/>
              </a:spcBef>
              <a:spcAft>
                <a:spcPts val="0"/>
              </a:spcAft>
              <a:buClr>
                <a:srgbClr val="02528B"/>
              </a:buClr>
              <a:buSzPts val="1800"/>
              <a:buFont typeface="Arial"/>
              <a:buChar char="–"/>
              <a:defRPr b="0" i="0" sz="1800" u="none" cap="none" strike="noStrike">
                <a:solidFill>
                  <a:srgbClr val="02528B"/>
                </a:solidFill>
                <a:latin typeface="Arial"/>
                <a:ea typeface="Arial"/>
                <a:cs typeface="Arial"/>
                <a:sym typeface="Arial"/>
              </a:defRPr>
            </a:lvl4pPr>
            <a:lvl5pPr indent="-342900" lvl="4" marL="2286000" marR="0" algn="l">
              <a:lnSpc>
                <a:spcPct val="100000"/>
              </a:lnSpc>
              <a:spcBef>
                <a:spcPts val="360"/>
              </a:spcBef>
              <a:spcAft>
                <a:spcPts val="0"/>
              </a:spcAft>
              <a:buClr>
                <a:srgbClr val="02528B"/>
              </a:buClr>
              <a:buSzPts val="1800"/>
              <a:buFont typeface="Arial"/>
              <a:buChar char="»"/>
              <a:defRPr b="0" i="0" sz="1800" u="none" cap="none" strike="noStrike">
                <a:solidFill>
                  <a:srgbClr val="02528B"/>
                </a:solidFill>
                <a:latin typeface="Arial"/>
                <a:ea typeface="Arial"/>
                <a:cs typeface="Arial"/>
                <a:sym typeface="Arial"/>
              </a:defRPr>
            </a:lvl5pPr>
            <a:lvl6pPr indent="-342900" lvl="5" marL="27432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algn="l">
              <a:lnSpc>
                <a:spcPct val="100000"/>
              </a:lnSpc>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32" name="Shape 32"/>
        <p:cNvGrpSpPr/>
        <p:nvPr/>
      </p:nvGrpSpPr>
      <p:grpSpPr>
        <a:xfrm>
          <a:off x="0" y="0"/>
          <a:ext cx="0" cy="0"/>
          <a:chOff x="0" y="0"/>
          <a:chExt cx="0" cy="0"/>
        </a:xfrm>
      </p:grpSpPr>
      <p:sp>
        <p:nvSpPr>
          <p:cNvPr id="33" name="Google Shape;33;p7"/>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34" name="Google Shape;34;p7"/>
          <p:cNvSpPr txBox="1"/>
          <p:nvPr>
            <p:ph idx="1" type="body"/>
          </p:nvPr>
        </p:nvSpPr>
        <p:spPr>
          <a:xfrm>
            <a:off x="685800" y="1600200"/>
            <a:ext cx="7772400" cy="44958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6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56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48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5" name="Google Shape;35;p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36" name="Shape 36"/>
        <p:cNvGrpSpPr/>
        <p:nvPr/>
      </p:nvGrpSpPr>
      <p:grpSpPr>
        <a:xfrm>
          <a:off x="0" y="0"/>
          <a:ext cx="0" cy="0"/>
          <a:chOff x="0" y="0"/>
          <a:chExt cx="0" cy="0"/>
        </a:xfrm>
      </p:grpSpPr>
      <p:sp>
        <p:nvSpPr>
          <p:cNvPr id="37" name="Google Shape;37;p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38" name="Shape 38"/>
        <p:cNvGrpSpPr/>
        <p:nvPr/>
      </p:nvGrpSpPr>
      <p:grpSpPr>
        <a:xfrm>
          <a:off x="0" y="0"/>
          <a:ext cx="0" cy="0"/>
          <a:chOff x="0" y="0"/>
          <a:chExt cx="0" cy="0"/>
        </a:xfrm>
      </p:grpSpPr>
      <p:sp>
        <p:nvSpPr>
          <p:cNvPr id="39" name="Google Shape;39;p9"/>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40" name="Google Shape;40;p9"/>
          <p:cNvSpPr txBox="1"/>
          <p:nvPr>
            <p:ph idx="1" type="body"/>
          </p:nvPr>
        </p:nvSpPr>
        <p:spPr>
          <a:xfrm rot="5400000">
            <a:off x="2324099" y="-38100"/>
            <a:ext cx="4495800" cy="77724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6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56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48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1" name="Google Shape;41;p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42" name="Shape 42"/>
        <p:cNvGrpSpPr/>
        <p:nvPr/>
      </p:nvGrpSpPr>
      <p:grpSpPr>
        <a:xfrm>
          <a:off x="0" y="0"/>
          <a:ext cx="0" cy="0"/>
          <a:chOff x="0" y="0"/>
          <a:chExt cx="0" cy="0"/>
        </a:xfrm>
      </p:grpSpPr>
      <p:sp>
        <p:nvSpPr>
          <p:cNvPr id="43" name="Google Shape;43;p10"/>
          <p:cNvSpPr txBox="1"/>
          <p:nvPr>
            <p:ph type="title"/>
          </p:nvPr>
        </p:nvSpPr>
        <p:spPr>
          <a:xfrm>
            <a:off x="1792288" y="4800600"/>
            <a:ext cx="5486400" cy="5667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44" name="Google Shape;44;p10"/>
          <p:cNvSpPr/>
          <p:nvPr>
            <p:ph idx="2" type="pic"/>
          </p:nvPr>
        </p:nvSpPr>
        <p:spPr>
          <a:xfrm>
            <a:off x="1792288" y="612775"/>
            <a:ext cx="5486400" cy="41148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56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lvl="2" marR="0" rtl="0" algn="l">
              <a:lnSpc>
                <a:spcPct val="100000"/>
              </a:lnSpc>
              <a:spcBef>
                <a:spcPts val="48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lvl="3"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lvl="4"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lvl="5"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lvl="6"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lvl="7"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lvl="8"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45" name="Google Shape;45;p10"/>
          <p:cNvSpPr txBox="1"/>
          <p:nvPr>
            <p:ph idx="1" type="body"/>
          </p:nvPr>
        </p:nvSpPr>
        <p:spPr>
          <a:xfrm>
            <a:off x="1792288" y="5367337"/>
            <a:ext cx="5486400" cy="804900"/>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10"/>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47" name="Shape 47"/>
        <p:cNvGrpSpPr/>
        <p:nvPr/>
      </p:nvGrpSpPr>
      <p:grpSpPr>
        <a:xfrm>
          <a:off x="0" y="0"/>
          <a:ext cx="0" cy="0"/>
          <a:chOff x="0" y="0"/>
          <a:chExt cx="0" cy="0"/>
        </a:xfrm>
      </p:grpSpPr>
      <p:sp>
        <p:nvSpPr>
          <p:cNvPr id="48" name="Google Shape;48;p11"/>
          <p:cNvSpPr txBox="1"/>
          <p:nvPr>
            <p:ph type="title"/>
          </p:nvPr>
        </p:nvSpPr>
        <p:spPr>
          <a:xfrm>
            <a:off x="457200" y="273050"/>
            <a:ext cx="3008400" cy="11619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algn="l">
              <a:lnSpc>
                <a:spcPct val="100000"/>
              </a:lnSpc>
              <a:spcBef>
                <a:spcPts val="0"/>
              </a:spcBef>
              <a:spcAft>
                <a:spcPts val="0"/>
              </a:spcAft>
              <a:buSzPts val="1800"/>
              <a:buNone/>
              <a:defRPr sz="1800"/>
            </a:lvl2pPr>
            <a:lvl3pPr lvl="2" marR="0" algn="l">
              <a:lnSpc>
                <a:spcPct val="100000"/>
              </a:lnSpc>
              <a:spcBef>
                <a:spcPts val="0"/>
              </a:spcBef>
              <a:spcAft>
                <a:spcPts val="0"/>
              </a:spcAft>
              <a:buSzPts val="1800"/>
              <a:buNone/>
              <a:defRPr sz="1800"/>
            </a:lvl3pPr>
            <a:lvl4pPr lvl="3" marR="0" algn="l">
              <a:lnSpc>
                <a:spcPct val="100000"/>
              </a:lnSpc>
              <a:spcBef>
                <a:spcPts val="0"/>
              </a:spcBef>
              <a:spcAft>
                <a:spcPts val="0"/>
              </a:spcAft>
              <a:buSzPts val="1800"/>
              <a:buNone/>
              <a:defRPr sz="1800"/>
            </a:lvl4pPr>
            <a:lvl5pPr lvl="4" marR="0" algn="l">
              <a:lnSpc>
                <a:spcPct val="100000"/>
              </a:lnSpc>
              <a:spcBef>
                <a:spcPts val="0"/>
              </a:spcBef>
              <a:spcAft>
                <a:spcPts val="0"/>
              </a:spcAft>
              <a:buSzPts val="1800"/>
              <a:buNone/>
              <a:defRPr sz="1800"/>
            </a:lvl5pPr>
            <a:lvl6pPr lvl="5" marR="0" algn="l">
              <a:lnSpc>
                <a:spcPct val="100000"/>
              </a:lnSpc>
              <a:spcBef>
                <a:spcPts val="0"/>
              </a:spcBef>
              <a:spcAft>
                <a:spcPts val="0"/>
              </a:spcAft>
              <a:buSzPts val="1800"/>
              <a:buNone/>
              <a:defRPr sz="1800"/>
            </a:lvl6pPr>
            <a:lvl7pPr lvl="6" marR="0" algn="l">
              <a:lnSpc>
                <a:spcPct val="100000"/>
              </a:lnSpc>
              <a:spcBef>
                <a:spcPts val="0"/>
              </a:spcBef>
              <a:spcAft>
                <a:spcPts val="0"/>
              </a:spcAft>
              <a:buSzPts val="1800"/>
              <a:buNone/>
              <a:defRPr sz="1800"/>
            </a:lvl7pPr>
            <a:lvl8pPr lvl="7" marR="0" algn="l">
              <a:lnSpc>
                <a:spcPct val="100000"/>
              </a:lnSpc>
              <a:spcBef>
                <a:spcPts val="0"/>
              </a:spcBef>
              <a:spcAft>
                <a:spcPts val="0"/>
              </a:spcAft>
              <a:buSzPts val="1800"/>
              <a:buNone/>
              <a:defRPr sz="1800"/>
            </a:lvl8pPr>
            <a:lvl9pPr lvl="8" marR="0" algn="l">
              <a:lnSpc>
                <a:spcPct val="100000"/>
              </a:lnSpc>
              <a:spcBef>
                <a:spcPts val="0"/>
              </a:spcBef>
              <a:spcAft>
                <a:spcPts val="0"/>
              </a:spcAft>
              <a:buSzPts val="1800"/>
              <a:buNone/>
              <a:defRPr sz="1800"/>
            </a:lvl9pPr>
          </a:lstStyle>
          <a:p/>
        </p:txBody>
      </p:sp>
      <p:sp>
        <p:nvSpPr>
          <p:cNvPr id="49" name="Google Shape;49;p11"/>
          <p:cNvSpPr txBox="1"/>
          <p:nvPr>
            <p:ph idx="1" type="body"/>
          </p:nvPr>
        </p:nvSpPr>
        <p:spPr>
          <a:xfrm>
            <a:off x="3575050" y="273050"/>
            <a:ext cx="5111700" cy="5853000"/>
          </a:xfrm>
          <a:prstGeom prst="rect">
            <a:avLst/>
          </a:prstGeom>
          <a:noFill/>
          <a:ln>
            <a:noFill/>
          </a:ln>
        </p:spPr>
        <p:txBody>
          <a:bodyPr anchorCtr="0" anchor="t" bIns="91425" lIns="91425" spcFirstLastPara="1" rIns="91425" wrap="square" tIns="91425">
            <a:noAutofit/>
          </a:bodyPr>
          <a:lstStyle>
            <a:lvl1pPr indent="-317500" lvl="0" marL="457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algn="l">
              <a:lnSpc>
                <a:spcPct val="100000"/>
              </a:lnSpc>
              <a:spcBef>
                <a:spcPts val="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50" name="Google Shape;50;p11"/>
          <p:cNvSpPr txBox="1"/>
          <p:nvPr>
            <p:ph idx="2" type="body"/>
          </p:nvPr>
        </p:nvSpPr>
        <p:spPr>
          <a:xfrm>
            <a:off x="457200" y="1435100"/>
            <a:ext cx="3008400" cy="4691100"/>
          </a:xfrm>
          <a:prstGeom prst="rect">
            <a:avLst/>
          </a:prstGeom>
          <a:noFill/>
          <a:ln>
            <a:noFill/>
          </a:ln>
        </p:spPr>
        <p:txBody>
          <a:bodyPr anchorCtr="0" anchor="t" bIns="91425" lIns="91425" spcFirstLastPara="1" rIns="91425" wrap="square" tIns="91425">
            <a:noAutofit/>
          </a:bodyPr>
          <a:lstStyle>
            <a:lvl1pPr indent="-228600" lvl="0" marL="457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1pPr>
            <a:lvl2pPr indent="-228600" lvl="1" marL="914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algn="l">
              <a:lnSpc>
                <a:spcPct val="100000"/>
              </a:lnSpc>
              <a:spcBef>
                <a:spcPts val="0"/>
              </a:spcBef>
              <a:spcAft>
                <a:spcPts val="0"/>
              </a:spcAft>
              <a:buClr>
                <a:srgbClr val="0D4376"/>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51" name="Google Shape;51;p1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1.jp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11" Type="http://schemas.openxmlformats.org/officeDocument/2006/relationships/theme" Target="../theme/theme5.xml"/><Relationship Id="rId10" Type="http://schemas.openxmlformats.org/officeDocument/2006/relationships/slideLayout" Target="../slideLayouts/slideLayout13.xml"/><Relationship Id="rId9" Type="http://schemas.openxmlformats.org/officeDocument/2006/relationships/slideLayout" Target="../slideLayouts/slideLayout12.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 Type="http://schemas.openxmlformats.org/officeDocument/2006/relationships/image" Target="../media/image4.png"/><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6.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9" name="Shape 9"/>
        <p:cNvGrpSpPr/>
        <p:nvPr/>
      </p:nvGrpSpPr>
      <p:grpSpPr>
        <a:xfrm>
          <a:off x="0" y="0"/>
          <a:ext cx="0" cy="0"/>
          <a:chOff x="0" y="0"/>
          <a:chExt cx="0" cy="0"/>
        </a:xfrm>
      </p:grpSpPr>
      <p:pic>
        <p:nvPicPr>
          <p:cNvPr descr="WhitebackPPTCover3" id="10" name="Google Shape;10;p1"/>
          <p:cNvPicPr preferRelativeResize="0"/>
          <p:nvPr/>
        </p:nvPicPr>
        <p:blipFill rotWithShape="1">
          <a:blip r:embed="rId2">
            <a:alphaModFix/>
          </a:blip>
          <a:srcRect b="0" l="0" r="0" t="0"/>
          <a:stretch/>
        </p:blipFill>
        <p:spPr>
          <a:xfrm>
            <a:off x="0" y="-4762"/>
            <a:ext cx="9144000" cy="6865937"/>
          </a:xfrm>
          <a:prstGeom prst="rect">
            <a:avLst/>
          </a:prstGeom>
          <a:noFill/>
          <a:ln>
            <a:noFill/>
          </a:ln>
        </p:spPr>
      </p:pic>
      <p:sp>
        <p:nvSpPr>
          <p:cNvPr id="11" name="Google Shape;11;p1"/>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9pPr>
          </a:lstStyle>
          <a:p/>
        </p:txBody>
      </p:sp>
      <p:sp>
        <p:nvSpPr>
          <p:cNvPr id="12" name="Google Shape;12;p1"/>
          <p:cNvSpPr txBox="1"/>
          <p:nvPr>
            <p:ph idx="1" type="body"/>
          </p:nvPr>
        </p:nvSpPr>
        <p:spPr>
          <a:xfrm>
            <a:off x="685800" y="1600200"/>
            <a:ext cx="7772400" cy="4495800"/>
          </a:xfrm>
          <a:prstGeom prst="rect">
            <a:avLst/>
          </a:prstGeom>
          <a:noFill/>
          <a:ln>
            <a:noFill/>
          </a:ln>
        </p:spPr>
        <p:txBody>
          <a:bodyPr anchorCtr="0" anchor="t" bIns="45700" lIns="91425" spcFirstLastPara="1" rIns="91425" wrap="square" tIns="45700">
            <a:noAutofit/>
          </a:bodyPr>
          <a:lstStyle>
            <a:lvl1pPr indent="-419100" lvl="0" marL="457200" marR="0" rtl="0" algn="l">
              <a:lnSpc>
                <a:spcPct val="100000"/>
              </a:lnSpc>
              <a:spcBef>
                <a:spcPts val="600"/>
              </a:spcBef>
              <a:spcAft>
                <a:spcPts val="0"/>
              </a:spcAft>
              <a:buClr>
                <a:srgbClr val="0D4376"/>
              </a:buClr>
              <a:buSzPts val="3000"/>
              <a:buFont typeface="Arial"/>
              <a:buChar char="•"/>
              <a:defRPr b="0" i="0" sz="3000" u="none" cap="none" strike="noStrike">
                <a:solidFill>
                  <a:srgbClr val="0D4376"/>
                </a:solidFill>
                <a:latin typeface="Arial"/>
                <a:ea typeface="Arial"/>
                <a:cs typeface="Arial"/>
                <a:sym typeface="Arial"/>
              </a:defRPr>
            </a:lvl1pPr>
            <a:lvl2pPr indent="-406400" lvl="1" marL="914400" marR="0" rtl="0" algn="l">
              <a:lnSpc>
                <a:spcPct val="100000"/>
              </a:lnSpc>
              <a:spcBef>
                <a:spcPts val="560"/>
              </a:spcBef>
              <a:spcAft>
                <a:spcPts val="0"/>
              </a:spcAft>
              <a:buClr>
                <a:srgbClr val="0D4376"/>
              </a:buClr>
              <a:buSzPts val="2800"/>
              <a:buFont typeface="Arial"/>
              <a:buChar char="–"/>
              <a:defRPr b="0" i="0" sz="2800" u="none" cap="none" strike="noStrike">
                <a:solidFill>
                  <a:srgbClr val="0D4376"/>
                </a:solidFill>
                <a:latin typeface="Arial"/>
                <a:ea typeface="Arial"/>
                <a:cs typeface="Arial"/>
                <a:sym typeface="Arial"/>
              </a:defRPr>
            </a:lvl2pPr>
            <a:lvl3pPr indent="-381000" lvl="2" marL="1371600" marR="0" rtl="0" algn="l">
              <a:lnSpc>
                <a:spcPct val="100000"/>
              </a:lnSpc>
              <a:spcBef>
                <a:spcPts val="480"/>
              </a:spcBef>
              <a:spcAft>
                <a:spcPts val="0"/>
              </a:spcAft>
              <a:buClr>
                <a:srgbClr val="0D4376"/>
              </a:buClr>
              <a:buSzPts val="2400"/>
              <a:buFont typeface="Arial"/>
              <a:buChar char="•"/>
              <a:defRPr b="0" i="0" sz="2400" u="none" cap="none" strike="noStrike">
                <a:solidFill>
                  <a:srgbClr val="0D4376"/>
                </a:solidFill>
                <a:latin typeface="Arial"/>
                <a:ea typeface="Arial"/>
                <a:cs typeface="Arial"/>
                <a:sym typeface="Arial"/>
              </a:defRPr>
            </a:lvl3pPr>
            <a:lvl4pPr indent="-355600" lvl="3" marL="1828800" marR="0" rtl="0" algn="l">
              <a:lnSpc>
                <a:spcPct val="100000"/>
              </a:lnSpc>
              <a:spcBef>
                <a:spcPts val="400"/>
              </a:spcBef>
              <a:spcAft>
                <a:spcPts val="0"/>
              </a:spcAft>
              <a:buClr>
                <a:srgbClr val="0D4376"/>
              </a:buClr>
              <a:buSzPts val="2000"/>
              <a:buFont typeface="Arial"/>
              <a:buChar char="–"/>
              <a:defRPr b="0" i="0" sz="2000" u="none" cap="none" strike="noStrike">
                <a:solidFill>
                  <a:srgbClr val="0D4376"/>
                </a:solidFill>
                <a:latin typeface="Arial"/>
                <a:ea typeface="Arial"/>
                <a:cs typeface="Arial"/>
                <a:sym typeface="Arial"/>
              </a:defRPr>
            </a:lvl4pPr>
            <a:lvl5pPr indent="-355600" lvl="4" marL="2286000" marR="0" rtl="0" algn="l">
              <a:lnSpc>
                <a:spcPct val="100000"/>
              </a:lnSpc>
              <a:spcBef>
                <a:spcPts val="400"/>
              </a:spcBef>
              <a:spcAft>
                <a:spcPts val="0"/>
              </a:spcAft>
              <a:buClr>
                <a:srgbClr val="0D4376"/>
              </a:buClr>
              <a:buSzPts val="2000"/>
              <a:buFont typeface="Arial"/>
              <a:buChar char="»"/>
              <a:defRPr b="0" i="0" sz="2000" u="none" cap="none" strike="noStrike">
                <a:solidFill>
                  <a:srgbClr val="0D4376"/>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1pPr>
            <a:lvl2pPr indent="0" lvl="1"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2pPr>
            <a:lvl3pPr indent="0" lvl="2"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3pPr>
            <a:lvl4pPr indent="0" lvl="3"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4pPr>
            <a:lvl5pPr indent="0" lvl="4"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5pPr>
            <a:lvl6pPr indent="0" lvl="5"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6pPr>
            <a:lvl7pPr indent="0" lvl="6"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7pPr>
            <a:lvl8pPr indent="0" lvl="7"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8pPr>
            <a:lvl9pPr indent="0" lvl="8"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7" name="Shape 27"/>
        <p:cNvGrpSpPr/>
        <p:nvPr/>
      </p:nvGrpSpPr>
      <p:grpSpPr>
        <a:xfrm>
          <a:off x="0" y="0"/>
          <a:ext cx="0" cy="0"/>
          <a:chOff x="0" y="0"/>
          <a:chExt cx="0" cy="0"/>
        </a:xfrm>
      </p:grpSpPr>
      <p:pic>
        <p:nvPicPr>
          <p:cNvPr id="28" name="Google Shape;28;p6"/>
          <p:cNvPicPr preferRelativeResize="0"/>
          <p:nvPr/>
        </p:nvPicPr>
        <p:blipFill rotWithShape="1">
          <a:blip r:embed="rId1">
            <a:alphaModFix/>
          </a:blip>
          <a:srcRect b="0" l="0" r="0" t="0"/>
          <a:stretch/>
        </p:blipFill>
        <p:spPr>
          <a:xfrm>
            <a:off x="0" y="1586"/>
            <a:ext cx="9144000" cy="6853200"/>
          </a:xfrm>
          <a:prstGeom prst="rect">
            <a:avLst/>
          </a:prstGeom>
          <a:noFill/>
          <a:ln>
            <a:noFill/>
          </a:ln>
        </p:spPr>
      </p:pic>
      <p:sp>
        <p:nvSpPr>
          <p:cNvPr id="29" name="Google Shape;29;p6"/>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30" name="Google Shape;30;p6"/>
          <p:cNvSpPr txBox="1"/>
          <p:nvPr>
            <p:ph idx="1" type="body"/>
          </p:nvPr>
        </p:nvSpPr>
        <p:spPr>
          <a:xfrm>
            <a:off x="685800" y="1600200"/>
            <a:ext cx="7772400" cy="4495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6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lnSpc>
                <a:spcPct val="100000"/>
              </a:lnSpc>
              <a:spcBef>
                <a:spcPts val="56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lnSpc>
                <a:spcPct val="100000"/>
              </a:lnSpc>
              <a:spcBef>
                <a:spcPts val="48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5pPr>
            <a:lvl6pPr indent="-317500" lvl="5" marL="27432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6pPr>
            <a:lvl7pPr indent="-317500" lvl="6" marL="32004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7pPr>
            <a:lvl8pPr indent="-317500" lvl="7" marL="36576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8pPr>
            <a:lvl9pPr indent="-317500" lvl="8" marL="4114800" marR="0" rtl="0" algn="l">
              <a:lnSpc>
                <a:spcPct val="100000"/>
              </a:lnSpc>
              <a:spcBef>
                <a:spcPts val="400"/>
              </a:spcBef>
              <a:spcAft>
                <a:spcPts val="0"/>
              </a:spcAft>
              <a:buClr>
                <a:srgbClr val="0D4376"/>
              </a:buClr>
              <a:buSzPts val="1400"/>
              <a:buFont typeface="Arial"/>
              <a:buChar char="»"/>
              <a:defRPr b="0" i="0" sz="1400" u="none" cap="none" strike="noStrike">
                <a:solidFill>
                  <a:srgbClr val="000000"/>
                </a:solidFill>
                <a:latin typeface="Arial"/>
                <a:ea typeface="Arial"/>
                <a:cs typeface="Arial"/>
                <a:sym typeface="Arial"/>
              </a:defRPr>
            </a:lvl9pPr>
          </a:lstStyle>
          <a:p/>
        </p:txBody>
      </p:sp>
      <p:sp>
        <p:nvSpPr>
          <p:cNvPr id="31" name="Google Shape;31;p6"/>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1pPr>
            <a:lvl2pPr indent="0" lvl="1"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2pPr>
            <a:lvl3pPr indent="0" lvl="2"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3pPr>
            <a:lvl4pPr indent="0" lvl="3"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4pPr>
            <a:lvl5pPr indent="0" lvl="4"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5pPr>
            <a:lvl6pPr indent="0" lvl="5"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6pPr>
            <a:lvl7pPr indent="0" lvl="6"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7pPr>
            <a:lvl8pPr indent="0" lvl="7"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8pPr>
            <a:lvl9pPr indent="0" lvl="8" marL="0" marR="0" rtl="0" algn="r">
              <a:lnSpc>
                <a:spcPct val="100000"/>
              </a:lnSpc>
              <a:spcBef>
                <a:spcPts val="0"/>
              </a:spcBef>
              <a:spcAft>
                <a:spcPts val="0"/>
              </a:spcAft>
              <a:buClr>
                <a:schemeClr val="folHlink"/>
              </a:buClr>
              <a:buSzPts val="35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628650" y="365125"/>
            <a:ext cx="7886700" cy="1325700"/>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Clr>
                <a:srgbClr val="00467F"/>
              </a:buClr>
              <a:buSzPts val="3000"/>
              <a:buFont typeface="Arial"/>
              <a:buNone/>
              <a:defRPr b="1" i="0" sz="3000" u="none" cap="none" strike="noStrike">
                <a:solidFill>
                  <a:srgbClr val="00467F"/>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3" name="Google Shape;73;p16"/>
          <p:cNvSpPr txBox="1"/>
          <p:nvPr>
            <p:ph idx="1" type="body"/>
          </p:nvPr>
        </p:nvSpPr>
        <p:spPr>
          <a:xfrm>
            <a:off x="628650" y="1825625"/>
            <a:ext cx="7886700" cy="4351200"/>
          </a:xfrm>
          <a:prstGeom prst="rect">
            <a:avLst/>
          </a:prstGeom>
          <a:noFill/>
          <a:ln>
            <a:noFill/>
          </a:ln>
        </p:spPr>
        <p:txBody>
          <a:bodyPr anchorCtr="0" anchor="t" bIns="34275" lIns="68575" spcFirstLastPara="1" rIns="68575" wrap="square" tIns="34275">
            <a:noAutofit/>
          </a:bodyPr>
          <a:lstStyle>
            <a:lvl1pPr indent="-361950" lvl="0" marL="457200" marR="0" rtl="0" algn="l">
              <a:lnSpc>
                <a:spcPct val="90000"/>
              </a:lnSpc>
              <a:spcBef>
                <a:spcPts val="800"/>
              </a:spcBef>
              <a:spcAft>
                <a:spcPts val="0"/>
              </a:spcAft>
              <a:buClr>
                <a:srgbClr val="00467F"/>
              </a:buClr>
              <a:buSzPts val="2100"/>
              <a:buFont typeface="Arial"/>
              <a:buChar char="•"/>
              <a:defRPr b="0" i="0" sz="2100" u="none" cap="none" strike="noStrike">
                <a:solidFill>
                  <a:srgbClr val="00467F"/>
                </a:solidFill>
                <a:latin typeface="Arial"/>
                <a:ea typeface="Arial"/>
                <a:cs typeface="Arial"/>
                <a:sym typeface="Arial"/>
              </a:defRPr>
            </a:lvl1pPr>
            <a:lvl2pPr indent="-342900" lvl="1" marL="914400" marR="0" rtl="0" algn="l">
              <a:lnSpc>
                <a:spcPct val="90000"/>
              </a:lnSpc>
              <a:spcBef>
                <a:spcPts val="400"/>
              </a:spcBef>
              <a:spcAft>
                <a:spcPts val="0"/>
              </a:spcAft>
              <a:buClr>
                <a:srgbClr val="00467F"/>
              </a:buClr>
              <a:buSzPts val="1800"/>
              <a:buFont typeface="Arial"/>
              <a:buChar char="•"/>
              <a:defRPr b="0" i="0" sz="1800" u="none" cap="none" strike="noStrike">
                <a:solidFill>
                  <a:srgbClr val="00467F"/>
                </a:solidFill>
                <a:latin typeface="Arial"/>
                <a:ea typeface="Arial"/>
                <a:cs typeface="Arial"/>
                <a:sym typeface="Arial"/>
              </a:defRPr>
            </a:lvl2pPr>
            <a:lvl3pPr indent="-323850" lvl="2" marL="1371600" marR="0" rtl="0" algn="l">
              <a:lnSpc>
                <a:spcPct val="90000"/>
              </a:lnSpc>
              <a:spcBef>
                <a:spcPts val="400"/>
              </a:spcBef>
              <a:spcAft>
                <a:spcPts val="0"/>
              </a:spcAft>
              <a:buClr>
                <a:srgbClr val="00467F"/>
              </a:buClr>
              <a:buSzPts val="1500"/>
              <a:buFont typeface="Arial"/>
              <a:buChar char="•"/>
              <a:defRPr b="0" i="0" sz="1500" u="none" cap="none" strike="noStrike">
                <a:solidFill>
                  <a:srgbClr val="00467F"/>
                </a:solidFill>
                <a:latin typeface="Arial"/>
                <a:ea typeface="Arial"/>
                <a:cs typeface="Arial"/>
                <a:sym typeface="Arial"/>
              </a:defRPr>
            </a:lvl3pPr>
            <a:lvl4pPr indent="-317500" lvl="3" marL="1828800" marR="0" rtl="0" algn="l">
              <a:lnSpc>
                <a:spcPct val="90000"/>
              </a:lnSpc>
              <a:spcBef>
                <a:spcPts val="400"/>
              </a:spcBef>
              <a:spcAft>
                <a:spcPts val="0"/>
              </a:spcAft>
              <a:buClr>
                <a:srgbClr val="00467F"/>
              </a:buClr>
              <a:buSzPts val="1400"/>
              <a:buFont typeface="Arial"/>
              <a:buChar char="•"/>
              <a:defRPr b="0" i="0" sz="1400" u="none" cap="none" strike="noStrike">
                <a:solidFill>
                  <a:srgbClr val="00467F"/>
                </a:solidFill>
                <a:latin typeface="Arial"/>
                <a:ea typeface="Arial"/>
                <a:cs typeface="Arial"/>
                <a:sym typeface="Arial"/>
              </a:defRPr>
            </a:lvl4pPr>
            <a:lvl5pPr indent="-317500" lvl="4" marL="2286000" marR="0" rtl="0" algn="l">
              <a:lnSpc>
                <a:spcPct val="90000"/>
              </a:lnSpc>
              <a:spcBef>
                <a:spcPts val="400"/>
              </a:spcBef>
              <a:spcAft>
                <a:spcPts val="0"/>
              </a:spcAft>
              <a:buClr>
                <a:srgbClr val="00467F"/>
              </a:buClr>
              <a:buSzPts val="1400"/>
              <a:buFont typeface="Arial"/>
              <a:buChar char="•"/>
              <a:defRPr b="0" i="0" sz="1400" u="none" cap="none" strike="noStrike">
                <a:solidFill>
                  <a:srgbClr val="00467F"/>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74" name="Google Shape;74;p16"/>
          <p:cNvSpPr txBox="1"/>
          <p:nvPr>
            <p:ph idx="11" type="ftr"/>
          </p:nvPr>
        </p:nvSpPr>
        <p:spPr>
          <a:xfrm>
            <a:off x="3028950" y="6356350"/>
            <a:ext cx="3086100" cy="3651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900" u="none" cap="none" strike="noStrike">
                <a:solidFill>
                  <a:srgbClr val="EBEFF7"/>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75" name="Google Shape;75;p16"/>
          <p:cNvSpPr txBox="1"/>
          <p:nvPr>
            <p:ph idx="12" type="sldNum"/>
          </p:nvPr>
        </p:nvSpPr>
        <p:spPr>
          <a:xfrm>
            <a:off x="6457950" y="6356350"/>
            <a:ext cx="2057400" cy="3651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EBEFF7"/>
                </a:solidFill>
                <a:latin typeface="Arial"/>
                <a:ea typeface="Arial"/>
                <a:cs typeface="Arial"/>
                <a:sym typeface="Arial"/>
              </a:defRPr>
            </a:lvl9pPr>
          </a:lstStyle>
          <a:p>
            <a:pPr indent="0" lvl="0" marL="0" rtl="0" algn="r">
              <a:spcBef>
                <a:spcPts val="0"/>
              </a:spcBef>
              <a:spcAft>
                <a:spcPts val="0"/>
              </a:spcAft>
              <a:buNone/>
            </a:pPr>
            <a:r>
              <a:rPr lang="en-US"/>
              <a:t>8/28/18     •     </a:t>
            </a: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147" name="Shape 147"/>
        <p:cNvGrpSpPr/>
        <p:nvPr/>
      </p:nvGrpSpPr>
      <p:grpSpPr>
        <a:xfrm>
          <a:off x="0" y="0"/>
          <a:ext cx="0" cy="0"/>
          <a:chOff x="0" y="0"/>
          <a:chExt cx="0" cy="0"/>
        </a:xfrm>
      </p:grpSpPr>
      <p:sp>
        <p:nvSpPr>
          <p:cNvPr id="148" name="Google Shape;148;p29"/>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3800" u="none" cap="none" strike="noStrike">
                <a:solidFill>
                  <a:srgbClr val="004276"/>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3800" u="none" cap="none" strike="noStrike">
                <a:solidFill>
                  <a:srgbClr val="A2BC36"/>
                </a:solidFill>
                <a:latin typeface="Arial"/>
                <a:ea typeface="Arial"/>
                <a:cs typeface="Arial"/>
                <a:sym typeface="Arial"/>
              </a:defRPr>
            </a:lvl9pPr>
          </a:lstStyle>
          <a:p/>
        </p:txBody>
      </p:sp>
      <p:sp>
        <p:nvSpPr>
          <p:cNvPr id="149" name="Google Shape;149;p29"/>
          <p:cNvSpPr txBox="1"/>
          <p:nvPr>
            <p:ph idx="1" type="body"/>
          </p:nvPr>
        </p:nvSpPr>
        <p:spPr>
          <a:xfrm>
            <a:off x="685800" y="1600200"/>
            <a:ext cx="7772400" cy="4495800"/>
          </a:xfrm>
          <a:prstGeom prst="rect">
            <a:avLst/>
          </a:prstGeom>
          <a:noFill/>
          <a:ln>
            <a:noFill/>
          </a:ln>
        </p:spPr>
        <p:txBody>
          <a:bodyPr anchorCtr="0" anchor="t" bIns="45700" lIns="91425" spcFirstLastPara="1" rIns="91425" wrap="square" tIns="45700">
            <a:noAutofit/>
          </a:bodyPr>
          <a:lstStyle>
            <a:lvl1pPr indent="-419100" lvl="0" marL="457200" marR="0" rtl="0" algn="l">
              <a:lnSpc>
                <a:spcPct val="100000"/>
              </a:lnSpc>
              <a:spcBef>
                <a:spcPts val="600"/>
              </a:spcBef>
              <a:spcAft>
                <a:spcPts val="0"/>
              </a:spcAft>
              <a:buClr>
                <a:srgbClr val="0D4376"/>
              </a:buClr>
              <a:buSzPts val="3000"/>
              <a:buFont typeface="Arial"/>
              <a:buChar char="•"/>
              <a:defRPr b="0" i="0" sz="3000" u="none" cap="none" strike="noStrike">
                <a:solidFill>
                  <a:srgbClr val="0D4376"/>
                </a:solidFill>
                <a:latin typeface="Arial"/>
                <a:ea typeface="Arial"/>
                <a:cs typeface="Arial"/>
                <a:sym typeface="Arial"/>
              </a:defRPr>
            </a:lvl1pPr>
            <a:lvl2pPr indent="-406400" lvl="1" marL="914400" marR="0" rtl="0" algn="l">
              <a:lnSpc>
                <a:spcPct val="100000"/>
              </a:lnSpc>
              <a:spcBef>
                <a:spcPts val="560"/>
              </a:spcBef>
              <a:spcAft>
                <a:spcPts val="0"/>
              </a:spcAft>
              <a:buClr>
                <a:srgbClr val="0D4376"/>
              </a:buClr>
              <a:buSzPts val="2800"/>
              <a:buFont typeface="Arial"/>
              <a:buChar char="–"/>
              <a:defRPr b="0" i="0" sz="2800" u="none" cap="none" strike="noStrike">
                <a:solidFill>
                  <a:srgbClr val="0D4376"/>
                </a:solidFill>
                <a:latin typeface="Arial"/>
                <a:ea typeface="Arial"/>
                <a:cs typeface="Arial"/>
                <a:sym typeface="Arial"/>
              </a:defRPr>
            </a:lvl2pPr>
            <a:lvl3pPr indent="-381000" lvl="2" marL="1371600" marR="0" rtl="0" algn="l">
              <a:lnSpc>
                <a:spcPct val="100000"/>
              </a:lnSpc>
              <a:spcBef>
                <a:spcPts val="480"/>
              </a:spcBef>
              <a:spcAft>
                <a:spcPts val="0"/>
              </a:spcAft>
              <a:buClr>
                <a:srgbClr val="0D4376"/>
              </a:buClr>
              <a:buSzPts val="2400"/>
              <a:buFont typeface="Arial"/>
              <a:buChar char="•"/>
              <a:defRPr b="0" i="0" sz="2400" u="none" cap="none" strike="noStrike">
                <a:solidFill>
                  <a:srgbClr val="0D4376"/>
                </a:solidFill>
                <a:latin typeface="Arial"/>
                <a:ea typeface="Arial"/>
                <a:cs typeface="Arial"/>
                <a:sym typeface="Arial"/>
              </a:defRPr>
            </a:lvl3pPr>
            <a:lvl4pPr indent="-355600" lvl="3" marL="1828800" marR="0" rtl="0" algn="l">
              <a:lnSpc>
                <a:spcPct val="100000"/>
              </a:lnSpc>
              <a:spcBef>
                <a:spcPts val="400"/>
              </a:spcBef>
              <a:spcAft>
                <a:spcPts val="0"/>
              </a:spcAft>
              <a:buClr>
                <a:srgbClr val="0D4376"/>
              </a:buClr>
              <a:buSzPts val="2000"/>
              <a:buFont typeface="Arial"/>
              <a:buChar char="–"/>
              <a:defRPr b="0" i="0" sz="2000" u="none" cap="none" strike="noStrike">
                <a:solidFill>
                  <a:srgbClr val="0D4376"/>
                </a:solidFill>
                <a:latin typeface="Arial"/>
                <a:ea typeface="Arial"/>
                <a:cs typeface="Arial"/>
                <a:sym typeface="Arial"/>
              </a:defRPr>
            </a:lvl4pPr>
            <a:lvl5pPr indent="-355600" lvl="4" marL="2286000" marR="0" rtl="0" algn="l">
              <a:lnSpc>
                <a:spcPct val="100000"/>
              </a:lnSpc>
              <a:spcBef>
                <a:spcPts val="400"/>
              </a:spcBef>
              <a:spcAft>
                <a:spcPts val="0"/>
              </a:spcAft>
              <a:buClr>
                <a:srgbClr val="0D4376"/>
              </a:buClr>
              <a:buSzPts val="2000"/>
              <a:buFont typeface="Arial"/>
              <a:buChar char="»"/>
              <a:defRPr b="0" i="0" sz="2000" u="none" cap="none" strike="noStrike">
                <a:solidFill>
                  <a:srgbClr val="0D4376"/>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50" name="Google Shape;150;p29"/>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1pPr>
            <a:lvl2pPr indent="0" lvl="1"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2pPr>
            <a:lvl3pPr indent="0" lvl="2"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3pPr>
            <a:lvl4pPr indent="0" lvl="3"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4pPr>
            <a:lvl5pPr indent="0" lvl="4"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5pPr>
            <a:lvl6pPr indent="0" lvl="5"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6pPr>
            <a:lvl7pPr indent="0" lvl="6"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7pPr>
            <a:lvl8pPr indent="0" lvl="7"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8pPr>
            <a:lvl9pPr indent="0" lvl="8" marL="0" marR="0" rtl="0" algn="r">
              <a:lnSpc>
                <a:spcPct val="100000"/>
              </a:lnSpc>
              <a:spcBef>
                <a:spcPts val="0"/>
              </a:spcBef>
              <a:spcAft>
                <a:spcPts val="0"/>
              </a:spcAft>
              <a:buClr>
                <a:schemeClr val="folHlink"/>
              </a:buClr>
              <a:buSzPts val="1400"/>
              <a:buFont typeface="Arial"/>
              <a:buNone/>
              <a:defRPr b="0" i="0" sz="1400" u="none" cap="none" strike="noStrike">
                <a:solidFill>
                  <a:schemeClr val="folHlink"/>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73"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3.xml"/><Relationship Id="rId3" Type="http://schemas.openxmlformats.org/officeDocument/2006/relationships/hyperlink" Target="https://simbli.eboardsolutions.com/SB_Meetings/ViewMeeting.aspx?S=10399&amp;MID=5439" TargetMode="External"/><Relationship Id="rId4" Type="http://schemas.openxmlformats.org/officeDocument/2006/relationships/hyperlink" Target="mailto:mary.hemphill@dpi.nc.gov"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5.xml"/><Relationship Id="rId3" Type="http://schemas.openxmlformats.org/officeDocument/2006/relationships/hyperlink" Target="https://sites.google.com/dpi.nc.gov/englishlanguagearts/resources/remote-learning" TargetMode="External"/><Relationship Id="rId4" Type="http://schemas.openxmlformats.org/officeDocument/2006/relationships/hyperlink" Target="https://www.livebinders.com/play/play/2349342?tabid=4fa527ca-f0c1-5d9f-78d7-89ee89d2ca00" TargetMode="External"/><Relationship Id="rId5" Type="http://schemas.openxmlformats.org/officeDocument/2006/relationships/hyperlink" Target="https://sites.google.com/dpi.nc.gov/englishlanguagearts/resources/remote-learn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6.xml"/><Relationship Id="rId3" Type="http://schemas.openxmlformats.org/officeDocument/2006/relationships/hyperlink" Target="https://sites.google.com/view/plofferings/pl-offerings-spring-2020" TargetMode="External"/><Relationship Id="rId4" Type="http://schemas.openxmlformats.org/officeDocument/2006/relationships/hyperlink" Target="https://sites.google.com/dpi.nc.gov/ncels/resources-for-els-during-remote-learning" TargetMode="External"/><Relationship Id="rId5" Type="http://schemas.openxmlformats.org/officeDocument/2006/relationships/hyperlink" Target="http://links.govdelivery.com:80/track?type=click&amp;enid=ZWFzPTEmbWFpbGluZ2lkPTIwMTkwNjA0LjY2MjI2MDEmbWVzc2FnZWlkPU1EQi1QUkQtQlVMLTIwMTkwNjA0LjY2MjI2MDEmZGF0YWJhc2VpZD0xMDAxJnNlcmlhbD0xNzM4MDQzNCZlbWFpbGlkPWNocmlzdGllLmx5bmNoZWJlcnRAZHBpLm5jLmdvdiZ1c2VyaWQ9Y2hyaXN0aWUubHluY2hlYmVydEBkcGkubmMuZ292JmZsPSZleHRyYT1NdWx0aXZhcmlhdGVJZD0mJiY=&amp;&amp;&amp;105&amp;&amp;&amp;http://bit.ly/NCELs19informatio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7.xml"/><Relationship Id="rId3" Type="http://schemas.openxmlformats.org/officeDocument/2006/relationships/hyperlink" Target="https://sites.google.com/dpi.nc.gov/worldlanguages/professional-development/webinar-series-information" TargetMode="External"/><Relationship Id="rId4" Type="http://schemas.openxmlformats.org/officeDocument/2006/relationships/hyperlink" Target="https://sites.google.com/dpi.nc.gov/worldlanguages/resources/teaching-remotely"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8.xml"/><Relationship Id="rId3" Type="http://schemas.openxmlformats.org/officeDocument/2006/relationships/hyperlink" Target="https://sites.google.com/dpi.nc.gov/artseducation/resources/arts-coordinators-district-leaders?authuser=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hyperlink" Target="https://www.dpi.nc.gov/" TargetMode="External"/><Relationship Id="rId4" Type="http://schemas.openxmlformats.org/officeDocument/2006/relationships/hyperlink" Target="https://sites.google.com/dpi.nc.gov/k-12-sci" TargetMode="External"/><Relationship Id="rId5" Type="http://schemas.openxmlformats.org/officeDocument/2006/relationships/hyperlink" Target="https://public.govdelivery.com/accounts/NCSBE/subscriber/new" TargetMode="External"/><Relationship Id="rId6" Type="http://schemas.openxmlformats.org/officeDocument/2006/relationships/hyperlink" Target="https://public.govdelivery.com/accounts/NCSBE/subscriber/new" TargetMode="External"/><Relationship Id="rId7" Type="http://schemas.openxmlformats.org/officeDocument/2006/relationships/hyperlink" Target="mailto:Amy.Betsill@dpi.nc.gov" TargetMode="External"/><Relationship Id="rId8" Type="http://schemas.openxmlformats.org/officeDocument/2006/relationships/image" Target="../media/image8.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sites.google.com/dpi.nc.gov/k-12-sci" TargetMode="External"/></Relationships>
</file>

<file path=ppt/slides/_rels/slide21.xml.rels><?xml version="1.0" encoding="UTF-8" standalone="yes"?><Relationships xmlns="http://schemas.openxmlformats.org/package/2006/relationships"><Relationship Id="rId10" Type="http://schemas.openxmlformats.org/officeDocument/2006/relationships/hyperlink" Target="https://docs.google.com/document/d/e/2PACX-1vS2-5DFn4DY8ibwmXCF6eedR7H6M68vkMZZWIf5y5K44K30oWlyso2deb7xQ_bAo7e0jv8Vn8ktdWDQ/pub"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public.govdelivery.com/accounts/NCSBE/subscriber/new" TargetMode="External"/><Relationship Id="rId4" Type="http://schemas.openxmlformats.org/officeDocument/2006/relationships/hyperlink" Target="https://docs.google.com/document/d/e/2PACX-1vS2-5DFn4DY8ibwmXCF6eedR7H6M68vkMZZWIf5y5K44K30oWlyso2deb7xQ_bAo7e0jv8Vn8ktdWDQ/pub" TargetMode="External"/><Relationship Id="rId9" Type="http://schemas.openxmlformats.org/officeDocument/2006/relationships/image" Target="../media/image6.png"/><Relationship Id="rId5" Type="http://schemas.openxmlformats.org/officeDocument/2006/relationships/hyperlink" Target="https://www.fi.ncsu.edu/projects/remote-learning-to-support-nc-educators/" TargetMode="External"/><Relationship Id="rId6" Type="http://schemas.openxmlformats.org/officeDocument/2006/relationships/hyperlink" Target="https://public.govdelivery.com/accounts/NCSBE/subscriber/new" TargetMode="External"/><Relationship Id="rId7" Type="http://schemas.openxmlformats.org/officeDocument/2006/relationships/image" Target="../media/image7.png"/><Relationship Id="rId8" Type="http://schemas.openxmlformats.org/officeDocument/2006/relationships/hyperlink" Target="https://www.fi.ncsu.edu/projects/remote-learning-to-support-nc-educator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sites.google.com/dpi.nc.gov/k-12-sci"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7.xml"/><Relationship Id="rId3" Type="http://schemas.openxmlformats.org/officeDocument/2006/relationships/hyperlink" Target="https://simbli.eboardsolutions.com/ePolicy/policy.aspx?PC=SCOS-012&amp;Sch=10399&amp;S=10399&amp;C=&amp;RevNo=1.04&amp;T=A&amp;Z=P&amp;St=ADOPTED&amp;PG=6&amp;SN=tru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9.xml"/><Relationship Id="rId3" Type="http://schemas.openxmlformats.org/officeDocument/2006/relationships/hyperlink" Target="https://sites.google.com/dpi.nc.gov/k-12-mathematics/resources/hs-mathematics/4th-math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31"/>
          <p:cNvSpPr txBox="1"/>
          <p:nvPr>
            <p:ph type="ctrTitle"/>
          </p:nvPr>
        </p:nvSpPr>
        <p:spPr>
          <a:xfrm>
            <a:off x="685800" y="228600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3600"/>
              <a:t>Standards, Curriculum, and Instruction Updates</a:t>
            </a:r>
            <a:endParaRPr sz="3600">
              <a:solidFill>
                <a:srgbClr val="004276"/>
              </a:solidFill>
            </a:endParaRPr>
          </a:p>
        </p:txBody>
      </p:sp>
      <p:sp>
        <p:nvSpPr>
          <p:cNvPr id="160" name="Google Shape;160;p31"/>
          <p:cNvSpPr txBox="1"/>
          <p:nvPr>
            <p:ph idx="1" type="subTitle"/>
          </p:nvPr>
        </p:nvSpPr>
        <p:spPr>
          <a:xfrm>
            <a:off x="685800" y="3886200"/>
            <a:ext cx="7951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D4376"/>
              </a:buClr>
              <a:buSzPts val="2800"/>
              <a:buFont typeface="Arial"/>
              <a:buNone/>
            </a:pPr>
            <a:r>
              <a:t/>
            </a:r>
            <a:endParaRPr sz="1800"/>
          </a:p>
          <a:p>
            <a:pPr indent="0" lvl="0" marL="0" rtl="0" algn="ctr">
              <a:lnSpc>
                <a:spcPct val="100000"/>
              </a:lnSpc>
              <a:spcBef>
                <a:spcPts val="0"/>
              </a:spcBef>
              <a:spcAft>
                <a:spcPts val="0"/>
              </a:spcAft>
              <a:buClr>
                <a:srgbClr val="0D4376"/>
              </a:buClr>
              <a:buSzPts val="2800"/>
              <a:buFont typeface="Arial"/>
              <a:buNone/>
            </a:pPr>
            <a:r>
              <a:rPr lang="en-US" sz="1800"/>
              <a:t>Dr. Angie Mullennix</a:t>
            </a:r>
            <a:endParaRPr sz="1800"/>
          </a:p>
          <a:p>
            <a:pPr indent="0" lvl="0" marL="0" rtl="0" algn="ctr">
              <a:lnSpc>
                <a:spcPct val="100000"/>
              </a:lnSpc>
              <a:spcBef>
                <a:spcPts val="0"/>
              </a:spcBef>
              <a:spcAft>
                <a:spcPts val="0"/>
              </a:spcAft>
              <a:buClr>
                <a:srgbClr val="0D4376"/>
              </a:buClr>
              <a:buSzPts val="2800"/>
              <a:buFont typeface="Arial"/>
              <a:buNone/>
            </a:pPr>
            <a:r>
              <a:rPr lang="en-US" sz="1800"/>
              <a:t>Director of Innovation Strategy &amp; Interim Director of SC&amp;I</a:t>
            </a:r>
            <a:endParaRPr sz="1800"/>
          </a:p>
          <a:p>
            <a:pPr indent="0" lvl="0" marL="0" rtl="0" algn="ctr">
              <a:lnSpc>
                <a:spcPct val="100000"/>
              </a:lnSpc>
              <a:spcBef>
                <a:spcPts val="0"/>
              </a:spcBef>
              <a:spcAft>
                <a:spcPts val="0"/>
              </a:spcAft>
              <a:buClr>
                <a:srgbClr val="0D4376"/>
              </a:buClr>
              <a:buSzPts val="2800"/>
              <a:buFont typeface="Arial"/>
              <a:buNone/>
            </a:pPr>
            <a:r>
              <a:rPr lang="en-US" sz="1800"/>
              <a:t>Angie.Mullennix@dpi.nc.gov</a:t>
            </a:r>
            <a:endParaRPr sz="1800"/>
          </a:p>
          <a:p>
            <a:pPr indent="0" lvl="0" marL="0" rtl="0" algn="ctr">
              <a:lnSpc>
                <a:spcPct val="100000"/>
              </a:lnSpc>
              <a:spcBef>
                <a:spcPts val="0"/>
              </a:spcBef>
              <a:spcAft>
                <a:spcPts val="0"/>
              </a:spcAft>
              <a:buClr>
                <a:srgbClr val="0D4376"/>
              </a:buClr>
              <a:buSzPts val="2800"/>
              <a:buFont typeface="Arial"/>
              <a:buNone/>
            </a:pPr>
            <a:r>
              <a:t/>
            </a:r>
            <a:endParaRPr sz="1800"/>
          </a:p>
          <a:p>
            <a:pPr indent="0" lvl="0" marL="0" rtl="0" algn="ctr">
              <a:lnSpc>
                <a:spcPct val="100000"/>
              </a:lnSpc>
              <a:spcBef>
                <a:spcPts val="0"/>
              </a:spcBef>
              <a:spcAft>
                <a:spcPts val="0"/>
              </a:spcAft>
              <a:buClr>
                <a:srgbClr val="0D4376"/>
              </a:buClr>
              <a:buSzPts val="2800"/>
              <a:buFont typeface="Arial"/>
              <a:buNone/>
            </a:pPr>
            <a:r>
              <a:rPr b="1" lang="en-US" sz="2000"/>
              <a:t>NCDPI</a:t>
            </a:r>
            <a:endParaRPr b="1"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40"/>
          <p:cNvSpPr txBox="1"/>
          <p:nvPr>
            <p:ph type="title"/>
          </p:nvPr>
        </p:nvSpPr>
        <p:spPr>
          <a:xfrm>
            <a:off x="457200" y="304800"/>
            <a:ext cx="82563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K-12 Social Studies </a:t>
            </a:r>
            <a:endParaRPr sz="3000"/>
          </a:p>
        </p:txBody>
      </p:sp>
      <p:sp>
        <p:nvSpPr>
          <p:cNvPr id="228" name="Google Shape;228;p40"/>
          <p:cNvSpPr txBox="1"/>
          <p:nvPr>
            <p:ph idx="1" type="body"/>
          </p:nvPr>
        </p:nvSpPr>
        <p:spPr>
          <a:xfrm>
            <a:off x="685800" y="1444475"/>
            <a:ext cx="7772400" cy="4495800"/>
          </a:xfrm>
          <a:prstGeom prst="rect">
            <a:avLst/>
          </a:prstGeom>
          <a:noFill/>
          <a:ln>
            <a:noFill/>
          </a:ln>
        </p:spPr>
        <p:txBody>
          <a:bodyPr anchorCtr="0" anchor="t" bIns="45700" lIns="91425" spcFirstLastPara="1" rIns="91425" wrap="square" tIns="45700">
            <a:noAutofit/>
          </a:bodyPr>
          <a:lstStyle/>
          <a:p>
            <a:pPr indent="-387350" lvl="0" marL="457200" rtl="0" algn="l">
              <a:lnSpc>
                <a:spcPct val="100000"/>
              </a:lnSpc>
              <a:spcBef>
                <a:spcPts val="0"/>
              </a:spcBef>
              <a:spcAft>
                <a:spcPts val="0"/>
              </a:spcAft>
              <a:buClr>
                <a:srgbClr val="0D4376"/>
              </a:buClr>
              <a:buSzPts val="2500"/>
              <a:buFont typeface="Arial"/>
              <a:buChar char="•"/>
            </a:pPr>
            <a:r>
              <a:rPr lang="en-US" sz="2500"/>
              <a:t>Received approval to begin revision process at April 2019 SBE meeting</a:t>
            </a:r>
            <a:endParaRPr sz="2500"/>
          </a:p>
          <a:p>
            <a:pPr indent="-311150" lvl="0" marL="457200" rtl="0" algn="l">
              <a:lnSpc>
                <a:spcPct val="100000"/>
              </a:lnSpc>
              <a:spcBef>
                <a:spcPts val="0"/>
              </a:spcBef>
              <a:spcAft>
                <a:spcPts val="0"/>
              </a:spcAft>
              <a:buSzPts val="1300"/>
              <a:buChar char="•"/>
            </a:pPr>
            <a:r>
              <a:rPr lang="en-US" sz="2500"/>
              <a:t>Writing &amp; review teams worked through the year to draft new standards</a:t>
            </a:r>
            <a:endParaRPr sz="2500"/>
          </a:p>
          <a:p>
            <a:pPr indent="-311150" lvl="0" marL="457200" rtl="0" algn="l">
              <a:lnSpc>
                <a:spcPct val="100000"/>
              </a:lnSpc>
              <a:spcBef>
                <a:spcPts val="0"/>
              </a:spcBef>
              <a:spcAft>
                <a:spcPts val="0"/>
              </a:spcAft>
              <a:buSzPts val="1300"/>
              <a:buChar char="•"/>
            </a:pPr>
            <a:r>
              <a:rPr lang="en-US" sz="2500"/>
              <a:t>Draft 3 will be going before the board in June 2020</a:t>
            </a:r>
            <a:endParaRPr sz="2500"/>
          </a:p>
          <a:p>
            <a:pPr indent="-311150" lvl="0" marL="457200" rtl="0" algn="l">
              <a:lnSpc>
                <a:spcPct val="100000"/>
              </a:lnSpc>
              <a:spcBef>
                <a:spcPts val="0"/>
              </a:spcBef>
              <a:spcAft>
                <a:spcPts val="0"/>
              </a:spcAft>
              <a:buSzPts val="1300"/>
              <a:buChar char="•"/>
            </a:pPr>
            <a:r>
              <a:rPr lang="en-US" sz="2500"/>
              <a:t>Professional development &amp; support resources will be created and shared after approval</a:t>
            </a:r>
            <a:endParaRPr sz="2800"/>
          </a:p>
          <a:p>
            <a:pPr indent="-419100" lvl="0" marL="457200" rtl="0" algn="l">
              <a:lnSpc>
                <a:spcPct val="100000"/>
              </a:lnSpc>
              <a:spcBef>
                <a:spcPts val="0"/>
              </a:spcBef>
              <a:spcAft>
                <a:spcPts val="0"/>
              </a:spcAft>
              <a:buClr>
                <a:srgbClr val="0D4376"/>
              </a:buClr>
              <a:buSzPts val="3000"/>
              <a:buFont typeface="Arial"/>
              <a:buChar char="•"/>
            </a:pPr>
            <a:r>
              <a:rPr lang="en-US"/>
              <a:t>Timeline</a:t>
            </a:r>
            <a:endParaRPr sz="1400"/>
          </a:p>
          <a:p>
            <a:pPr indent="0" lvl="0" marL="457200" rtl="0" algn="l">
              <a:lnSpc>
                <a:spcPct val="100000"/>
              </a:lnSpc>
              <a:spcBef>
                <a:spcPts val="0"/>
              </a:spcBef>
              <a:spcAft>
                <a:spcPts val="0"/>
              </a:spcAft>
              <a:buSzPts val="1800"/>
              <a:buNone/>
            </a:pPr>
            <a:r>
              <a:t/>
            </a:r>
            <a:endParaRPr sz="900"/>
          </a:p>
          <a:p>
            <a:pPr indent="-381000" lvl="1" marL="914400" rtl="0" algn="l">
              <a:lnSpc>
                <a:spcPct val="100000"/>
              </a:lnSpc>
              <a:spcBef>
                <a:spcPts val="0"/>
              </a:spcBef>
              <a:spcAft>
                <a:spcPts val="0"/>
              </a:spcAft>
              <a:buSzPts val="2400"/>
              <a:buChar char="–"/>
            </a:pPr>
            <a:r>
              <a:rPr lang="en-US" sz="2400"/>
              <a:t>Exploration (Anticipated approval Spring 2020)</a:t>
            </a:r>
            <a:endParaRPr sz="2400"/>
          </a:p>
          <a:p>
            <a:pPr indent="-381000" lvl="1" marL="914400" rtl="0" algn="l">
              <a:lnSpc>
                <a:spcPct val="100000"/>
              </a:lnSpc>
              <a:spcBef>
                <a:spcPts val="0"/>
              </a:spcBef>
              <a:spcAft>
                <a:spcPts val="0"/>
              </a:spcAft>
              <a:buSzPts val="2400"/>
              <a:buChar char="–"/>
            </a:pPr>
            <a:r>
              <a:rPr lang="en-US" sz="2400"/>
              <a:t>Installation 2020-21</a:t>
            </a:r>
            <a:endParaRPr sz="2400"/>
          </a:p>
          <a:p>
            <a:pPr indent="-381000" lvl="1" marL="914400" rtl="0" algn="l">
              <a:lnSpc>
                <a:spcPct val="100000"/>
              </a:lnSpc>
              <a:spcBef>
                <a:spcPts val="0"/>
              </a:spcBef>
              <a:spcAft>
                <a:spcPts val="0"/>
              </a:spcAft>
              <a:buSzPts val="2400"/>
              <a:buChar char="–"/>
            </a:pPr>
            <a:r>
              <a:rPr lang="en-US" sz="2400"/>
              <a:t>Implementation 2021-22</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41"/>
          <p:cNvSpPr txBox="1"/>
          <p:nvPr>
            <p:ph type="title"/>
          </p:nvPr>
        </p:nvSpPr>
        <p:spPr>
          <a:xfrm>
            <a:off x="457200" y="304800"/>
            <a:ext cx="82563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Economics and Personal Finance Required Course </a:t>
            </a:r>
            <a:endParaRPr/>
          </a:p>
          <a:p>
            <a:pPr indent="0" lvl="0" marL="0" rtl="0" algn="l">
              <a:lnSpc>
                <a:spcPct val="100000"/>
              </a:lnSpc>
              <a:spcBef>
                <a:spcPts val="0"/>
              </a:spcBef>
              <a:spcAft>
                <a:spcPts val="0"/>
              </a:spcAft>
              <a:buSzPts val="1400"/>
              <a:buNone/>
            </a:pPr>
            <a:r>
              <a:t/>
            </a:r>
            <a:endParaRPr/>
          </a:p>
        </p:txBody>
      </p:sp>
      <p:sp>
        <p:nvSpPr>
          <p:cNvPr id="234" name="Google Shape;234;p41"/>
          <p:cNvSpPr txBox="1"/>
          <p:nvPr>
            <p:ph idx="1" type="body"/>
          </p:nvPr>
        </p:nvSpPr>
        <p:spPr>
          <a:xfrm>
            <a:off x="685800" y="1131900"/>
            <a:ext cx="7772400" cy="48084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rgbClr val="0D4376"/>
              </a:buClr>
              <a:buSzPts val="3000"/>
              <a:buFont typeface="Arial"/>
              <a:buChar char="•"/>
            </a:pPr>
            <a:r>
              <a:rPr lang="en-US"/>
              <a:t>HB 924 approved in July 2019</a:t>
            </a:r>
            <a:endParaRPr/>
          </a:p>
          <a:p>
            <a:pPr indent="-342900" lvl="0" marL="457200" rtl="0" algn="l">
              <a:lnSpc>
                <a:spcPct val="100000"/>
              </a:lnSpc>
              <a:spcBef>
                <a:spcPts val="0"/>
              </a:spcBef>
              <a:spcAft>
                <a:spcPts val="0"/>
              </a:spcAft>
              <a:buSzPts val="1800"/>
              <a:buChar char="•"/>
            </a:pPr>
            <a:r>
              <a:rPr lang="en-US"/>
              <a:t>GRAD 004 updated in January to include</a:t>
            </a:r>
            <a:endParaRPr/>
          </a:p>
          <a:p>
            <a:pPr indent="0" lvl="0" marL="457200" rtl="0" algn="l">
              <a:lnSpc>
                <a:spcPct val="100000"/>
              </a:lnSpc>
              <a:spcBef>
                <a:spcPts val="0"/>
              </a:spcBef>
              <a:spcAft>
                <a:spcPts val="0"/>
              </a:spcAft>
              <a:buSzPts val="1800"/>
              <a:buNone/>
            </a:pPr>
            <a:r>
              <a:t/>
            </a:r>
            <a:endParaRPr/>
          </a:p>
          <a:p>
            <a:pPr indent="-419100" lvl="0" marL="457200" rtl="0" algn="l">
              <a:lnSpc>
                <a:spcPct val="100000"/>
              </a:lnSpc>
              <a:spcBef>
                <a:spcPts val="0"/>
              </a:spcBef>
              <a:spcAft>
                <a:spcPts val="0"/>
              </a:spcAft>
              <a:buClr>
                <a:srgbClr val="0D4376"/>
              </a:buClr>
              <a:buSzPts val="3000"/>
              <a:buFont typeface="Arial"/>
              <a:buChar char="•"/>
            </a:pPr>
            <a:r>
              <a:rPr lang="en-US"/>
              <a:t>Timeline</a:t>
            </a:r>
            <a:endParaRPr/>
          </a:p>
          <a:p>
            <a:pPr indent="0" lvl="0" marL="457200" rtl="0" algn="l">
              <a:lnSpc>
                <a:spcPct val="100000"/>
              </a:lnSpc>
              <a:spcBef>
                <a:spcPts val="0"/>
              </a:spcBef>
              <a:spcAft>
                <a:spcPts val="0"/>
              </a:spcAft>
              <a:buSzPts val="1800"/>
              <a:buNone/>
            </a:pPr>
            <a:r>
              <a:t/>
            </a:r>
            <a:endParaRPr sz="1400"/>
          </a:p>
          <a:p>
            <a:pPr indent="0" lvl="0" marL="457200" rtl="0" algn="l">
              <a:lnSpc>
                <a:spcPct val="100000"/>
              </a:lnSpc>
              <a:spcBef>
                <a:spcPts val="0"/>
              </a:spcBef>
              <a:spcAft>
                <a:spcPts val="0"/>
              </a:spcAft>
              <a:buSzPts val="1800"/>
              <a:buNone/>
            </a:pPr>
            <a:r>
              <a:t/>
            </a:r>
            <a:endParaRPr sz="900"/>
          </a:p>
          <a:p>
            <a:pPr indent="-381000" lvl="1" marL="914400" rtl="0" algn="l">
              <a:lnSpc>
                <a:spcPct val="100000"/>
              </a:lnSpc>
              <a:spcBef>
                <a:spcPts val="0"/>
              </a:spcBef>
              <a:spcAft>
                <a:spcPts val="0"/>
              </a:spcAft>
              <a:buSzPts val="2400"/>
              <a:buChar char="–"/>
            </a:pPr>
            <a:r>
              <a:rPr lang="en-US" sz="2400"/>
              <a:t>Exploration and Installation - 2019-20</a:t>
            </a:r>
            <a:endParaRPr sz="2400"/>
          </a:p>
          <a:p>
            <a:pPr indent="-381000" lvl="2" marL="1371600" rtl="0" algn="l">
              <a:lnSpc>
                <a:spcPct val="100000"/>
              </a:lnSpc>
              <a:spcBef>
                <a:spcPts val="0"/>
              </a:spcBef>
              <a:spcAft>
                <a:spcPts val="0"/>
              </a:spcAft>
              <a:buSzPts val="2400"/>
              <a:buChar char="•"/>
            </a:pPr>
            <a:r>
              <a:rPr lang="en-US"/>
              <a:t>Development of course </a:t>
            </a:r>
            <a:endParaRPr/>
          </a:p>
          <a:p>
            <a:pPr indent="-381000" lvl="2" marL="1371600" rtl="0" algn="l">
              <a:lnSpc>
                <a:spcPct val="100000"/>
              </a:lnSpc>
              <a:spcBef>
                <a:spcPts val="0"/>
              </a:spcBef>
              <a:spcAft>
                <a:spcPts val="0"/>
              </a:spcAft>
              <a:buSzPts val="2400"/>
              <a:buChar char="•"/>
            </a:pPr>
            <a:r>
              <a:rPr lang="en-US" sz="2400"/>
              <a:t>Implementation 2020-21</a:t>
            </a:r>
            <a:endParaRPr sz="2400"/>
          </a:p>
          <a:p>
            <a:pPr indent="-342900" lvl="1" marL="914400" rtl="0" algn="l">
              <a:lnSpc>
                <a:spcPct val="100000"/>
              </a:lnSpc>
              <a:spcBef>
                <a:spcPts val="0"/>
              </a:spcBef>
              <a:spcAft>
                <a:spcPts val="0"/>
              </a:spcAft>
              <a:buSzPts val="1800"/>
              <a:buChar char="–"/>
            </a:pPr>
            <a:r>
              <a:rPr lang="en-US"/>
              <a:t>Professional development legislated to be provided by the North Carolina Council for Economic Education (virtual option this summer)</a:t>
            </a:r>
            <a:endParaRPr/>
          </a:p>
          <a:p>
            <a:pPr indent="0" lvl="0" marL="0" rtl="0" algn="l">
              <a:lnSpc>
                <a:spcPct val="100000"/>
              </a:lnSpc>
              <a:spcBef>
                <a:spcPts val="0"/>
              </a:spcBef>
              <a:spcAft>
                <a:spcPts val="0"/>
              </a:spcAft>
              <a:buSzPts val="1800"/>
              <a:buNone/>
            </a:pPr>
            <a:r>
              <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42"/>
          <p:cNvSpPr txBox="1"/>
          <p:nvPr>
            <p:ph type="title"/>
          </p:nvPr>
        </p:nvSpPr>
        <p:spPr>
          <a:xfrm>
            <a:off x="457200" y="304800"/>
            <a:ext cx="82563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K-12 Information and Technology </a:t>
            </a:r>
            <a:endParaRPr sz="3000"/>
          </a:p>
        </p:txBody>
      </p:sp>
      <p:sp>
        <p:nvSpPr>
          <p:cNvPr id="240" name="Google Shape;240;p42"/>
          <p:cNvSpPr txBox="1"/>
          <p:nvPr>
            <p:ph idx="1" type="body"/>
          </p:nvPr>
        </p:nvSpPr>
        <p:spPr>
          <a:xfrm>
            <a:off x="685800" y="1444475"/>
            <a:ext cx="7772400" cy="4495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rgbClr val="0D4376"/>
              </a:buClr>
              <a:buSzPts val="3000"/>
              <a:buFont typeface="Arial"/>
              <a:buChar char="•"/>
            </a:pPr>
            <a:r>
              <a:rPr lang="en-US"/>
              <a:t>ISTE Standards for Students as SCOS for K-12 IT discussion at SBE at June 2019 meeting; anticipated approval July 2019</a:t>
            </a:r>
            <a:endParaRPr/>
          </a:p>
          <a:p>
            <a:pPr indent="0" lvl="0" marL="457200" rtl="0" algn="l">
              <a:lnSpc>
                <a:spcPct val="100000"/>
              </a:lnSpc>
              <a:spcBef>
                <a:spcPts val="0"/>
              </a:spcBef>
              <a:spcAft>
                <a:spcPts val="0"/>
              </a:spcAft>
              <a:buSzPts val="1800"/>
              <a:buNone/>
            </a:pPr>
            <a:r>
              <a:t/>
            </a:r>
            <a:endParaRPr/>
          </a:p>
          <a:p>
            <a:pPr indent="-419100" lvl="0" marL="457200" rtl="0" algn="l">
              <a:lnSpc>
                <a:spcPct val="100000"/>
              </a:lnSpc>
              <a:spcBef>
                <a:spcPts val="0"/>
              </a:spcBef>
              <a:spcAft>
                <a:spcPts val="0"/>
              </a:spcAft>
              <a:buClr>
                <a:srgbClr val="0D4376"/>
              </a:buClr>
              <a:buSzPts val="3000"/>
              <a:buFont typeface="Arial"/>
              <a:buChar char="•"/>
            </a:pPr>
            <a:r>
              <a:rPr lang="en-US"/>
              <a:t>Timeline</a:t>
            </a:r>
            <a:endParaRPr/>
          </a:p>
          <a:p>
            <a:pPr indent="0" lvl="0" marL="457200" rtl="0" algn="l">
              <a:lnSpc>
                <a:spcPct val="100000"/>
              </a:lnSpc>
              <a:spcBef>
                <a:spcPts val="0"/>
              </a:spcBef>
              <a:spcAft>
                <a:spcPts val="0"/>
              </a:spcAft>
              <a:buSzPts val="1800"/>
              <a:buNone/>
            </a:pPr>
            <a:r>
              <a:t/>
            </a:r>
            <a:endParaRPr sz="1400"/>
          </a:p>
          <a:p>
            <a:pPr indent="0" lvl="0" marL="457200" rtl="0" algn="l">
              <a:lnSpc>
                <a:spcPct val="100000"/>
              </a:lnSpc>
              <a:spcBef>
                <a:spcPts val="0"/>
              </a:spcBef>
              <a:spcAft>
                <a:spcPts val="0"/>
              </a:spcAft>
              <a:buSzPts val="1800"/>
              <a:buNone/>
            </a:pPr>
            <a:r>
              <a:t/>
            </a:r>
            <a:endParaRPr sz="900"/>
          </a:p>
          <a:p>
            <a:pPr indent="-381000" lvl="1" marL="914400" rtl="0" algn="l">
              <a:lnSpc>
                <a:spcPct val="100000"/>
              </a:lnSpc>
              <a:spcBef>
                <a:spcPts val="0"/>
              </a:spcBef>
              <a:spcAft>
                <a:spcPts val="0"/>
              </a:spcAft>
              <a:buSzPts val="2400"/>
              <a:buChar char="–"/>
            </a:pPr>
            <a:r>
              <a:rPr lang="en-US" sz="2400"/>
              <a:t>Exploration (Anticipated approval July 2019)</a:t>
            </a:r>
            <a:endParaRPr sz="2400"/>
          </a:p>
          <a:p>
            <a:pPr indent="-381000" lvl="1" marL="914400" rtl="0" algn="l">
              <a:lnSpc>
                <a:spcPct val="100000"/>
              </a:lnSpc>
              <a:spcBef>
                <a:spcPts val="0"/>
              </a:spcBef>
              <a:spcAft>
                <a:spcPts val="0"/>
              </a:spcAft>
              <a:buSzPts val="2400"/>
              <a:buChar char="–"/>
            </a:pPr>
            <a:r>
              <a:rPr lang="en-US" sz="2400"/>
              <a:t>Installation 2019-20</a:t>
            </a:r>
            <a:endParaRPr sz="2400"/>
          </a:p>
          <a:p>
            <a:pPr indent="-381000" lvl="1" marL="914400" rtl="0" algn="l">
              <a:lnSpc>
                <a:spcPct val="100000"/>
              </a:lnSpc>
              <a:spcBef>
                <a:spcPts val="0"/>
              </a:spcBef>
              <a:spcAft>
                <a:spcPts val="0"/>
              </a:spcAft>
              <a:buSzPts val="2400"/>
              <a:buChar char="–"/>
            </a:pPr>
            <a:r>
              <a:rPr lang="en-US" sz="2400"/>
              <a:t>Implementation 2020-21</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43"/>
          <p:cNvSpPr txBox="1"/>
          <p:nvPr>
            <p:ph type="title"/>
          </p:nvPr>
        </p:nvSpPr>
        <p:spPr>
          <a:xfrm>
            <a:off x="457200" y="304800"/>
            <a:ext cx="82563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K-12 Computer Sciences</a:t>
            </a:r>
            <a:endParaRPr sz="3000"/>
          </a:p>
        </p:txBody>
      </p:sp>
      <p:sp>
        <p:nvSpPr>
          <p:cNvPr id="246" name="Google Shape;246;p43"/>
          <p:cNvSpPr txBox="1"/>
          <p:nvPr>
            <p:ph idx="1" type="body"/>
          </p:nvPr>
        </p:nvSpPr>
        <p:spPr>
          <a:xfrm>
            <a:off x="685800" y="1444475"/>
            <a:ext cx="7772400" cy="4495800"/>
          </a:xfrm>
          <a:prstGeom prst="rect">
            <a:avLst/>
          </a:prstGeom>
          <a:noFill/>
          <a:ln>
            <a:noFill/>
          </a:ln>
        </p:spPr>
        <p:txBody>
          <a:bodyPr anchorCtr="0" anchor="t" bIns="45700" lIns="91425" spcFirstLastPara="1" rIns="91425" wrap="square" tIns="45700">
            <a:noAutofit/>
          </a:bodyPr>
          <a:lstStyle/>
          <a:p>
            <a:pPr indent="-419100" lvl="0" marL="457200" marR="0" rtl="0" algn="l">
              <a:lnSpc>
                <a:spcPct val="100000"/>
              </a:lnSpc>
              <a:spcBef>
                <a:spcPts val="0"/>
              </a:spcBef>
              <a:spcAft>
                <a:spcPts val="0"/>
              </a:spcAft>
              <a:buClr>
                <a:srgbClr val="0D4376"/>
              </a:buClr>
              <a:buSzPts val="3000"/>
              <a:buFont typeface="Arial"/>
              <a:buChar char="•"/>
            </a:pPr>
            <a:r>
              <a:rPr lang="en-US"/>
              <a:t>Will be added as a SCOS content area by the State Board of Education</a:t>
            </a:r>
            <a:endParaRPr/>
          </a:p>
          <a:p>
            <a:pPr indent="-342900" lvl="1" marL="914400" marR="0" rtl="0" algn="l">
              <a:lnSpc>
                <a:spcPct val="100000"/>
              </a:lnSpc>
              <a:spcBef>
                <a:spcPts val="0"/>
              </a:spcBef>
              <a:spcAft>
                <a:spcPts val="0"/>
              </a:spcAft>
              <a:buSzPts val="1800"/>
              <a:buChar char="–"/>
            </a:pPr>
            <a:r>
              <a:rPr lang="en-US" sz="1800"/>
              <a:t>Framework for Computer Sciences</a:t>
            </a:r>
            <a:endParaRPr sz="1800"/>
          </a:p>
          <a:p>
            <a:pPr indent="-342900" lvl="1" marL="914400" marR="0" rtl="0" algn="l">
              <a:lnSpc>
                <a:spcPct val="100000"/>
              </a:lnSpc>
              <a:spcBef>
                <a:spcPts val="0"/>
              </a:spcBef>
              <a:spcAft>
                <a:spcPts val="0"/>
              </a:spcAft>
              <a:buSzPts val="1800"/>
              <a:buChar char="–"/>
            </a:pPr>
            <a:r>
              <a:rPr lang="en-US" sz="1800"/>
              <a:t>SCOS development (2019-20)</a:t>
            </a:r>
            <a:endParaRPr sz="1800"/>
          </a:p>
          <a:p>
            <a:pPr indent="0" lvl="0" marL="457200" marR="0" rtl="0" algn="l">
              <a:lnSpc>
                <a:spcPct val="100000"/>
              </a:lnSpc>
              <a:spcBef>
                <a:spcPts val="0"/>
              </a:spcBef>
              <a:spcAft>
                <a:spcPts val="0"/>
              </a:spcAft>
              <a:buSzPts val="1800"/>
              <a:buNone/>
            </a:pPr>
            <a:r>
              <a:t/>
            </a:r>
            <a:endParaRPr sz="1800"/>
          </a:p>
          <a:p>
            <a:pPr indent="-342900" lvl="0" marL="457200" marR="0" rtl="0" algn="l">
              <a:lnSpc>
                <a:spcPct val="100000"/>
              </a:lnSpc>
              <a:spcBef>
                <a:spcPts val="0"/>
              </a:spcBef>
              <a:spcAft>
                <a:spcPts val="0"/>
              </a:spcAft>
              <a:buSzPts val="1800"/>
              <a:buChar char="•"/>
            </a:pPr>
            <a:r>
              <a:rPr lang="en-US"/>
              <a:t>See </a:t>
            </a:r>
            <a:r>
              <a:rPr lang="en-US" u="sng">
                <a:solidFill>
                  <a:schemeClr val="hlink"/>
                </a:solidFill>
                <a:hlinkClick r:id="rId3"/>
              </a:rPr>
              <a:t>June SBE materials</a:t>
            </a:r>
            <a:r>
              <a:rPr lang="en-US"/>
              <a:t> for additional information</a:t>
            </a:r>
            <a:endParaRPr/>
          </a:p>
          <a:p>
            <a:pPr indent="0" lvl="0" marL="457200" marR="0" rtl="0" algn="l">
              <a:lnSpc>
                <a:spcPct val="100000"/>
              </a:lnSpc>
              <a:spcBef>
                <a:spcPts val="0"/>
              </a:spcBef>
              <a:spcAft>
                <a:spcPts val="0"/>
              </a:spcAft>
              <a:buSzPts val="1800"/>
              <a:buNone/>
            </a:pPr>
            <a:r>
              <a:t/>
            </a:r>
            <a:endParaRPr sz="900"/>
          </a:p>
          <a:p>
            <a:pPr indent="-342900" lvl="0" marL="457200" marR="0" rtl="0" algn="l">
              <a:lnSpc>
                <a:spcPct val="100000"/>
              </a:lnSpc>
              <a:spcBef>
                <a:spcPts val="0"/>
              </a:spcBef>
              <a:spcAft>
                <a:spcPts val="0"/>
              </a:spcAft>
              <a:buSzPts val="1800"/>
              <a:buChar char="•"/>
            </a:pPr>
            <a:r>
              <a:rPr lang="en-US"/>
              <a:t>Contact:</a:t>
            </a:r>
            <a:endParaRPr/>
          </a:p>
          <a:p>
            <a:pPr indent="-342900" lvl="1" marL="914400" marR="0" rtl="0" algn="l">
              <a:lnSpc>
                <a:spcPct val="100000"/>
              </a:lnSpc>
              <a:spcBef>
                <a:spcPts val="0"/>
              </a:spcBef>
              <a:spcAft>
                <a:spcPts val="0"/>
              </a:spcAft>
              <a:buSzPts val="1800"/>
              <a:buChar char="–"/>
            </a:pPr>
            <a:r>
              <a:rPr lang="en-US" u="sng">
                <a:solidFill>
                  <a:schemeClr val="hlink"/>
                </a:solidFill>
                <a:hlinkClick r:id="rId4"/>
              </a:rPr>
              <a:t>Dr. Mary Hemphill</a:t>
            </a:r>
            <a:r>
              <a:rPr lang="en-US"/>
              <a:t>, Director of Computer Sciences at NCDPI</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44"/>
          <p:cNvSpPr txBox="1"/>
          <p:nvPr>
            <p:ph type="ctrTitle"/>
          </p:nvPr>
        </p:nvSpPr>
        <p:spPr>
          <a:xfrm>
            <a:off x="775500" y="332615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4800"/>
              <a:t>Professional Learning Opportunities</a:t>
            </a:r>
            <a:endParaRPr sz="4800">
              <a:solidFill>
                <a:srgbClr val="004276"/>
              </a:solidFill>
            </a:endParaRPr>
          </a:p>
        </p:txBody>
      </p:sp>
      <p:sp>
        <p:nvSpPr>
          <p:cNvPr id="252" name="Google Shape;252;p44"/>
          <p:cNvSpPr txBox="1"/>
          <p:nvPr>
            <p:ph idx="1" type="subTitle"/>
          </p:nvPr>
        </p:nvSpPr>
        <p:spPr>
          <a:xfrm>
            <a:off x="685800" y="3886200"/>
            <a:ext cx="7951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D4376"/>
              </a:buClr>
              <a:buSzPts val="2800"/>
              <a:buFont typeface="Arial"/>
              <a:buNone/>
            </a:pPr>
            <a:r>
              <a:t/>
            </a:r>
            <a:endParaRPr sz="1800"/>
          </a:p>
          <a:p>
            <a:pPr indent="0" lvl="0" marL="0" rtl="0" algn="ctr">
              <a:lnSpc>
                <a:spcPct val="100000"/>
              </a:lnSpc>
              <a:spcBef>
                <a:spcPts val="0"/>
              </a:spcBef>
              <a:spcAft>
                <a:spcPts val="0"/>
              </a:spcAft>
              <a:buClr>
                <a:srgbClr val="0D4376"/>
              </a:buClr>
              <a:buSzPts val="2800"/>
              <a:buFont typeface="Arial"/>
              <a:buNone/>
            </a:pPr>
            <a:r>
              <a:t/>
            </a:r>
            <a:endParaRPr b="1"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5"/>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English Language Arts</a:t>
            </a:r>
            <a:endParaRPr/>
          </a:p>
        </p:txBody>
      </p:sp>
      <p:sp>
        <p:nvSpPr>
          <p:cNvPr id="259" name="Google Shape;259;p45"/>
          <p:cNvSpPr txBox="1"/>
          <p:nvPr>
            <p:ph idx="1" type="body"/>
          </p:nvPr>
        </p:nvSpPr>
        <p:spPr>
          <a:xfrm>
            <a:off x="552400" y="1600200"/>
            <a:ext cx="8233200" cy="4495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None/>
            </a:pPr>
            <a:r>
              <a:rPr lang="en-US"/>
              <a:t>Upcoming</a:t>
            </a:r>
            <a:r>
              <a:rPr lang="en-US"/>
              <a:t> resources for formative assessment and scaffolding</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rPr lang="en-US"/>
              <a:t>Summer virtual PD sessions (TBD)</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rPr lang="en-US"/>
              <a:t>New resources: </a:t>
            </a:r>
            <a:r>
              <a:rPr lang="en-US" u="sng">
                <a:solidFill>
                  <a:schemeClr val="hlink"/>
                </a:solidFill>
                <a:hlinkClick r:id="rId3"/>
              </a:rPr>
              <a:t>Choice Boards</a:t>
            </a:r>
            <a:r>
              <a:rPr lang="en-US"/>
              <a:t> and </a:t>
            </a:r>
            <a:r>
              <a:rPr lang="en-US" u="sng">
                <a:solidFill>
                  <a:schemeClr val="hlink"/>
                </a:solidFill>
                <a:hlinkClick r:id="rId4"/>
              </a:rPr>
              <a:t>EL Text Sets</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rPr lang="en-US" u="sng">
                <a:solidFill>
                  <a:schemeClr val="hlink"/>
                </a:solidFill>
                <a:hlinkClick r:id="rId5"/>
              </a:rPr>
              <a:t>Remote Learning Site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3" name="Shape 263"/>
        <p:cNvGrpSpPr/>
        <p:nvPr/>
      </p:nvGrpSpPr>
      <p:grpSpPr>
        <a:xfrm>
          <a:off x="0" y="0"/>
          <a:ext cx="0" cy="0"/>
          <a:chOff x="0" y="0"/>
          <a:chExt cx="0" cy="0"/>
        </a:xfrm>
      </p:grpSpPr>
      <p:sp>
        <p:nvSpPr>
          <p:cNvPr id="264" name="Google Shape;264;p46"/>
          <p:cNvSpPr txBox="1"/>
          <p:nvPr>
            <p:ph type="title"/>
          </p:nvPr>
        </p:nvSpPr>
        <p:spPr>
          <a:xfrm>
            <a:off x="457200" y="304800"/>
            <a:ext cx="82563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ESL/Title III</a:t>
            </a:r>
            <a:endParaRPr sz="3000"/>
          </a:p>
        </p:txBody>
      </p:sp>
      <p:sp>
        <p:nvSpPr>
          <p:cNvPr id="265" name="Google Shape;265;p46"/>
          <p:cNvSpPr txBox="1"/>
          <p:nvPr>
            <p:ph idx="1" type="body"/>
          </p:nvPr>
        </p:nvSpPr>
        <p:spPr>
          <a:xfrm>
            <a:off x="685800" y="1444475"/>
            <a:ext cx="7772400" cy="4495800"/>
          </a:xfrm>
          <a:prstGeom prst="rect">
            <a:avLst/>
          </a:prstGeom>
          <a:noFill/>
          <a:ln>
            <a:noFill/>
          </a:ln>
        </p:spPr>
        <p:txBody>
          <a:bodyPr anchorCtr="0" anchor="t" bIns="45700" lIns="91425" spcFirstLastPara="1" rIns="91425" wrap="square" tIns="45700">
            <a:noAutofit/>
          </a:bodyPr>
          <a:lstStyle/>
          <a:p>
            <a:pPr indent="0" lvl="0" marL="0" rtl="0" algn="l">
              <a:lnSpc>
                <a:spcPct val="141666"/>
              </a:lnSpc>
              <a:spcBef>
                <a:spcPts val="0"/>
              </a:spcBef>
              <a:spcAft>
                <a:spcPts val="0"/>
              </a:spcAft>
              <a:buClr>
                <a:schemeClr val="dk1"/>
              </a:buClr>
              <a:buSzPts val="1100"/>
              <a:buFont typeface="Arial"/>
              <a:buNone/>
            </a:pPr>
            <a:r>
              <a:rPr i="1" lang="en-US"/>
              <a:t>Virtual PD</a:t>
            </a:r>
            <a:endParaRPr i="1"/>
          </a:p>
          <a:p>
            <a:pPr indent="0" lvl="0" marL="0" rtl="0" algn="l">
              <a:lnSpc>
                <a:spcPct val="141666"/>
              </a:lnSpc>
              <a:spcBef>
                <a:spcPts val="0"/>
              </a:spcBef>
              <a:spcAft>
                <a:spcPts val="0"/>
              </a:spcAft>
              <a:buClr>
                <a:schemeClr val="dk1"/>
              </a:buClr>
              <a:buSzPts val="1100"/>
              <a:buFont typeface="Arial"/>
              <a:buNone/>
            </a:pPr>
            <a:r>
              <a:rPr lang="en-US"/>
              <a:t>The EL Support Team provided several spring virtual professional learning sessions.  Visit the ESL/Title III </a:t>
            </a:r>
            <a:r>
              <a:rPr lang="en-US" u="sng">
                <a:solidFill>
                  <a:schemeClr val="hlink"/>
                </a:solidFill>
                <a:hlinkClick r:id="rId3"/>
              </a:rPr>
              <a:t>Google site</a:t>
            </a:r>
            <a:r>
              <a:rPr lang="en-US"/>
              <a:t> for the recordings!</a:t>
            </a:r>
            <a:endParaRPr/>
          </a:p>
          <a:p>
            <a:pPr indent="0" lvl="0" marL="0" rtl="0" algn="l">
              <a:lnSpc>
                <a:spcPct val="141666"/>
              </a:lnSpc>
              <a:spcBef>
                <a:spcPts val="0"/>
              </a:spcBef>
              <a:spcAft>
                <a:spcPts val="0"/>
              </a:spcAft>
              <a:buClr>
                <a:schemeClr val="dk1"/>
              </a:buClr>
              <a:buSzPts val="1100"/>
              <a:buFont typeface="Arial"/>
              <a:buNone/>
            </a:pPr>
            <a:r>
              <a:t/>
            </a:r>
            <a:endParaRPr/>
          </a:p>
          <a:p>
            <a:pPr indent="0" lvl="0" marL="0" rtl="0" algn="l">
              <a:lnSpc>
                <a:spcPct val="141666"/>
              </a:lnSpc>
              <a:spcBef>
                <a:spcPts val="0"/>
              </a:spcBef>
              <a:spcAft>
                <a:spcPts val="0"/>
              </a:spcAft>
              <a:buClr>
                <a:schemeClr val="dk1"/>
              </a:buClr>
              <a:buSzPts val="1100"/>
              <a:buFont typeface="Arial"/>
              <a:buNone/>
            </a:pPr>
            <a:r>
              <a:rPr lang="en-US" u="sng">
                <a:solidFill>
                  <a:schemeClr val="hlink"/>
                </a:solidFill>
                <a:hlinkClick r:id="rId4"/>
              </a:rPr>
              <a:t>Remote Learning Site</a:t>
            </a:r>
            <a:endParaRPr/>
          </a:p>
          <a:p>
            <a:pPr indent="0" lvl="0" marL="0" rtl="0" algn="l">
              <a:lnSpc>
                <a:spcPct val="141666"/>
              </a:lnSpc>
              <a:spcBef>
                <a:spcPts val="0"/>
              </a:spcBef>
              <a:spcAft>
                <a:spcPts val="0"/>
              </a:spcAft>
              <a:buClr>
                <a:schemeClr val="dk1"/>
              </a:buClr>
              <a:buSzPts val="1100"/>
              <a:buFont typeface="Arial"/>
              <a:buNone/>
            </a:pPr>
            <a:r>
              <a:t/>
            </a:r>
            <a:endParaRPr>
              <a:uFill>
                <a:noFill/>
              </a:uFill>
              <a:hlinkClick r:id="rId5"/>
            </a:endParaRPr>
          </a:p>
          <a:p>
            <a:pPr indent="0" lvl="0" marL="0" marR="0" rtl="0" algn="l">
              <a:lnSpc>
                <a:spcPct val="100000"/>
              </a:lnSpc>
              <a:spcBef>
                <a:spcPts val="0"/>
              </a:spcBef>
              <a:spcAft>
                <a:spcPts val="0"/>
              </a:spcAft>
              <a:buSzPts val="1800"/>
              <a:buNone/>
            </a:pPr>
            <a:r>
              <a:t/>
            </a:r>
            <a:endParaRPr sz="1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0" name="Shape 270"/>
        <p:cNvGrpSpPr/>
        <p:nvPr/>
      </p:nvGrpSpPr>
      <p:grpSpPr>
        <a:xfrm>
          <a:off x="0" y="0"/>
          <a:ext cx="0" cy="0"/>
          <a:chOff x="0" y="0"/>
          <a:chExt cx="0" cy="0"/>
        </a:xfrm>
      </p:grpSpPr>
      <p:sp>
        <p:nvSpPr>
          <p:cNvPr id="271" name="Google Shape;271;p47"/>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World Languages</a:t>
            </a:r>
            <a:endParaRPr/>
          </a:p>
        </p:txBody>
      </p:sp>
      <p:sp>
        <p:nvSpPr>
          <p:cNvPr id="272" name="Google Shape;272;p47"/>
          <p:cNvSpPr txBox="1"/>
          <p:nvPr>
            <p:ph idx="1" type="body"/>
          </p:nvPr>
        </p:nvSpPr>
        <p:spPr>
          <a:xfrm>
            <a:off x="552400" y="1600200"/>
            <a:ext cx="8233200" cy="4495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None/>
            </a:pPr>
            <a:r>
              <a:rPr lang="en-US"/>
              <a:t>Webinar series has wrapped up - visit the </a:t>
            </a:r>
            <a:r>
              <a:rPr lang="en-US" u="sng">
                <a:solidFill>
                  <a:schemeClr val="hlink"/>
                </a:solidFill>
                <a:hlinkClick r:id="rId3"/>
              </a:rPr>
              <a:t>Google site</a:t>
            </a:r>
            <a:r>
              <a:rPr lang="en-US"/>
              <a:t> for recorded archives</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rPr lang="en-US"/>
              <a:t>The 2020 Language Diversity Map will be released next month</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t/>
            </a:r>
            <a:endParaRPr/>
          </a:p>
          <a:p>
            <a:pPr indent="0" lvl="0" marL="0" rtl="0" algn="l">
              <a:lnSpc>
                <a:spcPct val="100000"/>
              </a:lnSpc>
              <a:spcBef>
                <a:spcPts val="360"/>
              </a:spcBef>
              <a:spcAft>
                <a:spcPts val="0"/>
              </a:spcAft>
              <a:buNone/>
            </a:pPr>
            <a:r>
              <a:rPr lang="en-US" u="sng">
                <a:solidFill>
                  <a:schemeClr val="hlink"/>
                </a:solidFill>
                <a:hlinkClick r:id="rId4"/>
              </a:rPr>
              <a:t>Remote Learning Site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48"/>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Arts Education Leaders</a:t>
            </a:r>
            <a:endParaRPr/>
          </a:p>
        </p:txBody>
      </p:sp>
      <p:sp>
        <p:nvSpPr>
          <p:cNvPr id="279" name="Google Shape;279;p48"/>
          <p:cNvSpPr txBox="1"/>
          <p:nvPr>
            <p:ph idx="1" type="body"/>
          </p:nvPr>
        </p:nvSpPr>
        <p:spPr>
          <a:xfrm>
            <a:off x="455400" y="1181100"/>
            <a:ext cx="8233200" cy="4495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800"/>
              <a:buNone/>
            </a:pPr>
            <a:r>
              <a:t/>
            </a:r>
            <a:endParaRPr b="1" sz="600"/>
          </a:p>
          <a:p>
            <a:pPr indent="0" lvl="0" marL="0" rtl="0" algn="l">
              <a:lnSpc>
                <a:spcPct val="100000"/>
              </a:lnSpc>
              <a:spcBef>
                <a:spcPts val="360"/>
              </a:spcBef>
              <a:spcAft>
                <a:spcPts val="0"/>
              </a:spcAft>
              <a:buSzPts val="1800"/>
              <a:buNone/>
            </a:pPr>
            <a:r>
              <a:t/>
            </a:r>
            <a:endParaRPr sz="800"/>
          </a:p>
          <a:p>
            <a:pPr indent="-400050" lvl="0" marL="457200" rtl="0" algn="l">
              <a:lnSpc>
                <a:spcPct val="141666"/>
              </a:lnSpc>
              <a:spcBef>
                <a:spcPts val="1200"/>
              </a:spcBef>
              <a:spcAft>
                <a:spcPts val="0"/>
              </a:spcAft>
              <a:buSzPts val="2700"/>
              <a:buChar char="•"/>
            </a:pPr>
            <a:r>
              <a:rPr b="1" lang="en-US" sz="2700" u="sng">
                <a:solidFill>
                  <a:schemeClr val="hlink"/>
                </a:solidFill>
                <a:hlinkClick r:id="rId3"/>
              </a:rPr>
              <a:t>Spring Coordinators Meeting (recording)</a:t>
            </a:r>
            <a:endParaRPr b="1" sz="2700"/>
          </a:p>
          <a:p>
            <a:pPr indent="-400050" lvl="0" marL="457200" rtl="0" algn="l">
              <a:lnSpc>
                <a:spcPct val="141666"/>
              </a:lnSpc>
              <a:spcBef>
                <a:spcPts val="0"/>
              </a:spcBef>
              <a:spcAft>
                <a:spcPts val="0"/>
              </a:spcAft>
              <a:buSzPts val="2700"/>
              <a:buChar char="•"/>
            </a:pPr>
            <a:r>
              <a:rPr b="1" lang="en-US" sz="2700"/>
              <a:t>Series of virtual professional development offerings on our google site. </a:t>
            </a:r>
            <a:endParaRPr b="1" sz="2700"/>
          </a:p>
          <a:p>
            <a:pPr indent="-400050" lvl="0" marL="457200" rtl="0" algn="l">
              <a:lnSpc>
                <a:spcPct val="141666"/>
              </a:lnSpc>
              <a:spcBef>
                <a:spcPts val="0"/>
              </a:spcBef>
              <a:spcAft>
                <a:spcPts val="0"/>
              </a:spcAft>
              <a:buSzPts val="2700"/>
              <a:buChar char="•"/>
            </a:pPr>
            <a:r>
              <a:rPr b="1" lang="en-US" sz="2700"/>
              <a:t>Fall gathering &amp; ArtsR4Life TBD</a:t>
            </a:r>
            <a:endParaRPr b="1" sz="2700"/>
          </a:p>
          <a:p>
            <a:pPr indent="0" lvl="0" marL="457200" rtl="0" algn="l">
              <a:lnSpc>
                <a:spcPct val="100000"/>
              </a:lnSpc>
              <a:spcBef>
                <a:spcPts val="360"/>
              </a:spcBef>
              <a:spcAft>
                <a:spcPts val="0"/>
              </a:spcAft>
              <a:buSzPts val="1800"/>
              <a:buNone/>
            </a:pPr>
            <a:r>
              <a:t/>
            </a:r>
            <a:endParaRPr>
              <a:solidFill>
                <a:srgbClr val="0D437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sp>
        <p:nvSpPr>
          <p:cNvPr id="284" name="Google Shape;284;p49"/>
          <p:cNvSpPr txBox="1"/>
          <p:nvPr>
            <p:ph type="ctrTitle"/>
          </p:nvPr>
        </p:nvSpPr>
        <p:spPr>
          <a:xfrm>
            <a:off x="775500" y="332615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4800"/>
              <a:t>Resources and Other Opportunities</a:t>
            </a:r>
            <a:endParaRPr sz="4800">
              <a:solidFill>
                <a:srgbClr val="004276"/>
              </a:solidFill>
            </a:endParaRPr>
          </a:p>
        </p:txBody>
      </p:sp>
      <p:sp>
        <p:nvSpPr>
          <p:cNvPr id="285" name="Google Shape;285;p49"/>
          <p:cNvSpPr txBox="1"/>
          <p:nvPr>
            <p:ph idx="1" type="subTitle"/>
          </p:nvPr>
        </p:nvSpPr>
        <p:spPr>
          <a:xfrm>
            <a:off x="685800" y="3886200"/>
            <a:ext cx="7951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D4376"/>
              </a:buClr>
              <a:buSzPts val="2800"/>
              <a:buFont typeface="Arial"/>
              <a:buNone/>
            </a:pPr>
            <a:r>
              <a:t/>
            </a:r>
            <a:endParaRPr sz="1800"/>
          </a:p>
          <a:p>
            <a:pPr indent="0" lvl="0" marL="0" rtl="0" algn="ctr">
              <a:lnSpc>
                <a:spcPct val="100000"/>
              </a:lnSpc>
              <a:spcBef>
                <a:spcPts val="0"/>
              </a:spcBef>
              <a:spcAft>
                <a:spcPts val="0"/>
              </a:spcAft>
              <a:buClr>
                <a:srgbClr val="0D4376"/>
              </a:buClr>
              <a:buSzPts val="2800"/>
              <a:buFont typeface="Arial"/>
              <a:buNone/>
            </a:pPr>
            <a:r>
              <a:t/>
            </a:r>
            <a:endParaRPr b="1"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685800" y="304800"/>
            <a:ext cx="7772400" cy="9906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3200"/>
              <a:buNone/>
            </a:pPr>
            <a:r>
              <a:rPr b="1" lang="en-US" sz="3200">
                <a:solidFill>
                  <a:srgbClr val="A2BC36"/>
                </a:solidFill>
              </a:rPr>
              <a:t>Stay Connected with SC&amp;I</a:t>
            </a:r>
            <a:endParaRPr sz="3000">
              <a:solidFill>
                <a:srgbClr val="1155CC"/>
              </a:solidFill>
            </a:endParaRPr>
          </a:p>
        </p:txBody>
      </p:sp>
      <p:sp>
        <p:nvSpPr>
          <p:cNvPr id="167" name="Google Shape;167;p32"/>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folHlink"/>
              </a:buClr>
              <a:buSzPts val="350"/>
              <a:buFont typeface="Arial"/>
              <a:buNone/>
            </a:pPr>
            <a:fld id="{00000000-1234-1234-1234-123412341234}" type="slidenum">
              <a:rPr lang="en-US"/>
              <a:t>‹#›</a:t>
            </a:fld>
            <a:endParaRPr/>
          </a:p>
        </p:txBody>
      </p:sp>
      <p:sp>
        <p:nvSpPr>
          <p:cNvPr id="168" name="Google Shape;168;p32"/>
          <p:cNvSpPr txBox="1"/>
          <p:nvPr/>
        </p:nvSpPr>
        <p:spPr>
          <a:xfrm>
            <a:off x="3828625" y="1086200"/>
            <a:ext cx="5055600" cy="4510500"/>
          </a:xfrm>
          <a:prstGeom prst="rect">
            <a:avLst/>
          </a:prstGeom>
          <a:noFill/>
          <a:ln>
            <a:noFill/>
          </a:ln>
        </p:spPr>
        <p:txBody>
          <a:bodyPr anchorCtr="0" anchor="t" bIns="91425" lIns="91425" spcFirstLastPara="1" rIns="91425" wrap="square" tIns="91425">
            <a:noAutofit/>
          </a:bodyPr>
          <a:lstStyle/>
          <a:p>
            <a:pPr indent="-355600" lvl="0" marL="457200" marR="0" rtl="0" algn="l">
              <a:lnSpc>
                <a:spcPct val="100000"/>
              </a:lnSpc>
              <a:spcBef>
                <a:spcPts val="0"/>
              </a:spcBef>
              <a:spcAft>
                <a:spcPts val="0"/>
              </a:spcAft>
              <a:buClr>
                <a:srgbClr val="0D4376"/>
              </a:buClr>
              <a:buSzPts val="2000"/>
              <a:buFont typeface="Arial"/>
              <a:buChar char="•"/>
            </a:pPr>
            <a:r>
              <a:rPr lang="en-US" sz="2000" u="sng">
                <a:solidFill>
                  <a:schemeClr val="hlink"/>
                </a:solidFill>
                <a:hlinkClick r:id="rId3"/>
              </a:rPr>
              <a:t>NC Public Schools Site</a:t>
            </a:r>
            <a:endParaRPr b="0" i="0" sz="1400" u="none" cap="none" strike="noStrike">
              <a:solidFill>
                <a:srgbClr val="000000"/>
              </a:solidFill>
              <a:latin typeface="Arial"/>
              <a:ea typeface="Arial"/>
              <a:cs typeface="Arial"/>
              <a:sym typeface="Aria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355600" lvl="0" marL="457200" marR="0" rtl="0" algn="l">
              <a:lnSpc>
                <a:spcPct val="100000"/>
              </a:lnSpc>
              <a:spcBef>
                <a:spcPts val="0"/>
              </a:spcBef>
              <a:spcAft>
                <a:spcPts val="0"/>
              </a:spcAft>
              <a:buClr>
                <a:srgbClr val="000000"/>
              </a:buClr>
              <a:buSzPts val="2000"/>
              <a:buFont typeface="Arial"/>
              <a:buChar char="•"/>
            </a:pPr>
            <a:r>
              <a:rPr b="0" i="0" lang="en-US" sz="2000" u="sng" cap="none" strike="noStrike">
                <a:solidFill>
                  <a:schemeClr val="hlink"/>
                </a:solidFill>
                <a:latin typeface="Arial"/>
                <a:ea typeface="Arial"/>
                <a:cs typeface="Arial"/>
                <a:sym typeface="Arial"/>
                <a:hlinkClick r:id="rId4"/>
              </a:rPr>
              <a:t>SC&amp;I Google Site</a:t>
            </a:r>
            <a:endParaRPr b="0" i="0" sz="20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D4376"/>
              </a:buClr>
              <a:buSzPts val="2000"/>
              <a:buFont typeface="Arial"/>
              <a:buNone/>
            </a:pPr>
            <a:r>
              <a:t/>
            </a:r>
            <a:endParaRPr b="0" i="0" sz="900" u="sng" cap="none" strike="noStrike">
              <a:solidFill>
                <a:schemeClr val="hlink"/>
              </a:solidFill>
              <a:latin typeface="Arial"/>
              <a:ea typeface="Arial"/>
              <a:cs typeface="Arial"/>
              <a:sym typeface="Arial"/>
              <a:hlinkClick r:id="rId5"/>
            </a:endParaRPr>
          </a:p>
          <a:p>
            <a:pPr indent="-355600" lvl="0" marL="457200" marR="0" rtl="0" algn="l">
              <a:lnSpc>
                <a:spcPct val="100000"/>
              </a:lnSpc>
              <a:spcBef>
                <a:spcPts val="600"/>
              </a:spcBef>
              <a:spcAft>
                <a:spcPts val="0"/>
              </a:spcAft>
              <a:buClr>
                <a:srgbClr val="0D4376"/>
              </a:buClr>
              <a:buSzPts val="2000"/>
              <a:buFont typeface="Arial"/>
              <a:buChar char="•"/>
            </a:pPr>
            <a:r>
              <a:rPr b="0" i="0" lang="en-US" sz="2000" u="sng" cap="none" strike="noStrike">
                <a:solidFill>
                  <a:schemeClr val="hlink"/>
                </a:solidFill>
                <a:latin typeface="Arial"/>
                <a:ea typeface="Arial"/>
                <a:cs typeface="Arial"/>
                <a:sym typeface="Arial"/>
                <a:hlinkClick r:id="rId6"/>
              </a:rPr>
              <a:t>Gov Delivery</a:t>
            </a:r>
            <a:r>
              <a:rPr b="0" i="0" lang="en-US" sz="2000" u="none" cap="none" strike="noStrike">
                <a:solidFill>
                  <a:srgbClr val="0D4376"/>
                </a:solidFill>
                <a:latin typeface="Arial"/>
                <a:ea typeface="Arial"/>
                <a:cs typeface="Arial"/>
                <a:sym typeface="Arial"/>
              </a:rPr>
              <a:t> - Sign-up to receive updates in areas of interest via open listservs</a:t>
            </a:r>
            <a:endParaRPr b="0" i="0" sz="2000" u="none" cap="none" strike="noStrike">
              <a:solidFill>
                <a:srgbClr val="0D4376"/>
              </a:solidFill>
              <a:latin typeface="Arial"/>
              <a:ea typeface="Arial"/>
              <a:cs typeface="Arial"/>
              <a:sym typeface="Arial"/>
            </a:endParaRPr>
          </a:p>
          <a:p>
            <a:pPr indent="0" lvl="0" marL="101600" marR="0" rtl="0" algn="l">
              <a:lnSpc>
                <a:spcPct val="100000"/>
              </a:lnSpc>
              <a:spcBef>
                <a:spcPts val="600"/>
              </a:spcBef>
              <a:spcAft>
                <a:spcPts val="0"/>
              </a:spcAft>
              <a:buClr>
                <a:srgbClr val="0D4376"/>
              </a:buClr>
              <a:buSzPts val="2000"/>
              <a:buFont typeface="Arial"/>
              <a:buNone/>
            </a:pPr>
            <a:r>
              <a:t/>
            </a:r>
            <a:endParaRPr b="0" i="0" sz="900" u="none" cap="none" strike="noStrike">
              <a:solidFill>
                <a:srgbClr val="0D4376"/>
              </a:solidFill>
              <a:latin typeface="Arial"/>
              <a:ea typeface="Arial"/>
              <a:cs typeface="Arial"/>
              <a:sym typeface="Arial"/>
            </a:endParaRPr>
          </a:p>
          <a:p>
            <a:pPr indent="-355600" lvl="0" marL="457200" marR="0" rtl="0" algn="l">
              <a:lnSpc>
                <a:spcPct val="100000"/>
              </a:lnSpc>
              <a:spcBef>
                <a:spcPts val="600"/>
              </a:spcBef>
              <a:spcAft>
                <a:spcPts val="0"/>
              </a:spcAft>
              <a:buClr>
                <a:srgbClr val="0D4376"/>
              </a:buClr>
              <a:buSzPts val="2000"/>
              <a:buFont typeface="Arial"/>
              <a:buChar char="•"/>
            </a:pPr>
            <a:r>
              <a:rPr b="0" i="0" lang="en-US" sz="2000" u="none" cap="none" strike="noStrike">
                <a:solidFill>
                  <a:srgbClr val="0D4376"/>
                </a:solidFill>
                <a:latin typeface="Arial"/>
                <a:ea typeface="Arial"/>
                <a:cs typeface="Arial"/>
                <a:sym typeface="Arial"/>
              </a:rPr>
              <a:t>C and I Leaders Listserv              </a:t>
            </a:r>
            <a:r>
              <a:rPr b="0" i="0" lang="en-US" sz="1600" u="none" cap="none" strike="noStrike">
                <a:solidFill>
                  <a:srgbClr val="0D4376"/>
                </a:solidFill>
                <a:latin typeface="Arial"/>
                <a:ea typeface="Arial"/>
                <a:cs typeface="Arial"/>
                <a:sym typeface="Arial"/>
              </a:rPr>
              <a:t>(contact </a:t>
            </a:r>
            <a:r>
              <a:rPr b="0" i="0" lang="en-US" sz="1600" u="sng" cap="none" strike="noStrike">
                <a:solidFill>
                  <a:srgbClr val="0D4376"/>
                </a:solidFill>
                <a:latin typeface="Arial"/>
                <a:ea typeface="Arial"/>
                <a:cs typeface="Arial"/>
                <a:sym typeface="Arial"/>
                <a:hlinkClick r:id="rId7"/>
              </a:rPr>
              <a:t>Amy.Betsill@dpi.nc.gov</a:t>
            </a:r>
            <a:r>
              <a:rPr b="0" i="0" lang="en-US" sz="1600" u="none" cap="none" strike="noStrike">
                <a:solidFill>
                  <a:srgbClr val="0D4376"/>
                </a:solidFill>
                <a:latin typeface="Arial"/>
                <a:ea typeface="Arial"/>
                <a:cs typeface="Arial"/>
                <a:sym typeface="Arial"/>
              </a:rPr>
              <a:t> and request to be added)</a:t>
            </a:r>
            <a:endParaRPr b="0" i="0" sz="1400" u="none" cap="none" strike="noStrike">
              <a:solidFill>
                <a:srgbClr val="000000"/>
              </a:solidFill>
              <a:latin typeface="Arial"/>
              <a:ea typeface="Arial"/>
              <a:cs typeface="Arial"/>
              <a:sym typeface="Arial"/>
            </a:endParaRPr>
          </a:p>
          <a:p>
            <a:pPr indent="0" lvl="0" marL="101600" marR="0" rtl="0" algn="l">
              <a:lnSpc>
                <a:spcPct val="100000"/>
              </a:lnSpc>
              <a:spcBef>
                <a:spcPts val="600"/>
              </a:spcBef>
              <a:spcAft>
                <a:spcPts val="0"/>
              </a:spcAft>
              <a:buClr>
                <a:srgbClr val="0D4376"/>
              </a:buClr>
              <a:buSzPts val="2000"/>
              <a:buFont typeface="Arial"/>
              <a:buNone/>
            </a:pPr>
            <a:r>
              <a:t/>
            </a:r>
            <a:endParaRPr b="0" i="0" sz="900" u="none" cap="none" strike="noStrike">
              <a:solidFill>
                <a:srgbClr val="0D4376"/>
              </a:solidFill>
              <a:latin typeface="Arial"/>
              <a:ea typeface="Arial"/>
              <a:cs typeface="Arial"/>
              <a:sym typeface="Arial"/>
            </a:endParaRPr>
          </a:p>
          <a:p>
            <a:pPr indent="-355600" lvl="0" marL="457200" marR="0" rtl="0" algn="l">
              <a:lnSpc>
                <a:spcPct val="100000"/>
              </a:lnSpc>
              <a:spcBef>
                <a:spcPts val="600"/>
              </a:spcBef>
              <a:spcAft>
                <a:spcPts val="0"/>
              </a:spcAft>
              <a:buClr>
                <a:srgbClr val="0D4376"/>
              </a:buClr>
              <a:buSzPts val="2000"/>
              <a:buFont typeface="Arial"/>
              <a:buChar char="•"/>
            </a:pPr>
            <a:r>
              <a:rPr b="0" i="0" lang="en-US" sz="2000" u="none" cap="none" strike="noStrike">
                <a:solidFill>
                  <a:srgbClr val="0D4376"/>
                </a:solidFill>
                <a:latin typeface="Arial"/>
                <a:ea typeface="Arial"/>
                <a:cs typeface="Arial"/>
                <a:sym typeface="Arial"/>
              </a:rPr>
              <a:t>#NCSCOS – standards-related training on social media</a:t>
            </a:r>
            <a:endParaRPr b="0" i="0" sz="2000" u="none" cap="none" strike="noStrike">
              <a:solidFill>
                <a:srgbClr val="0D4376"/>
              </a:solidFill>
              <a:latin typeface="Arial"/>
              <a:ea typeface="Arial"/>
              <a:cs typeface="Arial"/>
              <a:sym typeface="Arial"/>
            </a:endParaRPr>
          </a:p>
        </p:txBody>
      </p:sp>
      <p:pic>
        <p:nvPicPr>
          <p:cNvPr id="169" name="Google Shape;169;p32"/>
          <p:cNvPicPr preferRelativeResize="0"/>
          <p:nvPr/>
        </p:nvPicPr>
        <p:blipFill>
          <a:blip r:embed="rId8">
            <a:alphaModFix/>
          </a:blip>
          <a:stretch>
            <a:fillRect/>
          </a:stretch>
        </p:blipFill>
        <p:spPr>
          <a:xfrm rot="-1">
            <a:off x="612200" y="2183900"/>
            <a:ext cx="3142826" cy="208269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9" name="Shape 289"/>
        <p:cNvGrpSpPr/>
        <p:nvPr/>
      </p:nvGrpSpPr>
      <p:grpSpPr>
        <a:xfrm>
          <a:off x="0" y="0"/>
          <a:ext cx="0" cy="0"/>
          <a:chOff x="0" y="0"/>
          <a:chExt cx="0" cy="0"/>
        </a:xfrm>
      </p:grpSpPr>
      <p:grpSp>
        <p:nvGrpSpPr>
          <p:cNvPr id="290" name="Google Shape;290;p50"/>
          <p:cNvGrpSpPr/>
          <p:nvPr/>
        </p:nvGrpSpPr>
        <p:grpSpPr>
          <a:xfrm>
            <a:off x="1001418" y="2053986"/>
            <a:ext cx="7420966" cy="4480560"/>
            <a:chOff x="-9" y="0"/>
            <a:chExt cx="7132801" cy="4064000"/>
          </a:xfrm>
        </p:grpSpPr>
        <p:sp>
          <p:nvSpPr>
            <p:cNvPr id="291" name="Google Shape;291;p50"/>
            <p:cNvSpPr/>
            <p:nvPr/>
          </p:nvSpPr>
          <p:spPr>
            <a:xfrm rot="-5400000">
              <a:off x="767249" y="-767149"/>
              <a:ext cx="2031900" cy="35664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2" name="Google Shape;292;p50"/>
            <p:cNvSpPr txBox="1"/>
            <p:nvPr/>
          </p:nvSpPr>
          <p:spPr>
            <a:xfrm>
              <a:off x="0" y="250756"/>
              <a:ext cx="3566400"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Mathematics, Science, &amp; STEM</a:t>
              </a:r>
              <a:endParaRPr b="0" i="0" sz="2400" u="none" cap="none" strike="noStrike">
                <a:solidFill>
                  <a:schemeClr val="lt1"/>
                </a:solidFill>
                <a:latin typeface="Arial"/>
                <a:ea typeface="Arial"/>
                <a:cs typeface="Arial"/>
                <a:sym typeface="Arial"/>
              </a:endParaRPr>
            </a:p>
          </p:txBody>
        </p:sp>
        <p:sp>
          <p:nvSpPr>
            <p:cNvPr id="293" name="Google Shape;293;p50"/>
            <p:cNvSpPr/>
            <p:nvPr/>
          </p:nvSpPr>
          <p:spPr>
            <a:xfrm>
              <a:off x="3566391" y="0"/>
              <a:ext cx="3566400" cy="20319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4" name="Google Shape;294;p50"/>
            <p:cNvSpPr txBox="1"/>
            <p:nvPr/>
          </p:nvSpPr>
          <p:spPr>
            <a:xfrm>
              <a:off x="3566391" y="250756"/>
              <a:ext cx="3566400"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English Language Arts &amp; Languages</a:t>
              </a:r>
              <a:endParaRPr b="0" i="0" sz="2400" u="none" cap="none" strike="noStrike">
                <a:solidFill>
                  <a:srgbClr val="000000"/>
                </a:solidFill>
                <a:latin typeface="Arial"/>
                <a:ea typeface="Arial"/>
                <a:cs typeface="Arial"/>
                <a:sym typeface="Arial"/>
              </a:endParaRPr>
            </a:p>
          </p:txBody>
        </p:sp>
        <p:sp>
          <p:nvSpPr>
            <p:cNvPr id="295" name="Google Shape;295;p50"/>
            <p:cNvSpPr/>
            <p:nvPr/>
          </p:nvSpPr>
          <p:spPr>
            <a:xfrm rot="10800000">
              <a:off x="-9" y="2032100"/>
              <a:ext cx="3566400" cy="20319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6" name="Google Shape;296;p50"/>
            <p:cNvSpPr txBox="1"/>
            <p:nvPr/>
          </p:nvSpPr>
          <p:spPr>
            <a:xfrm>
              <a:off x="6" y="2435453"/>
              <a:ext cx="3566400" cy="13746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Social Studies &amp; </a:t>
              </a:r>
              <a:endParaRPr b="0" i="0" sz="2400" u="none" cap="none" strike="noStrike">
                <a:solidFill>
                  <a:schemeClr val="lt1"/>
                </a:solidFill>
                <a:latin typeface="Arial"/>
                <a:ea typeface="Arial"/>
                <a:cs typeface="Arial"/>
                <a:sym typeface="Arial"/>
              </a:endParaRPr>
            </a:p>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Arts Education</a:t>
              </a:r>
              <a:endParaRPr b="0" i="0" sz="2400" u="none" cap="none" strike="noStrike">
                <a:solidFill>
                  <a:srgbClr val="000000"/>
                </a:solidFill>
                <a:latin typeface="Arial"/>
                <a:ea typeface="Arial"/>
                <a:cs typeface="Arial"/>
                <a:sym typeface="Arial"/>
              </a:endParaRPr>
            </a:p>
            <a:p>
              <a:pPr indent="0" lvl="0" marL="0" marR="0" rtl="0" algn="ctr">
                <a:lnSpc>
                  <a:spcPct val="90000"/>
                </a:lnSpc>
                <a:spcBef>
                  <a:spcPts val="980"/>
                </a:spcBef>
                <a:spcAft>
                  <a:spcPts val="0"/>
                </a:spcAft>
                <a:buClr>
                  <a:srgbClr val="000000"/>
                </a:buClr>
                <a:buSzPts val="2000"/>
                <a:buFont typeface="Arial"/>
                <a:buNone/>
              </a:pPr>
              <a:r>
                <a:t/>
              </a:r>
              <a:endParaRPr b="0" i="0" sz="2000" u="none" cap="none" strike="noStrike">
                <a:solidFill>
                  <a:schemeClr val="lt1"/>
                </a:solidFill>
                <a:latin typeface="Arial"/>
                <a:ea typeface="Arial"/>
                <a:cs typeface="Arial"/>
                <a:sym typeface="Arial"/>
              </a:endParaRPr>
            </a:p>
          </p:txBody>
        </p:sp>
        <p:sp>
          <p:nvSpPr>
            <p:cNvPr id="297" name="Google Shape;297;p50"/>
            <p:cNvSpPr/>
            <p:nvPr/>
          </p:nvSpPr>
          <p:spPr>
            <a:xfrm rot="5400000">
              <a:off x="4333633" y="1264749"/>
              <a:ext cx="2031900" cy="35664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8" name="Google Shape;298;p50"/>
            <p:cNvSpPr txBox="1"/>
            <p:nvPr/>
          </p:nvSpPr>
          <p:spPr>
            <a:xfrm>
              <a:off x="3566392" y="2539999"/>
              <a:ext cx="3566400"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Specialized Instructional Support &amp;  NC Healthy Schools</a:t>
              </a:r>
              <a:endParaRPr b="0" i="0" sz="2400" u="none" cap="none" strike="noStrike">
                <a:solidFill>
                  <a:srgbClr val="000000"/>
                </a:solidFill>
                <a:latin typeface="Arial"/>
                <a:ea typeface="Arial"/>
                <a:cs typeface="Arial"/>
                <a:sym typeface="Arial"/>
              </a:endParaRPr>
            </a:p>
            <a:p>
              <a:pPr indent="0" lvl="0" marL="0" marR="0" rtl="0" algn="ctr">
                <a:lnSpc>
                  <a:spcPct val="90000"/>
                </a:lnSpc>
                <a:spcBef>
                  <a:spcPts val="980"/>
                </a:spcBef>
                <a:spcAft>
                  <a:spcPts val="0"/>
                </a:spcAft>
                <a:buClr>
                  <a:srgbClr val="000000"/>
                </a:buClr>
                <a:buSzPts val="2500"/>
                <a:buFont typeface="Arial"/>
                <a:buNone/>
              </a:pPr>
              <a:r>
                <a:t/>
              </a:r>
              <a:endParaRPr b="0" i="0" sz="2500" u="none" cap="none" strike="noStrike">
                <a:solidFill>
                  <a:schemeClr val="lt1"/>
                </a:solidFill>
                <a:latin typeface="Arial"/>
                <a:ea typeface="Arial"/>
                <a:cs typeface="Arial"/>
                <a:sym typeface="Arial"/>
              </a:endParaRPr>
            </a:p>
          </p:txBody>
        </p:sp>
        <p:sp>
          <p:nvSpPr>
            <p:cNvPr id="299" name="Google Shape;299;p50"/>
            <p:cNvSpPr/>
            <p:nvPr/>
          </p:nvSpPr>
          <p:spPr>
            <a:xfrm>
              <a:off x="2621911" y="1420657"/>
              <a:ext cx="1889100" cy="755400"/>
            </a:xfrm>
            <a:prstGeom prst="round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0" name="Google Shape;300;p50"/>
            <p:cNvSpPr txBox="1"/>
            <p:nvPr/>
          </p:nvSpPr>
          <p:spPr>
            <a:xfrm>
              <a:off x="2658792" y="1457538"/>
              <a:ext cx="1815300" cy="681600"/>
            </a:xfrm>
            <a:prstGeom prst="rect">
              <a:avLst/>
            </a:prstGeom>
            <a:solidFill>
              <a:srgbClr val="82225E"/>
            </a:solidFill>
            <a:ln>
              <a:noFill/>
            </a:ln>
          </p:spPr>
          <p:txBody>
            <a:bodyPr anchorCtr="0" anchor="ctr" bIns="121900" lIns="121900" spcFirstLastPara="1" rIns="121900" wrap="square" tIns="121900">
              <a:noAutofit/>
            </a:bodyPr>
            <a:lstStyle/>
            <a:p>
              <a:pPr indent="0" lvl="0" marL="0" marR="0" rtl="0" algn="ctr">
                <a:lnSpc>
                  <a:spcPct val="9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SC&amp;I</a:t>
              </a:r>
              <a:endParaRPr b="0" i="0" sz="1400" u="none" cap="none" strike="noStrike">
                <a:solidFill>
                  <a:srgbClr val="000000"/>
                </a:solidFill>
                <a:latin typeface="Arial"/>
                <a:ea typeface="Arial"/>
                <a:cs typeface="Arial"/>
                <a:sym typeface="Arial"/>
              </a:endParaRPr>
            </a:p>
          </p:txBody>
        </p:sp>
      </p:grpSp>
      <p:sp>
        <p:nvSpPr>
          <p:cNvPr id="301" name="Google Shape;301;p50"/>
          <p:cNvSpPr txBox="1"/>
          <p:nvPr/>
        </p:nvSpPr>
        <p:spPr>
          <a:xfrm>
            <a:off x="1290600" y="1365475"/>
            <a:ext cx="7421100" cy="50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en-US" sz="2400" u="sng" cap="none" strike="noStrike">
                <a:solidFill>
                  <a:schemeClr val="hlink"/>
                </a:solidFill>
                <a:latin typeface="Arial"/>
                <a:ea typeface="Arial"/>
                <a:cs typeface="Arial"/>
                <a:sym typeface="Arial"/>
                <a:hlinkClick r:id="rId3"/>
              </a:rPr>
              <a:t>K-12 Standards, Curriculum, and Instruction</a:t>
            </a:r>
            <a:endParaRPr b="1" i="0" sz="2400" u="none" cap="none" strike="noStrike">
              <a:solidFill>
                <a:srgbClr val="351C75"/>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6" name="Shape 306"/>
        <p:cNvGrpSpPr/>
        <p:nvPr/>
      </p:nvGrpSpPr>
      <p:grpSpPr>
        <a:xfrm>
          <a:off x="0" y="0"/>
          <a:ext cx="0" cy="0"/>
          <a:chOff x="0" y="0"/>
          <a:chExt cx="0" cy="0"/>
        </a:xfrm>
      </p:grpSpPr>
      <p:sp>
        <p:nvSpPr>
          <p:cNvPr id="307" name="Google Shape;307;p51"/>
          <p:cNvSpPr txBox="1"/>
          <p:nvPr>
            <p:ph type="title"/>
          </p:nvPr>
        </p:nvSpPr>
        <p:spPr>
          <a:xfrm>
            <a:off x="457200" y="1017245"/>
            <a:ext cx="8229600" cy="10374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Remote Learning Resources</a:t>
            </a:r>
            <a:endParaRPr/>
          </a:p>
        </p:txBody>
      </p:sp>
      <p:sp>
        <p:nvSpPr>
          <p:cNvPr id="308" name="Google Shape;308;p51"/>
          <p:cNvSpPr txBox="1"/>
          <p:nvPr>
            <p:ph idx="1" type="body"/>
          </p:nvPr>
        </p:nvSpPr>
        <p:spPr>
          <a:xfrm>
            <a:off x="457200" y="1986987"/>
            <a:ext cx="8229600" cy="4139100"/>
          </a:xfrm>
          <a:prstGeom prst="rect">
            <a:avLst/>
          </a:prstGeom>
        </p:spPr>
        <p:txBody>
          <a:bodyPr anchorCtr="0" anchor="t" bIns="45700" lIns="91425" spcFirstLastPara="1" rIns="91425" wrap="square" tIns="45700">
            <a:noAutofit/>
          </a:bodyPr>
          <a:lstStyle/>
          <a:p>
            <a:pPr indent="457200" lvl="0" marL="457200" rtl="0" algn="l">
              <a:spcBef>
                <a:spcPts val="640"/>
              </a:spcBef>
              <a:spcAft>
                <a:spcPts val="0"/>
              </a:spcAft>
              <a:buClr>
                <a:schemeClr val="dk1"/>
              </a:buClr>
              <a:buSzPts val="1100"/>
              <a:buFont typeface="Arial"/>
              <a:buNone/>
            </a:pPr>
            <a:r>
              <a:rPr lang="en-US" sz="3000" u="sng">
                <a:solidFill>
                  <a:schemeClr val="hlink"/>
                </a:solidFill>
                <a:hlinkClick r:id="rId3"/>
              </a:rPr>
              <a:t>Listservs</a:t>
            </a:r>
            <a:r>
              <a:rPr lang="en-US" sz="3000"/>
              <a:t>					</a:t>
            </a:r>
            <a:r>
              <a:rPr lang="en-US" sz="3000" u="sng">
                <a:solidFill>
                  <a:schemeClr val="hlink"/>
                </a:solidFill>
                <a:hlinkClick r:id="rId4"/>
              </a:rPr>
              <a:t>Remote Learning</a:t>
            </a:r>
            <a:endParaRPr sz="3000"/>
          </a:p>
          <a:p>
            <a:pPr indent="0" lvl="0" marL="0" rtl="0" algn="l">
              <a:spcBef>
                <a:spcPts val="640"/>
              </a:spcBef>
              <a:spcAft>
                <a:spcPts val="0"/>
              </a:spcAft>
              <a:buNone/>
            </a:pPr>
            <a:r>
              <a:t/>
            </a:r>
            <a:endParaRPr sz="3000"/>
          </a:p>
          <a:p>
            <a:pPr indent="0" lvl="0" marL="6400800" rtl="0" algn="l">
              <a:spcBef>
                <a:spcPts val="640"/>
              </a:spcBef>
              <a:spcAft>
                <a:spcPts val="0"/>
              </a:spcAft>
              <a:buNone/>
            </a:pPr>
            <a:r>
              <a:t/>
            </a:r>
            <a:endParaRPr sz="3000"/>
          </a:p>
          <a:p>
            <a:pPr indent="0" lvl="0" marL="6400800" rtl="0" algn="l">
              <a:spcBef>
                <a:spcPts val="640"/>
              </a:spcBef>
              <a:spcAft>
                <a:spcPts val="0"/>
              </a:spcAft>
              <a:buNone/>
            </a:pPr>
            <a:r>
              <a:t/>
            </a:r>
            <a:endParaRPr sz="3000"/>
          </a:p>
          <a:p>
            <a:pPr indent="0" lvl="0" marL="6400800" rtl="0" algn="l">
              <a:spcBef>
                <a:spcPts val="640"/>
              </a:spcBef>
              <a:spcAft>
                <a:spcPts val="0"/>
              </a:spcAft>
              <a:buNone/>
            </a:pPr>
            <a:r>
              <a:t/>
            </a:r>
            <a:endParaRPr sz="3000"/>
          </a:p>
          <a:p>
            <a:pPr indent="0" lvl="0" marL="0" rtl="0" algn="l">
              <a:spcBef>
                <a:spcPts val="640"/>
              </a:spcBef>
              <a:spcAft>
                <a:spcPts val="0"/>
              </a:spcAft>
              <a:buNone/>
            </a:pPr>
            <a:r>
              <a:rPr lang="en-US" sz="3000"/>
              <a:t>      					</a:t>
            </a:r>
            <a:r>
              <a:rPr lang="en-US" sz="3000" u="sng">
                <a:solidFill>
                  <a:schemeClr val="hlink"/>
                </a:solidFill>
                <a:hlinkClick r:id="rId5"/>
              </a:rPr>
              <a:t>Friday Institute</a:t>
            </a:r>
            <a:endParaRPr sz="3000"/>
          </a:p>
        </p:txBody>
      </p:sp>
      <p:pic>
        <p:nvPicPr>
          <p:cNvPr id="309" name="Google Shape;309;p51">
            <a:hlinkClick r:id="rId6"/>
          </p:cNvPr>
          <p:cNvPicPr preferRelativeResize="0"/>
          <p:nvPr/>
        </p:nvPicPr>
        <p:blipFill>
          <a:blip r:embed="rId7">
            <a:alphaModFix/>
          </a:blip>
          <a:stretch>
            <a:fillRect/>
          </a:stretch>
        </p:blipFill>
        <p:spPr>
          <a:xfrm>
            <a:off x="1537796" y="2650721"/>
            <a:ext cx="1421250" cy="1421225"/>
          </a:xfrm>
          <a:prstGeom prst="rect">
            <a:avLst/>
          </a:prstGeom>
          <a:noFill/>
          <a:ln>
            <a:noFill/>
          </a:ln>
        </p:spPr>
      </p:pic>
      <p:pic>
        <p:nvPicPr>
          <p:cNvPr id="310" name="Google Shape;310;p51">
            <a:hlinkClick r:id="rId8"/>
          </p:cNvPr>
          <p:cNvPicPr preferRelativeResize="0"/>
          <p:nvPr/>
        </p:nvPicPr>
        <p:blipFill>
          <a:blip r:embed="rId9">
            <a:alphaModFix/>
          </a:blip>
          <a:stretch>
            <a:fillRect/>
          </a:stretch>
        </p:blipFill>
        <p:spPr>
          <a:xfrm>
            <a:off x="2460300" y="5380437"/>
            <a:ext cx="3975250" cy="849450"/>
          </a:xfrm>
          <a:prstGeom prst="rect">
            <a:avLst/>
          </a:prstGeom>
          <a:noFill/>
          <a:ln>
            <a:noFill/>
          </a:ln>
        </p:spPr>
      </p:pic>
      <p:pic>
        <p:nvPicPr>
          <p:cNvPr id="311" name="Google Shape;311;p51">
            <a:hlinkClick r:id="rId10"/>
          </p:cNvPr>
          <p:cNvPicPr preferRelativeResize="0"/>
          <p:nvPr/>
        </p:nvPicPr>
        <p:blipFill>
          <a:blip r:embed="rId7">
            <a:alphaModFix/>
          </a:blip>
          <a:stretch>
            <a:fillRect/>
          </a:stretch>
        </p:blipFill>
        <p:spPr>
          <a:xfrm>
            <a:off x="5908746" y="2650721"/>
            <a:ext cx="1421250" cy="1421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33"/>
          <p:cNvSpPr txBox="1"/>
          <p:nvPr>
            <p:ph type="title"/>
          </p:nvPr>
        </p:nvSpPr>
        <p:spPr>
          <a:xfrm>
            <a:off x="466700" y="201825"/>
            <a:ext cx="7886700" cy="1325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Welcome and Purpose</a:t>
            </a:r>
            <a:endParaRPr b="1" sz="3800">
              <a:solidFill>
                <a:srgbClr val="004276"/>
              </a:solidFill>
              <a:latin typeface="Arial"/>
              <a:ea typeface="Arial"/>
              <a:cs typeface="Arial"/>
              <a:sym typeface="Arial"/>
            </a:endParaRPr>
          </a:p>
        </p:txBody>
      </p:sp>
      <p:sp>
        <p:nvSpPr>
          <p:cNvPr id="175" name="Google Shape;175;p33"/>
          <p:cNvSpPr txBox="1"/>
          <p:nvPr>
            <p:ph idx="1" type="body"/>
          </p:nvPr>
        </p:nvSpPr>
        <p:spPr>
          <a:xfrm>
            <a:off x="581000" y="1446775"/>
            <a:ext cx="7772400" cy="4495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SzPts val="3000"/>
              <a:buChar char="•"/>
            </a:pPr>
            <a:r>
              <a:rPr lang="en-US" sz="3000"/>
              <a:t>Provide updates to Charter Leaders</a:t>
            </a:r>
            <a:endParaRPr sz="3000"/>
          </a:p>
          <a:p>
            <a:pPr indent="0" lvl="0" marL="0" rtl="0" algn="l">
              <a:lnSpc>
                <a:spcPct val="100000"/>
              </a:lnSpc>
              <a:spcBef>
                <a:spcPts val="0"/>
              </a:spcBef>
              <a:spcAft>
                <a:spcPts val="0"/>
              </a:spcAft>
              <a:buSzPts val="1400"/>
              <a:buNone/>
            </a:pPr>
            <a:r>
              <a:t/>
            </a:r>
            <a:endParaRPr sz="3000"/>
          </a:p>
          <a:p>
            <a:pPr indent="-419100" lvl="0" marL="457200" rtl="0" algn="l">
              <a:lnSpc>
                <a:spcPct val="100000"/>
              </a:lnSpc>
              <a:spcBef>
                <a:spcPts val="0"/>
              </a:spcBef>
              <a:spcAft>
                <a:spcPts val="0"/>
              </a:spcAft>
              <a:buSzPts val="3000"/>
              <a:buChar char="•"/>
            </a:pPr>
            <a:r>
              <a:rPr lang="en-US" sz="3000"/>
              <a:t>Share upcoming professional learning opportunities </a:t>
            </a:r>
            <a:endParaRPr sz="3000"/>
          </a:p>
          <a:p>
            <a:pPr indent="0" lvl="0" marL="0" rtl="0" algn="l">
              <a:lnSpc>
                <a:spcPct val="100000"/>
              </a:lnSpc>
              <a:spcBef>
                <a:spcPts val="0"/>
              </a:spcBef>
              <a:spcAft>
                <a:spcPts val="0"/>
              </a:spcAft>
              <a:buSzPts val="1400"/>
              <a:buNone/>
            </a:pPr>
            <a:r>
              <a:t/>
            </a:r>
            <a:endParaRPr sz="3000"/>
          </a:p>
          <a:p>
            <a:pPr indent="-419100" lvl="0" marL="457200" rtl="0" algn="l">
              <a:lnSpc>
                <a:spcPct val="100000"/>
              </a:lnSpc>
              <a:spcBef>
                <a:spcPts val="0"/>
              </a:spcBef>
              <a:spcAft>
                <a:spcPts val="0"/>
              </a:spcAft>
              <a:buSzPts val="3000"/>
              <a:buChar char="•"/>
            </a:pPr>
            <a:r>
              <a:rPr lang="en-US" sz="3000"/>
              <a:t>Answer questions and provide resources for support</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34"/>
          <p:cNvSpPr txBox="1"/>
          <p:nvPr>
            <p:ph idx="1" type="body"/>
          </p:nvPr>
        </p:nvSpPr>
        <p:spPr>
          <a:xfrm>
            <a:off x="293525" y="1614101"/>
            <a:ext cx="8164800" cy="44820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2400">
                <a:solidFill>
                  <a:schemeClr val="dk1"/>
                </a:solidFill>
              </a:rPr>
              <a:t>Standards, Curriculum, and Instruction </a:t>
            </a:r>
            <a:endParaRPr b="1" sz="2400">
              <a:solidFill>
                <a:schemeClr val="dk1"/>
              </a:solidFill>
            </a:endParaRPr>
          </a:p>
          <a:p>
            <a:pPr indent="0" lvl="0" marL="457200" rtl="0" algn="l">
              <a:lnSpc>
                <a:spcPct val="115000"/>
              </a:lnSpc>
              <a:spcBef>
                <a:spcPts val="0"/>
              </a:spcBef>
              <a:spcAft>
                <a:spcPts val="0"/>
              </a:spcAft>
              <a:buNone/>
            </a:pPr>
            <a:r>
              <a:t/>
            </a:r>
            <a:endParaRPr b="1" sz="2400">
              <a:solidFill>
                <a:schemeClr val="dk1"/>
              </a:solidFill>
            </a:endParaRPr>
          </a:p>
          <a:p>
            <a:pPr indent="-381000" lvl="0" marL="457200" rtl="0" algn="l">
              <a:lnSpc>
                <a:spcPct val="115000"/>
              </a:lnSpc>
              <a:spcBef>
                <a:spcPts val="0"/>
              </a:spcBef>
              <a:spcAft>
                <a:spcPts val="0"/>
              </a:spcAft>
              <a:buClr>
                <a:schemeClr val="dk1"/>
              </a:buClr>
              <a:buSzPts val="2400"/>
              <a:buChar char="•"/>
            </a:pPr>
            <a:r>
              <a:rPr b="1" lang="en-US" sz="2400">
                <a:solidFill>
                  <a:schemeClr val="dk1"/>
                </a:solidFill>
              </a:rPr>
              <a:t>Focus Areas</a:t>
            </a:r>
            <a:endParaRPr b="1" sz="2400">
              <a:solidFill>
                <a:schemeClr val="dk1"/>
              </a:solidFill>
            </a:endParaRPr>
          </a:p>
          <a:p>
            <a:pPr indent="0" lvl="0" marL="457200" rtl="0" algn="l">
              <a:lnSpc>
                <a:spcPct val="115000"/>
              </a:lnSpc>
              <a:spcBef>
                <a:spcPts val="0"/>
              </a:spcBef>
              <a:spcAft>
                <a:spcPts val="0"/>
              </a:spcAft>
              <a:buSzPts val="3200"/>
              <a:buNone/>
            </a:pPr>
            <a:r>
              <a:t/>
            </a:r>
            <a:endParaRPr b="1" sz="800">
              <a:solidFill>
                <a:schemeClr val="dk1"/>
              </a:solidFill>
            </a:endParaRPr>
          </a:p>
          <a:p>
            <a:pPr indent="-381000" lvl="1" marL="914400" rtl="0" algn="l">
              <a:lnSpc>
                <a:spcPct val="115000"/>
              </a:lnSpc>
              <a:spcBef>
                <a:spcPts val="0"/>
              </a:spcBef>
              <a:spcAft>
                <a:spcPts val="0"/>
              </a:spcAft>
              <a:buClr>
                <a:schemeClr val="dk1"/>
              </a:buClr>
              <a:buSzPts val="2400"/>
              <a:buChar char="–"/>
            </a:pPr>
            <a:r>
              <a:rPr lang="en-US" sz="2400">
                <a:solidFill>
                  <a:schemeClr val="dk1"/>
                </a:solidFill>
              </a:rPr>
              <a:t>Equity and Access of Support and Tools </a:t>
            </a:r>
            <a:endParaRPr sz="2400">
              <a:solidFill>
                <a:schemeClr val="dk1"/>
              </a:solidFill>
            </a:endParaRPr>
          </a:p>
          <a:p>
            <a:pPr indent="-381000" lvl="1" marL="914400" rtl="0" algn="l">
              <a:lnSpc>
                <a:spcPct val="115000"/>
              </a:lnSpc>
              <a:spcBef>
                <a:spcPts val="0"/>
              </a:spcBef>
              <a:spcAft>
                <a:spcPts val="0"/>
              </a:spcAft>
              <a:buClr>
                <a:schemeClr val="dk1"/>
              </a:buClr>
              <a:buSzPts val="2400"/>
              <a:buChar char="–"/>
            </a:pPr>
            <a:r>
              <a:rPr lang="en-US" sz="2400">
                <a:solidFill>
                  <a:schemeClr val="dk1"/>
                </a:solidFill>
              </a:rPr>
              <a:t>Collaboration and Engagement</a:t>
            </a:r>
            <a:endParaRPr sz="2400">
              <a:solidFill>
                <a:schemeClr val="dk1"/>
              </a:solidFill>
            </a:endParaRPr>
          </a:p>
          <a:p>
            <a:pPr indent="-381000" lvl="1" marL="914400" rtl="0" algn="l">
              <a:lnSpc>
                <a:spcPct val="115000"/>
              </a:lnSpc>
              <a:spcBef>
                <a:spcPts val="0"/>
              </a:spcBef>
              <a:spcAft>
                <a:spcPts val="0"/>
              </a:spcAft>
              <a:buClr>
                <a:schemeClr val="dk1"/>
              </a:buClr>
              <a:buSzPts val="2400"/>
              <a:buChar char="–"/>
            </a:pPr>
            <a:r>
              <a:rPr lang="en-US" sz="2400">
                <a:solidFill>
                  <a:schemeClr val="dk1"/>
                </a:solidFill>
              </a:rPr>
              <a:t>Professional Learning and Support </a:t>
            </a:r>
            <a:endParaRPr sz="2400">
              <a:solidFill>
                <a:schemeClr val="dk1"/>
              </a:solidFill>
            </a:endParaRPr>
          </a:p>
          <a:p>
            <a:pPr indent="-381000" lvl="1" marL="914400" rtl="0" algn="l">
              <a:lnSpc>
                <a:spcPct val="115000"/>
              </a:lnSpc>
              <a:spcBef>
                <a:spcPts val="0"/>
              </a:spcBef>
              <a:spcAft>
                <a:spcPts val="0"/>
              </a:spcAft>
              <a:buClr>
                <a:schemeClr val="dk1"/>
              </a:buClr>
              <a:buSzPts val="2400"/>
              <a:buChar char="–"/>
            </a:pPr>
            <a:r>
              <a:rPr lang="en-US" sz="2400">
                <a:solidFill>
                  <a:schemeClr val="dk1"/>
                </a:solidFill>
              </a:rPr>
              <a:t>Review, Revision, and Implementation of Standards </a:t>
            </a:r>
            <a:endParaRPr sz="2400">
              <a:solidFill>
                <a:schemeClr val="dk1"/>
              </a:solidFill>
            </a:endParaRPr>
          </a:p>
          <a:p>
            <a:pPr indent="0" lvl="0" marL="0" rtl="0" algn="l">
              <a:lnSpc>
                <a:spcPct val="115000"/>
              </a:lnSpc>
              <a:spcBef>
                <a:spcPts val="0"/>
              </a:spcBef>
              <a:spcAft>
                <a:spcPts val="0"/>
              </a:spcAft>
              <a:buSzPts val="3200"/>
              <a:buNone/>
            </a:pPr>
            <a:r>
              <a:t/>
            </a:r>
            <a:endParaRPr sz="800">
              <a:solidFill>
                <a:schemeClr val="dk1"/>
              </a:solidFill>
            </a:endParaRPr>
          </a:p>
          <a:p>
            <a:pPr indent="0" lvl="0" marL="0" rtl="0" algn="l">
              <a:lnSpc>
                <a:spcPct val="115000"/>
              </a:lnSpc>
              <a:spcBef>
                <a:spcPts val="0"/>
              </a:spcBef>
              <a:spcAft>
                <a:spcPts val="0"/>
              </a:spcAft>
              <a:buSzPts val="3200"/>
              <a:buNone/>
            </a:pPr>
            <a:r>
              <a:t/>
            </a:r>
            <a:endParaRPr sz="900">
              <a:solidFill>
                <a:schemeClr val="dk1"/>
              </a:solidFill>
            </a:endParaRPr>
          </a:p>
          <a:p>
            <a:pPr indent="0" lvl="0" marL="0" rtl="0" algn="l">
              <a:lnSpc>
                <a:spcPct val="115000"/>
              </a:lnSpc>
              <a:spcBef>
                <a:spcPts val="0"/>
              </a:spcBef>
              <a:spcAft>
                <a:spcPts val="0"/>
              </a:spcAft>
              <a:buSzPts val="3200"/>
              <a:buNone/>
            </a:pPr>
            <a:r>
              <a:t/>
            </a:r>
            <a:endParaRPr sz="2400"/>
          </a:p>
          <a:p>
            <a:pPr indent="0" lvl="0" marL="0" rtl="0" algn="l">
              <a:lnSpc>
                <a:spcPct val="100000"/>
              </a:lnSpc>
              <a:spcBef>
                <a:spcPts val="640"/>
              </a:spcBef>
              <a:spcAft>
                <a:spcPts val="0"/>
              </a:spcAft>
              <a:buSzPts val="3200"/>
              <a:buNone/>
            </a:pPr>
            <a:r>
              <a:t/>
            </a:r>
            <a:endParaRPr sz="1400"/>
          </a:p>
          <a:p>
            <a:pPr indent="0" lvl="0" marL="0" rtl="0" algn="l">
              <a:lnSpc>
                <a:spcPct val="100000"/>
              </a:lnSpc>
              <a:spcBef>
                <a:spcPts val="640"/>
              </a:spcBef>
              <a:spcAft>
                <a:spcPts val="0"/>
              </a:spcAft>
              <a:buSzPts val="3200"/>
              <a:buNone/>
            </a:pPr>
            <a:r>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grpSp>
        <p:nvGrpSpPr>
          <p:cNvPr id="185" name="Google Shape;185;p35"/>
          <p:cNvGrpSpPr/>
          <p:nvPr/>
        </p:nvGrpSpPr>
        <p:grpSpPr>
          <a:xfrm>
            <a:off x="861518" y="1963736"/>
            <a:ext cx="7420965" cy="4480560"/>
            <a:chOff x="-9" y="0"/>
            <a:chExt cx="7132800" cy="4064000"/>
          </a:xfrm>
        </p:grpSpPr>
        <p:sp>
          <p:nvSpPr>
            <p:cNvPr id="186" name="Google Shape;186;p35"/>
            <p:cNvSpPr/>
            <p:nvPr/>
          </p:nvSpPr>
          <p:spPr>
            <a:xfrm rot="-5400000">
              <a:off x="767249" y="-767149"/>
              <a:ext cx="2031900" cy="35664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7" name="Google Shape;187;p35"/>
            <p:cNvSpPr txBox="1"/>
            <p:nvPr/>
          </p:nvSpPr>
          <p:spPr>
            <a:xfrm>
              <a:off x="0" y="250756"/>
              <a:ext cx="3566400"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Mathematics, Science, &amp; STEM</a:t>
              </a:r>
              <a:endParaRPr b="0" i="0" sz="2400" u="none" cap="none" strike="noStrike">
                <a:solidFill>
                  <a:schemeClr val="lt1"/>
                </a:solidFill>
                <a:latin typeface="Arial"/>
                <a:ea typeface="Arial"/>
                <a:cs typeface="Arial"/>
                <a:sym typeface="Arial"/>
              </a:endParaRPr>
            </a:p>
          </p:txBody>
        </p:sp>
        <p:sp>
          <p:nvSpPr>
            <p:cNvPr id="188" name="Google Shape;188;p35"/>
            <p:cNvSpPr/>
            <p:nvPr/>
          </p:nvSpPr>
          <p:spPr>
            <a:xfrm>
              <a:off x="3566391" y="0"/>
              <a:ext cx="3566400" cy="20319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35"/>
            <p:cNvSpPr txBox="1"/>
            <p:nvPr/>
          </p:nvSpPr>
          <p:spPr>
            <a:xfrm>
              <a:off x="3566391" y="250756"/>
              <a:ext cx="3566400"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English Language Arts &amp; Languages</a:t>
              </a:r>
              <a:endParaRPr b="0" i="0" sz="2400" u="none" cap="none" strike="noStrike">
                <a:solidFill>
                  <a:srgbClr val="000000"/>
                </a:solidFill>
                <a:latin typeface="Arial"/>
                <a:ea typeface="Arial"/>
                <a:cs typeface="Arial"/>
                <a:sym typeface="Arial"/>
              </a:endParaRPr>
            </a:p>
          </p:txBody>
        </p:sp>
        <p:sp>
          <p:nvSpPr>
            <p:cNvPr id="190" name="Google Shape;190;p35"/>
            <p:cNvSpPr/>
            <p:nvPr/>
          </p:nvSpPr>
          <p:spPr>
            <a:xfrm rot="10800000">
              <a:off x="-9" y="2032100"/>
              <a:ext cx="3566400" cy="2031900"/>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1" name="Google Shape;191;p35"/>
            <p:cNvSpPr txBox="1"/>
            <p:nvPr/>
          </p:nvSpPr>
          <p:spPr>
            <a:xfrm>
              <a:off x="6" y="2435453"/>
              <a:ext cx="3566400" cy="13746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Social Studies &amp; </a:t>
              </a:r>
              <a:endParaRPr b="0" i="0" sz="2400" u="none" cap="none" strike="noStrike">
                <a:solidFill>
                  <a:schemeClr val="lt1"/>
                </a:solidFill>
                <a:latin typeface="Arial"/>
                <a:ea typeface="Arial"/>
                <a:cs typeface="Arial"/>
                <a:sym typeface="Arial"/>
              </a:endParaRPr>
            </a:p>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Arts Education</a:t>
              </a:r>
              <a:endParaRPr b="0" i="0" sz="2400" u="none" cap="none" strike="noStrike">
                <a:solidFill>
                  <a:srgbClr val="000000"/>
                </a:solidFill>
                <a:latin typeface="Arial"/>
                <a:ea typeface="Arial"/>
                <a:cs typeface="Arial"/>
                <a:sym typeface="Arial"/>
              </a:endParaRPr>
            </a:p>
            <a:p>
              <a:pPr indent="0" lvl="0" marL="0" marR="0" rtl="0" algn="ctr">
                <a:lnSpc>
                  <a:spcPct val="90000"/>
                </a:lnSpc>
                <a:spcBef>
                  <a:spcPts val="980"/>
                </a:spcBef>
                <a:spcAft>
                  <a:spcPts val="0"/>
                </a:spcAft>
                <a:buClr>
                  <a:srgbClr val="000000"/>
                </a:buClr>
                <a:buSzPts val="2000"/>
                <a:buFont typeface="Arial"/>
                <a:buNone/>
              </a:pPr>
              <a:r>
                <a:t/>
              </a:r>
              <a:endParaRPr b="0" i="0" sz="2000" u="none" cap="none" strike="noStrike">
                <a:solidFill>
                  <a:schemeClr val="lt1"/>
                </a:solidFill>
                <a:latin typeface="Arial"/>
                <a:ea typeface="Arial"/>
                <a:cs typeface="Arial"/>
                <a:sym typeface="Arial"/>
              </a:endParaRPr>
            </a:p>
          </p:txBody>
        </p:sp>
        <p:sp>
          <p:nvSpPr>
            <p:cNvPr id="192" name="Google Shape;192;p35"/>
            <p:cNvSpPr/>
            <p:nvPr/>
          </p:nvSpPr>
          <p:spPr>
            <a:xfrm rot="5400000">
              <a:off x="4333587" y="1264804"/>
              <a:ext cx="2032000" cy="3566391"/>
            </a:xfrm>
            <a:prstGeom prst="round1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3" name="Google Shape;193;p35"/>
            <p:cNvSpPr txBox="1"/>
            <p:nvPr/>
          </p:nvSpPr>
          <p:spPr>
            <a:xfrm>
              <a:off x="3566392" y="2539999"/>
              <a:ext cx="3566391" cy="1524000"/>
            </a:xfrm>
            <a:prstGeom prst="rect">
              <a:avLst/>
            </a:prstGeom>
            <a:solidFill>
              <a:srgbClr val="004276"/>
            </a:solid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Clr>
                  <a:srgbClr val="000000"/>
                </a:buClr>
                <a:buSzPts val="2800"/>
                <a:buFont typeface="Arial"/>
                <a:buNone/>
              </a:pPr>
              <a:r>
                <a:rPr b="0" i="0" lang="en-US" sz="2400" u="none" cap="none" strike="noStrike">
                  <a:solidFill>
                    <a:schemeClr val="lt1"/>
                  </a:solidFill>
                  <a:latin typeface="Arial"/>
                  <a:ea typeface="Arial"/>
                  <a:cs typeface="Arial"/>
                  <a:sym typeface="Arial"/>
                </a:rPr>
                <a:t>Specialized Instructional Support &amp;  NC Healthy Schools</a:t>
              </a:r>
              <a:endParaRPr b="0" i="0" sz="2400" u="none" cap="none" strike="noStrike">
                <a:solidFill>
                  <a:srgbClr val="000000"/>
                </a:solidFill>
                <a:latin typeface="Arial"/>
                <a:ea typeface="Arial"/>
                <a:cs typeface="Arial"/>
                <a:sym typeface="Arial"/>
              </a:endParaRPr>
            </a:p>
            <a:p>
              <a:pPr indent="0" lvl="0" marL="0" marR="0" rtl="0" algn="ctr">
                <a:lnSpc>
                  <a:spcPct val="90000"/>
                </a:lnSpc>
                <a:spcBef>
                  <a:spcPts val="980"/>
                </a:spcBef>
                <a:spcAft>
                  <a:spcPts val="0"/>
                </a:spcAft>
                <a:buClr>
                  <a:srgbClr val="000000"/>
                </a:buClr>
                <a:buSzPts val="2500"/>
                <a:buFont typeface="Arial"/>
                <a:buNone/>
              </a:pPr>
              <a:r>
                <a:t/>
              </a:r>
              <a:endParaRPr b="0" i="0" sz="2500" u="none" cap="none" strike="noStrike">
                <a:solidFill>
                  <a:schemeClr val="lt1"/>
                </a:solidFill>
                <a:latin typeface="Arial"/>
                <a:ea typeface="Arial"/>
                <a:cs typeface="Arial"/>
                <a:sym typeface="Arial"/>
              </a:endParaRPr>
            </a:p>
          </p:txBody>
        </p:sp>
        <p:sp>
          <p:nvSpPr>
            <p:cNvPr id="194" name="Google Shape;194;p35"/>
            <p:cNvSpPr/>
            <p:nvPr/>
          </p:nvSpPr>
          <p:spPr>
            <a:xfrm>
              <a:off x="2621911" y="1420657"/>
              <a:ext cx="1888960" cy="755507"/>
            </a:xfrm>
            <a:prstGeom prst="roundRect">
              <a:avLst>
                <a:gd fmla="val 16667" name="adj"/>
              </a:avLst>
            </a:prstGeom>
            <a:solidFill>
              <a:srgbClr val="004276"/>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5" name="Google Shape;195;p35"/>
            <p:cNvSpPr txBox="1"/>
            <p:nvPr/>
          </p:nvSpPr>
          <p:spPr>
            <a:xfrm>
              <a:off x="2658792" y="1457538"/>
              <a:ext cx="1815198" cy="681745"/>
            </a:xfrm>
            <a:prstGeom prst="rect">
              <a:avLst/>
            </a:prstGeom>
            <a:solidFill>
              <a:srgbClr val="82225E"/>
            </a:solidFill>
            <a:ln>
              <a:noFill/>
            </a:ln>
          </p:spPr>
          <p:txBody>
            <a:bodyPr anchorCtr="0" anchor="ctr" bIns="121900" lIns="121900" spcFirstLastPara="1" rIns="121900" wrap="square" tIns="121900">
              <a:noAutofit/>
            </a:bodyPr>
            <a:lstStyle/>
            <a:p>
              <a:pPr indent="0" lvl="0" marL="0" marR="0" rtl="0" algn="ctr">
                <a:lnSpc>
                  <a:spcPct val="90000"/>
                </a:lnSpc>
                <a:spcBef>
                  <a:spcPts val="0"/>
                </a:spcBef>
                <a:spcAft>
                  <a:spcPts val="0"/>
                </a:spcAft>
                <a:buClr>
                  <a:srgbClr val="000000"/>
                </a:buClr>
                <a:buSzPts val="3200"/>
                <a:buFont typeface="Arial"/>
                <a:buNone/>
              </a:pPr>
              <a:r>
                <a:rPr b="1" i="0" lang="en-US" sz="3200" u="none" cap="none" strike="noStrike">
                  <a:solidFill>
                    <a:srgbClr val="000000"/>
                  </a:solidFill>
                  <a:latin typeface="Arial"/>
                  <a:ea typeface="Arial"/>
                  <a:cs typeface="Arial"/>
                  <a:sym typeface="Arial"/>
                </a:rPr>
                <a:t>SC&amp;I</a:t>
              </a:r>
              <a:endParaRPr b="0" i="0" sz="1400" u="none" cap="none" strike="noStrike">
                <a:solidFill>
                  <a:srgbClr val="000000"/>
                </a:solidFill>
                <a:latin typeface="Arial"/>
                <a:ea typeface="Arial"/>
                <a:cs typeface="Arial"/>
                <a:sym typeface="Arial"/>
              </a:endParaRPr>
            </a:p>
          </p:txBody>
        </p:sp>
      </p:grpSp>
      <p:sp>
        <p:nvSpPr>
          <p:cNvPr id="196" name="Google Shape;196;p35"/>
          <p:cNvSpPr txBox="1"/>
          <p:nvPr/>
        </p:nvSpPr>
        <p:spPr>
          <a:xfrm>
            <a:off x="1290600" y="1365475"/>
            <a:ext cx="7421100" cy="500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b="1" i="0" lang="en-US" sz="2400" u="sng" cap="none" strike="noStrike">
                <a:solidFill>
                  <a:schemeClr val="hlink"/>
                </a:solidFill>
                <a:latin typeface="Arial"/>
                <a:ea typeface="Arial"/>
                <a:cs typeface="Arial"/>
                <a:sym typeface="Arial"/>
                <a:hlinkClick r:id="rId3"/>
              </a:rPr>
              <a:t>K-12 Standards, Curriculum, and Instruction</a:t>
            </a:r>
            <a:endParaRPr b="1" i="0" sz="2400" u="none" cap="none" strike="noStrike">
              <a:solidFill>
                <a:srgbClr val="351C75"/>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36"/>
          <p:cNvSpPr txBox="1"/>
          <p:nvPr>
            <p:ph type="ctrTitle"/>
          </p:nvPr>
        </p:nvSpPr>
        <p:spPr>
          <a:xfrm>
            <a:off x="775500" y="3326150"/>
            <a:ext cx="77724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sz="4800"/>
              <a:t>Standards </a:t>
            </a:r>
            <a:endParaRPr sz="4800"/>
          </a:p>
          <a:p>
            <a:pPr indent="0" lvl="0" marL="0" rtl="0" algn="ctr">
              <a:lnSpc>
                <a:spcPct val="100000"/>
              </a:lnSpc>
              <a:spcBef>
                <a:spcPts val="0"/>
              </a:spcBef>
              <a:spcAft>
                <a:spcPts val="0"/>
              </a:spcAft>
              <a:buSzPts val="1400"/>
              <a:buNone/>
            </a:pPr>
            <a:r>
              <a:rPr lang="en-US" sz="4800"/>
              <a:t>Updates</a:t>
            </a:r>
            <a:endParaRPr sz="4800">
              <a:solidFill>
                <a:srgbClr val="004276"/>
              </a:solidFill>
            </a:endParaRPr>
          </a:p>
        </p:txBody>
      </p:sp>
      <p:sp>
        <p:nvSpPr>
          <p:cNvPr id="202" name="Google Shape;202;p36"/>
          <p:cNvSpPr txBox="1"/>
          <p:nvPr>
            <p:ph idx="1" type="subTitle"/>
          </p:nvPr>
        </p:nvSpPr>
        <p:spPr>
          <a:xfrm>
            <a:off x="685800" y="3886200"/>
            <a:ext cx="7951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0D4376"/>
              </a:buClr>
              <a:buSzPts val="2800"/>
              <a:buFont typeface="Arial"/>
              <a:buNone/>
            </a:pPr>
            <a:r>
              <a:t/>
            </a:r>
            <a:endParaRPr sz="1800"/>
          </a:p>
          <a:p>
            <a:pPr indent="0" lvl="0" marL="0" rtl="0" algn="ctr">
              <a:lnSpc>
                <a:spcPct val="100000"/>
              </a:lnSpc>
              <a:spcBef>
                <a:spcPts val="0"/>
              </a:spcBef>
              <a:spcAft>
                <a:spcPts val="0"/>
              </a:spcAft>
              <a:buClr>
                <a:srgbClr val="0D4376"/>
              </a:buClr>
              <a:buSzPts val="2800"/>
              <a:buFont typeface="Arial"/>
              <a:buNone/>
            </a:pPr>
            <a:r>
              <a:t/>
            </a:r>
            <a:endParaRPr b="1" sz="2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37"/>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u="sng">
                <a:solidFill>
                  <a:schemeClr val="hlink"/>
                </a:solidFill>
                <a:hlinkClick r:id="rId3"/>
              </a:rPr>
              <a:t>SCOS-012</a:t>
            </a:r>
            <a:endParaRPr/>
          </a:p>
        </p:txBody>
      </p:sp>
      <p:sp>
        <p:nvSpPr>
          <p:cNvPr id="209" name="Google Shape;209;p37"/>
          <p:cNvSpPr txBox="1"/>
          <p:nvPr>
            <p:ph idx="1" type="body"/>
          </p:nvPr>
        </p:nvSpPr>
        <p:spPr>
          <a:xfrm>
            <a:off x="788350" y="1295400"/>
            <a:ext cx="7772400" cy="4495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800"/>
              <a:buNone/>
            </a:pPr>
            <a:r>
              <a:rPr lang="en-US"/>
              <a:t>Approved by SBE in March 2018</a:t>
            </a:r>
            <a:endParaRPr/>
          </a:p>
          <a:p>
            <a:pPr indent="0" lvl="0" marL="0" rtl="0" algn="l">
              <a:lnSpc>
                <a:spcPct val="100000"/>
              </a:lnSpc>
              <a:spcBef>
                <a:spcPts val="360"/>
              </a:spcBef>
              <a:spcAft>
                <a:spcPts val="0"/>
              </a:spcAft>
              <a:buSzPts val="1800"/>
              <a:buNone/>
            </a:pPr>
            <a:r>
              <a:t/>
            </a:r>
            <a:endParaRPr sz="1400"/>
          </a:p>
          <a:p>
            <a:pPr indent="0" lvl="0" marL="0" rtl="0" algn="l">
              <a:lnSpc>
                <a:spcPct val="100000"/>
              </a:lnSpc>
              <a:spcBef>
                <a:spcPts val="360"/>
              </a:spcBef>
              <a:spcAft>
                <a:spcPts val="0"/>
              </a:spcAft>
              <a:buSzPts val="1800"/>
              <a:buNone/>
            </a:pPr>
            <a:r>
              <a:rPr lang="en-US" sz="2400"/>
              <a:t>NCDPI will use a uniform and formalized system built on four guiding principles to guide the standards: </a:t>
            </a:r>
            <a:endParaRPr sz="2400"/>
          </a:p>
          <a:p>
            <a:pPr indent="0" lvl="0" marL="0" rtl="0" algn="l">
              <a:lnSpc>
                <a:spcPct val="100000"/>
              </a:lnSpc>
              <a:spcBef>
                <a:spcPts val="360"/>
              </a:spcBef>
              <a:spcAft>
                <a:spcPts val="0"/>
              </a:spcAft>
              <a:buClr>
                <a:schemeClr val="dk1"/>
              </a:buClr>
              <a:buSzPts val="1100"/>
              <a:buFont typeface="Arial"/>
              <a:buNone/>
            </a:pPr>
            <a:r>
              <a:t/>
            </a:r>
            <a:endParaRPr sz="1400"/>
          </a:p>
          <a:p>
            <a:pPr indent="0" lvl="0" marL="0" rtl="0" algn="l">
              <a:lnSpc>
                <a:spcPct val="100000"/>
              </a:lnSpc>
              <a:spcBef>
                <a:spcPts val="360"/>
              </a:spcBef>
              <a:spcAft>
                <a:spcPts val="0"/>
              </a:spcAft>
              <a:buSzPts val="1800"/>
              <a:buNone/>
            </a:pPr>
            <a:r>
              <a:rPr lang="en-US" sz="2400"/>
              <a:t>A. Feedback-Based</a:t>
            </a:r>
            <a:endParaRPr sz="2400"/>
          </a:p>
          <a:p>
            <a:pPr indent="0" lvl="0" marL="0" rtl="0" algn="l">
              <a:lnSpc>
                <a:spcPct val="100000"/>
              </a:lnSpc>
              <a:spcBef>
                <a:spcPts val="360"/>
              </a:spcBef>
              <a:spcAft>
                <a:spcPts val="0"/>
              </a:spcAft>
              <a:buSzPts val="1800"/>
              <a:buNone/>
            </a:pPr>
            <a:r>
              <a:rPr lang="en-US" sz="2400"/>
              <a:t>B. Research-Informed</a:t>
            </a:r>
            <a:endParaRPr sz="2400"/>
          </a:p>
          <a:p>
            <a:pPr indent="0" lvl="0" marL="0" rtl="0" algn="l">
              <a:lnSpc>
                <a:spcPct val="100000"/>
              </a:lnSpc>
              <a:spcBef>
                <a:spcPts val="360"/>
              </a:spcBef>
              <a:spcAft>
                <a:spcPts val="0"/>
              </a:spcAft>
              <a:buSzPts val="1800"/>
              <a:buNone/>
            </a:pPr>
            <a:r>
              <a:rPr lang="en-US" sz="2400"/>
              <a:t>C. Improvement-Oriented</a:t>
            </a:r>
            <a:endParaRPr sz="2400"/>
          </a:p>
          <a:p>
            <a:pPr indent="0" lvl="0" marL="0" rtl="0" algn="l">
              <a:lnSpc>
                <a:spcPct val="100000"/>
              </a:lnSpc>
              <a:spcBef>
                <a:spcPts val="360"/>
              </a:spcBef>
              <a:spcAft>
                <a:spcPts val="0"/>
              </a:spcAft>
              <a:buSzPts val="1800"/>
              <a:buNone/>
            </a:pPr>
            <a:r>
              <a:rPr lang="en-US" sz="2400"/>
              <a:t>D. Process-Driven</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8"/>
          <p:cNvSpPr txBox="1"/>
          <p:nvPr>
            <p:ph type="title"/>
          </p:nvPr>
        </p:nvSpPr>
        <p:spPr>
          <a:xfrm>
            <a:off x="685800" y="3048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4th Level Mathematics</a:t>
            </a:r>
            <a:endParaRPr b="1" sz="3800">
              <a:solidFill>
                <a:srgbClr val="004276"/>
              </a:solidFill>
              <a:latin typeface="Arial"/>
              <a:ea typeface="Arial"/>
              <a:cs typeface="Arial"/>
              <a:sym typeface="Arial"/>
            </a:endParaRPr>
          </a:p>
        </p:txBody>
      </p:sp>
      <p:sp>
        <p:nvSpPr>
          <p:cNvPr id="215" name="Google Shape;215;p38"/>
          <p:cNvSpPr txBox="1"/>
          <p:nvPr>
            <p:ph idx="1" type="body"/>
          </p:nvPr>
        </p:nvSpPr>
        <p:spPr>
          <a:xfrm>
            <a:off x="685800" y="1181100"/>
            <a:ext cx="7772400" cy="4495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rgbClr val="0D4376"/>
              </a:buClr>
              <a:buSzPts val="3000"/>
              <a:buFont typeface="Arial"/>
              <a:buChar char="•"/>
            </a:pPr>
            <a:r>
              <a:rPr lang="en-US"/>
              <a:t>Approved  August 2019</a:t>
            </a:r>
            <a:endParaRPr/>
          </a:p>
          <a:p>
            <a:pPr indent="0" lvl="0" marL="457200" rtl="0" algn="l">
              <a:lnSpc>
                <a:spcPct val="100000"/>
              </a:lnSpc>
              <a:spcBef>
                <a:spcPts val="0"/>
              </a:spcBef>
              <a:spcAft>
                <a:spcPts val="0"/>
              </a:spcAft>
              <a:buSzPts val="1800"/>
              <a:buNone/>
            </a:pPr>
            <a:r>
              <a:t/>
            </a:r>
            <a:endParaRPr/>
          </a:p>
          <a:p>
            <a:pPr indent="-419100" lvl="0" marL="457200" rtl="0" algn="l">
              <a:lnSpc>
                <a:spcPct val="100000"/>
              </a:lnSpc>
              <a:spcBef>
                <a:spcPts val="0"/>
              </a:spcBef>
              <a:spcAft>
                <a:spcPts val="0"/>
              </a:spcAft>
              <a:buClr>
                <a:srgbClr val="0D4376"/>
              </a:buClr>
              <a:buSzPts val="3000"/>
              <a:buFont typeface="Arial"/>
              <a:buChar char="•"/>
            </a:pPr>
            <a:r>
              <a:rPr lang="en-US"/>
              <a:t>Timeline</a:t>
            </a:r>
            <a:endParaRPr sz="2400"/>
          </a:p>
          <a:p>
            <a:pPr indent="-381000" lvl="1" marL="914400" rtl="0" algn="l">
              <a:lnSpc>
                <a:spcPct val="100000"/>
              </a:lnSpc>
              <a:spcBef>
                <a:spcPts val="0"/>
              </a:spcBef>
              <a:spcAft>
                <a:spcPts val="0"/>
              </a:spcAft>
              <a:buSzPts val="2400"/>
              <a:buChar char="–"/>
            </a:pPr>
            <a:r>
              <a:rPr lang="en-US" sz="2400"/>
              <a:t>Support documents available July 2020</a:t>
            </a:r>
            <a:endParaRPr sz="2400"/>
          </a:p>
          <a:p>
            <a:pPr indent="-381000" lvl="1" marL="914400" rtl="0" algn="l">
              <a:lnSpc>
                <a:spcPct val="100000"/>
              </a:lnSpc>
              <a:spcBef>
                <a:spcPts val="0"/>
              </a:spcBef>
              <a:spcAft>
                <a:spcPts val="0"/>
              </a:spcAft>
              <a:buSzPts val="2400"/>
              <a:buChar char="–"/>
            </a:pPr>
            <a:r>
              <a:rPr lang="en-US" sz="2400"/>
              <a:t>Virtual PD -July 2020 </a:t>
            </a:r>
            <a:endParaRPr sz="2400"/>
          </a:p>
          <a:p>
            <a:pPr indent="-381000" lvl="1" marL="914400" rtl="0" algn="l">
              <a:lnSpc>
                <a:spcPct val="100000"/>
              </a:lnSpc>
              <a:spcBef>
                <a:spcPts val="0"/>
              </a:spcBef>
              <a:spcAft>
                <a:spcPts val="0"/>
              </a:spcAft>
              <a:buSzPts val="2400"/>
              <a:buChar char="–"/>
            </a:pPr>
            <a:r>
              <a:rPr lang="en-US" sz="2400"/>
              <a:t>Implementation  2020-21</a:t>
            </a:r>
            <a:endParaRPr sz="2400"/>
          </a:p>
          <a:p>
            <a:pPr indent="-381000" lvl="1" marL="914400" rtl="0" algn="l">
              <a:lnSpc>
                <a:spcPct val="100000"/>
              </a:lnSpc>
              <a:spcBef>
                <a:spcPts val="0"/>
              </a:spcBef>
              <a:spcAft>
                <a:spcPts val="0"/>
              </a:spcAft>
              <a:buSzPts val="2400"/>
              <a:buChar char="–"/>
            </a:pPr>
            <a:r>
              <a:rPr lang="en-US" sz="2400"/>
              <a:t>New Course Codes available</a:t>
            </a:r>
            <a:endParaRPr sz="2400"/>
          </a:p>
          <a:p>
            <a:pPr indent="0" lvl="0" marL="914400" rtl="0" algn="l">
              <a:lnSpc>
                <a:spcPct val="100000"/>
              </a:lnSpc>
              <a:spcBef>
                <a:spcPts val="0"/>
              </a:spcBef>
              <a:spcAft>
                <a:spcPts val="0"/>
              </a:spcAft>
              <a:buNone/>
            </a:pPr>
            <a:r>
              <a:t/>
            </a:r>
            <a:endParaRPr sz="2400"/>
          </a:p>
          <a:p>
            <a:pPr indent="-374650" lvl="0" marL="457200" rtl="0" algn="l">
              <a:lnSpc>
                <a:spcPct val="100000"/>
              </a:lnSpc>
              <a:spcBef>
                <a:spcPts val="0"/>
              </a:spcBef>
              <a:spcAft>
                <a:spcPts val="0"/>
              </a:spcAft>
              <a:buSzPts val="2300"/>
              <a:buChar char="●"/>
            </a:pPr>
            <a:r>
              <a:rPr lang="en-US"/>
              <a:t>AFM </a:t>
            </a:r>
            <a:r>
              <a:rPr lang="en-US" sz="2400"/>
              <a:t>no longer available to new students</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9"/>
          <p:cNvSpPr txBox="1"/>
          <p:nvPr>
            <p:ph type="title"/>
          </p:nvPr>
        </p:nvSpPr>
        <p:spPr>
          <a:xfrm>
            <a:off x="591074" y="182591"/>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 </a:t>
            </a:r>
            <a:r>
              <a:rPr lang="en-US" sz="3500"/>
              <a:t>Support Documents and Virtual PD  </a:t>
            </a:r>
            <a:endParaRPr sz="3500"/>
          </a:p>
        </p:txBody>
      </p:sp>
      <p:sp>
        <p:nvSpPr>
          <p:cNvPr id="222" name="Google Shape;222;p39"/>
          <p:cNvSpPr txBox="1"/>
          <p:nvPr/>
        </p:nvSpPr>
        <p:spPr>
          <a:xfrm>
            <a:off x="591075" y="1176300"/>
            <a:ext cx="7173300" cy="45054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0D4376"/>
              </a:buClr>
              <a:buSzPts val="3000"/>
              <a:buChar char="•"/>
            </a:pPr>
            <a:r>
              <a:rPr lang="en-US" sz="3000">
                <a:solidFill>
                  <a:srgbClr val="0D4376"/>
                </a:solidFill>
              </a:rPr>
              <a:t>Math Resources available July 2020 on </a:t>
            </a:r>
            <a:r>
              <a:rPr lang="en-US" sz="3000" u="sng">
                <a:solidFill>
                  <a:schemeClr val="hlink"/>
                </a:solidFill>
                <a:hlinkClick r:id="rId3"/>
              </a:rPr>
              <a:t>Google Site</a:t>
            </a:r>
            <a:r>
              <a:rPr lang="en-US" sz="3000">
                <a:solidFill>
                  <a:srgbClr val="0D4376"/>
                </a:solidFill>
              </a:rPr>
              <a:t> </a:t>
            </a:r>
            <a:endParaRPr sz="3000">
              <a:solidFill>
                <a:srgbClr val="0D4376"/>
              </a:solidFill>
            </a:endParaRPr>
          </a:p>
          <a:p>
            <a:pPr indent="-419100" lvl="0" marL="457200" rtl="0" algn="l">
              <a:spcBef>
                <a:spcPts val="0"/>
              </a:spcBef>
              <a:spcAft>
                <a:spcPts val="0"/>
              </a:spcAft>
              <a:buClr>
                <a:srgbClr val="0D4376"/>
              </a:buClr>
              <a:buSzPts val="3000"/>
              <a:buChar char="•"/>
            </a:pPr>
            <a:r>
              <a:rPr lang="en-US" sz="3000">
                <a:solidFill>
                  <a:srgbClr val="0D4376"/>
                </a:solidFill>
              </a:rPr>
              <a:t>Math webinars and virtual PD planned for July 2020; </a:t>
            </a:r>
            <a:endParaRPr sz="3000">
              <a:solidFill>
                <a:srgbClr val="0D4376"/>
              </a:solidFill>
            </a:endParaRPr>
          </a:p>
          <a:p>
            <a:pPr indent="-419100" lvl="0" marL="457200" rtl="0" algn="l">
              <a:spcBef>
                <a:spcPts val="0"/>
              </a:spcBef>
              <a:spcAft>
                <a:spcPts val="0"/>
              </a:spcAft>
              <a:buClr>
                <a:srgbClr val="0D4376"/>
              </a:buClr>
              <a:buSzPts val="3000"/>
              <a:buChar char="•"/>
            </a:pPr>
            <a:r>
              <a:rPr lang="en-US" sz="3000">
                <a:solidFill>
                  <a:srgbClr val="0D4376"/>
                </a:solidFill>
              </a:rPr>
              <a:t>Science webinars and virtual PD planned for July 2020.</a:t>
            </a:r>
            <a:endParaRPr sz="3000">
              <a:solidFill>
                <a:srgbClr val="0D4376"/>
              </a:solidFill>
            </a:endParaRPr>
          </a:p>
          <a:p>
            <a:pPr indent="0" lvl="0" marL="457200" rtl="0" algn="l">
              <a:spcBef>
                <a:spcPts val="0"/>
              </a:spcBef>
              <a:spcAft>
                <a:spcPts val="0"/>
              </a:spcAft>
              <a:buNone/>
            </a:pPr>
            <a:r>
              <a:t/>
            </a:r>
            <a:endParaRPr sz="3000">
              <a:solidFill>
                <a:srgbClr val="0D4376"/>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