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46" r:id="rId5"/>
    <p:sldMasterId id="2147483794" r:id="rId6"/>
  </p:sldMasterIdLst>
  <p:notesMasterIdLst>
    <p:notesMasterId r:id="rId40"/>
  </p:notesMasterIdLst>
  <p:sldIdLst>
    <p:sldId id="257" r:id="rId7"/>
    <p:sldId id="275" r:id="rId8"/>
    <p:sldId id="313" r:id="rId9"/>
    <p:sldId id="596" r:id="rId10"/>
    <p:sldId id="597" r:id="rId11"/>
    <p:sldId id="318" r:id="rId12"/>
    <p:sldId id="595" r:id="rId13"/>
    <p:sldId id="283" r:id="rId14"/>
    <p:sldId id="316" r:id="rId15"/>
    <p:sldId id="690" r:id="rId16"/>
    <p:sldId id="598" r:id="rId17"/>
    <p:sldId id="600" r:id="rId18"/>
    <p:sldId id="320" r:id="rId19"/>
    <p:sldId id="601" r:id="rId20"/>
    <p:sldId id="321" r:id="rId21"/>
    <p:sldId id="314" r:id="rId22"/>
    <p:sldId id="663" r:id="rId23"/>
    <p:sldId id="310" r:id="rId24"/>
    <p:sldId id="399" r:id="rId25"/>
    <p:sldId id="671" r:id="rId26"/>
    <p:sldId id="673" r:id="rId27"/>
    <p:sldId id="678" r:id="rId28"/>
    <p:sldId id="407" r:id="rId29"/>
    <p:sldId id="423" r:id="rId30"/>
    <p:sldId id="689" r:id="rId31"/>
    <p:sldId id="646" r:id="rId32"/>
    <p:sldId id="332" r:id="rId33"/>
    <p:sldId id="401" r:id="rId34"/>
    <p:sldId id="404" r:id="rId35"/>
    <p:sldId id="405" r:id="rId36"/>
    <p:sldId id="346" r:id="rId37"/>
    <p:sldId id="592" r:id="rId38"/>
    <p:sldId id="5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63220" autoAdjust="0"/>
  </p:normalViewPr>
  <p:slideViewPr>
    <p:cSldViewPr snapToGrid="0">
      <p:cViewPr varScale="1">
        <p:scale>
          <a:sx n="116" d="100"/>
          <a:sy n="116" d="100"/>
        </p:scale>
        <p:origin x="102" y="414"/>
      </p:cViewPr>
      <p:guideLst/>
    </p:cSldViewPr>
  </p:slideViewPr>
  <p:notesTextViewPr>
    <p:cViewPr>
      <p:scale>
        <a:sx n="1" d="1"/>
        <a:sy n="1" d="1"/>
      </p:scale>
      <p:origin x="0" y="0"/>
    </p:cViewPr>
  </p:notesTextViewPr>
  <p:sorterViewPr>
    <p:cViewPr>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EC0F2-42F8-4F7A-99B2-69D6465E6297}"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70D2C-C198-4646-931A-9A5B4016EA80}" type="slidenum">
              <a:rPr lang="en-US" smtClean="0"/>
              <a:t>‹#›</a:t>
            </a:fld>
            <a:endParaRPr lang="en-US"/>
          </a:p>
        </p:txBody>
      </p:sp>
    </p:spTree>
    <p:extLst>
      <p:ext uri="{BB962C8B-B14F-4D97-AF65-F5344CB8AC3E}">
        <p14:creationId xmlns:p14="http://schemas.microsoft.com/office/powerpoint/2010/main" val="205383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EC1D1D9-045B-4ADC-8345-1ADC0DC062EF}"/>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EB834C2F-EEE7-4F8B-A6D7-991E4486D175}"/>
              </a:ext>
            </a:extLst>
          </p:cNvPr>
          <p:cNvSpPr>
            <a:spLocks noGrp="1" noChangeArrowheads="1"/>
          </p:cNvSpPr>
          <p:nvPr>
            <p:ph type="body" idx="1"/>
          </p:nvPr>
        </p:nvSpPr>
        <p:spPr>
          <a:noFill/>
        </p:spPr>
        <p:txBody>
          <a:bodyPr/>
          <a:lstStyle/>
          <a:p>
            <a:endParaRPr lang="en-US" altLang="en-US" dirty="0"/>
          </a:p>
        </p:txBody>
      </p:sp>
      <p:sp>
        <p:nvSpPr>
          <p:cNvPr id="5124" name="Slide Number Placeholder 3">
            <a:extLst>
              <a:ext uri="{FF2B5EF4-FFF2-40B4-BE49-F238E27FC236}">
                <a16:creationId xmlns:a16="http://schemas.microsoft.com/office/drawing/2014/main" id="{7B25522C-8CCB-4CE8-AD39-7139EE43498D}"/>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647010-D728-4E3D-93A1-F8FCD40B71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5902507-2E92-4B9C-98A5-FE14C2D0C28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1D42F87-2468-48C9-826A-CAAFD3180340}"/>
              </a:ext>
            </a:extLst>
          </p:cNvPr>
          <p:cNvSpPr>
            <a:spLocks noGrp="1"/>
          </p:cNvSpPr>
          <p:nvPr>
            <p:ph type="body" idx="1"/>
          </p:nvPr>
        </p:nvSpPr>
        <p:spPr/>
        <p:txBody>
          <a:bodyPr/>
          <a:lstStyle/>
          <a:p>
            <a:pPr marL="0" indent="0">
              <a:buFont typeface="Arial" panose="020B0604020202020204" pitchFamily="34" charset="0"/>
              <a:buNone/>
              <a:defRPr/>
            </a:pPr>
            <a:endParaRPr lang="en-US" sz="1600" b="1" dirty="0"/>
          </a:p>
        </p:txBody>
      </p:sp>
      <p:sp>
        <p:nvSpPr>
          <p:cNvPr id="31748" name="Slide Number Placeholder 3">
            <a:extLst>
              <a:ext uri="{FF2B5EF4-FFF2-40B4-BE49-F238E27FC236}">
                <a16:creationId xmlns:a16="http://schemas.microsoft.com/office/drawing/2014/main" id="{4133147E-5D6D-460C-8252-41AAB7B9032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CB983F-4240-416D-B71E-A7655277371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188118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5902507-2E92-4B9C-98A5-FE14C2D0C28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1D42F87-2468-48C9-826A-CAAFD3180340}"/>
              </a:ext>
            </a:extLst>
          </p:cNvPr>
          <p:cNvSpPr>
            <a:spLocks noGrp="1"/>
          </p:cNvSpPr>
          <p:nvPr>
            <p:ph type="body" idx="1"/>
          </p:nvPr>
        </p:nvSpPr>
        <p:spPr/>
        <p:txBody>
          <a:bodyPr/>
          <a:lstStyle/>
          <a:p>
            <a:pPr marL="0" indent="0">
              <a:buFont typeface="Arial" panose="020B0604020202020204" pitchFamily="34" charset="0"/>
              <a:buNone/>
              <a:defRPr/>
            </a:pPr>
            <a:endParaRPr lang="en-US" sz="1600" b="1" dirty="0"/>
          </a:p>
        </p:txBody>
      </p:sp>
      <p:sp>
        <p:nvSpPr>
          <p:cNvPr id="31748" name="Slide Number Placeholder 3">
            <a:extLst>
              <a:ext uri="{FF2B5EF4-FFF2-40B4-BE49-F238E27FC236}">
                <a16:creationId xmlns:a16="http://schemas.microsoft.com/office/drawing/2014/main" id="{4133147E-5D6D-460C-8252-41AAB7B9032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CB983F-4240-416D-B71E-A7655277371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BFE6947-EAE8-4460-AFD6-93200F2A60A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33AF49AA-43EC-4EAB-8A29-ED4323792C57}"/>
              </a:ext>
            </a:extLst>
          </p:cNvPr>
          <p:cNvSpPr>
            <a:spLocks noGrp="1" noChangeArrowheads="1"/>
          </p:cNvSpPr>
          <p:nvPr>
            <p:ph type="body" idx="1"/>
          </p:nvPr>
        </p:nvSpPr>
        <p:spPr>
          <a:noFill/>
        </p:spPr>
        <p:txBody>
          <a:bodyPr/>
          <a:lstStyle/>
          <a:p>
            <a:endParaRPr lang="en-US" altLang="en-US" dirty="0"/>
          </a:p>
        </p:txBody>
      </p:sp>
      <p:sp>
        <p:nvSpPr>
          <p:cNvPr id="33796" name="Slide Number Placeholder 3">
            <a:extLst>
              <a:ext uri="{FF2B5EF4-FFF2-40B4-BE49-F238E27FC236}">
                <a16:creationId xmlns:a16="http://schemas.microsoft.com/office/drawing/2014/main" id="{079CAB75-2A38-4076-AA66-163059FBFD5C}"/>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885F97-95F0-4F41-B7A5-C40DDFE73D5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85879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BFE6947-EAE8-4460-AFD6-93200F2A60A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33AF49AA-43EC-4EAB-8A29-ED4323792C57}"/>
              </a:ext>
            </a:extLst>
          </p:cNvPr>
          <p:cNvSpPr>
            <a:spLocks noGrp="1" noChangeArrowheads="1"/>
          </p:cNvSpPr>
          <p:nvPr>
            <p:ph type="body" idx="1"/>
          </p:nvPr>
        </p:nvSpPr>
        <p:spPr>
          <a:noFill/>
        </p:spPr>
        <p:txBody>
          <a:bodyPr/>
          <a:lstStyle/>
          <a:p>
            <a:endParaRPr lang="en-US" altLang="en-US" dirty="0"/>
          </a:p>
        </p:txBody>
      </p:sp>
      <p:sp>
        <p:nvSpPr>
          <p:cNvPr id="33796" name="Slide Number Placeholder 3">
            <a:extLst>
              <a:ext uri="{FF2B5EF4-FFF2-40B4-BE49-F238E27FC236}">
                <a16:creationId xmlns:a16="http://schemas.microsoft.com/office/drawing/2014/main" id="{079CAB75-2A38-4076-AA66-163059FBFD5C}"/>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885F97-95F0-4F41-B7A5-C40DDFE73D5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97929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3B98169-3BC5-49D7-8A93-2502355F2655}"/>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61D25095-DEA5-427D-9C06-4806EE2D9AB3}"/>
              </a:ext>
            </a:extLst>
          </p:cNvPr>
          <p:cNvSpPr>
            <a:spLocks noGrp="1" noChangeArrowheads="1"/>
          </p:cNvSpPr>
          <p:nvPr>
            <p:ph type="body" idx="1"/>
          </p:nvPr>
        </p:nvSpPr>
        <p:spPr>
          <a:noFill/>
        </p:spPr>
        <p:txBody>
          <a:bodyPr/>
          <a:lstStyle/>
          <a:p>
            <a:endParaRPr lang="en-US" altLang="en-US" dirty="0"/>
          </a:p>
        </p:txBody>
      </p:sp>
      <p:sp>
        <p:nvSpPr>
          <p:cNvPr id="35844" name="Slide Number Placeholder 3">
            <a:extLst>
              <a:ext uri="{FF2B5EF4-FFF2-40B4-BE49-F238E27FC236}">
                <a16:creationId xmlns:a16="http://schemas.microsoft.com/office/drawing/2014/main" id="{C6330721-F2AF-47F1-8A2A-D273D7FE66CA}"/>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A466393-3483-489A-B62A-D30A08B666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418873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3B98169-3BC5-49D7-8A93-2502355F2655}"/>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61D25095-DEA5-427D-9C06-4806EE2D9AB3}"/>
              </a:ext>
            </a:extLst>
          </p:cNvPr>
          <p:cNvSpPr>
            <a:spLocks noGrp="1" noChangeArrowheads="1"/>
          </p:cNvSpPr>
          <p:nvPr>
            <p:ph type="body" idx="1"/>
          </p:nvPr>
        </p:nvSpPr>
        <p:spPr>
          <a:noFill/>
        </p:spPr>
        <p:txBody>
          <a:bodyPr/>
          <a:lstStyle/>
          <a:p>
            <a:endParaRPr lang="en-US" altLang="en-US" dirty="0"/>
          </a:p>
        </p:txBody>
      </p:sp>
      <p:sp>
        <p:nvSpPr>
          <p:cNvPr id="35844" name="Slide Number Placeholder 3">
            <a:extLst>
              <a:ext uri="{FF2B5EF4-FFF2-40B4-BE49-F238E27FC236}">
                <a16:creationId xmlns:a16="http://schemas.microsoft.com/office/drawing/2014/main" id="{C6330721-F2AF-47F1-8A2A-D273D7FE66CA}"/>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A466393-3483-489A-B62A-D30A08B666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276239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1FA650D-3881-4202-955A-C5FBBC6FBFE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2E7D18CF-C488-43C7-8361-FA7B87428041}"/>
              </a:ext>
            </a:extLst>
          </p:cNvPr>
          <p:cNvSpPr>
            <a:spLocks noGrp="1" noChangeArrowheads="1"/>
          </p:cNvSpPr>
          <p:nvPr>
            <p:ph type="body" idx="1"/>
          </p:nvPr>
        </p:nvSpPr>
        <p:spPr>
          <a:noFill/>
        </p:spPr>
        <p:txBody>
          <a:bodyPr/>
          <a:lstStyle/>
          <a:p>
            <a:endParaRPr lang="en-US" altLang="en-US" dirty="0"/>
          </a:p>
        </p:txBody>
      </p:sp>
      <p:sp>
        <p:nvSpPr>
          <p:cNvPr id="25604" name="Slide Number Placeholder 3">
            <a:extLst>
              <a:ext uri="{FF2B5EF4-FFF2-40B4-BE49-F238E27FC236}">
                <a16:creationId xmlns:a16="http://schemas.microsoft.com/office/drawing/2014/main" id="{A43B2D39-C57A-4763-945A-EC5F1D46A35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84EE02-8745-4077-B08B-FCDC2CCC6AD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4121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326ACE4-E48D-46D0-A658-FCFD932350D0}"/>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7802DB1-5E79-46A0-9A17-ADA5F68D2E0A}"/>
              </a:ext>
            </a:extLst>
          </p:cNvPr>
          <p:cNvSpPr>
            <a:spLocks noGrp="1" noChangeArrowheads="1"/>
          </p:cNvSpPr>
          <p:nvPr>
            <p:ph type="body" idx="1"/>
          </p:nvPr>
        </p:nvSpPr>
        <p:spPr>
          <a:noFill/>
        </p:spPr>
        <p:txBody>
          <a:bodyPr/>
          <a:lstStyle/>
          <a:p>
            <a:endParaRPr lang="en-US" altLang="en-US" sz="1600" b="1" dirty="0"/>
          </a:p>
        </p:txBody>
      </p:sp>
      <p:sp>
        <p:nvSpPr>
          <p:cNvPr id="36868" name="Slide Number Placeholder 3">
            <a:extLst>
              <a:ext uri="{FF2B5EF4-FFF2-40B4-BE49-F238E27FC236}">
                <a16:creationId xmlns:a16="http://schemas.microsoft.com/office/drawing/2014/main" id="{8087C37F-1AE2-4829-84F5-3B02F8C068F3}"/>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B34794-F7ED-44AA-8A2F-E4EA86AABF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7068">
            <a:noAutofit/>
          </a:bodyPr>
          <a:lstStyle/>
          <a:p>
            <a:pPr marL="233835" indent="-233835" eaLnBrk="1" fontAlgn="auto" hangingPunct="1">
              <a:spcBef>
                <a:spcPts val="0"/>
              </a:spcBef>
              <a:spcAft>
                <a:spcPts val="0"/>
              </a:spcAft>
              <a:defRPr/>
            </a:pPr>
            <a:endParaRPr lang="en-US" dirty="0"/>
          </a:p>
        </p:txBody>
      </p:sp>
      <p:sp>
        <p:nvSpPr>
          <p:cNvPr id="23555" name="Slide Image Placeholder 4"/>
          <p:cNvSpPr>
            <a:spLocks noGrp="1" noRot="1" noChangeAspect="1" noTextEdit="1"/>
          </p:cNvSpPr>
          <p:nvPr>
            <p:ph type="sldImg"/>
          </p:nvPr>
        </p:nvSpPr>
        <p:spPr>
          <a:xfrm>
            <a:off x="682625" y="677863"/>
            <a:ext cx="5653088" cy="3181350"/>
          </a:xfrm>
          <a:ln/>
        </p:spPr>
      </p:sp>
    </p:spTree>
    <p:extLst>
      <p:ext uri="{BB962C8B-B14F-4D97-AF65-F5344CB8AC3E}">
        <p14:creationId xmlns:p14="http://schemas.microsoft.com/office/powerpoint/2010/main" val="878110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7F8E7594-C5BF-447A-AA4F-621FC058B0D5}"/>
              </a:ext>
            </a:extLst>
          </p:cNvPr>
          <p:cNvSpPr>
            <a:spLocks noGrp="1"/>
          </p:cNvSpPr>
          <p:nvPr>
            <p:ph type="body" idx="1"/>
          </p:nvPr>
        </p:nvSpPr>
        <p:spPr/>
        <p:txBody>
          <a:bodyPr numCol="2" spcCol="187068">
            <a:noAutofit/>
          </a:bodyPr>
          <a:lstStyle/>
          <a:p>
            <a:pPr marL="233835" indent="-233835" eaLnBrk="1" fontAlgn="auto" hangingPunct="1">
              <a:spcBef>
                <a:spcPts val="0"/>
              </a:spcBef>
              <a:spcAft>
                <a:spcPts val="0"/>
              </a:spcAft>
              <a:defRPr/>
            </a:pPr>
            <a:endParaRPr lang="en-US" dirty="0"/>
          </a:p>
        </p:txBody>
      </p:sp>
      <p:sp>
        <p:nvSpPr>
          <p:cNvPr id="30723" name="Slide Image Placeholder 4">
            <a:extLst>
              <a:ext uri="{FF2B5EF4-FFF2-40B4-BE49-F238E27FC236}">
                <a16:creationId xmlns:a16="http://schemas.microsoft.com/office/drawing/2014/main" id="{3F063B03-DE3F-49C5-942D-2EC8F2BB48C8}"/>
              </a:ext>
            </a:extLst>
          </p:cNvPr>
          <p:cNvSpPr>
            <a:spLocks noGrp="1" noRot="1" noChangeAspect="1" noChangeArrowheads="1" noTextEdit="1"/>
          </p:cNvSpPr>
          <p:nvPr>
            <p:ph type="sldImg"/>
          </p:nvPr>
        </p:nvSpPr>
        <p:spPr>
          <a:xfrm>
            <a:off x="682625" y="677863"/>
            <a:ext cx="5653088" cy="318135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262;p25:notes">
            <a:extLst>
              <a:ext uri="{FF2B5EF4-FFF2-40B4-BE49-F238E27FC236}">
                <a16:creationId xmlns:a16="http://schemas.microsoft.com/office/drawing/2014/main" id="{6A3AD5B7-2BC5-41F4-9553-BF239AE56443}"/>
              </a:ext>
            </a:extLst>
          </p:cNvPr>
          <p:cNvSpPr txBox="1">
            <a:spLocks noGrp="1" noChangeArrowheads="1"/>
          </p:cNvSpPr>
          <p:nvPr>
            <p:ph type="body" idx="1"/>
          </p:nvPr>
        </p:nvSpPr>
        <p:spPr>
          <a:xfrm>
            <a:off x="935038" y="4416425"/>
            <a:ext cx="5140325" cy="4183063"/>
          </a:xfrm>
          <a:noFill/>
        </p:spPr>
        <p:txBody>
          <a:bodyPr lIns="91425" tIns="91425" rIns="91425" bIns="91425"/>
          <a:lstStyle/>
          <a:p>
            <a:pPr>
              <a:spcBef>
                <a:spcPct val="0"/>
              </a:spcBef>
            </a:pPr>
            <a:endParaRPr lang="en-US" altLang="en-US" dirty="0"/>
          </a:p>
        </p:txBody>
      </p:sp>
      <p:sp>
        <p:nvSpPr>
          <p:cNvPr id="8195" name="Google Shape;263;p25:notes">
            <a:extLst>
              <a:ext uri="{FF2B5EF4-FFF2-40B4-BE49-F238E27FC236}">
                <a16:creationId xmlns:a16="http://schemas.microsoft.com/office/drawing/2014/main" id="{4C47D99C-B504-448B-AD3D-0CB17905EFFE}"/>
              </a:ext>
            </a:extLst>
          </p:cNvPr>
          <p:cNvSpPr>
            <a:spLocks noGrp="1" noRot="1" noChangeAspect="1" noTextEdit="1"/>
          </p:cNvSpPr>
          <p:nvPr>
            <p:ph type="sldImg" idx="2"/>
          </p:nvPr>
        </p:nvSpPr>
        <p:spPr>
          <a:xfrm>
            <a:off x="406400" y="696913"/>
            <a:ext cx="6197600" cy="34861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86916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ADBC1FBC-DFC2-4AA8-824D-9D4F51B111FD}"/>
              </a:ext>
            </a:extLst>
          </p:cNvPr>
          <p:cNvSpPr>
            <a:spLocks noGrp="1"/>
          </p:cNvSpPr>
          <p:nvPr>
            <p:ph type="body" idx="1"/>
          </p:nvPr>
        </p:nvSpPr>
        <p:spPr/>
        <p:txBody>
          <a:bodyPr>
            <a:noAutofit/>
          </a:bodyPr>
          <a:lstStyle/>
          <a:p>
            <a:pPr marL="0" indent="0" eaLnBrk="1" hangingPunct="1">
              <a:spcBef>
                <a:spcPct val="20000"/>
              </a:spcBef>
              <a:buFontTx/>
              <a:buNone/>
            </a:pPr>
            <a:endParaRPr lang="en-US" altLang="en-US" sz="1100" dirty="0">
              <a:solidFill>
                <a:srgbClr val="0D4376"/>
              </a:solidFill>
              <a:latin typeface="Arial" panose="020B0604020202020204" pitchFamily="34" charset="0"/>
              <a:cs typeface="Arial" panose="020B0604020202020204" pitchFamily="34" charset="0"/>
            </a:endParaRPr>
          </a:p>
        </p:txBody>
      </p:sp>
      <p:sp>
        <p:nvSpPr>
          <p:cNvPr id="38915" name="Slide Image Placeholder 4">
            <a:extLst>
              <a:ext uri="{FF2B5EF4-FFF2-40B4-BE49-F238E27FC236}">
                <a16:creationId xmlns:a16="http://schemas.microsoft.com/office/drawing/2014/main" id="{3C57CBAE-CCCD-4756-AEBC-03E42487B7F3}"/>
              </a:ext>
            </a:extLst>
          </p:cNvPr>
          <p:cNvSpPr>
            <a:spLocks noGrp="1" noRot="1" noChangeAspect="1" noChangeArrowheads="1" noTextEdit="1"/>
          </p:cNvSpPr>
          <p:nvPr>
            <p:ph type="sldImg"/>
          </p:nvPr>
        </p:nvSpPr>
        <p:spPr>
          <a:xfrm>
            <a:off x="682625" y="677863"/>
            <a:ext cx="5653088" cy="3181350"/>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30A56CA-54F3-4192-BAD5-1E2E14EBC240}"/>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38196A86-C974-4B76-91A2-29CAC04E0660}"/>
              </a:ext>
            </a:extLst>
          </p:cNvPr>
          <p:cNvSpPr>
            <a:spLocks noGrp="1"/>
          </p:cNvSpPr>
          <p:nvPr>
            <p:ph type="body" idx="1"/>
          </p:nvPr>
        </p:nvSpPr>
        <p:spPr/>
        <p:txBody>
          <a:bodyPr/>
          <a:lstStyle/>
          <a:p>
            <a:pPr>
              <a:defRPr/>
            </a:pPr>
            <a:endParaRPr lang="en-US" altLang="en-US" b="1" dirty="0">
              <a:latin typeface="Arial" panose="020B0604020202020204" pitchFamily="34" charset="0"/>
              <a:ea typeface="ヒラギノ角ゴ Pro W3" charset="-128"/>
            </a:endParaRPr>
          </a:p>
        </p:txBody>
      </p:sp>
      <p:sp>
        <p:nvSpPr>
          <p:cNvPr id="43012" name="Slide Number Placeholder 3">
            <a:extLst>
              <a:ext uri="{FF2B5EF4-FFF2-40B4-BE49-F238E27FC236}">
                <a16:creationId xmlns:a16="http://schemas.microsoft.com/office/drawing/2014/main" id="{F0E1BAD9-D133-4A21-A6A2-5078AD92B095}"/>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B03120C-4361-459D-BA10-0AFE549BADA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5F03084-73EE-4EEA-9A14-7727959BAD14}"/>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B741D455-8CDD-48C7-AF43-95E96C83F478}"/>
              </a:ext>
            </a:extLst>
          </p:cNvPr>
          <p:cNvSpPr>
            <a:spLocks noGrp="1"/>
          </p:cNvSpPr>
          <p:nvPr>
            <p:ph type="body" idx="1"/>
          </p:nvPr>
        </p:nvSpPr>
        <p:spPr/>
        <p:txBody>
          <a:bodyPr/>
          <a:lstStyle/>
          <a:p>
            <a:pPr>
              <a:defRPr/>
            </a:pPr>
            <a:endParaRPr lang="en-US" altLang="en-US" dirty="0">
              <a:latin typeface="Arial" panose="020B0604020202020204" pitchFamily="34" charset="0"/>
              <a:ea typeface="ヒラギノ角ゴ Pro W3" charset="-128"/>
            </a:endParaRPr>
          </a:p>
        </p:txBody>
      </p:sp>
      <p:sp>
        <p:nvSpPr>
          <p:cNvPr id="75780" name="Slide Number Placeholder 3">
            <a:extLst>
              <a:ext uri="{FF2B5EF4-FFF2-40B4-BE49-F238E27FC236}">
                <a16:creationId xmlns:a16="http://schemas.microsoft.com/office/drawing/2014/main" id="{BE62C7C0-A04A-475C-904D-7D029FF7F4A6}"/>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CAB439-E068-4904-AE16-C2866C1EF6B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597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1221E5-7225-48EB-A4EE-420E7BFCF70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98520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63C91A97-B457-4930-8CCA-B3EE1C009AD8}"/>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467C730E-0DF2-45FD-9AC9-704D7FB3D231}"/>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D34388-70D1-47CC-9E24-62E296F3EF1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173075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EDDF601F-23E0-428D-AF4B-874CEA5EE375}"/>
              </a:ext>
            </a:extLst>
          </p:cNvPr>
          <p:cNvSpPr>
            <a:spLocks noGrp="1" noRot="1" noChangeAspect="1" noChangeArrowheads="1" noTextEdit="1"/>
          </p:cNvSpPr>
          <p:nvPr>
            <p:ph type="sldImg"/>
          </p:nvPr>
        </p:nvSpPr>
        <p:spPr>
          <a:ln/>
        </p:spPr>
      </p:sp>
      <p:sp>
        <p:nvSpPr>
          <p:cNvPr id="185347" name="Notes Placeholder 2">
            <a:extLst>
              <a:ext uri="{FF2B5EF4-FFF2-40B4-BE49-F238E27FC236}">
                <a16:creationId xmlns:a16="http://schemas.microsoft.com/office/drawing/2014/main" id="{A5DA638D-604E-43BA-9A62-CA55D41218CF}"/>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en-US" dirty="0"/>
          </a:p>
        </p:txBody>
      </p:sp>
      <p:sp>
        <p:nvSpPr>
          <p:cNvPr id="185348" name="Slide Number Placeholder 3">
            <a:extLst>
              <a:ext uri="{FF2B5EF4-FFF2-40B4-BE49-F238E27FC236}">
                <a16:creationId xmlns:a16="http://schemas.microsoft.com/office/drawing/2014/main" id="{2B4A70CA-0725-4D69-87A4-80AEFF17BDB6}"/>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6A7C067-0502-44CE-B2D4-F44F3EDC39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5C2B3613-CAFA-4411-83F9-8880C892ABE1}"/>
              </a:ext>
            </a:extLst>
          </p:cNvPr>
          <p:cNvSpPr>
            <a:spLocks noGrp="1"/>
          </p:cNvSpPr>
          <p:nvPr>
            <p:ph type="body" idx="1"/>
          </p:nvPr>
        </p:nvSpPr>
        <p:spPr/>
        <p:txBody>
          <a:bodyPr>
            <a:noAutofit/>
          </a:bodyPr>
          <a:lstStyle/>
          <a:p>
            <a:pPr eaLnBrk="1" hangingPunct="1">
              <a:spcBef>
                <a:spcPct val="0"/>
              </a:spcBef>
            </a:pPr>
            <a:endParaRPr lang="en-US" altLang="en-US" dirty="0">
              <a:latin typeface="Arial" panose="020B0604020202020204" pitchFamily="34" charset="0"/>
            </a:endParaRPr>
          </a:p>
        </p:txBody>
      </p:sp>
      <p:sp>
        <p:nvSpPr>
          <p:cNvPr id="141315" name="Slide Image Placeholder 4">
            <a:extLst>
              <a:ext uri="{FF2B5EF4-FFF2-40B4-BE49-F238E27FC236}">
                <a16:creationId xmlns:a16="http://schemas.microsoft.com/office/drawing/2014/main" id="{605950C8-ECC2-4CA0-AE1C-AACAC0BB3589}"/>
              </a:ext>
            </a:extLst>
          </p:cNvPr>
          <p:cNvSpPr>
            <a:spLocks noGrp="1" noRot="1" noChangeAspect="1" noChangeArrowheads="1" noTextEdit="1"/>
          </p:cNvSpPr>
          <p:nvPr>
            <p:ph type="sldImg"/>
          </p:nvPr>
        </p:nvSpPr>
        <p:spPr>
          <a:xfrm>
            <a:off x="682625" y="677863"/>
            <a:ext cx="5653088" cy="3181350"/>
          </a:xfr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3F5FBD57-4A6E-4E2A-917B-FBFBFCE87BF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9EA6966-80E3-4CE2-A700-58FA5E53AB28}"/>
              </a:ext>
            </a:extLst>
          </p:cNvPr>
          <p:cNvSpPr>
            <a:spLocks noGrp="1"/>
          </p:cNvSpPr>
          <p:nvPr>
            <p:ph type="body" idx="1"/>
          </p:nvPr>
        </p:nvSpPr>
        <p:spPr/>
        <p:txBody>
          <a:bodyPr/>
          <a:lstStyle/>
          <a:p>
            <a:pPr>
              <a:defRPr/>
            </a:pPr>
            <a:endParaRPr lang="en-US" dirty="0"/>
          </a:p>
        </p:txBody>
      </p:sp>
      <p:sp>
        <p:nvSpPr>
          <p:cNvPr id="145412" name="Slide Number Placeholder 3">
            <a:extLst>
              <a:ext uri="{FF2B5EF4-FFF2-40B4-BE49-F238E27FC236}">
                <a16:creationId xmlns:a16="http://schemas.microsoft.com/office/drawing/2014/main" id="{D652E6CB-78A4-4955-8C4D-F78E27472D9F}"/>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E99D75-A829-4926-8D0E-B3CE6AF79D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7563491-D40F-4251-BBC6-96C3551A7CB8}"/>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C6BFB54-BEFE-4D76-84B9-BA2EFD58BB4D}"/>
              </a:ext>
            </a:extLst>
          </p:cNvPr>
          <p:cNvSpPr>
            <a:spLocks noGrp="1" noChangeArrowheads="1"/>
          </p:cNvSpPr>
          <p:nvPr>
            <p:ph type="body" idx="1"/>
          </p:nvPr>
        </p:nvSpPr>
        <p:spPr>
          <a:noFill/>
        </p:spPr>
        <p:txBody>
          <a:bodyPr/>
          <a:lstStyle/>
          <a:p>
            <a:endParaRPr lang="en-US" altLang="en-US" b="1" dirty="0"/>
          </a:p>
        </p:txBody>
      </p:sp>
      <p:sp>
        <p:nvSpPr>
          <p:cNvPr id="29700" name="Slide Number Placeholder 3">
            <a:extLst>
              <a:ext uri="{FF2B5EF4-FFF2-40B4-BE49-F238E27FC236}">
                <a16:creationId xmlns:a16="http://schemas.microsoft.com/office/drawing/2014/main" id="{E54F5AEB-BA28-4C38-AEE0-352BA60559C6}"/>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F644006-D471-4AC7-93C2-8E0173F276A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720640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12DFD3C-088C-4229-B28D-7ABEF91980CF}"/>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CF81A7ED-91A4-4108-9FF5-699007676DB6}"/>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6185AB"/>
              </a:solidFill>
              <a:effectLst/>
              <a:uLnTx/>
              <a:uFillTx/>
              <a:latin typeface="Arial" panose="020B0604020202020204" pitchFamily="34" charset="0"/>
              <a:ea typeface="ヒラギノ角ゴ Pro W3" pitchFamily="1" charset="-128"/>
              <a:cs typeface="+mn-cs"/>
            </a:endParaRPr>
          </a:p>
          <a:p>
            <a:pPr>
              <a:spcBef>
                <a:spcPct val="0"/>
              </a:spcBef>
            </a:pPr>
            <a:endParaRPr lang="en-US" altLang="en-US" sz="2400" dirty="0">
              <a:solidFill>
                <a:srgbClr val="262673"/>
              </a:solidFill>
              <a:latin typeface="Calibri" panose="020F0502020204030204" pitchFamily="34" charset="0"/>
            </a:endParaRPr>
          </a:p>
          <a:p>
            <a:pPr>
              <a:spcBef>
                <a:spcPct val="0"/>
              </a:spcBef>
            </a:pPr>
            <a:endParaRPr lang="en-US" altLang="en-US" sz="2400" dirty="0">
              <a:solidFill>
                <a:srgbClr val="262673"/>
              </a:solidFill>
              <a:latin typeface="Calibri" panose="020F0502020204030204" pitchFamily="34" charset="0"/>
            </a:endParaRPr>
          </a:p>
        </p:txBody>
      </p:sp>
      <p:sp>
        <p:nvSpPr>
          <p:cNvPr id="80900" name="Slide Number Placeholder 3">
            <a:extLst>
              <a:ext uri="{FF2B5EF4-FFF2-40B4-BE49-F238E27FC236}">
                <a16:creationId xmlns:a16="http://schemas.microsoft.com/office/drawing/2014/main" id="{8DB341C4-DD64-43C7-92DD-5AA3E5BBEE79}"/>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A712557-12AA-4739-8219-7DDFC637A09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charset="-128"/>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55650" indent="-290513">
              <a:spcBef>
                <a:spcPct val="30000"/>
              </a:spcBef>
              <a:defRPr sz="1200">
                <a:solidFill>
                  <a:schemeClr val="tx1"/>
                </a:solidFill>
                <a:latin typeface="Arial" panose="020B0604020202020204" pitchFamily="34" charset="0"/>
                <a:ea typeface="ヒラギノ角ゴ Pro W3" charset="-128"/>
              </a:defRPr>
            </a:lvl2pPr>
            <a:lvl3pPr marL="1163638" indent="-231775">
              <a:spcBef>
                <a:spcPct val="30000"/>
              </a:spcBef>
              <a:defRPr sz="1200">
                <a:solidFill>
                  <a:schemeClr val="tx1"/>
                </a:solidFill>
                <a:latin typeface="Arial" panose="020B0604020202020204" pitchFamily="34" charset="0"/>
                <a:ea typeface="ヒラギノ角ゴ Pro W3" charset="-128"/>
              </a:defRPr>
            </a:lvl3pPr>
            <a:lvl4pPr marL="1630363" indent="-231775">
              <a:spcBef>
                <a:spcPct val="30000"/>
              </a:spcBef>
              <a:defRPr sz="1200">
                <a:solidFill>
                  <a:schemeClr val="tx1"/>
                </a:solidFill>
                <a:latin typeface="Arial" panose="020B0604020202020204" pitchFamily="34" charset="0"/>
                <a:ea typeface="ヒラギノ角ゴ Pro W3" charset="-128"/>
              </a:defRPr>
            </a:lvl4pPr>
            <a:lvl5pPr marL="2095500" indent="-231775">
              <a:spcBef>
                <a:spcPct val="30000"/>
              </a:spcBef>
              <a:defRPr sz="1200">
                <a:solidFill>
                  <a:schemeClr val="tx1"/>
                </a:solidFill>
                <a:latin typeface="Arial" panose="020B0604020202020204" pitchFamily="34" charset="0"/>
                <a:ea typeface="ヒラギノ角ゴ Pro W3" charset="-128"/>
              </a:defRPr>
            </a:lvl5pPr>
            <a:lvl6pPr marL="2552700" indent="-231775"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3009900" indent="-231775"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67100" indent="-231775"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24300" indent="-231775"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144450-AC33-4E78-A109-51A011B3DC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ヒラギノ角ゴ Pro W3" charset="-128"/>
              <a:cs typeface="+mn-cs"/>
            </a:endParaRPr>
          </a:p>
        </p:txBody>
      </p:sp>
    </p:spTree>
    <p:extLst>
      <p:ext uri="{BB962C8B-B14F-4D97-AF65-F5344CB8AC3E}">
        <p14:creationId xmlns:p14="http://schemas.microsoft.com/office/powerpoint/2010/main" val="811344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45C4D7A-7D2E-4CF8-A3A5-B31C7C5BF8C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2175181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altLang="en-US" dirty="0">
              <a:latin typeface="Arial" panose="020B0604020202020204" pitchFamily="34" charset="0"/>
              <a:ea typeface="ヒラギノ角ゴ Pro W3" charset="-128"/>
            </a:endParaRPr>
          </a:p>
        </p:txBody>
      </p:sp>
      <p:sp>
        <p:nvSpPr>
          <p:cNvPr id="727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5D7E13-EBC2-4D3E-B7CE-61C6B1C064D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218431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556A273-95B1-4E5D-A9AE-CA386AD54934}"/>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F5345A4-E6E0-427A-8CA0-E0F7ADE65BA8}"/>
              </a:ext>
            </a:extLst>
          </p:cNvPr>
          <p:cNvSpPr>
            <a:spLocks noGrp="1" noChangeArrowheads="1"/>
          </p:cNvSpPr>
          <p:nvPr>
            <p:ph type="body" idx="1"/>
          </p:nvPr>
        </p:nvSpPr>
        <p:spPr>
          <a:noFill/>
        </p:spPr>
        <p:txBody>
          <a:bodyPr/>
          <a:lstStyle/>
          <a:p>
            <a:endParaRPr lang="en-US" altLang="en-US" dirty="0"/>
          </a:p>
        </p:txBody>
      </p:sp>
      <p:sp>
        <p:nvSpPr>
          <p:cNvPr id="27652" name="Slide Number Placeholder 3">
            <a:extLst>
              <a:ext uri="{FF2B5EF4-FFF2-40B4-BE49-F238E27FC236}">
                <a16:creationId xmlns:a16="http://schemas.microsoft.com/office/drawing/2014/main" id="{F147FFC8-1483-4F3A-AB75-9510B3F6CD8B}"/>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74470C5-CF32-490E-B708-935E0CB472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199203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556A273-95B1-4E5D-A9AE-CA386AD54934}"/>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F5345A4-E6E0-427A-8CA0-E0F7ADE65BA8}"/>
              </a:ext>
            </a:extLst>
          </p:cNvPr>
          <p:cNvSpPr>
            <a:spLocks noGrp="1" noChangeArrowheads="1"/>
          </p:cNvSpPr>
          <p:nvPr>
            <p:ph type="body" idx="1"/>
          </p:nvPr>
        </p:nvSpPr>
        <p:spPr>
          <a:noFill/>
        </p:spPr>
        <p:txBody>
          <a:bodyPr/>
          <a:lstStyle/>
          <a:p>
            <a:endParaRPr lang="en-US" altLang="en-US" dirty="0"/>
          </a:p>
        </p:txBody>
      </p:sp>
      <p:sp>
        <p:nvSpPr>
          <p:cNvPr id="27652" name="Slide Number Placeholder 3">
            <a:extLst>
              <a:ext uri="{FF2B5EF4-FFF2-40B4-BE49-F238E27FC236}">
                <a16:creationId xmlns:a16="http://schemas.microsoft.com/office/drawing/2014/main" id="{F147FFC8-1483-4F3A-AB75-9510B3F6CD8B}"/>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74470C5-CF32-490E-B708-935E0CB472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43002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556A273-95B1-4E5D-A9AE-CA386AD54934}"/>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F5345A4-E6E0-427A-8CA0-E0F7ADE65BA8}"/>
              </a:ext>
            </a:extLst>
          </p:cNvPr>
          <p:cNvSpPr>
            <a:spLocks noGrp="1" noChangeArrowheads="1"/>
          </p:cNvSpPr>
          <p:nvPr>
            <p:ph type="body" idx="1"/>
          </p:nvPr>
        </p:nvSpPr>
        <p:spPr>
          <a:noFill/>
        </p:spPr>
        <p:txBody>
          <a:bodyPr/>
          <a:lstStyle/>
          <a:p>
            <a:endParaRPr lang="en-US" altLang="en-US" dirty="0"/>
          </a:p>
        </p:txBody>
      </p:sp>
      <p:sp>
        <p:nvSpPr>
          <p:cNvPr id="27652" name="Slide Number Placeholder 3">
            <a:extLst>
              <a:ext uri="{FF2B5EF4-FFF2-40B4-BE49-F238E27FC236}">
                <a16:creationId xmlns:a16="http://schemas.microsoft.com/office/drawing/2014/main" id="{F147FFC8-1483-4F3A-AB75-9510B3F6CD8B}"/>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74470C5-CF32-490E-B708-935E0CB472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47186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556A273-95B1-4E5D-A9AE-CA386AD54934}"/>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F5345A4-E6E0-427A-8CA0-E0F7ADE65BA8}"/>
              </a:ext>
            </a:extLst>
          </p:cNvPr>
          <p:cNvSpPr>
            <a:spLocks noGrp="1" noChangeArrowheads="1"/>
          </p:cNvSpPr>
          <p:nvPr>
            <p:ph type="body" idx="1"/>
          </p:nvPr>
        </p:nvSpPr>
        <p:spPr>
          <a:noFill/>
        </p:spPr>
        <p:txBody>
          <a:bodyPr/>
          <a:lstStyle/>
          <a:p>
            <a:endParaRPr lang="en-US" altLang="en-US" dirty="0"/>
          </a:p>
        </p:txBody>
      </p:sp>
      <p:sp>
        <p:nvSpPr>
          <p:cNvPr id="27652" name="Slide Number Placeholder 3">
            <a:extLst>
              <a:ext uri="{FF2B5EF4-FFF2-40B4-BE49-F238E27FC236}">
                <a16:creationId xmlns:a16="http://schemas.microsoft.com/office/drawing/2014/main" id="{F147FFC8-1483-4F3A-AB75-9510B3F6CD8B}"/>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74470C5-CF32-490E-B708-935E0CB472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219597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315;p33:notes">
            <a:extLst>
              <a:ext uri="{FF2B5EF4-FFF2-40B4-BE49-F238E27FC236}">
                <a16:creationId xmlns:a16="http://schemas.microsoft.com/office/drawing/2014/main" id="{0ADF441A-735C-4219-8253-6024672155BD}"/>
              </a:ext>
            </a:extLst>
          </p:cNvPr>
          <p:cNvSpPr txBox="1">
            <a:spLocks noGrp="1" noChangeArrowheads="1"/>
          </p:cNvSpPr>
          <p:nvPr>
            <p:ph type="body" idx="1"/>
          </p:nvPr>
        </p:nvSpPr>
        <p:spPr>
          <a:xfrm>
            <a:off x="935038" y="4416425"/>
            <a:ext cx="5140325" cy="4183063"/>
          </a:xfrm>
          <a:noFill/>
        </p:spPr>
        <p:txBody>
          <a:bodyPr lIns="91425" tIns="91425" rIns="91425" bIns="91425"/>
          <a:lstStyle/>
          <a:p>
            <a:pPr>
              <a:spcBef>
                <a:spcPct val="0"/>
              </a:spcBef>
            </a:pPr>
            <a:endParaRPr lang="en-US" altLang="en-US" dirty="0"/>
          </a:p>
        </p:txBody>
      </p:sp>
      <p:sp>
        <p:nvSpPr>
          <p:cNvPr id="20483" name="Google Shape;316;p33:notes">
            <a:extLst>
              <a:ext uri="{FF2B5EF4-FFF2-40B4-BE49-F238E27FC236}">
                <a16:creationId xmlns:a16="http://schemas.microsoft.com/office/drawing/2014/main" id="{33A31715-1E00-4CF5-B098-A18A489B8CBC}"/>
              </a:ext>
            </a:extLst>
          </p:cNvPr>
          <p:cNvSpPr>
            <a:spLocks noGrp="1" noRot="1" noChangeAspect="1" noTextEdit="1"/>
          </p:cNvSpPr>
          <p:nvPr>
            <p:ph type="sldImg" idx="2"/>
          </p:nvPr>
        </p:nvSpPr>
        <p:spPr>
          <a:xfrm>
            <a:off x="406400" y="696913"/>
            <a:ext cx="6197600" cy="34861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09769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D2DA835-9A09-4CAD-96A3-0E88FC9DF90D}"/>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9A8255E0-E186-4A1A-A093-2D910F2F95E1}"/>
              </a:ext>
            </a:extLst>
          </p:cNvPr>
          <p:cNvSpPr>
            <a:spLocks noGrp="1" noChangeArrowheads="1"/>
          </p:cNvSpPr>
          <p:nvPr>
            <p:ph type="body" idx="1"/>
          </p:nvPr>
        </p:nvSpPr>
        <p:spPr>
          <a:noFill/>
        </p:spPr>
        <p:txBody>
          <a:bodyPr/>
          <a:lstStyle/>
          <a:p>
            <a:endParaRPr lang="en-US" altLang="en-US" dirty="0"/>
          </a:p>
        </p:txBody>
      </p:sp>
      <p:sp>
        <p:nvSpPr>
          <p:cNvPr id="31748" name="Slide Number Placeholder 3">
            <a:extLst>
              <a:ext uri="{FF2B5EF4-FFF2-40B4-BE49-F238E27FC236}">
                <a16:creationId xmlns:a16="http://schemas.microsoft.com/office/drawing/2014/main" id="{EE557BBE-5878-4271-9EBD-5994D7882A28}"/>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63588" indent="-292100">
              <a:defRPr sz="2400">
                <a:solidFill>
                  <a:schemeClr val="tx1"/>
                </a:solidFill>
                <a:latin typeface="Arial" panose="020B0604020202020204" pitchFamily="34" charset="0"/>
                <a:ea typeface="ヒラギノ角ゴ Pro W3" pitchFamily="1" charset="-128"/>
              </a:defRPr>
            </a:lvl2pPr>
            <a:lvl3pPr marL="1173163" indent="-233363">
              <a:defRPr sz="2400">
                <a:solidFill>
                  <a:schemeClr val="tx1"/>
                </a:solidFill>
                <a:latin typeface="Arial" panose="020B0604020202020204" pitchFamily="34" charset="0"/>
                <a:ea typeface="ヒラギノ角ゴ Pro W3" pitchFamily="1" charset="-128"/>
              </a:defRPr>
            </a:lvl3pPr>
            <a:lvl4pPr marL="1644650" indent="-233363">
              <a:defRPr sz="2400">
                <a:solidFill>
                  <a:schemeClr val="tx1"/>
                </a:solidFill>
                <a:latin typeface="Arial" panose="020B0604020202020204" pitchFamily="34" charset="0"/>
                <a:ea typeface="ヒラギノ角ゴ Pro W3" pitchFamily="1" charset="-128"/>
              </a:defRPr>
            </a:lvl4pPr>
            <a:lvl5pPr marL="2114550" indent="-233363">
              <a:defRPr sz="2400">
                <a:solidFill>
                  <a:schemeClr val="tx1"/>
                </a:solidFill>
                <a:latin typeface="Arial" panose="020B0604020202020204" pitchFamily="34" charset="0"/>
                <a:ea typeface="ヒラギノ角ゴ Pro W3" pitchFamily="1"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BBB5AE9-C98A-4B3A-90A0-5F7387155EC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2649298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hitebackPPTCover4">
            <a:extLst>
              <a:ext uri="{FF2B5EF4-FFF2-40B4-BE49-F238E27FC236}">
                <a16:creationId xmlns:a16="http://schemas.microsoft.com/office/drawing/2014/main" id="{DB1E3870-0A66-48D9-9621-E037C3EA2C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F4AAFD91-55D8-4D13-A1E4-21D7DC191DA7}"/>
              </a:ext>
            </a:extLst>
          </p:cNvPr>
          <p:cNvSpPr>
            <a:spLocks noGrp="1" noChangeArrowheads="1"/>
          </p:cNvSpPr>
          <p:nvPr>
            <p:ph type="ctrTitle"/>
          </p:nvPr>
        </p:nvSpPr>
        <p:spPr>
          <a:xfrm>
            <a:off x="914400" y="2286000"/>
            <a:ext cx="10363200" cy="1143000"/>
          </a:xfrm>
        </p:spPr>
        <p:txBody>
          <a:bodyPr/>
          <a:lstStyle>
            <a:lvl1pPr algn="ctr">
              <a:defRPr sz="4000"/>
            </a:lvl1pPr>
          </a:lstStyle>
          <a:p>
            <a:pPr lvl="0"/>
            <a:r>
              <a:rPr lang="en-US" altLang="en-US" noProof="0"/>
              <a:t>Click to edit Master title style</a:t>
            </a:r>
          </a:p>
        </p:txBody>
      </p:sp>
      <p:sp>
        <p:nvSpPr>
          <p:cNvPr id="9219" name="Rectangle 3">
            <a:extLst>
              <a:ext uri="{FF2B5EF4-FFF2-40B4-BE49-F238E27FC236}">
                <a16:creationId xmlns:a16="http://schemas.microsoft.com/office/drawing/2014/main" id="{D55ED77E-A513-40A4-9536-C9423EB50015}"/>
              </a:ext>
            </a:extLst>
          </p:cNvPr>
          <p:cNvSpPr>
            <a:spLocks noGrp="1" noChangeArrowheads="1"/>
          </p:cNvSpPr>
          <p:nvPr>
            <p:ph type="subTitle" idx="1"/>
          </p:nvPr>
        </p:nvSpPr>
        <p:spPr>
          <a:xfrm>
            <a:off x="1828800" y="3886200"/>
            <a:ext cx="8534400" cy="1752600"/>
          </a:xfrm>
        </p:spPr>
        <p:txBody>
          <a:bodyPr/>
          <a:lstStyle>
            <a:lvl1pPr marL="0" indent="0" algn="ctr">
              <a:buFontTx/>
              <a:buNone/>
              <a:defRPr sz="2800"/>
            </a:lvl1pPr>
          </a:lstStyle>
          <a:p>
            <a:pPr lvl="0"/>
            <a:r>
              <a:rPr lang="en-US" altLang="en-US" noProof="0"/>
              <a:t>Click to edit Master subtitle style</a:t>
            </a:r>
          </a:p>
        </p:txBody>
      </p:sp>
      <p:sp>
        <p:nvSpPr>
          <p:cNvPr id="5" name="Slide Number Placeholder 6">
            <a:extLst>
              <a:ext uri="{FF2B5EF4-FFF2-40B4-BE49-F238E27FC236}">
                <a16:creationId xmlns:a16="http://schemas.microsoft.com/office/drawing/2014/main" id="{DCCCE7DA-8E84-4149-8ED8-CF15253531FF}"/>
              </a:ext>
            </a:extLst>
          </p:cNvPr>
          <p:cNvSpPr>
            <a:spLocks noGrp="1" noChangeArrowheads="1"/>
          </p:cNvSpPr>
          <p:nvPr>
            <p:ph type="sldNum" sz="quarter" idx="10"/>
          </p:nvPr>
        </p:nvSpPr>
        <p:spPr/>
        <p:txBody>
          <a:bodyPr/>
          <a:lstStyle>
            <a:lvl1pPr>
              <a:defRPr/>
            </a:lvl1pPr>
          </a:lstStyle>
          <a:p>
            <a:pPr>
              <a:defRPr/>
            </a:pPr>
            <a:fld id="{A336FE84-4588-4C60-BC4C-2874F88489C3}" type="slidenum">
              <a:rPr lang="en-US" altLang="en-US"/>
              <a:pPr>
                <a:defRPr/>
              </a:pPr>
              <a:t>‹#›</a:t>
            </a:fld>
            <a:endParaRPr lang="en-US" altLang="en-US"/>
          </a:p>
        </p:txBody>
      </p:sp>
    </p:spTree>
    <p:extLst>
      <p:ext uri="{BB962C8B-B14F-4D97-AF65-F5344CB8AC3E}">
        <p14:creationId xmlns:p14="http://schemas.microsoft.com/office/powerpoint/2010/main" val="6139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5EDC-F40D-4A8A-B91D-8F0194E25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10E00-4E87-4847-B962-0081F40FA0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89E53F1-C2DE-49EC-BB5D-087906EEFE87}"/>
              </a:ext>
            </a:extLst>
          </p:cNvPr>
          <p:cNvSpPr>
            <a:spLocks noGrp="1" noChangeArrowheads="1"/>
          </p:cNvSpPr>
          <p:nvPr>
            <p:ph type="sldNum" sz="quarter" idx="10"/>
          </p:nvPr>
        </p:nvSpPr>
        <p:spPr>
          <a:ln/>
        </p:spPr>
        <p:txBody>
          <a:bodyPr/>
          <a:lstStyle>
            <a:lvl1pPr>
              <a:defRPr/>
            </a:lvl1pPr>
          </a:lstStyle>
          <a:p>
            <a:pPr>
              <a:defRPr/>
            </a:pPr>
            <a:fld id="{ABF1B0C6-BD0E-4760-A411-194525AE0E9C}"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39512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F040F8-B310-479F-9CD8-C807DA8ABA0B}"/>
              </a:ext>
            </a:extLst>
          </p:cNvPr>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FF80A-D438-4C67-8F15-483478E3A024}"/>
              </a:ext>
            </a:extLst>
          </p:cNvPr>
          <p:cNvSpPr>
            <a:spLocks noGrp="1"/>
          </p:cNvSpPr>
          <p:nvPr>
            <p:ph type="body" orient="vert" idx="1"/>
          </p:nvPr>
        </p:nvSpPr>
        <p:spPr>
          <a:xfrm>
            <a:off x="914400" y="304800"/>
            <a:ext cx="756920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799A735-2C43-44A5-B5D3-CE5B8A486C67}"/>
              </a:ext>
            </a:extLst>
          </p:cNvPr>
          <p:cNvSpPr>
            <a:spLocks noGrp="1" noChangeArrowheads="1"/>
          </p:cNvSpPr>
          <p:nvPr>
            <p:ph type="sldNum" sz="quarter" idx="10"/>
          </p:nvPr>
        </p:nvSpPr>
        <p:spPr>
          <a:ln/>
        </p:spPr>
        <p:txBody>
          <a:bodyPr/>
          <a:lstStyle>
            <a:lvl1pPr>
              <a:defRPr/>
            </a:lvl1pPr>
          </a:lstStyle>
          <a:p>
            <a:pPr>
              <a:defRPr/>
            </a:pPr>
            <a:fld id="{D5696F94-0F02-4206-868E-C80CB80AD41C}"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82795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hitebackPPTCover3">
            <a:extLst>
              <a:ext uri="{FF2B5EF4-FFF2-40B4-BE49-F238E27FC236}">
                <a16:creationId xmlns:a16="http://schemas.microsoft.com/office/drawing/2014/main" id="{CB5299C8-D0DF-47DC-9383-D4CE977858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914400" y="2286000"/>
            <a:ext cx="10363200" cy="1143000"/>
          </a:xfrm>
        </p:spPr>
        <p:txBody>
          <a:bodyPr/>
          <a:lstStyle>
            <a:lvl1pPr algn="ctr">
              <a:defRPr sz="4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828800" y="3886200"/>
            <a:ext cx="8534400" cy="1752600"/>
          </a:xfrm>
        </p:spPr>
        <p:txBody>
          <a:bodyPr/>
          <a:lstStyle>
            <a:lvl1pPr marL="0" indent="0" algn="ctr">
              <a:buFontTx/>
              <a:buNone/>
              <a:defRPr sz="2800"/>
            </a:lvl1pPr>
          </a:lstStyle>
          <a:p>
            <a:pPr lvl="0"/>
            <a:r>
              <a:rPr lang="en-US" altLang="en-US" noProof="0"/>
              <a:t>Click to edit Master subtitle style</a:t>
            </a:r>
          </a:p>
        </p:txBody>
      </p:sp>
      <p:sp>
        <p:nvSpPr>
          <p:cNvPr id="5" name="Slide Number Placeholder 4">
            <a:extLst>
              <a:ext uri="{FF2B5EF4-FFF2-40B4-BE49-F238E27FC236}">
                <a16:creationId xmlns:a16="http://schemas.microsoft.com/office/drawing/2014/main" id="{4C7D6EAE-C5B8-488B-AD49-B5E2966FA4AA}"/>
              </a:ext>
            </a:extLst>
          </p:cNvPr>
          <p:cNvSpPr>
            <a:spLocks noGrp="1" noChangeArrowheads="1"/>
          </p:cNvSpPr>
          <p:nvPr>
            <p:ph type="sldNum" sz="quarter" idx="10"/>
          </p:nvPr>
        </p:nvSpPr>
        <p:spPr/>
        <p:txBody>
          <a:bodyPr/>
          <a:lstStyle>
            <a:lvl1pPr>
              <a:defRPr/>
            </a:lvl1pPr>
          </a:lstStyle>
          <a:p>
            <a:pPr>
              <a:defRPr/>
            </a:pPr>
            <a:fld id="{95152F5A-6595-41D7-8695-ADD2C346175C}" type="slidenum">
              <a:rPr lang="en-US" altLang="en-US"/>
              <a:pPr>
                <a:defRPr/>
              </a:pPr>
              <a:t>‹#›</a:t>
            </a:fld>
            <a:endParaRPr lang="en-US" altLang="en-US"/>
          </a:p>
        </p:txBody>
      </p:sp>
    </p:spTree>
    <p:extLst>
      <p:ext uri="{BB962C8B-B14F-4D97-AF65-F5344CB8AC3E}">
        <p14:creationId xmlns:p14="http://schemas.microsoft.com/office/powerpoint/2010/main" val="238135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BE873F8-450B-4FE6-83EC-8F26DF5EA7D8}"/>
              </a:ext>
            </a:extLst>
          </p:cNvPr>
          <p:cNvSpPr>
            <a:spLocks noGrp="1" noChangeArrowheads="1"/>
          </p:cNvSpPr>
          <p:nvPr>
            <p:ph type="sldNum" sz="quarter" idx="10"/>
          </p:nvPr>
        </p:nvSpPr>
        <p:spPr>
          <a:ln/>
        </p:spPr>
        <p:txBody>
          <a:bodyPr/>
          <a:lstStyle>
            <a:lvl1pPr>
              <a:defRPr/>
            </a:lvl1pPr>
          </a:lstStyle>
          <a:p>
            <a:pPr>
              <a:defRPr/>
            </a:pPr>
            <a:fld id="{F2216398-475A-4691-8200-EC7AEA867CD2}"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75166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6F401FC-7074-4593-A923-7ADC934193BF}"/>
              </a:ext>
            </a:extLst>
          </p:cNvPr>
          <p:cNvSpPr>
            <a:spLocks noGrp="1" noChangeArrowheads="1"/>
          </p:cNvSpPr>
          <p:nvPr>
            <p:ph type="sldNum" sz="quarter" idx="10"/>
          </p:nvPr>
        </p:nvSpPr>
        <p:spPr>
          <a:ln/>
        </p:spPr>
        <p:txBody>
          <a:bodyPr/>
          <a:lstStyle>
            <a:lvl1pPr>
              <a:defRPr/>
            </a:lvl1pPr>
          </a:lstStyle>
          <a:p>
            <a:pPr>
              <a:defRPr/>
            </a:pPr>
            <a:fld id="{1BD2C087-67CE-4272-854C-47A1418CE230}"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03003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003D1EF-3A29-4A38-9233-995867A7EFF7}"/>
              </a:ext>
            </a:extLst>
          </p:cNvPr>
          <p:cNvSpPr>
            <a:spLocks noGrp="1" noChangeArrowheads="1"/>
          </p:cNvSpPr>
          <p:nvPr>
            <p:ph type="sldNum" sz="quarter" idx="10"/>
          </p:nvPr>
        </p:nvSpPr>
        <p:spPr>
          <a:ln/>
        </p:spPr>
        <p:txBody>
          <a:bodyPr/>
          <a:lstStyle>
            <a:lvl1pPr>
              <a:defRPr/>
            </a:lvl1pPr>
          </a:lstStyle>
          <a:p>
            <a:pPr>
              <a:defRPr/>
            </a:pPr>
            <a:fld id="{5CCCEDD9-25A8-4030-8CCA-7FD0849BC97A}"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92314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256CD07-8CF2-4333-B50C-EC67A42CE67A}"/>
              </a:ext>
            </a:extLst>
          </p:cNvPr>
          <p:cNvSpPr>
            <a:spLocks noGrp="1" noChangeArrowheads="1"/>
          </p:cNvSpPr>
          <p:nvPr>
            <p:ph type="sldNum" sz="quarter" idx="10"/>
          </p:nvPr>
        </p:nvSpPr>
        <p:spPr>
          <a:ln/>
        </p:spPr>
        <p:txBody>
          <a:bodyPr/>
          <a:lstStyle>
            <a:lvl1pPr>
              <a:defRPr/>
            </a:lvl1pPr>
          </a:lstStyle>
          <a:p>
            <a:pPr>
              <a:defRPr/>
            </a:pPr>
            <a:fld id="{5223074D-1103-497C-8E2C-A2F9CD97D402}"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84935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E3E1E2B-334D-4707-9467-E4D2943DCFB7}"/>
              </a:ext>
            </a:extLst>
          </p:cNvPr>
          <p:cNvSpPr>
            <a:spLocks noGrp="1" noChangeArrowheads="1"/>
          </p:cNvSpPr>
          <p:nvPr>
            <p:ph type="sldNum" sz="quarter" idx="10"/>
          </p:nvPr>
        </p:nvSpPr>
        <p:spPr>
          <a:ln/>
        </p:spPr>
        <p:txBody>
          <a:bodyPr/>
          <a:lstStyle>
            <a:lvl1pPr>
              <a:defRPr/>
            </a:lvl1pPr>
          </a:lstStyle>
          <a:p>
            <a:pPr>
              <a:defRPr/>
            </a:pPr>
            <a:fld id="{E24F51EF-6F46-43AB-9F2A-13AC87A6C2B8}"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349252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59D142E-69BB-41D8-B342-37D57494E2A6}"/>
              </a:ext>
            </a:extLst>
          </p:cNvPr>
          <p:cNvSpPr>
            <a:spLocks noGrp="1" noChangeArrowheads="1"/>
          </p:cNvSpPr>
          <p:nvPr>
            <p:ph type="sldNum" sz="quarter" idx="10"/>
          </p:nvPr>
        </p:nvSpPr>
        <p:spPr>
          <a:ln/>
        </p:spPr>
        <p:txBody>
          <a:bodyPr/>
          <a:lstStyle>
            <a:lvl1pPr>
              <a:defRPr/>
            </a:lvl1pPr>
          </a:lstStyle>
          <a:p>
            <a:pPr>
              <a:defRPr/>
            </a:pPr>
            <a:fld id="{0F94DADB-B259-4AD1-B8D8-1383F65CD044}"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661715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B220D03E-8028-4C67-85CC-8CB6B7EA85C7}"/>
              </a:ext>
            </a:extLst>
          </p:cNvPr>
          <p:cNvSpPr>
            <a:spLocks noGrp="1" noChangeArrowheads="1"/>
          </p:cNvSpPr>
          <p:nvPr>
            <p:ph type="sldNum" sz="quarter" idx="10"/>
          </p:nvPr>
        </p:nvSpPr>
        <p:spPr>
          <a:ln/>
        </p:spPr>
        <p:txBody>
          <a:bodyPr/>
          <a:lstStyle>
            <a:lvl1pPr>
              <a:defRPr/>
            </a:lvl1pPr>
          </a:lstStyle>
          <a:p>
            <a:pPr>
              <a:defRPr/>
            </a:pPr>
            <a:fld id="{AFBC2590-BEA9-4D5E-AA2D-7B086D2CF06D}"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5991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885C-B2EC-40B2-BF42-B4DD420F2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CEC7D-4CBB-46C9-A6AA-3FAED3B4F1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A39EC38-01DC-4656-A381-FF4048AF764A}"/>
              </a:ext>
            </a:extLst>
          </p:cNvPr>
          <p:cNvSpPr>
            <a:spLocks noGrp="1" noChangeArrowheads="1"/>
          </p:cNvSpPr>
          <p:nvPr>
            <p:ph type="sldNum" sz="quarter" idx="10"/>
          </p:nvPr>
        </p:nvSpPr>
        <p:spPr>
          <a:ln/>
        </p:spPr>
        <p:txBody>
          <a:bodyPr/>
          <a:lstStyle>
            <a:lvl1pPr>
              <a:defRPr/>
            </a:lvl1pPr>
          </a:lstStyle>
          <a:p>
            <a:pPr>
              <a:defRPr/>
            </a:pPr>
            <a:fld id="{61242281-571F-4FFE-8173-05C47236C14B}"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955860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D8F9BD8D-0C8B-42DB-B723-B1CA4FAB95BE}"/>
              </a:ext>
            </a:extLst>
          </p:cNvPr>
          <p:cNvSpPr>
            <a:spLocks noGrp="1" noChangeArrowheads="1"/>
          </p:cNvSpPr>
          <p:nvPr>
            <p:ph type="sldNum" sz="quarter" idx="10"/>
          </p:nvPr>
        </p:nvSpPr>
        <p:spPr>
          <a:ln/>
        </p:spPr>
        <p:txBody>
          <a:bodyPr/>
          <a:lstStyle>
            <a:lvl1pPr>
              <a:defRPr/>
            </a:lvl1pPr>
          </a:lstStyle>
          <a:p>
            <a:pPr>
              <a:defRPr/>
            </a:pPr>
            <a:fld id="{26A4A66B-1F04-4E53-BAA2-A590CA80CC62}"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81179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10E91B1-7274-40D4-B127-2C1D3B927C84}"/>
              </a:ext>
            </a:extLst>
          </p:cNvPr>
          <p:cNvSpPr>
            <a:spLocks noGrp="1" noChangeArrowheads="1"/>
          </p:cNvSpPr>
          <p:nvPr>
            <p:ph type="sldNum" sz="quarter" idx="10"/>
          </p:nvPr>
        </p:nvSpPr>
        <p:spPr>
          <a:ln/>
        </p:spPr>
        <p:txBody>
          <a:bodyPr/>
          <a:lstStyle>
            <a:lvl1pPr>
              <a:defRPr/>
            </a:lvl1pPr>
          </a:lstStyle>
          <a:p>
            <a:pPr>
              <a:defRPr/>
            </a:pPr>
            <a:fld id="{BDE3279D-0958-4AF1-B437-48AB350C8573}"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855264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0951B25-6C39-4639-BCF3-678BF1583B60}"/>
              </a:ext>
            </a:extLst>
          </p:cNvPr>
          <p:cNvSpPr>
            <a:spLocks noGrp="1" noChangeArrowheads="1"/>
          </p:cNvSpPr>
          <p:nvPr>
            <p:ph type="sldNum" sz="quarter" idx="10"/>
          </p:nvPr>
        </p:nvSpPr>
        <p:spPr>
          <a:ln/>
        </p:spPr>
        <p:txBody>
          <a:bodyPr/>
          <a:lstStyle>
            <a:lvl1pPr>
              <a:defRPr/>
            </a:lvl1pPr>
          </a:lstStyle>
          <a:p>
            <a:pPr>
              <a:defRPr/>
            </a:pPr>
            <a:fld id="{40904059-CDA4-4072-BF78-201277AB55FC}"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300357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hitebackPPTCover4">
            <a:extLst>
              <a:ext uri="{FF2B5EF4-FFF2-40B4-BE49-F238E27FC236}">
                <a16:creationId xmlns:a16="http://schemas.microsoft.com/office/drawing/2014/main" id="{37DFF8B9-A175-4F2E-9CE0-01A0E29586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F4AAFD91-55D8-4D13-A1E4-21D7DC191DA7}"/>
              </a:ext>
            </a:extLst>
          </p:cNvPr>
          <p:cNvSpPr>
            <a:spLocks noGrp="1" noChangeArrowheads="1"/>
          </p:cNvSpPr>
          <p:nvPr>
            <p:ph type="ctrTitle"/>
          </p:nvPr>
        </p:nvSpPr>
        <p:spPr>
          <a:xfrm>
            <a:off x="914400" y="2286000"/>
            <a:ext cx="10363200" cy="1143000"/>
          </a:xfrm>
        </p:spPr>
        <p:txBody>
          <a:bodyPr/>
          <a:lstStyle>
            <a:lvl1pPr algn="ctr">
              <a:defRPr sz="4000"/>
            </a:lvl1pPr>
          </a:lstStyle>
          <a:p>
            <a:pPr lvl="0"/>
            <a:r>
              <a:rPr lang="en-US" altLang="en-US" noProof="0"/>
              <a:t>Click to edit Master title style</a:t>
            </a:r>
          </a:p>
        </p:txBody>
      </p:sp>
      <p:sp>
        <p:nvSpPr>
          <p:cNvPr id="9219" name="Rectangle 3">
            <a:extLst>
              <a:ext uri="{FF2B5EF4-FFF2-40B4-BE49-F238E27FC236}">
                <a16:creationId xmlns:a16="http://schemas.microsoft.com/office/drawing/2014/main" id="{D55ED77E-A513-40A4-9536-C9423EB50015}"/>
              </a:ext>
            </a:extLst>
          </p:cNvPr>
          <p:cNvSpPr>
            <a:spLocks noGrp="1" noChangeArrowheads="1"/>
          </p:cNvSpPr>
          <p:nvPr>
            <p:ph type="subTitle" idx="1"/>
          </p:nvPr>
        </p:nvSpPr>
        <p:spPr>
          <a:xfrm>
            <a:off x="1828800" y="3886200"/>
            <a:ext cx="8534400" cy="1752600"/>
          </a:xfrm>
        </p:spPr>
        <p:txBody>
          <a:bodyPr/>
          <a:lstStyle>
            <a:lvl1pPr marL="0" indent="0" algn="ctr">
              <a:buFontTx/>
              <a:buNone/>
              <a:defRPr sz="2800"/>
            </a:lvl1pPr>
          </a:lstStyle>
          <a:p>
            <a:pPr lvl="0"/>
            <a:r>
              <a:rPr lang="en-US" altLang="en-US" noProof="0"/>
              <a:t>Click to edit Master subtitle style</a:t>
            </a:r>
          </a:p>
        </p:txBody>
      </p:sp>
      <p:sp>
        <p:nvSpPr>
          <p:cNvPr id="5" name="Slide Number Placeholder 6">
            <a:extLst>
              <a:ext uri="{FF2B5EF4-FFF2-40B4-BE49-F238E27FC236}">
                <a16:creationId xmlns:a16="http://schemas.microsoft.com/office/drawing/2014/main" id="{09FD116F-8505-471C-B43C-9781FA08E91C}"/>
              </a:ext>
            </a:extLst>
          </p:cNvPr>
          <p:cNvSpPr>
            <a:spLocks noGrp="1" noChangeArrowheads="1"/>
          </p:cNvSpPr>
          <p:nvPr>
            <p:ph type="sldNum" sz="quarter" idx="10"/>
          </p:nvPr>
        </p:nvSpPr>
        <p:spPr/>
        <p:txBody>
          <a:bodyPr/>
          <a:lstStyle>
            <a:lvl1pPr>
              <a:defRPr/>
            </a:lvl1pPr>
          </a:lstStyle>
          <a:p>
            <a:pPr>
              <a:defRPr/>
            </a:pPr>
            <a:fld id="{49A97A3F-5519-47C3-B69C-67508D3A4E30}" type="slidenum">
              <a:rPr lang="en-US" altLang="en-US"/>
              <a:pPr>
                <a:defRPr/>
              </a:pPr>
              <a:t>‹#›</a:t>
            </a:fld>
            <a:endParaRPr lang="en-US" altLang="en-US"/>
          </a:p>
        </p:txBody>
      </p:sp>
    </p:spTree>
    <p:extLst>
      <p:ext uri="{BB962C8B-B14F-4D97-AF65-F5344CB8AC3E}">
        <p14:creationId xmlns:p14="http://schemas.microsoft.com/office/powerpoint/2010/main" val="9898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885C-B2EC-40B2-BF42-B4DD420F2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CEC7D-4CBB-46C9-A6AA-3FAED3B4F1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295E8E7-6C14-4768-A369-22C5F03A97CD}"/>
              </a:ext>
            </a:extLst>
          </p:cNvPr>
          <p:cNvSpPr>
            <a:spLocks noGrp="1" noChangeArrowheads="1"/>
          </p:cNvSpPr>
          <p:nvPr>
            <p:ph type="sldNum" sz="quarter" idx="10"/>
          </p:nvPr>
        </p:nvSpPr>
        <p:spPr>
          <a:ln/>
        </p:spPr>
        <p:txBody>
          <a:bodyPr/>
          <a:lstStyle>
            <a:lvl1pPr>
              <a:defRPr/>
            </a:lvl1pPr>
          </a:lstStyle>
          <a:p>
            <a:pPr>
              <a:defRPr/>
            </a:pPr>
            <a:fld id="{413DAD35-BA11-4CF0-9139-048B7E6B6A62}"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282385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7F61-D3CA-4D61-B449-027302E07E9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68DDC1-299F-48B7-863D-65C762EE9A47}"/>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95313706-414D-4D48-94A0-83770ED31425}"/>
              </a:ext>
            </a:extLst>
          </p:cNvPr>
          <p:cNvSpPr>
            <a:spLocks noGrp="1" noChangeArrowheads="1"/>
          </p:cNvSpPr>
          <p:nvPr>
            <p:ph type="sldNum" sz="quarter" idx="10"/>
          </p:nvPr>
        </p:nvSpPr>
        <p:spPr>
          <a:ln/>
        </p:spPr>
        <p:txBody>
          <a:bodyPr/>
          <a:lstStyle>
            <a:lvl1pPr>
              <a:defRPr/>
            </a:lvl1pPr>
          </a:lstStyle>
          <a:p>
            <a:pPr>
              <a:defRPr/>
            </a:pPr>
            <a:fld id="{E9A2C222-3DE2-46AF-A52E-644B75203998}"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359467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48F0-682D-481A-9901-F2C9E2F7B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7A099-2ACD-44A4-8608-792B5C15FB28}"/>
              </a:ext>
            </a:extLst>
          </p:cNvPr>
          <p:cNvSpPr>
            <a:spLocks noGrp="1"/>
          </p:cNvSpPr>
          <p:nvPr>
            <p:ph sz="half" idx="1"/>
          </p:nvPr>
        </p:nvSpPr>
        <p:spPr>
          <a:xfrm>
            <a:off x="914400" y="1600200"/>
            <a:ext cx="5080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BB383-79B0-4D7C-B5AC-45567F4AA02C}"/>
              </a:ext>
            </a:extLst>
          </p:cNvPr>
          <p:cNvSpPr>
            <a:spLocks noGrp="1"/>
          </p:cNvSpPr>
          <p:nvPr>
            <p:ph sz="half" idx="2"/>
          </p:nvPr>
        </p:nvSpPr>
        <p:spPr>
          <a:xfrm>
            <a:off x="6197600" y="1600200"/>
            <a:ext cx="5080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CF2F93C-217F-410A-B9A3-18B8CDA81B2A}"/>
              </a:ext>
            </a:extLst>
          </p:cNvPr>
          <p:cNvSpPr>
            <a:spLocks noGrp="1" noChangeArrowheads="1"/>
          </p:cNvSpPr>
          <p:nvPr>
            <p:ph type="sldNum" sz="quarter" idx="10"/>
          </p:nvPr>
        </p:nvSpPr>
        <p:spPr>
          <a:ln/>
        </p:spPr>
        <p:txBody>
          <a:bodyPr/>
          <a:lstStyle>
            <a:lvl1pPr>
              <a:defRPr/>
            </a:lvl1pPr>
          </a:lstStyle>
          <a:p>
            <a:pPr>
              <a:defRPr/>
            </a:pPr>
            <a:fld id="{76A4A581-88C4-4603-BFBC-62CA46E4ECA4}"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76006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457E-333A-429B-B620-6BBF3B111A0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0E3F80-DE7C-4E5A-9617-895CE9D37D4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41E4AA-4460-4677-84B0-CB2FF81FD505}"/>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6089FB-F19A-46B8-A3D0-0ABDE152BF7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34DA15-ED89-4609-A205-91B26D7CC11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5D03E67-77C4-453F-8B82-411750E12A02}"/>
              </a:ext>
            </a:extLst>
          </p:cNvPr>
          <p:cNvSpPr>
            <a:spLocks noGrp="1" noChangeArrowheads="1"/>
          </p:cNvSpPr>
          <p:nvPr>
            <p:ph type="sldNum" sz="quarter" idx="10"/>
          </p:nvPr>
        </p:nvSpPr>
        <p:spPr>
          <a:ln/>
        </p:spPr>
        <p:txBody>
          <a:bodyPr/>
          <a:lstStyle>
            <a:lvl1pPr>
              <a:defRPr/>
            </a:lvl1pPr>
          </a:lstStyle>
          <a:p>
            <a:pPr>
              <a:defRPr/>
            </a:pPr>
            <a:fld id="{12994BFA-402D-4771-8938-26F80BCBDA96}"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10605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9715-57A8-43D6-ABA6-D050645020EF}"/>
              </a:ext>
            </a:extLst>
          </p:cNvPr>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57F3F03E-2B15-4E01-B8A8-7E1FEB812805}"/>
              </a:ext>
            </a:extLst>
          </p:cNvPr>
          <p:cNvSpPr>
            <a:spLocks noGrp="1" noChangeArrowheads="1"/>
          </p:cNvSpPr>
          <p:nvPr>
            <p:ph type="sldNum" sz="quarter" idx="10"/>
          </p:nvPr>
        </p:nvSpPr>
        <p:spPr>
          <a:ln/>
        </p:spPr>
        <p:txBody>
          <a:bodyPr/>
          <a:lstStyle>
            <a:lvl1pPr>
              <a:defRPr/>
            </a:lvl1pPr>
          </a:lstStyle>
          <a:p>
            <a:pPr>
              <a:defRPr/>
            </a:pPr>
            <a:fld id="{C90136D9-E3D7-4A54-B831-BCA01EFBD791}"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982298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49FDC71-490D-45C3-8B67-A8C466037B20}"/>
              </a:ext>
            </a:extLst>
          </p:cNvPr>
          <p:cNvSpPr>
            <a:spLocks noGrp="1" noChangeArrowheads="1"/>
          </p:cNvSpPr>
          <p:nvPr>
            <p:ph type="sldNum" sz="quarter" idx="10"/>
          </p:nvPr>
        </p:nvSpPr>
        <p:spPr>
          <a:ln/>
        </p:spPr>
        <p:txBody>
          <a:bodyPr/>
          <a:lstStyle>
            <a:lvl1pPr>
              <a:defRPr/>
            </a:lvl1pPr>
          </a:lstStyle>
          <a:p>
            <a:pPr>
              <a:defRPr/>
            </a:pPr>
            <a:fld id="{77A80E9E-6FDF-4830-981A-95B94CC7C756}"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7792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7F61-D3CA-4D61-B449-027302E07E9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68DDC1-299F-48B7-863D-65C762EE9A47}"/>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F044E8B1-FCD5-42C5-A5F9-724B99869A23}"/>
              </a:ext>
            </a:extLst>
          </p:cNvPr>
          <p:cNvSpPr>
            <a:spLocks noGrp="1" noChangeArrowheads="1"/>
          </p:cNvSpPr>
          <p:nvPr>
            <p:ph type="sldNum" sz="quarter" idx="10"/>
          </p:nvPr>
        </p:nvSpPr>
        <p:spPr>
          <a:ln/>
        </p:spPr>
        <p:txBody>
          <a:bodyPr/>
          <a:lstStyle>
            <a:lvl1pPr>
              <a:defRPr/>
            </a:lvl1pPr>
          </a:lstStyle>
          <a:p>
            <a:pPr>
              <a:defRPr/>
            </a:pPr>
            <a:fld id="{E3B560F7-16C8-4B39-A7D2-A9E618F508B5}"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733104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9DF2-537A-4494-9677-AFD3E424877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735F20-A27C-47D7-B112-E16D23BE142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C144C-9F73-4F63-B9E1-4495B3AF287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14A67723-DDD5-4523-BAF7-6C432F301910}"/>
              </a:ext>
            </a:extLst>
          </p:cNvPr>
          <p:cNvSpPr>
            <a:spLocks noGrp="1" noChangeArrowheads="1"/>
          </p:cNvSpPr>
          <p:nvPr>
            <p:ph type="sldNum" sz="quarter" idx="10"/>
          </p:nvPr>
        </p:nvSpPr>
        <p:spPr>
          <a:ln/>
        </p:spPr>
        <p:txBody>
          <a:bodyPr/>
          <a:lstStyle>
            <a:lvl1pPr>
              <a:defRPr/>
            </a:lvl1pPr>
          </a:lstStyle>
          <a:p>
            <a:pPr>
              <a:defRPr/>
            </a:pPr>
            <a:fld id="{2406CE71-FF8E-4971-A2DB-873A84DEA396}"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209295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579D-A350-442A-A73F-9CE8992854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071AD-5B27-4F0D-96E5-42AD2CE17B8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6D8EEC88-1655-430B-8187-C17E569FE9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E4C117A4-7502-408D-A276-FA62A4215DC9}"/>
              </a:ext>
            </a:extLst>
          </p:cNvPr>
          <p:cNvSpPr>
            <a:spLocks noGrp="1" noChangeArrowheads="1"/>
          </p:cNvSpPr>
          <p:nvPr>
            <p:ph type="sldNum" sz="quarter" idx="10"/>
          </p:nvPr>
        </p:nvSpPr>
        <p:spPr>
          <a:ln/>
        </p:spPr>
        <p:txBody>
          <a:bodyPr/>
          <a:lstStyle>
            <a:lvl1pPr>
              <a:defRPr/>
            </a:lvl1pPr>
          </a:lstStyle>
          <a:p>
            <a:pPr>
              <a:defRPr/>
            </a:pPr>
            <a:fld id="{A58CB73C-D795-4505-B3DE-C5E8F7A7D98B}"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065186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5EDC-F40D-4A8A-B91D-8F0194E25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10E00-4E87-4847-B962-0081F40FA0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8AD63BB-8DD3-4519-8AE3-F720C04D55FE}"/>
              </a:ext>
            </a:extLst>
          </p:cNvPr>
          <p:cNvSpPr>
            <a:spLocks noGrp="1" noChangeArrowheads="1"/>
          </p:cNvSpPr>
          <p:nvPr>
            <p:ph type="sldNum" sz="quarter" idx="10"/>
          </p:nvPr>
        </p:nvSpPr>
        <p:spPr>
          <a:ln/>
        </p:spPr>
        <p:txBody>
          <a:bodyPr/>
          <a:lstStyle>
            <a:lvl1pPr>
              <a:defRPr/>
            </a:lvl1pPr>
          </a:lstStyle>
          <a:p>
            <a:pPr>
              <a:defRPr/>
            </a:pPr>
            <a:fld id="{12F1C01F-87AA-4F84-9601-77DCA4DC906A}"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627882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F040F8-B310-479F-9CD8-C807DA8ABA0B}"/>
              </a:ext>
            </a:extLst>
          </p:cNvPr>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FF80A-D438-4C67-8F15-483478E3A024}"/>
              </a:ext>
            </a:extLst>
          </p:cNvPr>
          <p:cNvSpPr>
            <a:spLocks noGrp="1"/>
          </p:cNvSpPr>
          <p:nvPr>
            <p:ph type="body" orient="vert" idx="1"/>
          </p:nvPr>
        </p:nvSpPr>
        <p:spPr>
          <a:xfrm>
            <a:off x="914400" y="304800"/>
            <a:ext cx="756920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15C7210-7F10-4748-AA61-753C16214687}"/>
              </a:ext>
            </a:extLst>
          </p:cNvPr>
          <p:cNvSpPr>
            <a:spLocks noGrp="1" noChangeArrowheads="1"/>
          </p:cNvSpPr>
          <p:nvPr>
            <p:ph type="sldNum" sz="quarter" idx="10"/>
          </p:nvPr>
        </p:nvSpPr>
        <p:spPr>
          <a:ln/>
        </p:spPr>
        <p:txBody>
          <a:bodyPr/>
          <a:lstStyle>
            <a:lvl1pPr>
              <a:defRPr/>
            </a:lvl1pPr>
          </a:lstStyle>
          <a:p>
            <a:pPr>
              <a:defRPr/>
            </a:pPr>
            <a:fld id="{B5BA731C-4CA0-4CB0-B2CB-AA0C940F060F}"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001431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hitebackPPTCover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914400" y="2286000"/>
            <a:ext cx="10363200" cy="1143000"/>
          </a:xfrm>
        </p:spPr>
        <p:txBody>
          <a:bodyPr/>
          <a:lstStyle>
            <a:lvl1pPr algn="ctr">
              <a:defRPr sz="4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828800" y="3886200"/>
            <a:ext cx="8534400" cy="1752600"/>
          </a:xfrm>
        </p:spPr>
        <p:txBody>
          <a:bodyPr/>
          <a:lstStyle>
            <a:lvl1pPr marL="0" indent="0" algn="ctr">
              <a:buFontTx/>
              <a:buNone/>
              <a:defRPr sz="2800"/>
            </a:lvl1pPr>
          </a:lstStyle>
          <a:p>
            <a:pPr lvl="0"/>
            <a:r>
              <a:rPr lang="en-US" altLang="en-US" noProof="0"/>
              <a:t>Click to edit Master subtitle style</a:t>
            </a:r>
          </a:p>
        </p:txBody>
      </p:sp>
      <p:sp>
        <p:nvSpPr>
          <p:cNvPr id="5" name="Rectangle 4"/>
          <p:cNvSpPr>
            <a:spLocks noGrp="1" noChangeArrowheads="1"/>
          </p:cNvSpPr>
          <p:nvPr>
            <p:ph type="sldNum" sz="quarter" idx="10"/>
          </p:nvPr>
        </p:nvSpPr>
        <p:spPr/>
        <p:txBody>
          <a:bodyPr/>
          <a:lstStyle>
            <a:lvl1pPr>
              <a:defRPr/>
            </a:lvl1pPr>
          </a:lstStyle>
          <a:p>
            <a:pPr>
              <a:defRPr/>
            </a:pPr>
            <a:fld id="{CBA3B926-85BC-47ED-8F59-6E8EC51C95FF}" type="slidenum">
              <a:rPr lang="en-US" altLang="en-US"/>
              <a:pPr>
                <a:defRPr/>
              </a:pPr>
              <a:t>‹#›</a:t>
            </a:fld>
            <a:endParaRPr lang="en-US" altLang="en-US" dirty="0"/>
          </a:p>
        </p:txBody>
      </p:sp>
    </p:spTree>
    <p:extLst>
      <p:ext uri="{BB962C8B-B14F-4D97-AF65-F5344CB8AC3E}">
        <p14:creationId xmlns:p14="http://schemas.microsoft.com/office/powerpoint/2010/main" val="38194222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AEC6C47-E816-4495-930A-7DCD40055ACA}"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892694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903D100-C6C6-4436-88A3-4630E67EC214}"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2889773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EE80493-2186-4065-9132-0D6DF84E912C}"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9314126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9BFEA10-F432-460E-84F1-3BA2B8F07F00}"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2716051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A18E1D4-8403-4ABE-B148-111A5BDC499C}"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969962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48F0-682D-481A-9901-F2C9E2F7B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7A099-2ACD-44A4-8608-792B5C15FB28}"/>
              </a:ext>
            </a:extLst>
          </p:cNvPr>
          <p:cNvSpPr>
            <a:spLocks noGrp="1"/>
          </p:cNvSpPr>
          <p:nvPr>
            <p:ph sz="half" idx="1"/>
          </p:nvPr>
        </p:nvSpPr>
        <p:spPr>
          <a:xfrm>
            <a:off x="914400" y="1600200"/>
            <a:ext cx="5080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BB383-79B0-4D7C-B5AC-45567F4AA02C}"/>
              </a:ext>
            </a:extLst>
          </p:cNvPr>
          <p:cNvSpPr>
            <a:spLocks noGrp="1"/>
          </p:cNvSpPr>
          <p:nvPr>
            <p:ph sz="half" idx="2"/>
          </p:nvPr>
        </p:nvSpPr>
        <p:spPr>
          <a:xfrm>
            <a:off x="6197600" y="1600200"/>
            <a:ext cx="5080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FF42089-D03A-48F0-AE41-6D589EE6C6F5}"/>
              </a:ext>
            </a:extLst>
          </p:cNvPr>
          <p:cNvSpPr>
            <a:spLocks noGrp="1" noChangeArrowheads="1"/>
          </p:cNvSpPr>
          <p:nvPr>
            <p:ph type="sldNum" sz="quarter" idx="10"/>
          </p:nvPr>
        </p:nvSpPr>
        <p:spPr>
          <a:ln/>
        </p:spPr>
        <p:txBody>
          <a:bodyPr/>
          <a:lstStyle>
            <a:lvl1pPr>
              <a:defRPr/>
            </a:lvl1pPr>
          </a:lstStyle>
          <a:p>
            <a:pPr>
              <a:defRPr/>
            </a:pPr>
            <a:fld id="{D6919679-4E2F-488A-9453-77ABACEB3E87}"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473033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097B2F1-30C4-4A6D-B278-842BECA048D7}"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9396499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90B22B-C70F-426F-8D68-146C74EF75AA}"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232597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65BDCE-8CAE-4786-8533-67526D9E90C3}"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0314930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C34C02C-2358-447D-9106-328B3EE56464}"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670535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61F6FF7-E4CA-4105-9492-9078B6DEACC7}"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2967906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hitebackPPTCover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914400" y="2286000"/>
            <a:ext cx="10363200" cy="1143000"/>
          </a:xfrm>
        </p:spPr>
        <p:txBody>
          <a:bodyPr/>
          <a:lstStyle>
            <a:lvl1pPr algn="ctr">
              <a:defRPr sz="3000"/>
            </a:lvl1pPr>
          </a:lstStyle>
          <a:p>
            <a:r>
              <a:rPr lang="en-US"/>
              <a:t>Click to edit Master title style</a:t>
            </a:r>
          </a:p>
        </p:txBody>
      </p:sp>
      <p:sp>
        <p:nvSpPr>
          <p:cNvPr id="9219" name="Rectangle 3"/>
          <p:cNvSpPr>
            <a:spLocks noGrp="1" noChangeArrowheads="1"/>
          </p:cNvSpPr>
          <p:nvPr>
            <p:ph type="subTitle" idx="1"/>
          </p:nvPr>
        </p:nvSpPr>
        <p:spPr>
          <a:xfrm>
            <a:off x="1828800" y="3886200"/>
            <a:ext cx="8534400" cy="1752600"/>
          </a:xfrm>
        </p:spPr>
        <p:txBody>
          <a:bodyPr/>
          <a:lstStyle>
            <a:lvl1pPr marL="0" indent="0" algn="ctr">
              <a:buFontTx/>
              <a:buNone/>
              <a:defRPr sz="2100"/>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lvl1pPr>
          </a:lstStyle>
          <a:p>
            <a:pPr>
              <a:defRPr/>
            </a:pPr>
            <a:fld id="{9CD1986C-B47C-4A8C-98D9-D943F877959C}" type="slidenum">
              <a:rPr lang="en-US" altLang="en-US"/>
              <a:pPr>
                <a:defRPr/>
              </a:pPr>
              <a:t>‹#›</a:t>
            </a:fld>
            <a:endParaRPr lang="en-US" altLang="en-US" dirty="0"/>
          </a:p>
        </p:txBody>
      </p:sp>
    </p:spTree>
    <p:extLst>
      <p:ext uri="{BB962C8B-B14F-4D97-AF65-F5344CB8AC3E}">
        <p14:creationId xmlns:p14="http://schemas.microsoft.com/office/powerpoint/2010/main" val="2298231858"/>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pPr>
              <a:defRPr/>
            </a:pPr>
            <a:fld id="{0CA6A707-8D07-46F7-A00F-06D3ACF6BA46}"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494875295"/>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8F5AAFE-27DD-4A51-9073-1C54B4B520D9}"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719297003"/>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B08AC2E4-B45D-4506-8E37-D70977E343F0}"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791839623"/>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533A6827-F979-46E4-93A3-B77301ECA862}"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27507448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457E-333A-429B-B620-6BBF3B111A0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0E3F80-DE7C-4E5A-9617-895CE9D37D4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41E4AA-4460-4677-84B0-CB2FF81FD505}"/>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6089FB-F19A-46B8-A3D0-0ABDE152BF7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34DA15-ED89-4609-A205-91B26D7CC11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EC2FBA1-6FF2-4DB4-AFF3-FA467F26CA79}"/>
              </a:ext>
            </a:extLst>
          </p:cNvPr>
          <p:cNvSpPr>
            <a:spLocks noGrp="1" noChangeArrowheads="1"/>
          </p:cNvSpPr>
          <p:nvPr>
            <p:ph type="sldNum" sz="quarter" idx="10"/>
          </p:nvPr>
        </p:nvSpPr>
        <p:spPr>
          <a:ln/>
        </p:spPr>
        <p:txBody>
          <a:bodyPr/>
          <a:lstStyle>
            <a:lvl1pPr>
              <a:defRPr/>
            </a:lvl1pPr>
          </a:lstStyle>
          <a:p>
            <a:pPr>
              <a:defRPr/>
            </a:pPr>
            <a:fld id="{5D2CF192-A175-4DED-94D0-C82FBEE4763C}"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651168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B0D9F0B4-2CA9-4BA0-8057-A9E374563177}"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944421510"/>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F057C315-D85A-418A-8B39-F2D07314DB7C}"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389879232"/>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4954E48-A21F-49F8-839D-3CCD631BDAC5}"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730326694"/>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4851285-4C17-49F6-9C0A-D6718EEC79C6}"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109799363"/>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87F8AB9A-0AD2-445B-8E05-79E5353CAA86}"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013743866"/>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DED4B5F-28DC-490C-AEDD-BE2FD3C1F7ED}"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552201628"/>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hitebackPPTCover3">
            <a:extLst>
              <a:ext uri="{FF2B5EF4-FFF2-40B4-BE49-F238E27FC236}">
                <a16:creationId xmlns:a16="http://schemas.microsoft.com/office/drawing/2014/main" id="{60A50718-E19C-4322-A787-DC7DF90D0F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914400" y="2286000"/>
            <a:ext cx="10363200" cy="1143000"/>
          </a:xfrm>
        </p:spPr>
        <p:txBody>
          <a:bodyPr/>
          <a:lstStyle>
            <a:lvl1pPr algn="ctr">
              <a:defRPr sz="4000"/>
            </a:lvl1pPr>
          </a:lstStyle>
          <a:p>
            <a:r>
              <a:rPr lang="en-US"/>
              <a:t>Click to edit Master title style</a:t>
            </a:r>
          </a:p>
        </p:txBody>
      </p:sp>
      <p:sp>
        <p:nvSpPr>
          <p:cNvPr id="9219" name="Rectangle 3"/>
          <p:cNvSpPr>
            <a:spLocks noGrp="1" noChangeArrowheads="1"/>
          </p:cNvSpPr>
          <p:nvPr>
            <p:ph type="subTitle" idx="1"/>
          </p:nvPr>
        </p:nvSpPr>
        <p:spPr>
          <a:xfrm>
            <a:off x="1828800" y="3886200"/>
            <a:ext cx="8534400" cy="1752600"/>
          </a:xfrm>
        </p:spPr>
        <p:txBody>
          <a:bodyPr/>
          <a:lstStyle>
            <a:lvl1pPr marL="0" indent="0" algn="ctr">
              <a:buFontTx/>
              <a:buNone/>
              <a:defRPr sz="2800"/>
            </a:lvl1pPr>
          </a:lstStyle>
          <a:p>
            <a:r>
              <a:rPr lang="en-US"/>
              <a:t>Click to edit Master subtitle style</a:t>
            </a:r>
          </a:p>
        </p:txBody>
      </p:sp>
      <p:sp>
        <p:nvSpPr>
          <p:cNvPr id="5" name="Slide Number Placeholder 6">
            <a:extLst>
              <a:ext uri="{FF2B5EF4-FFF2-40B4-BE49-F238E27FC236}">
                <a16:creationId xmlns:a16="http://schemas.microsoft.com/office/drawing/2014/main" id="{6A7571C6-1665-4453-B227-BDD863346E07}"/>
              </a:ext>
            </a:extLst>
          </p:cNvPr>
          <p:cNvSpPr>
            <a:spLocks noGrp="1" noChangeArrowheads="1"/>
          </p:cNvSpPr>
          <p:nvPr>
            <p:ph type="sldNum" sz="quarter" idx="10"/>
          </p:nvPr>
        </p:nvSpPr>
        <p:spPr/>
        <p:txBody>
          <a:bodyPr/>
          <a:lstStyle>
            <a:lvl1pPr>
              <a:defRPr/>
            </a:lvl1pPr>
          </a:lstStyle>
          <a:p>
            <a:pPr>
              <a:defRPr/>
            </a:pPr>
            <a:fld id="{0CE1D2F6-3D7C-4EDA-9337-7351062D3527}" type="slidenum">
              <a:rPr lang="en-US" altLang="en-US"/>
              <a:pPr>
                <a:defRPr/>
              </a:pPr>
              <a:t>‹#›</a:t>
            </a:fld>
            <a:endParaRPr lang="en-US" altLang="en-US" dirty="0"/>
          </a:p>
        </p:txBody>
      </p:sp>
    </p:spTree>
    <p:extLst>
      <p:ext uri="{BB962C8B-B14F-4D97-AF65-F5344CB8AC3E}">
        <p14:creationId xmlns:p14="http://schemas.microsoft.com/office/powerpoint/2010/main" val="79886771"/>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95FD849-BCBD-488E-BE78-9D0750A04545}"/>
              </a:ext>
            </a:extLst>
          </p:cNvPr>
          <p:cNvSpPr>
            <a:spLocks noGrp="1"/>
          </p:cNvSpPr>
          <p:nvPr>
            <p:ph type="sldNum" sz="quarter" idx="10"/>
          </p:nvPr>
        </p:nvSpPr>
        <p:spPr/>
        <p:txBody>
          <a:bodyPr/>
          <a:lstStyle>
            <a:lvl1pPr>
              <a:defRPr/>
            </a:lvl1pPr>
          </a:lstStyle>
          <a:p>
            <a:pPr>
              <a:defRPr/>
            </a:pPr>
            <a:fld id="{559FCF4E-9865-4806-B620-3F27019F4CBE}"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427719659"/>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995E0D87-4CA8-4870-84D9-58D2AE310635}"/>
              </a:ext>
            </a:extLst>
          </p:cNvPr>
          <p:cNvSpPr>
            <a:spLocks noGrp="1"/>
          </p:cNvSpPr>
          <p:nvPr>
            <p:ph type="sldNum" sz="quarter" idx="10"/>
          </p:nvPr>
        </p:nvSpPr>
        <p:spPr/>
        <p:txBody>
          <a:bodyPr/>
          <a:lstStyle>
            <a:lvl1pPr>
              <a:defRPr/>
            </a:lvl1pPr>
          </a:lstStyle>
          <a:p>
            <a:pPr>
              <a:defRPr/>
            </a:pPr>
            <a:fld id="{82604E38-16FF-4D34-99CB-585C3FDD48F6}"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00989852"/>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A822E1A-9ECC-4362-973C-A03276562C95}"/>
              </a:ext>
            </a:extLst>
          </p:cNvPr>
          <p:cNvSpPr>
            <a:spLocks noGrp="1"/>
          </p:cNvSpPr>
          <p:nvPr>
            <p:ph type="sldNum" sz="quarter" idx="10"/>
          </p:nvPr>
        </p:nvSpPr>
        <p:spPr/>
        <p:txBody>
          <a:bodyPr/>
          <a:lstStyle>
            <a:lvl1pPr>
              <a:defRPr/>
            </a:lvl1pPr>
          </a:lstStyle>
          <a:p>
            <a:pPr>
              <a:defRPr/>
            </a:pPr>
            <a:fld id="{CF70A675-59F1-4D8A-92A3-2256B3E392EB}"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6833099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9715-57A8-43D6-ABA6-D050645020EF}"/>
              </a:ext>
            </a:extLst>
          </p:cNvPr>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CF3CC4D-A8B9-4F8C-B7B1-C00D533358C1}"/>
              </a:ext>
            </a:extLst>
          </p:cNvPr>
          <p:cNvSpPr>
            <a:spLocks noGrp="1" noChangeArrowheads="1"/>
          </p:cNvSpPr>
          <p:nvPr>
            <p:ph type="sldNum" sz="quarter" idx="10"/>
          </p:nvPr>
        </p:nvSpPr>
        <p:spPr>
          <a:ln/>
        </p:spPr>
        <p:txBody>
          <a:bodyPr/>
          <a:lstStyle>
            <a:lvl1pPr>
              <a:defRPr/>
            </a:lvl1pPr>
          </a:lstStyle>
          <a:p>
            <a:pPr>
              <a:defRPr/>
            </a:pPr>
            <a:fld id="{61689F41-E933-48CF-B1A4-B6A320480987}"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327343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586E368-D6AD-46ED-8C45-47AF8A47D278}"/>
              </a:ext>
            </a:extLst>
          </p:cNvPr>
          <p:cNvSpPr>
            <a:spLocks noGrp="1"/>
          </p:cNvSpPr>
          <p:nvPr>
            <p:ph type="sldNum" sz="quarter" idx="10"/>
          </p:nvPr>
        </p:nvSpPr>
        <p:spPr/>
        <p:txBody>
          <a:bodyPr/>
          <a:lstStyle>
            <a:lvl1pPr>
              <a:defRPr/>
            </a:lvl1pPr>
          </a:lstStyle>
          <a:p>
            <a:pPr>
              <a:defRPr/>
            </a:pPr>
            <a:fld id="{56F55701-AC40-4DB7-896B-5FA2C423654D}"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014424224"/>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701BE38-9B04-4156-8B20-2102ACF10C4F}"/>
              </a:ext>
            </a:extLst>
          </p:cNvPr>
          <p:cNvSpPr>
            <a:spLocks noGrp="1"/>
          </p:cNvSpPr>
          <p:nvPr>
            <p:ph type="sldNum" sz="quarter" idx="10"/>
          </p:nvPr>
        </p:nvSpPr>
        <p:spPr/>
        <p:txBody>
          <a:bodyPr/>
          <a:lstStyle>
            <a:lvl1pPr>
              <a:defRPr/>
            </a:lvl1pPr>
          </a:lstStyle>
          <a:p>
            <a:pPr>
              <a:defRPr/>
            </a:pPr>
            <a:fld id="{15E4DA41-E5E9-4A54-B65A-3EB0A3C56728}"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360178639"/>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E987A1-E4B7-4C23-B569-261E6C60ECDC}"/>
              </a:ext>
            </a:extLst>
          </p:cNvPr>
          <p:cNvSpPr>
            <a:spLocks noGrp="1"/>
          </p:cNvSpPr>
          <p:nvPr>
            <p:ph type="sldNum" sz="quarter" idx="10"/>
          </p:nvPr>
        </p:nvSpPr>
        <p:spPr/>
        <p:txBody>
          <a:bodyPr/>
          <a:lstStyle>
            <a:lvl1pPr>
              <a:defRPr/>
            </a:lvl1pPr>
          </a:lstStyle>
          <a:p>
            <a:pPr>
              <a:defRPr/>
            </a:pPr>
            <a:fld id="{184FD027-86DC-4840-B41B-39F129EE1E2C}"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84161791"/>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33329C5-C4E0-4F0A-9DCE-709AA784B8F6}"/>
              </a:ext>
            </a:extLst>
          </p:cNvPr>
          <p:cNvSpPr>
            <a:spLocks noGrp="1"/>
          </p:cNvSpPr>
          <p:nvPr>
            <p:ph type="sldNum" sz="quarter" idx="10"/>
          </p:nvPr>
        </p:nvSpPr>
        <p:spPr/>
        <p:txBody>
          <a:bodyPr/>
          <a:lstStyle>
            <a:lvl1pPr>
              <a:defRPr/>
            </a:lvl1pPr>
          </a:lstStyle>
          <a:p>
            <a:pPr>
              <a:defRPr/>
            </a:pPr>
            <a:fld id="{05170C40-C3F2-432C-B6BD-ECD6FF49AC0B}"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534642072"/>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D50CACA1-6AAE-4466-91C4-A497DF48D0EE}"/>
              </a:ext>
            </a:extLst>
          </p:cNvPr>
          <p:cNvSpPr>
            <a:spLocks noGrp="1"/>
          </p:cNvSpPr>
          <p:nvPr>
            <p:ph type="sldNum" sz="quarter" idx="10"/>
          </p:nvPr>
        </p:nvSpPr>
        <p:spPr/>
        <p:txBody>
          <a:bodyPr/>
          <a:lstStyle>
            <a:lvl1pPr>
              <a:defRPr/>
            </a:lvl1pPr>
          </a:lstStyle>
          <a:p>
            <a:pPr>
              <a:defRPr/>
            </a:pPr>
            <a:fld id="{8611B2AF-A7CB-45E1-974C-423A83B1AA10}"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148182189"/>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A78495B-5344-449F-AA1A-921B99E81E3F}"/>
              </a:ext>
            </a:extLst>
          </p:cNvPr>
          <p:cNvSpPr>
            <a:spLocks noGrp="1"/>
          </p:cNvSpPr>
          <p:nvPr>
            <p:ph type="sldNum" sz="quarter" idx="10"/>
          </p:nvPr>
        </p:nvSpPr>
        <p:spPr/>
        <p:txBody>
          <a:bodyPr/>
          <a:lstStyle>
            <a:lvl1pPr>
              <a:defRPr/>
            </a:lvl1pPr>
          </a:lstStyle>
          <a:p>
            <a:pPr>
              <a:defRPr/>
            </a:pPr>
            <a:fld id="{AF729A7A-70BA-4406-9284-79321E2C0804}"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137681153"/>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61EA43C-7D1E-442E-B22A-0AE86DAEBCAD}"/>
              </a:ext>
            </a:extLst>
          </p:cNvPr>
          <p:cNvSpPr>
            <a:spLocks noGrp="1"/>
          </p:cNvSpPr>
          <p:nvPr>
            <p:ph type="sldNum" sz="quarter" idx="10"/>
          </p:nvPr>
        </p:nvSpPr>
        <p:spPr/>
        <p:txBody>
          <a:bodyPr/>
          <a:lstStyle>
            <a:lvl1pPr>
              <a:defRPr/>
            </a:lvl1pPr>
          </a:lstStyle>
          <a:p>
            <a:pPr>
              <a:defRPr/>
            </a:pPr>
            <a:fld id="{E6219015-2877-4CBA-881C-CD7BB95C3B2E}"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59401178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E25A3D9-E081-48F4-B392-B0F319BA1EBB}"/>
              </a:ext>
            </a:extLst>
          </p:cNvPr>
          <p:cNvSpPr>
            <a:spLocks noGrp="1" noChangeArrowheads="1"/>
          </p:cNvSpPr>
          <p:nvPr>
            <p:ph type="sldNum" sz="quarter" idx="10"/>
          </p:nvPr>
        </p:nvSpPr>
        <p:spPr>
          <a:ln/>
        </p:spPr>
        <p:txBody>
          <a:bodyPr/>
          <a:lstStyle>
            <a:lvl1pPr>
              <a:defRPr/>
            </a:lvl1pPr>
          </a:lstStyle>
          <a:p>
            <a:pPr>
              <a:defRPr/>
            </a:pPr>
            <a:fld id="{01646C1E-CBD1-4609-9D37-C8900B7CA8E6}"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37046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9DF2-537A-4494-9677-AFD3E424877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735F20-A27C-47D7-B112-E16D23BE142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C144C-9F73-4F63-B9E1-4495B3AF287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51D8FEE2-DB6B-4DB4-AD8D-202812D07E28}"/>
              </a:ext>
            </a:extLst>
          </p:cNvPr>
          <p:cNvSpPr>
            <a:spLocks noGrp="1" noChangeArrowheads="1"/>
          </p:cNvSpPr>
          <p:nvPr>
            <p:ph type="sldNum" sz="quarter" idx="10"/>
          </p:nvPr>
        </p:nvSpPr>
        <p:spPr>
          <a:ln/>
        </p:spPr>
        <p:txBody>
          <a:bodyPr/>
          <a:lstStyle>
            <a:lvl1pPr>
              <a:defRPr/>
            </a:lvl1pPr>
          </a:lstStyle>
          <a:p>
            <a:pPr>
              <a:defRPr/>
            </a:pPr>
            <a:fld id="{9B19FF6C-8A44-4CD7-977F-F7C2BF01F389}"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31785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579D-A350-442A-A73F-9CE8992854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071AD-5B27-4F0D-96E5-42AD2CE17B8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6D8EEC88-1655-430B-8187-C17E569FE9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BD8A692A-CF91-4DBE-97A3-70931349D04F}"/>
              </a:ext>
            </a:extLst>
          </p:cNvPr>
          <p:cNvSpPr>
            <a:spLocks noGrp="1" noChangeArrowheads="1"/>
          </p:cNvSpPr>
          <p:nvPr>
            <p:ph type="sldNum" sz="quarter" idx="10"/>
          </p:nvPr>
        </p:nvSpPr>
        <p:spPr>
          <a:ln/>
        </p:spPr>
        <p:txBody>
          <a:bodyPr/>
          <a:lstStyle>
            <a:lvl1pPr>
              <a:defRPr/>
            </a:lvl1pPr>
          </a:lstStyle>
          <a:p>
            <a:pPr>
              <a:defRPr/>
            </a:pPr>
            <a:fld id="{B6FA7919-68CE-4543-BF75-26FB63659FDF}"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30212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WhitebackPPTCover4_3">
            <a:extLst>
              <a:ext uri="{FF2B5EF4-FFF2-40B4-BE49-F238E27FC236}">
                <a16:creationId xmlns:a16="http://schemas.microsoft.com/office/drawing/2014/main" id="{38B4EE72-5FD3-4151-AE2C-34A60116ABB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234" y="7939"/>
            <a:ext cx="1218353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DEF9A9F0-F1A6-4710-B805-7030D832BD73}"/>
              </a:ext>
            </a:extLst>
          </p:cNvPr>
          <p:cNvSpPr>
            <a:spLocks noGrp="1" noChangeArrowheads="1"/>
          </p:cNvSpPr>
          <p:nvPr>
            <p:ph type="title"/>
          </p:nvPr>
        </p:nvSpPr>
        <p:spPr bwMode="auto">
          <a:xfrm>
            <a:off x="914400" y="304800"/>
            <a:ext cx="10363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7D88107C-DB78-4FE4-AAAB-577852D367D3}"/>
              </a:ext>
            </a:extLst>
          </p:cNvPr>
          <p:cNvSpPr>
            <a:spLocks noGrp="1" noChangeArrowheads="1"/>
          </p:cNvSpPr>
          <p:nvPr>
            <p:ph type="body" idx="1"/>
          </p:nvPr>
        </p:nvSpPr>
        <p:spPr bwMode="auto">
          <a:xfrm>
            <a:off x="914400" y="1600200"/>
            <a:ext cx="10363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E263D179-B9CF-4618-BC2E-B9C9EC1E850B}"/>
              </a:ext>
            </a:extLst>
          </p:cNvPr>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pPr>
              <a:defRPr/>
            </a:pPr>
            <a:fld id="{E66FFC79-8B97-4F65-9466-81FC1349B075}"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73143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kern="1200">
          <a:solidFill>
            <a:srgbClr val="6185AB"/>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6185AB"/>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6185AB"/>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6185AB"/>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618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WhitebackPPTCover3_3">
            <a:extLst>
              <a:ext uri="{FF2B5EF4-FFF2-40B4-BE49-F238E27FC236}">
                <a16:creationId xmlns:a16="http://schemas.microsoft.com/office/drawing/2014/main" id="{1BD696C7-4693-48EE-AEB3-AAECCB14B04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9"/>
            <a:ext cx="12192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B548F4C4-90DB-495B-A1DF-B72B2269EBBA}"/>
              </a:ext>
            </a:extLst>
          </p:cNvPr>
          <p:cNvSpPr>
            <a:spLocks noGrp="1" noChangeArrowheads="1"/>
          </p:cNvSpPr>
          <p:nvPr>
            <p:ph type="title"/>
          </p:nvPr>
        </p:nvSpPr>
        <p:spPr bwMode="auto">
          <a:xfrm>
            <a:off x="914400" y="304800"/>
            <a:ext cx="10363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44FA324-9A7D-4B90-A5FE-399B25CC5BFD}"/>
              </a:ext>
            </a:extLst>
          </p:cNvPr>
          <p:cNvSpPr>
            <a:spLocks noGrp="1" noChangeArrowheads="1"/>
          </p:cNvSpPr>
          <p:nvPr>
            <p:ph type="body" idx="1"/>
          </p:nvPr>
        </p:nvSpPr>
        <p:spPr bwMode="auto">
          <a:xfrm>
            <a:off x="914400" y="1600200"/>
            <a:ext cx="10363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F4C7B4A4-FAD6-4521-8052-6B7E97DF2A4C}"/>
              </a:ext>
            </a:extLst>
          </p:cNvPr>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pPr>
              <a:defRPr/>
            </a:pPr>
            <a:fld id="{76D3A44B-34D8-400F-87CE-13A3E0A93ABE}"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37633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kern="12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D437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D437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D437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D43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WhitebackPPTCover4_3">
            <a:extLst>
              <a:ext uri="{FF2B5EF4-FFF2-40B4-BE49-F238E27FC236}">
                <a16:creationId xmlns:a16="http://schemas.microsoft.com/office/drawing/2014/main" id="{0CAAE99D-02B7-4546-AA8B-BDEFFC9FCFB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234" y="7939"/>
            <a:ext cx="1218353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B68EE84A-00E1-4FCB-9336-AF1633DDCC12}"/>
              </a:ext>
            </a:extLst>
          </p:cNvPr>
          <p:cNvSpPr>
            <a:spLocks noGrp="1" noChangeArrowheads="1"/>
          </p:cNvSpPr>
          <p:nvPr>
            <p:ph type="title"/>
          </p:nvPr>
        </p:nvSpPr>
        <p:spPr bwMode="auto">
          <a:xfrm>
            <a:off x="914400" y="304800"/>
            <a:ext cx="10363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267FC2DA-E30F-4764-AEF7-26A5390729A0}"/>
              </a:ext>
            </a:extLst>
          </p:cNvPr>
          <p:cNvSpPr>
            <a:spLocks noGrp="1" noChangeArrowheads="1"/>
          </p:cNvSpPr>
          <p:nvPr>
            <p:ph type="body" idx="1"/>
          </p:nvPr>
        </p:nvSpPr>
        <p:spPr bwMode="auto">
          <a:xfrm>
            <a:off x="914400" y="1600200"/>
            <a:ext cx="10363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E263D179-B9CF-4618-BC2E-B9C9EC1E850B}"/>
              </a:ext>
            </a:extLst>
          </p:cNvPr>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pPr>
              <a:defRPr/>
            </a:pPr>
            <a:fld id="{D12DA7E4-C320-4060-AEDA-B4822FCBB4D4}"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8204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kern="1200">
          <a:solidFill>
            <a:srgbClr val="6185AB"/>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6185AB"/>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6185AB"/>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6185AB"/>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618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WhitebackPPTCover3_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9"/>
            <a:ext cx="12192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304800"/>
            <a:ext cx="10363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400" y="1600200"/>
            <a:ext cx="10363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ea typeface="ヒラギノ角ゴ Pro W3" pitchFamily="1" charset="-128"/>
              </a:defRPr>
            </a:lvl1pPr>
          </a:lstStyle>
          <a:p>
            <a:pPr>
              <a:defRPr/>
            </a:pPr>
            <a:fld id="{DFEC3DB0-70B9-4469-B28C-62A098727B27}"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6150427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rtl="0" eaLnBrk="0" fontAlgn="base" hangingPunct="0">
        <a:spcBef>
          <a:spcPct val="0"/>
        </a:spcBef>
        <a:spcAft>
          <a:spcPct val="0"/>
        </a:spcAft>
        <a:defRPr sz="3800" b="1">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charset="0"/>
          <a:ea typeface="ヒラギノ角ゴ Pro W3" pitchFamily="1" charset="-128"/>
        </a:defRPr>
      </a:lvl5pPr>
      <a:lvl6pPr marL="457200" algn="l" rtl="0" fontAlgn="base">
        <a:spcBef>
          <a:spcPct val="0"/>
        </a:spcBef>
        <a:spcAft>
          <a:spcPct val="0"/>
        </a:spcAft>
        <a:defRPr sz="3800" b="1">
          <a:solidFill>
            <a:srgbClr val="A2BC36"/>
          </a:solidFill>
          <a:latin typeface="Arial" charset="0"/>
          <a:ea typeface="ヒラギノ角ゴ Pro W3" pitchFamily="1" charset="-128"/>
        </a:defRPr>
      </a:lvl6pPr>
      <a:lvl7pPr marL="914400" algn="l" rtl="0" fontAlgn="base">
        <a:spcBef>
          <a:spcPct val="0"/>
        </a:spcBef>
        <a:spcAft>
          <a:spcPct val="0"/>
        </a:spcAft>
        <a:defRPr sz="3800" b="1">
          <a:solidFill>
            <a:srgbClr val="A2BC36"/>
          </a:solidFill>
          <a:latin typeface="Arial" charset="0"/>
          <a:ea typeface="ヒラギノ角ゴ Pro W3" pitchFamily="1" charset="-128"/>
        </a:defRPr>
      </a:lvl7pPr>
      <a:lvl8pPr marL="1371600" algn="l" rtl="0" fontAlgn="base">
        <a:spcBef>
          <a:spcPct val="0"/>
        </a:spcBef>
        <a:spcAft>
          <a:spcPct val="0"/>
        </a:spcAft>
        <a:defRPr sz="3800" b="1">
          <a:solidFill>
            <a:srgbClr val="A2BC36"/>
          </a:solidFill>
          <a:latin typeface="Arial" charset="0"/>
          <a:ea typeface="ヒラギノ角ゴ Pro W3" pitchFamily="1" charset="-128"/>
        </a:defRPr>
      </a:lvl8pPr>
      <a:lvl9pPr marL="1828800" algn="l" rtl="0" fontAlgn="base">
        <a:spcBef>
          <a:spcPct val="0"/>
        </a:spcBef>
        <a:spcAft>
          <a:spcPct val="0"/>
        </a:spcAft>
        <a:defRPr sz="3800" b="1">
          <a:solidFill>
            <a:srgbClr val="A2BC36"/>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a:solidFill>
            <a:srgbClr val="0D4376"/>
          </a:solidFill>
          <a:latin typeface="+mn-lt"/>
          <a:ea typeface="+mn-ea"/>
        </a:defRPr>
      </a:lvl2pPr>
      <a:lvl3pPr marL="1143000" indent="-228600" algn="l" rtl="0" eaLnBrk="0" fontAlgn="base" hangingPunct="0">
        <a:spcBef>
          <a:spcPct val="20000"/>
        </a:spcBef>
        <a:spcAft>
          <a:spcPct val="0"/>
        </a:spcAft>
        <a:buChar char="•"/>
        <a:defRPr sz="2400">
          <a:solidFill>
            <a:srgbClr val="0D4376"/>
          </a:solidFill>
          <a:latin typeface="+mn-lt"/>
          <a:ea typeface="+mn-ea"/>
        </a:defRPr>
      </a:lvl3pPr>
      <a:lvl4pPr marL="1600200" indent="-228600" algn="l" rtl="0" eaLnBrk="0" fontAlgn="base" hangingPunct="0">
        <a:spcBef>
          <a:spcPct val="20000"/>
        </a:spcBef>
        <a:spcAft>
          <a:spcPct val="0"/>
        </a:spcAft>
        <a:buChar char="–"/>
        <a:defRPr sz="2000">
          <a:solidFill>
            <a:srgbClr val="0D4376"/>
          </a:solidFill>
          <a:latin typeface="+mn-lt"/>
          <a:ea typeface="+mn-ea"/>
        </a:defRPr>
      </a:lvl4pPr>
      <a:lvl5pPr marL="2057400" indent="-228600" algn="l" rtl="0" eaLnBrk="0" fontAlgn="base" hangingPunct="0">
        <a:spcBef>
          <a:spcPct val="20000"/>
        </a:spcBef>
        <a:spcAft>
          <a:spcPct val="0"/>
        </a:spcAft>
        <a:buChar char="»"/>
        <a:defRPr sz="2000">
          <a:solidFill>
            <a:srgbClr val="0D4376"/>
          </a:solidFill>
          <a:latin typeface="+mn-lt"/>
          <a:ea typeface="+mn-ea"/>
        </a:defRPr>
      </a:lvl5pPr>
      <a:lvl6pPr marL="2514600" indent="-228600" algn="l" rtl="0" fontAlgn="base">
        <a:spcBef>
          <a:spcPct val="20000"/>
        </a:spcBef>
        <a:spcAft>
          <a:spcPct val="0"/>
        </a:spcAft>
        <a:buChar char="»"/>
        <a:defRPr sz="2000">
          <a:solidFill>
            <a:srgbClr val="0D4376"/>
          </a:solidFill>
          <a:latin typeface="+mn-lt"/>
          <a:ea typeface="+mn-ea"/>
        </a:defRPr>
      </a:lvl6pPr>
      <a:lvl7pPr marL="2971800" indent="-228600" algn="l" rtl="0" fontAlgn="base">
        <a:spcBef>
          <a:spcPct val="20000"/>
        </a:spcBef>
        <a:spcAft>
          <a:spcPct val="0"/>
        </a:spcAft>
        <a:buChar char="»"/>
        <a:defRPr sz="2000">
          <a:solidFill>
            <a:srgbClr val="0D4376"/>
          </a:solidFill>
          <a:latin typeface="+mn-lt"/>
          <a:ea typeface="+mn-ea"/>
        </a:defRPr>
      </a:lvl7pPr>
      <a:lvl8pPr marL="3429000" indent="-228600" algn="l" rtl="0" fontAlgn="base">
        <a:spcBef>
          <a:spcPct val="20000"/>
        </a:spcBef>
        <a:spcAft>
          <a:spcPct val="0"/>
        </a:spcAft>
        <a:buChar char="»"/>
        <a:defRPr sz="2000">
          <a:solidFill>
            <a:srgbClr val="0D4376"/>
          </a:solidFill>
          <a:latin typeface="+mn-lt"/>
          <a:ea typeface="+mn-ea"/>
        </a:defRPr>
      </a:lvl8pPr>
      <a:lvl9pPr marL="3886200" indent="-228600" algn="l" rtl="0" fontAlgn="base">
        <a:spcBef>
          <a:spcPct val="20000"/>
        </a:spcBef>
        <a:spcAft>
          <a:spcPct val="0"/>
        </a:spcAft>
        <a:buChar char="»"/>
        <a:defRPr sz="2000">
          <a:solidFill>
            <a:srgbClr val="0D437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WhitebackPPTCover3_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91"/>
            <a:ext cx="12192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304800"/>
            <a:ext cx="1036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400" y="1600200"/>
            <a:ext cx="1036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a:solidFill>
                  <a:schemeClr val="folHlink"/>
                </a:solidFill>
              </a:defRPr>
            </a:lvl1pPr>
          </a:lstStyle>
          <a:p>
            <a:pPr>
              <a:defRPr/>
            </a:pPr>
            <a:fld id="{12EC373B-5662-4A6B-AF0C-ACBE1A8987AE}" type="slidenum">
              <a:rPr lang="en-US" altLang="en-US"/>
              <a:pPr>
                <a:defRPr/>
              </a:pPr>
              <a:t>‹#›</a:t>
            </a:fld>
            <a:endParaRPr lang="en-US" altLang="en-US" dirty="0"/>
          </a:p>
        </p:txBody>
      </p:sp>
    </p:spTree>
    <p:extLst>
      <p:ext uri="{BB962C8B-B14F-4D97-AF65-F5344CB8AC3E}">
        <p14:creationId xmlns:p14="http://schemas.microsoft.com/office/powerpoint/2010/main" val="6353749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slow">
    <p:wipe dir="r"/>
  </p:transition>
  <p:hf sldNum="0" hdr="0" ftr="0" dt="0"/>
  <p:txStyles>
    <p:titleStyle>
      <a:lvl1pPr algn="l" rtl="0" eaLnBrk="0" fontAlgn="base" hangingPunct="0">
        <a:spcBef>
          <a:spcPct val="0"/>
        </a:spcBef>
        <a:spcAft>
          <a:spcPct val="0"/>
        </a:spcAft>
        <a:defRPr sz="2850" b="1">
          <a:solidFill>
            <a:srgbClr val="A2BC36"/>
          </a:solidFill>
          <a:latin typeface="+mj-lt"/>
          <a:ea typeface="+mj-ea"/>
          <a:cs typeface="+mj-cs"/>
        </a:defRPr>
      </a:lvl1pPr>
      <a:lvl2pPr algn="l" rtl="0" eaLnBrk="0" fontAlgn="base" hangingPunct="0">
        <a:spcBef>
          <a:spcPct val="0"/>
        </a:spcBef>
        <a:spcAft>
          <a:spcPct val="0"/>
        </a:spcAft>
        <a:defRPr sz="2850" b="1">
          <a:solidFill>
            <a:srgbClr val="A2BC36"/>
          </a:solidFill>
          <a:latin typeface="Arial" charset="0"/>
          <a:ea typeface="ヒラギノ角ゴ Pro W3" pitchFamily="1" charset="-128"/>
        </a:defRPr>
      </a:lvl2pPr>
      <a:lvl3pPr algn="l" rtl="0" eaLnBrk="0" fontAlgn="base" hangingPunct="0">
        <a:spcBef>
          <a:spcPct val="0"/>
        </a:spcBef>
        <a:spcAft>
          <a:spcPct val="0"/>
        </a:spcAft>
        <a:defRPr sz="2850" b="1">
          <a:solidFill>
            <a:srgbClr val="A2BC36"/>
          </a:solidFill>
          <a:latin typeface="Arial" charset="0"/>
          <a:ea typeface="ヒラギノ角ゴ Pro W3" pitchFamily="1" charset="-128"/>
        </a:defRPr>
      </a:lvl3pPr>
      <a:lvl4pPr algn="l" rtl="0" eaLnBrk="0" fontAlgn="base" hangingPunct="0">
        <a:spcBef>
          <a:spcPct val="0"/>
        </a:spcBef>
        <a:spcAft>
          <a:spcPct val="0"/>
        </a:spcAft>
        <a:defRPr sz="2850" b="1">
          <a:solidFill>
            <a:srgbClr val="A2BC36"/>
          </a:solidFill>
          <a:latin typeface="Arial" charset="0"/>
          <a:ea typeface="ヒラギノ角ゴ Pro W3" pitchFamily="1" charset="-128"/>
        </a:defRPr>
      </a:lvl4pPr>
      <a:lvl5pPr algn="l" rtl="0" eaLnBrk="0" fontAlgn="base" hangingPunct="0">
        <a:spcBef>
          <a:spcPct val="0"/>
        </a:spcBef>
        <a:spcAft>
          <a:spcPct val="0"/>
        </a:spcAft>
        <a:defRPr sz="2850" b="1">
          <a:solidFill>
            <a:srgbClr val="A2BC36"/>
          </a:solidFill>
          <a:latin typeface="Arial" charset="0"/>
          <a:ea typeface="ヒラギノ角ゴ Pro W3" pitchFamily="1" charset="-128"/>
        </a:defRPr>
      </a:lvl5pPr>
      <a:lvl6pPr marL="342900" algn="l" rtl="0" fontAlgn="base">
        <a:spcBef>
          <a:spcPct val="0"/>
        </a:spcBef>
        <a:spcAft>
          <a:spcPct val="0"/>
        </a:spcAft>
        <a:defRPr sz="2850" b="1">
          <a:solidFill>
            <a:srgbClr val="A2BC36"/>
          </a:solidFill>
          <a:latin typeface="Arial" charset="0"/>
          <a:ea typeface="ヒラギノ角ゴ Pro W3" pitchFamily="1" charset="-128"/>
        </a:defRPr>
      </a:lvl6pPr>
      <a:lvl7pPr marL="685800" algn="l" rtl="0" fontAlgn="base">
        <a:spcBef>
          <a:spcPct val="0"/>
        </a:spcBef>
        <a:spcAft>
          <a:spcPct val="0"/>
        </a:spcAft>
        <a:defRPr sz="2850" b="1">
          <a:solidFill>
            <a:srgbClr val="A2BC36"/>
          </a:solidFill>
          <a:latin typeface="Arial" charset="0"/>
          <a:ea typeface="ヒラギノ角ゴ Pro W3" pitchFamily="1" charset="-128"/>
        </a:defRPr>
      </a:lvl7pPr>
      <a:lvl8pPr marL="1028700" algn="l" rtl="0" fontAlgn="base">
        <a:spcBef>
          <a:spcPct val="0"/>
        </a:spcBef>
        <a:spcAft>
          <a:spcPct val="0"/>
        </a:spcAft>
        <a:defRPr sz="2850" b="1">
          <a:solidFill>
            <a:srgbClr val="A2BC36"/>
          </a:solidFill>
          <a:latin typeface="Arial" charset="0"/>
          <a:ea typeface="ヒラギノ角ゴ Pro W3" pitchFamily="1" charset="-128"/>
        </a:defRPr>
      </a:lvl8pPr>
      <a:lvl9pPr marL="1371600" algn="l" rtl="0" fontAlgn="base">
        <a:spcBef>
          <a:spcPct val="0"/>
        </a:spcBef>
        <a:spcAft>
          <a:spcPct val="0"/>
        </a:spcAft>
        <a:defRPr sz="2850" b="1">
          <a:solidFill>
            <a:srgbClr val="A2BC36"/>
          </a:solidFill>
          <a:latin typeface="Arial" charset="0"/>
          <a:ea typeface="ヒラギノ角ゴ Pro W3" pitchFamily="1" charset="-128"/>
        </a:defRPr>
      </a:lvl9pPr>
    </p:titleStyle>
    <p:bodyStyle>
      <a:lvl1pPr marL="257175" indent="-257175" algn="l" rtl="0" eaLnBrk="0" fontAlgn="base" hangingPunct="0">
        <a:spcBef>
          <a:spcPct val="20000"/>
        </a:spcBef>
        <a:spcAft>
          <a:spcPct val="0"/>
        </a:spcAft>
        <a:buChar char="•"/>
        <a:defRPr sz="2250">
          <a:solidFill>
            <a:srgbClr val="0D4376"/>
          </a:solidFill>
          <a:latin typeface="+mn-lt"/>
          <a:ea typeface="+mn-ea"/>
          <a:cs typeface="+mn-cs"/>
        </a:defRPr>
      </a:lvl1pPr>
      <a:lvl2pPr marL="557213" indent="-214313" algn="l" rtl="0" eaLnBrk="0" fontAlgn="base" hangingPunct="0">
        <a:spcBef>
          <a:spcPct val="20000"/>
        </a:spcBef>
        <a:spcAft>
          <a:spcPct val="0"/>
        </a:spcAft>
        <a:buChar char="–"/>
        <a:defRPr sz="2100">
          <a:solidFill>
            <a:srgbClr val="0D4376"/>
          </a:solidFill>
          <a:latin typeface="+mn-lt"/>
          <a:ea typeface="+mn-ea"/>
        </a:defRPr>
      </a:lvl2pPr>
      <a:lvl3pPr marL="857250" indent="-171450" algn="l" rtl="0" eaLnBrk="0" fontAlgn="base" hangingPunct="0">
        <a:spcBef>
          <a:spcPct val="20000"/>
        </a:spcBef>
        <a:spcAft>
          <a:spcPct val="0"/>
        </a:spcAft>
        <a:buChar char="•"/>
        <a:defRPr sz="1800">
          <a:solidFill>
            <a:srgbClr val="0D4376"/>
          </a:solidFill>
          <a:latin typeface="+mn-lt"/>
          <a:ea typeface="+mn-ea"/>
        </a:defRPr>
      </a:lvl3pPr>
      <a:lvl4pPr marL="1200150" indent="-171450" algn="l" rtl="0" eaLnBrk="0" fontAlgn="base" hangingPunct="0">
        <a:spcBef>
          <a:spcPct val="20000"/>
        </a:spcBef>
        <a:spcAft>
          <a:spcPct val="0"/>
        </a:spcAft>
        <a:buChar char="–"/>
        <a:defRPr sz="1500">
          <a:solidFill>
            <a:srgbClr val="0D4376"/>
          </a:solidFill>
          <a:latin typeface="+mn-lt"/>
          <a:ea typeface="+mn-ea"/>
        </a:defRPr>
      </a:lvl4pPr>
      <a:lvl5pPr marL="1543050" indent="-171450" algn="l" rtl="0" eaLnBrk="0" fontAlgn="base" hangingPunct="0">
        <a:spcBef>
          <a:spcPct val="20000"/>
        </a:spcBef>
        <a:spcAft>
          <a:spcPct val="0"/>
        </a:spcAft>
        <a:buChar char="»"/>
        <a:defRPr sz="1500">
          <a:solidFill>
            <a:srgbClr val="0D4376"/>
          </a:solidFill>
          <a:latin typeface="+mn-lt"/>
          <a:ea typeface="+mn-ea"/>
        </a:defRPr>
      </a:lvl5pPr>
      <a:lvl6pPr marL="1885950" indent="-171450" algn="l" rtl="0" fontAlgn="base">
        <a:spcBef>
          <a:spcPct val="20000"/>
        </a:spcBef>
        <a:spcAft>
          <a:spcPct val="0"/>
        </a:spcAft>
        <a:buChar char="»"/>
        <a:defRPr sz="1500">
          <a:solidFill>
            <a:srgbClr val="0D4376"/>
          </a:solidFill>
          <a:latin typeface="+mn-lt"/>
          <a:ea typeface="+mn-ea"/>
        </a:defRPr>
      </a:lvl6pPr>
      <a:lvl7pPr marL="2228850" indent="-171450" algn="l" rtl="0" fontAlgn="base">
        <a:spcBef>
          <a:spcPct val="20000"/>
        </a:spcBef>
        <a:spcAft>
          <a:spcPct val="0"/>
        </a:spcAft>
        <a:buChar char="»"/>
        <a:defRPr sz="1500">
          <a:solidFill>
            <a:srgbClr val="0D4376"/>
          </a:solidFill>
          <a:latin typeface="+mn-lt"/>
          <a:ea typeface="+mn-ea"/>
        </a:defRPr>
      </a:lvl7pPr>
      <a:lvl8pPr marL="2571750" indent="-171450" algn="l" rtl="0" fontAlgn="base">
        <a:spcBef>
          <a:spcPct val="20000"/>
        </a:spcBef>
        <a:spcAft>
          <a:spcPct val="0"/>
        </a:spcAft>
        <a:buChar char="»"/>
        <a:defRPr sz="1500">
          <a:solidFill>
            <a:srgbClr val="0D4376"/>
          </a:solidFill>
          <a:latin typeface="+mn-lt"/>
          <a:ea typeface="+mn-ea"/>
        </a:defRPr>
      </a:lvl8pPr>
      <a:lvl9pPr marL="2914650" indent="-171450" algn="l" rtl="0" fontAlgn="base">
        <a:spcBef>
          <a:spcPct val="20000"/>
        </a:spcBef>
        <a:spcAft>
          <a:spcPct val="0"/>
        </a:spcAft>
        <a:buChar char="»"/>
        <a:defRPr sz="1500">
          <a:solidFill>
            <a:srgbClr val="0D4376"/>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0" descr="WhitebackPPTCover3_3">
            <a:extLst>
              <a:ext uri="{FF2B5EF4-FFF2-40B4-BE49-F238E27FC236}">
                <a16:creationId xmlns:a16="http://schemas.microsoft.com/office/drawing/2014/main" id="{BAFB665A-0477-4C12-99DF-C71E20CF0F6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9"/>
            <a:ext cx="12192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1A28F842-B423-4516-A434-93E7CBC48DBF}"/>
              </a:ext>
            </a:extLst>
          </p:cNvPr>
          <p:cNvSpPr>
            <a:spLocks noGrp="1" noChangeArrowheads="1"/>
          </p:cNvSpPr>
          <p:nvPr>
            <p:ph type="title"/>
          </p:nvPr>
        </p:nvSpPr>
        <p:spPr bwMode="auto">
          <a:xfrm>
            <a:off x="914400" y="304800"/>
            <a:ext cx="1036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3">
            <a:extLst>
              <a:ext uri="{FF2B5EF4-FFF2-40B4-BE49-F238E27FC236}">
                <a16:creationId xmlns:a16="http://schemas.microsoft.com/office/drawing/2014/main" id="{D2DE34B8-BD12-4FFC-9581-7F06F5CE1837}"/>
              </a:ext>
            </a:extLst>
          </p:cNvPr>
          <p:cNvSpPr>
            <a:spLocks noGrp="1" noChangeArrowheads="1"/>
          </p:cNvSpPr>
          <p:nvPr>
            <p:ph type="body" idx="1"/>
          </p:nvPr>
        </p:nvSpPr>
        <p:spPr bwMode="auto">
          <a:xfrm>
            <a:off x="914400" y="1600200"/>
            <a:ext cx="1036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91B8F233-F7C8-4D0E-BA8A-468963A92585}"/>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folHlink"/>
                </a:solidFill>
                <a:ea typeface="ヒラギノ角ゴ Pro W3" charset="-128"/>
              </a:defRPr>
            </a:lvl1pPr>
          </a:lstStyle>
          <a:p>
            <a:pPr>
              <a:defRPr/>
            </a:pPr>
            <a:fld id="{2D34E936-28F0-4802-A792-8F1643D47A12}" type="slidenum">
              <a:rPr lang="en-US" altLang="en-US"/>
              <a:pPr>
                <a:defRPr/>
              </a:pPr>
              <a:t>‹#›</a:t>
            </a:fld>
            <a:endParaRPr lang="en-US" altLang="en-US" dirty="0"/>
          </a:p>
        </p:txBody>
      </p:sp>
    </p:spTree>
    <p:extLst>
      <p:ext uri="{BB962C8B-B14F-4D97-AF65-F5344CB8AC3E}">
        <p14:creationId xmlns:p14="http://schemas.microsoft.com/office/powerpoint/2010/main" val="397929395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slow">
    <p:wipe dir="r"/>
  </p:transition>
  <p:hf sldNum="0" hdr="0" ftr="0" dt="0"/>
  <p:txStyles>
    <p:titleStyle>
      <a:lvl1pPr algn="l" rtl="0" eaLnBrk="0" fontAlgn="base" hangingPunct="0">
        <a:spcBef>
          <a:spcPct val="0"/>
        </a:spcBef>
        <a:spcAft>
          <a:spcPct val="0"/>
        </a:spcAft>
        <a:defRPr sz="3800" b="1">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charset="0"/>
          <a:ea typeface="ヒラギノ角ゴ Pro W3" pitchFamily="1" charset="-128"/>
        </a:defRPr>
      </a:lvl5pPr>
      <a:lvl6pPr marL="457200" algn="l" rtl="0" fontAlgn="base">
        <a:spcBef>
          <a:spcPct val="0"/>
        </a:spcBef>
        <a:spcAft>
          <a:spcPct val="0"/>
        </a:spcAft>
        <a:defRPr sz="3800" b="1">
          <a:solidFill>
            <a:srgbClr val="A2BC36"/>
          </a:solidFill>
          <a:latin typeface="Arial" charset="0"/>
          <a:ea typeface="ヒラギノ角ゴ Pro W3" pitchFamily="1" charset="-128"/>
        </a:defRPr>
      </a:lvl6pPr>
      <a:lvl7pPr marL="914400" algn="l" rtl="0" fontAlgn="base">
        <a:spcBef>
          <a:spcPct val="0"/>
        </a:spcBef>
        <a:spcAft>
          <a:spcPct val="0"/>
        </a:spcAft>
        <a:defRPr sz="3800" b="1">
          <a:solidFill>
            <a:srgbClr val="A2BC36"/>
          </a:solidFill>
          <a:latin typeface="Arial" charset="0"/>
          <a:ea typeface="ヒラギノ角ゴ Pro W3" pitchFamily="1" charset="-128"/>
        </a:defRPr>
      </a:lvl7pPr>
      <a:lvl8pPr marL="1371600" algn="l" rtl="0" fontAlgn="base">
        <a:spcBef>
          <a:spcPct val="0"/>
        </a:spcBef>
        <a:spcAft>
          <a:spcPct val="0"/>
        </a:spcAft>
        <a:defRPr sz="3800" b="1">
          <a:solidFill>
            <a:srgbClr val="A2BC36"/>
          </a:solidFill>
          <a:latin typeface="Arial" charset="0"/>
          <a:ea typeface="ヒラギノ角ゴ Pro W3" pitchFamily="1" charset="-128"/>
        </a:defRPr>
      </a:lvl8pPr>
      <a:lvl9pPr marL="1828800" algn="l" rtl="0" fontAlgn="base">
        <a:spcBef>
          <a:spcPct val="0"/>
        </a:spcBef>
        <a:spcAft>
          <a:spcPct val="0"/>
        </a:spcAft>
        <a:defRPr sz="3800" b="1">
          <a:solidFill>
            <a:srgbClr val="A2BC36"/>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a:solidFill>
            <a:srgbClr val="0D4376"/>
          </a:solidFill>
          <a:latin typeface="+mn-lt"/>
          <a:ea typeface="+mn-ea"/>
        </a:defRPr>
      </a:lvl2pPr>
      <a:lvl3pPr marL="1143000" indent="-228600" algn="l" rtl="0" eaLnBrk="0" fontAlgn="base" hangingPunct="0">
        <a:spcBef>
          <a:spcPct val="20000"/>
        </a:spcBef>
        <a:spcAft>
          <a:spcPct val="0"/>
        </a:spcAft>
        <a:buChar char="•"/>
        <a:defRPr sz="2400">
          <a:solidFill>
            <a:srgbClr val="0D4376"/>
          </a:solidFill>
          <a:latin typeface="+mn-lt"/>
          <a:ea typeface="+mn-ea"/>
        </a:defRPr>
      </a:lvl3pPr>
      <a:lvl4pPr marL="1600200" indent="-228600" algn="l" rtl="0" eaLnBrk="0" fontAlgn="base" hangingPunct="0">
        <a:spcBef>
          <a:spcPct val="20000"/>
        </a:spcBef>
        <a:spcAft>
          <a:spcPct val="0"/>
        </a:spcAft>
        <a:buChar char="–"/>
        <a:defRPr sz="2000">
          <a:solidFill>
            <a:srgbClr val="0D4376"/>
          </a:solidFill>
          <a:latin typeface="+mn-lt"/>
          <a:ea typeface="+mn-ea"/>
        </a:defRPr>
      </a:lvl4pPr>
      <a:lvl5pPr marL="2057400" indent="-228600" algn="l" rtl="0" eaLnBrk="0" fontAlgn="base" hangingPunct="0">
        <a:spcBef>
          <a:spcPct val="20000"/>
        </a:spcBef>
        <a:spcAft>
          <a:spcPct val="0"/>
        </a:spcAft>
        <a:buChar char="»"/>
        <a:defRPr sz="2000">
          <a:solidFill>
            <a:srgbClr val="0D4376"/>
          </a:solidFill>
          <a:latin typeface="+mn-lt"/>
          <a:ea typeface="+mn-ea"/>
        </a:defRPr>
      </a:lvl5pPr>
      <a:lvl6pPr marL="2514600" indent="-228600" algn="l" rtl="0" fontAlgn="base">
        <a:spcBef>
          <a:spcPct val="20000"/>
        </a:spcBef>
        <a:spcAft>
          <a:spcPct val="0"/>
        </a:spcAft>
        <a:buChar char="»"/>
        <a:defRPr sz="2000">
          <a:solidFill>
            <a:srgbClr val="0D4376"/>
          </a:solidFill>
          <a:latin typeface="+mn-lt"/>
          <a:ea typeface="+mn-ea"/>
        </a:defRPr>
      </a:lvl6pPr>
      <a:lvl7pPr marL="2971800" indent="-228600" algn="l" rtl="0" fontAlgn="base">
        <a:spcBef>
          <a:spcPct val="20000"/>
        </a:spcBef>
        <a:spcAft>
          <a:spcPct val="0"/>
        </a:spcAft>
        <a:buChar char="»"/>
        <a:defRPr sz="2000">
          <a:solidFill>
            <a:srgbClr val="0D4376"/>
          </a:solidFill>
          <a:latin typeface="+mn-lt"/>
          <a:ea typeface="+mn-ea"/>
        </a:defRPr>
      </a:lvl7pPr>
      <a:lvl8pPr marL="3429000" indent="-228600" algn="l" rtl="0" fontAlgn="base">
        <a:spcBef>
          <a:spcPct val="20000"/>
        </a:spcBef>
        <a:spcAft>
          <a:spcPct val="0"/>
        </a:spcAft>
        <a:buChar char="»"/>
        <a:defRPr sz="2000">
          <a:solidFill>
            <a:srgbClr val="0D4376"/>
          </a:solidFill>
          <a:latin typeface="+mn-lt"/>
          <a:ea typeface="+mn-ea"/>
        </a:defRPr>
      </a:lvl8pPr>
      <a:lvl9pPr marL="3886200" indent="-228600" algn="l" rtl="0" fontAlgn="base">
        <a:spcBef>
          <a:spcPct val="20000"/>
        </a:spcBef>
        <a:spcAft>
          <a:spcPct val="0"/>
        </a:spcAft>
        <a:buChar char="»"/>
        <a:defRPr sz="2000">
          <a:solidFill>
            <a:srgbClr val="0D437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ashia.Walker@dpi.n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dpi.nc.gov/districts-schools/district-operations/financial-and-business-servic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7.xml"/><Relationship Id="rId4" Type="http://schemas.openxmlformats.org/officeDocument/2006/relationships/hyperlink" Target="http://en.wikipedia.org/wiki/File:No_sign_Right.sv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hyperlink" Target="https://creativecommons.org/licenses/by-nc-nd/3.0/" TargetMode="External"/><Relationship Id="rId4" Type="http://schemas.openxmlformats.org/officeDocument/2006/relationships/hyperlink" Target="https://www.adaptistration.com/blog/2016/09/22/what-happens-when-a-contract-expir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https://ccip.schools.nc.gov/"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hyperlink" Target="http://jennykellerford.wordpress.com/tag/publishin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dpi.nc.gov/districts-schools/district-operations/financial-and-business-services/allotments-%E2%80%94-funding-public-school-units" TargetMode="External"/><Relationship Id="rId3" Type="http://schemas.openxmlformats.org/officeDocument/2006/relationships/hyperlink" Target="https://ec.ncpublicschools.gov/" TargetMode="External"/><Relationship Id="rId7" Type="http://schemas.openxmlformats.org/officeDocument/2006/relationships/hyperlink" Target="https://www.dpi.nc.gov/districts-schools/district-operations/financial-and-business-services/federal-fiscal-oversight-and-compliance#fiscal-guidance" TargetMode="External"/><Relationship Id="rId2" Type="http://schemas.openxmlformats.org/officeDocument/2006/relationships/notesSlide" Target="../notesSlides/notesSlide31.xml"/><Relationship Id="rId1" Type="http://schemas.openxmlformats.org/officeDocument/2006/relationships/slideLayout" Target="../slideLayouts/slideLayout40.xml"/><Relationship Id="rId6" Type="http://schemas.openxmlformats.org/officeDocument/2006/relationships/hyperlink" Target="https://www.dpi.nc.gov/districts-schools/district-operations/financial-and-business-services" TargetMode="External"/><Relationship Id="rId5" Type="http://schemas.openxmlformats.org/officeDocument/2006/relationships/hyperlink" Target="https://ccip.schools.nc.gov/default.aspx?ccipSessionKey=637261202195088618" TargetMode="External"/><Relationship Id="rId4" Type="http://schemas.openxmlformats.org/officeDocument/2006/relationships/hyperlink" Target="https://ec.ncpublicschools.gov/finance-grants/fiscal-monitor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9D0552-B045-4B56-B91D-1753D1226E77}"/>
              </a:ext>
            </a:extLst>
          </p:cNvPr>
          <p:cNvSpPr>
            <a:spLocks noGrp="1" noChangeArrowheads="1"/>
          </p:cNvSpPr>
          <p:nvPr>
            <p:ph type="ctrTitle"/>
          </p:nvPr>
        </p:nvSpPr>
        <p:spPr>
          <a:xfrm>
            <a:off x="922789" y="1524000"/>
            <a:ext cx="10486239" cy="1524000"/>
          </a:xfrm>
          <a:solidFill>
            <a:srgbClr val="002060"/>
          </a:solidFill>
        </p:spPr>
        <p:txBody>
          <a:bodyPr/>
          <a:lstStyle/>
          <a:p>
            <a:pPr eaLnBrk="1" hangingPunct="1"/>
            <a:r>
              <a:rPr lang="en-US" altLang="en-US" sz="3600" dirty="0">
                <a:solidFill>
                  <a:schemeClr val="bg1"/>
                </a:solidFill>
              </a:rPr>
              <a:t>Exceptional Children Division</a:t>
            </a:r>
            <a:br>
              <a:rPr lang="en-US" altLang="en-US" sz="3600" dirty="0">
                <a:solidFill>
                  <a:schemeClr val="bg1"/>
                </a:solidFill>
              </a:rPr>
            </a:br>
            <a:r>
              <a:rPr lang="en-US" altLang="en-US" sz="3600" dirty="0">
                <a:solidFill>
                  <a:schemeClr val="bg1"/>
                </a:solidFill>
              </a:rPr>
              <a:t>Special Programs and Data Section</a:t>
            </a:r>
          </a:p>
        </p:txBody>
      </p:sp>
      <p:sp>
        <p:nvSpPr>
          <p:cNvPr id="4099" name="Rectangle 3">
            <a:extLst>
              <a:ext uri="{FF2B5EF4-FFF2-40B4-BE49-F238E27FC236}">
                <a16:creationId xmlns:a16="http://schemas.microsoft.com/office/drawing/2014/main" id="{7EF05E56-BF4E-4D55-BB8D-F4225E14ADC2}"/>
              </a:ext>
            </a:extLst>
          </p:cNvPr>
          <p:cNvSpPr>
            <a:spLocks noGrp="1" noChangeArrowheads="1"/>
          </p:cNvSpPr>
          <p:nvPr>
            <p:ph type="subTitle" idx="1"/>
          </p:nvPr>
        </p:nvSpPr>
        <p:spPr>
          <a:xfrm>
            <a:off x="2895600" y="5334000"/>
            <a:ext cx="6400800" cy="1143000"/>
          </a:xfrm>
        </p:spPr>
        <p:txBody>
          <a:bodyPr/>
          <a:lstStyle/>
          <a:p>
            <a:pPr eaLnBrk="1" hangingPunct="1">
              <a:spcBef>
                <a:spcPct val="0"/>
              </a:spcBef>
            </a:pPr>
            <a:r>
              <a:rPr lang="en-US" altLang="en-US" sz="1800" dirty="0"/>
              <a:t>Presented by Keashia Walker,</a:t>
            </a:r>
          </a:p>
          <a:p>
            <a:pPr eaLnBrk="1" hangingPunct="1">
              <a:spcBef>
                <a:spcPct val="0"/>
              </a:spcBef>
            </a:pPr>
            <a:r>
              <a:rPr lang="en-US" altLang="en-US" sz="1800" dirty="0"/>
              <a:t>IDEA Consultant</a:t>
            </a:r>
          </a:p>
          <a:p>
            <a:pPr eaLnBrk="1" hangingPunct="1">
              <a:spcBef>
                <a:spcPct val="0"/>
              </a:spcBef>
            </a:pPr>
            <a:r>
              <a:rPr lang="en-US" altLang="en-US" sz="1800" dirty="0">
                <a:hlinkClick r:id="rId3"/>
              </a:rPr>
              <a:t>Keashia.Walker@dpi.nc.gov</a:t>
            </a:r>
            <a:endParaRPr lang="en-US" altLang="en-US" sz="1800" dirty="0"/>
          </a:p>
          <a:p>
            <a:pPr eaLnBrk="1" hangingPunct="1">
              <a:spcBef>
                <a:spcPct val="0"/>
              </a:spcBef>
            </a:pPr>
            <a:r>
              <a:rPr lang="en-US" altLang="en-US" sz="1800" dirty="0"/>
              <a:t>984-236-2602</a:t>
            </a:r>
          </a:p>
        </p:txBody>
      </p:sp>
      <p:sp>
        <p:nvSpPr>
          <p:cNvPr id="4100" name="TextBox 1">
            <a:extLst>
              <a:ext uri="{FF2B5EF4-FFF2-40B4-BE49-F238E27FC236}">
                <a16:creationId xmlns:a16="http://schemas.microsoft.com/office/drawing/2014/main" id="{A74560D0-F0B7-4118-9539-AE80BAEAB807}"/>
              </a:ext>
            </a:extLst>
          </p:cNvPr>
          <p:cNvSpPr txBox="1">
            <a:spLocks noChangeArrowheads="1"/>
          </p:cNvSpPr>
          <p:nvPr/>
        </p:nvSpPr>
        <p:spPr bwMode="auto">
          <a:xfrm>
            <a:off x="1752600" y="3454400"/>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6185AB"/>
                </a:solidFill>
                <a:latin typeface="Arial" panose="020B0604020202020204" pitchFamily="34" charset="0"/>
                <a:ea typeface="ヒラギノ角ゴ Pro W3" pitchFamily="1" charset="-128"/>
              </a:defRPr>
            </a:lvl1pPr>
            <a:lvl2pPr marL="742950" indent="-285750">
              <a:spcBef>
                <a:spcPct val="20000"/>
              </a:spcBef>
              <a:buChar char="–"/>
              <a:defRPr sz="2800">
                <a:solidFill>
                  <a:srgbClr val="6185AB"/>
                </a:solidFill>
                <a:latin typeface="Arial" panose="020B0604020202020204" pitchFamily="34" charset="0"/>
                <a:ea typeface="ヒラギノ角ゴ Pro W3" pitchFamily="1" charset="-128"/>
              </a:defRPr>
            </a:lvl2pPr>
            <a:lvl3pPr marL="1143000" indent="-228600">
              <a:spcBef>
                <a:spcPct val="20000"/>
              </a:spcBef>
              <a:buChar char="•"/>
              <a:defRPr sz="2400">
                <a:solidFill>
                  <a:srgbClr val="6185AB"/>
                </a:solidFill>
                <a:latin typeface="Arial" panose="020B0604020202020204" pitchFamily="34" charset="0"/>
                <a:ea typeface="ヒラギノ角ゴ Pro W3" pitchFamily="1" charset="-128"/>
              </a:defRPr>
            </a:lvl3pPr>
            <a:lvl4pPr marL="1600200" indent="-228600">
              <a:spcBef>
                <a:spcPct val="20000"/>
              </a:spcBef>
              <a:buChar char="–"/>
              <a:defRPr sz="2000">
                <a:solidFill>
                  <a:srgbClr val="6185AB"/>
                </a:solidFill>
                <a:latin typeface="Arial" panose="020B0604020202020204" pitchFamily="34" charset="0"/>
                <a:ea typeface="ヒラギノ角ゴ Pro W3" pitchFamily="1" charset="-128"/>
              </a:defRPr>
            </a:lvl4pPr>
            <a:lvl5pPr marL="2057400" indent="-228600">
              <a:spcBef>
                <a:spcPct val="20000"/>
              </a:spcBef>
              <a:buChar char="»"/>
              <a:defRPr sz="2000">
                <a:solidFill>
                  <a:srgbClr val="6185AB"/>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rgbClr val="6185AB"/>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rgbClr val="6185AB"/>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rgbClr val="6185AB"/>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rgbClr val="6185AB"/>
                </a:solidFill>
                <a:latin typeface="Arial" panose="020B0604020202020204" pitchFamily="34" charset="0"/>
                <a:ea typeface="ヒラギノ角ゴ Pro W3" pitchFamily="1" charset="-128"/>
              </a:defRPr>
            </a:lvl9pPr>
          </a:lstStyle>
          <a:p>
            <a:pPr algn="ctr" eaLnBrk="0" fontAlgn="base" hangingPunct="0">
              <a:spcBef>
                <a:spcPct val="0"/>
              </a:spcBef>
              <a:spcAft>
                <a:spcPct val="0"/>
              </a:spcAft>
              <a:buNone/>
            </a:pPr>
            <a:r>
              <a:rPr lang="en-US" altLang="en-US" sz="2800" b="1" dirty="0">
                <a:solidFill>
                  <a:srgbClr val="002060"/>
                </a:solidFill>
              </a:rPr>
              <a:t>EC Special Project Funding, </a:t>
            </a:r>
          </a:p>
          <a:p>
            <a:pPr algn="ctr" eaLnBrk="0" fontAlgn="base" hangingPunct="0">
              <a:spcBef>
                <a:spcPct val="0"/>
              </a:spcBef>
              <a:spcAft>
                <a:spcPct val="0"/>
              </a:spcAft>
              <a:buNone/>
            </a:pPr>
            <a:r>
              <a:rPr lang="en-US" altLang="en-US" sz="2800" b="1" dirty="0">
                <a:solidFill>
                  <a:srgbClr val="002060"/>
                </a:solidFill>
              </a:rPr>
              <a:t>IDEA EC Grant Application and</a:t>
            </a:r>
          </a:p>
          <a:p>
            <a:pPr algn="ctr" eaLnBrk="0" fontAlgn="base" hangingPunct="0">
              <a:spcBef>
                <a:spcPct val="0"/>
              </a:spcBef>
              <a:spcAft>
                <a:spcPct val="0"/>
              </a:spcAft>
              <a:buNone/>
            </a:pPr>
            <a:r>
              <a:rPr lang="en-US" altLang="en-US" sz="2800" b="1" dirty="0">
                <a:solidFill>
                  <a:srgbClr val="002060"/>
                </a:solidFill>
              </a:rPr>
              <a:t>Fiscal Accountability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98101-7B73-409C-9697-2D362BF911C4}"/>
              </a:ext>
            </a:extLst>
          </p:cNvPr>
          <p:cNvSpPr>
            <a:spLocks noGrp="1"/>
          </p:cNvSpPr>
          <p:nvPr>
            <p:ph idx="1"/>
          </p:nvPr>
        </p:nvSpPr>
        <p:spPr>
          <a:xfrm>
            <a:off x="338244" y="2047163"/>
            <a:ext cx="5434759" cy="3889613"/>
          </a:xfrm>
        </p:spPr>
        <p:txBody>
          <a:bodyPr/>
          <a:lstStyle/>
          <a:p>
            <a:pPr>
              <a:defRPr/>
            </a:pPr>
            <a:r>
              <a:rPr lang="en-US" altLang="en-US" sz="2400" dirty="0">
                <a:solidFill>
                  <a:srgbClr val="6185AB"/>
                </a:solidFill>
              </a:rPr>
              <a:t>IDEA requires LEAs to provide special education services to students with disabilities who are </a:t>
            </a:r>
            <a:r>
              <a:rPr lang="en-US" altLang="en-US" sz="2400" dirty="0">
                <a:solidFill>
                  <a:srgbClr val="FF0000"/>
                </a:solidFill>
              </a:rPr>
              <a:t>parentally-placed</a:t>
            </a:r>
            <a:r>
              <a:rPr lang="en-US" altLang="en-US" sz="2400" dirty="0">
                <a:solidFill>
                  <a:srgbClr val="6185AB"/>
                </a:solidFill>
              </a:rPr>
              <a:t> in </a:t>
            </a:r>
            <a:r>
              <a:rPr lang="en-US" altLang="en-US" sz="2400" dirty="0">
                <a:solidFill>
                  <a:srgbClr val="FF0000"/>
                </a:solidFill>
              </a:rPr>
              <a:t>non-public schools </a:t>
            </a:r>
            <a:r>
              <a:rPr lang="en-US" altLang="en-US" sz="2400" dirty="0">
                <a:solidFill>
                  <a:srgbClr val="6185AB"/>
                </a:solidFill>
              </a:rPr>
              <a:t>which are located in the LEA </a:t>
            </a:r>
          </a:p>
          <a:p>
            <a:pPr marL="0" indent="0">
              <a:buNone/>
              <a:defRPr/>
            </a:pPr>
            <a:endParaRPr lang="en-US" altLang="en-US" sz="2400" dirty="0">
              <a:solidFill>
                <a:srgbClr val="6185AB"/>
              </a:solidFill>
            </a:endParaRPr>
          </a:p>
          <a:p>
            <a:pPr>
              <a:defRPr/>
            </a:pPr>
            <a:r>
              <a:rPr lang="en-US" altLang="en-US" sz="2400" dirty="0">
                <a:solidFill>
                  <a:srgbClr val="6185AB"/>
                </a:solidFill>
              </a:rPr>
              <a:t>Proportionate Share is a set-aside in PRC 060 and must be used for the equitable services</a:t>
            </a:r>
          </a:p>
        </p:txBody>
      </p:sp>
      <p:sp>
        <p:nvSpPr>
          <p:cNvPr id="5" name="Title 1">
            <a:extLst>
              <a:ext uri="{FF2B5EF4-FFF2-40B4-BE49-F238E27FC236}">
                <a16:creationId xmlns:a16="http://schemas.microsoft.com/office/drawing/2014/main" id="{265E1D70-B03E-4799-89AC-CBB6627995E6}"/>
              </a:ext>
            </a:extLst>
          </p:cNvPr>
          <p:cNvSpPr txBox="1">
            <a:spLocks/>
          </p:cNvSpPr>
          <p:nvPr/>
        </p:nvSpPr>
        <p:spPr bwMode="auto">
          <a:xfrm>
            <a:off x="338244" y="304799"/>
            <a:ext cx="11277600" cy="1578591"/>
          </a:xfrm>
          <a:prstGeom prst="rect">
            <a:avLst/>
          </a:prstGeom>
          <a:noFill/>
          <a:ln w="57150">
            <a:solidFill>
              <a:srgbClr val="A2BC36"/>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800" b="1" i="0" u="none" strike="noStrike" kern="1200" cap="none" spc="0" normalizeH="0" baseline="0" noProof="0" dirty="0">
                <a:ln>
                  <a:noFill/>
                </a:ln>
                <a:solidFill>
                  <a:srgbClr val="6185AB"/>
                </a:solidFill>
                <a:effectLst/>
                <a:uLnTx/>
                <a:uFillTx/>
                <a:latin typeface="Arial"/>
                <a:ea typeface="ヒラギノ角ゴ Pro W3"/>
                <a:cs typeface="+mj-cs"/>
              </a:rPr>
              <a:t>Federal IDEA Grant Funds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800" b="1" i="0" u="none" strike="noStrike" kern="1200" cap="none" spc="0" normalizeH="0" baseline="0" noProof="0" dirty="0">
                <a:ln>
                  <a:noFill/>
                </a:ln>
                <a:solidFill>
                  <a:srgbClr val="6185AB"/>
                </a:solidFill>
                <a:effectLst/>
                <a:uLnTx/>
                <a:uFillTx/>
                <a:latin typeface="Arial"/>
                <a:ea typeface="ヒラギノ角ゴ Pro W3"/>
                <a:cs typeface="+mj-cs"/>
              </a:rPr>
              <a:t>Proportionate Share Funds</a:t>
            </a:r>
            <a:br>
              <a:rPr kumimoji="0" lang="en-US" altLang="en-US" sz="3800" b="1" i="0" u="none" strike="noStrike" kern="1200" cap="none" spc="0" normalizeH="0" baseline="0" noProof="0" dirty="0">
                <a:ln>
                  <a:noFill/>
                </a:ln>
                <a:solidFill>
                  <a:srgbClr val="6185AB"/>
                </a:solidFill>
                <a:effectLst/>
                <a:uLnTx/>
                <a:uFillTx/>
                <a:latin typeface="Arial"/>
                <a:ea typeface="ヒラギノ角ゴ Pro W3"/>
                <a:cs typeface="+mj-cs"/>
              </a:rPr>
            </a:br>
            <a:r>
              <a:rPr kumimoji="0" lang="en-US" altLang="en-US" sz="2800" b="1" i="0" u="none" strike="noStrike" kern="1200" cap="none" spc="0" normalizeH="0" baseline="0" noProof="0" dirty="0">
                <a:ln>
                  <a:noFill/>
                </a:ln>
                <a:solidFill>
                  <a:srgbClr val="A2BC36"/>
                </a:solidFill>
                <a:effectLst/>
                <a:uLnTx/>
                <a:uFillTx/>
                <a:latin typeface="Arial"/>
                <a:ea typeface="ヒラギノ角ゴ Pro W3"/>
                <a:cs typeface="+mj-cs"/>
              </a:rPr>
              <a:t>PRC 060</a:t>
            </a:r>
            <a:endParaRPr kumimoji="0" lang="en-US" altLang="en-US" sz="3800" b="1" i="0" u="none" strike="noStrike" kern="1200" cap="none" spc="0" normalizeH="0" baseline="0" noProof="0" dirty="0">
              <a:ln>
                <a:noFill/>
              </a:ln>
              <a:solidFill>
                <a:srgbClr val="A2BC36"/>
              </a:solidFill>
              <a:effectLst/>
              <a:uLnTx/>
              <a:uFillTx/>
              <a:latin typeface="Arial"/>
              <a:ea typeface="ヒラギノ角ゴ Pro W3"/>
              <a:cs typeface="+mj-cs"/>
            </a:endParaRPr>
          </a:p>
        </p:txBody>
      </p:sp>
      <p:sp>
        <p:nvSpPr>
          <p:cNvPr id="7" name="Content Placeholder 1">
            <a:extLst>
              <a:ext uri="{FF2B5EF4-FFF2-40B4-BE49-F238E27FC236}">
                <a16:creationId xmlns:a16="http://schemas.microsoft.com/office/drawing/2014/main" id="{43198889-8E68-4A01-8833-9E9DC47BCF5E}"/>
              </a:ext>
            </a:extLst>
          </p:cNvPr>
          <p:cNvSpPr txBox="1">
            <a:spLocks noChangeArrowheads="1"/>
          </p:cNvSpPr>
          <p:nvPr/>
        </p:nvSpPr>
        <p:spPr>
          <a:xfrm>
            <a:off x="6016174" y="2040339"/>
            <a:ext cx="5599670" cy="3896437"/>
          </a:xfrm>
          <a:prstGeom prst="rect">
            <a:avLst/>
          </a:prstGeom>
          <a:solidFill>
            <a:srgbClr val="6185AB"/>
          </a:solidFill>
        </p:spPr>
        <p:txBody>
          <a:bodyPr/>
          <a:lstStyle>
            <a:lvl1pPr marL="342900" indent="-342900" algn="l" rtl="0" eaLnBrk="0" fontAlgn="base" hangingPunct="0">
              <a:spcBef>
                <a:spcPct val="20000"/>
              </a:spcBef>
              <a:spcAft>
                <a:spcPct val="0"/>
              </a:spcAft>
              <a:buChar char="•"/>
              <a:defRPr sz="3000" kern="12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D437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D437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D437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D43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FFFFFF"/>
                </a:solidFill>
                <a:effectLst/>
                <a:uLnTx/>
                <a:uFillTx/>
                <a:latin typeface="Arial"/>
                <a:ea typeface="ヒラギノ角ゴ Pro W3"/>
                <a:cs typeface="+mn-cs"/>
              </a:rPr>
              <a:t>Equitable services may be provided to SWD enrolled by their parents in private schools</a:t>
            </a:r>
          </a:p>
          <a:p>
            <a:pPr marL="171450" marR="0" lvl="1" indent="0" algn="l" defTabSz="914400" rtl="0" eaLnBrk="0" fontAlgn="base" latinLnBrk="0" hangingPunct="0">
              <a:lnSpc>
                <a:spcPct val="100000"/>
              </a:lnSpc>
              <a:spcBef>
                <a:spcPct val="2000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Arial"/>
              <a:ea typeface="ヒラギノ角ゴ Pro W3"/>
              <a:cs typeface="+mn-cs"/>
            </a:endParaRPr>
          </a:p>
          <a:p>
            <a:pPr marL="51435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FFFFFF"/>
                </a:solidFill>
                <a:effectLst/>
                <a:uLnTx/>
                <a:uFillTx/>
                <a:latin typeface="Arial"/>
                <a:ea typeface="ヒラギノ角ゴ Pro W3"/>
                <a:cs typeface="+mn-cs"/>
              </a:rPr>
              <a:t>Private Schools include religious, and home schools that meet the definition of elementary and secondary school</a:t>
            </a:r>
          </a:p>
          <a:p>
            <a:pPr marL="171450" lvl="1" indent="0" algn="ctr">
              <a:buNone/>
            </a:pPr>
            <a:endParaRPr lang="en-US" altLang="en-US" sz="2400" dirty="0">
              <a:solidFill>
                <a:srgbClr val="FF0000"/>
              </a:solidFill>
            </a:endParaRPr>
          </a:p>
          <a:p>
            <a:pPr marL="171450" lvl="1" indent="0" algn="ctr">
              <a:buNone/>
            </a:pPr>
            <a:r>
              <a:rPr lang="en-US" altLang="en-US" sz="2400" u="sng" dirty="0">
                <a:solidFill>
                  <a:schemeClr val="bg1"/>
                </a:solidFill>
              </a:rPr>
              <a:t>Applicable to Traditional LEAs Only</a:t>
            </a:r>
          </a:p>
        </p:txBody>
      </p:sp>
    </p:spTree>
    <p:extLst>
      <p:ext uri="{BB962C8B-B14F-4D97-AF65-F5344CB8AC3E}">
        <p14:creationId xmlns:p14="http://schemas.microsoft.com/office/powerpoint/2010/main" val="151559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98101-7B73-409C-9697-2D362BF911C4}"/>
              </a:ext>
            </a:extLst>
          </p:cNvPr>
          <p:cNvSpPr>
            <a:spLocks noGrp="1"/>
          </p:cNvSpPr>
          <p:nvPr>
            <p:ph idx="1"/>
          </p:nvPr>
        </p:nvSpPr>
        <p:spPr>
          <a:xfrm>
            <a:off x="338244" y="2047163"/>
            <a:ext cx="5434759" cy="3889613"/>
          </a:xfrm>
        </p:spPr>
        <p:txBody>
          <a:bodyPr/>
          <a:lstStyle/>
          <a:p>
            <a:pPr>
              <a:defRPr/>
            </a:pPr>
            <a:r>
              <a:rPr lang="en-US" sz="2800" dirty="0"/>
              <a:t>Mandatory Use</a:t>
            </a:r>
          </a:p>
          <a:p>
            <a:pPr marL="0" indent="0">
              <a:buNone/>
              <a:defRPr/>
            </a:pPr>
            <a:r>
              <a:rPr lang="en-US" sz="2400" dirty="0"/>
              <a:t>IDEA regulations mandate 15% of IDEA 611 and 619 funds are set-aside for any LEA with significant disproportionality (SD)</a:t>
            </a:r>
          </a:p>
          <a:p>
            <a:pPr marL="0" indent="0">
              <a:buNone/>
              <a:defRPr/>
            </a:pPr>
            <a:endParaRPr lang="en-US" sz="2400" dirty="0"/>
          </a:p>
          <a:p>
            <a:pPr marL="0" indent="0">
              <a:buNone/>
              <a:defRPr/>
            </a:pPr>
            <a:r>
              <a:rPr lang="en-US" sz="2400" dirty="0"/>
              <a:t>Plan submitted within the IDEA Grant Application</a:t>
            </a:r>
            <a:endParaRPr lang="en-US" sz="2000" dirty="0"/>
          </a:p>
        </p:txBody>
      </p:sp>
      <p:sp>
        <p:nvSpPr>
          <p:cNvPr id="5" name="Title 1">
            <a:extLst>
              <a:ext uri="{FF2B5EF4-FFF2-40B4-BE49-F238E27FC236}">
                <a16:creationId xmlns:a16="http://schemas.microsoft.com/office/drawing/2014/main" id="{265E1D70-B03E-4799-89AC-CBB6627995E6}"/>
              </a:ext>
            </a:extLst>
          </p:cNvPr>
          <p:cNvSpPr txBox="1">
            <a:spLocks/>
          </p:cNvSpPr>
          <p:nvPr/>
        </p:nvSpPr>
        <p:spPr bwMode="auto">
          <a:xfrm>
            <a:off x="338244" y="304799"/>
            <a:ext cx="11277600" cy="1578591"/>
          </a:xfrm>
          <a:prstGeom prst="rect">
            <a:avLst/>
          </a:prstGeom>
          <a:noFill/>
          <a:ln w="57150">
            <a:solidFill>
              <a:srgbClr val="A2BC36"/>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a:lstStyle>
          <a:p>
            <a:pPr algn="ctr"/>
            <a:r>
              <a:rPr lang="en-US" altLang="en-US" dirty="0">
                <a:solidFill>
                  <a:srgbClr val="6185AB"/>
                </a:solidFill>
              </a:rPr>
              <a:t>Federal IDEA Grant Funds </a:t>
            </a:r>
          </a:p>
          <a:p>
            <a:pPr algn="ctr"/>
            <a:r>
              <a:rPr lang="en-US" altLang="en-US" dirty="0">
                <a:solidFill>
                  <a:srgbClr val="6185AB"/>
                </a:solidFill>
              </a:rPr>
              <a:t>Coordinated Early Intervening Services </a:t>
            </a:r>
            <a:br>
              <a:rPr lang="en-US" altLang="en-US" dirty="0">
                <a:solidFill>
                  <a:srgbClr val="6185AB"/>
                </a:solidFill>
              </a:rPr>
            </a:br>
            <a:r>
              <a:rPr lang="en-US" altLang="en-US" sz="2800" dirty="0"/>
              <a:t>PRC 070</a:t>
            </a:r>
            <a:endParaRPr lang="en-US" altLang="en-US" dirty="0"/>
          </a:p>
        </p:txBody>
      </p:sp>
      <p:sp>
        <p:nvSpPr>
          <p:cNvPr id="7" name="Content Placeholder 1">
            <a:extLst>
              <a:ext uri="{FF2B5EF4-FFF2-40B4-BE49-F238E27FC236}">
                <a16:creationId xmlns:a16="http://schemas.microsoft.com/office/drawing/2014/main" id="{43198889-8E68-4A01-8833-9E9DC47BCF5E}"/>
              </a:ext>
            </a:extLst>
          </p:cNvPr>
          <p:cNvSpPr txBox="1">
            <a:spLocks noChangeArrowheads="1"/>
          </p:cNvSpPr>
          <p:nvPr/>
        </p:nvSpPr>
        <p:spPr>
          <a:xfrm>
            <a:off x="6134100" y="2047162"/>
            <a:ext cx="5599670" cy="3896437"/>
          </a:xfrm>
          <a:prstGeom prst="rect">
            <a:avLst/>
          </a:prstGeom>
          <a:solidFill>
            <a:srgbClr val="6185AB"/>
          </a:solidFill>
        </p:spPr>
        <p:txBody>
          <a:bodyPr/>
          <a:lstStyle>
            <a:lvl1pPr marL="342900" indent="-342900" algn="l" rtl="0" eaLnBrk="0" fontAlgn="base" hangingPunct="0">
              <a:spcBef>
                <a:spcPct val="20000"/>
              </a:spcBef>
              <a:spcAft>
                <a:spcPct val="0"/>
              </a:spcAft>
              <a:buChar char="•"/>
              <a:defRPr sz="3000" kern="12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D437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D437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D437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D43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342900">
              <a:buFont typeface="Arial" panose="020B0604020202020204" pitchFamily="34" charset="0"/>
              <a:buChar char="•"/>
            </a:pPr>
            <a:r>
              <a:rPr lang="en-US" altLang="en-US" dirty="0">
                <a:solidFill>
                  <a:schemeClr val="bg1"/>
                </a:solidFill>
              </a:rPr>
              <a:t>Permissive Use</a:t>
            </a:r>
          </a:p>
          <a:p>
            <a:pPr marL="171450" lvl="1" indent="0">
              <a:buFontTx/>
              <a:buNone/>
            </a:pPr>
            <a:r>
              <a:rPr lang="en-US" altLang="en-US" sz="2400" dirty="0">
                <a:solidFill>
                  <a:schemeClr val="bg1"/>
                </a:solidFill>
              </a:rPr>
              <a:t>LEAs without significant disproportionality may use up to 15% of their IDEA 611 and 619 funds for CEIS</a:t>
            </a:r>
          </a:p>
          <a:p>
            <a:pPr marL="171450" lvl="1" indent="0">
              <a:buFontTx/>
              <a:buNone/>
            </a:pPr>
            <a:endParaRPr lang="en-US" altLang="en-US" sz="2400" dirty="0">
              <a:solidFill>
                <a:schemeClr val="bg1"/>
              </a:solidFill>
            </a:endParaRPr>
          </a:p>
          <a:p>
            <a:pPr marL="171450" lvl="1" indent="0">
              <a:buFontTx/>
              <a:buNone/>
            </a:pPr>
            <a:r>
              <a:rPr lang="en-US" altLang="en-US" sz="2400" dirty="0">
                <a:solidFill>
                  <a:schemeClr val="bg1"/>
                </a:solidFill>
              </a:rPr>
              <a:t>Request submitted within the IDEA Grant Application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6CFED1B-9F9D-48F0-BB0B-D120C4FBD76E}"/>
              </a:ext>
            </a:extLst>
          </p:cNvPr>
          <p:cNvSpPr>
            <a:spLocks noGrp="1"/>
          </p:cNvSpPr>
          <p:nvPr>
            <p:ph type="title"/>
          </p:nvPr>
        </p:nvSpPr>
        <p:spPr>
          <a:xfrm>
            <a:off x="535459" y="304800"/>
            <a:ext cx="11186984" cy="990600"/>
          </a:xfrm>
          <a:ln w="57150">
            <a:solidFill>
              <a:srgbClr val="A2BC36"/>
            </a:solidFill>
            <a:miter lim="800000"/>
            <a:headEnd/>
            <a:tailEnd/>
          </a:ln>
        </p:spPr>
        <p:txBody>
          <a:bodyPr/>
          <a:lstStyle/>
          <a:p>
            <a:pPr algn="ctr"/>
            <a:r>
              <a:rPr lang="en-US" altLang="en-US" dirty="0">
                <a:solidFill>
                  <a:srgbClr val="002060"/>
                </a:solidFill>
                <a:cs typeface="Arial" panose="020B0604020202020204" pitchFamily="34" charset="0"/>
                <a:sym typeface="Arial" panose="020B0604020202020204" pitchFamily="34" charset="0"/>
              </a:rPr>
              <a:t>Out of District</a:t>
            </a:r>
            <a:br>
              <a:rPr lang="en-US" altLang="en-US" dirty="0"/>
            </a:br>
            <a:r>
              <a:rPr lang="en-US" altLang="en-US" sz="2800" dirty="0"/>
              <a:t>PRC 060</a:t>
            </a:r>
            <a:endParaRPr lang="en-US" altLang="en-US" dirty="0"/>
          </a:p>
        </p:txBody>
      </p:sp>
      <p:sp>
        <p:nvSpPr>
          <p:cNvPr id="32771" name="Content Placeholder 2">
            <a:extLst>
              <a:ext uri="{FF2B5EF4-FFF2-40B4-BE49-F238E27FC236}">
                <a16:creationId xmlns:a16="http://schemas.microsoft.com/office/drawing/2014/main" id="{05B3F379-A16D-491E-93AC-2A89ED86B9C7}"/>
              </a:ext>
            </a:extLst>
          </p:cNvPr>
          <p:cNvSpPr>
            <a:spLocks noGrp="1" noChangeArrowheads="1"/>
          </p:cNvSpPr>
          <p:nvPr>
            <p:ph sz="half" idx="1"/>
          </p:nvPr>
        </p:nvSpPr>
        <p:spPr>
          <a:xfrm>
            <a:off x="535459" y="1377462"/>
            <a:ext cx="5560541" cy="4648200"/>
          </a:xfrm>
        </p:spPr>
        <p:txBody>
          <a:bodyPr/>
          <a:lstStyle/>
          <a:p>
            <a:pPr lvl="0">
              <a:spcBef>
                <a:spcPts val="1200"/>
              </a:spcBef>
              <a:spcAft>
                <a:spcPts val="0"/>
              </a:spcAft>
              <a:buClr>
                <a:srgbClr val="6185AB"/>
              </a:buClr>
              <a:buSzPts val="3000"/>
              <a:buFont typeface="Arial"/>
              <a:buChar char="•"/>
              <a:defRPr/>
            </a:pPr>
            <a:r>
              <a:rPr lang="en-US" sz="2800" dirty="0">
                <a:solidFill>
                  <a:srgbClr val="0070C0"/>
                </a:solidFill>
                <a:ea typeface="Arial"/>
                <a:cs typeface="Arial"/>
                <a:sym typeface="Arial"/>
              </a:rPr>
              <a:t>Excess cost of placement support</a:t>
            </a:r>
          </a:p>
          <a:p>
            <a:pPr marL="0" lvl="0" indent="0">
              <a:spcBef>
                <a:spcPts val="1200"/>
              </a:spcBef>
              <a:spcAft>
                <a:spcPts val="0"/>
              </a:spcAft>
              <a:buClr>
                <a:srgbClr val="6185AB"/>
              </a:buClr>
              <a:buSzPts val="3000"/>
              <a:buNone/>
              <a:defRPr/>
            </a:pPr>
            <a:endParaRPr lang="en-US" sz="2800" dirty="0">
              <a:solidFill>
                <a:srgbClr val="0070C0"/>
              </a:solidFill>
              <a:ea typeface="Arial"/>
              <a:cs typeface="Arial"/>
              <a:sym typeface="Arial"/>
            </a:endParaRPr>
          </a:p>
          <a:p>
            <a:pPr lvl="0">
              <a:spcBef>
                <a:spcPts val="1200"/>
              </a:spcBef>
              <a:spcAft>
                <a:spcPts val="0"/>
              </a:spcAft>
              <a:buClr>
                <a:srgbClr val="6185AB"/>
              </a:buClr>
              <a:buSzPts val="3000"/>
              <a:buFont typeface="Arial"/>
              <a:buChar char="•"/>
              <a:defRPr/>
            </a:pPr>
            <a:r>
              <a:rPr lang="en-US" sz="2800" dirty="0">
                <a:solidFill>
                  <a:srgbClr val="0070C0"/>
                </a:solidFill>
                <a:ea typeface="Arial"/>
                <a:cs typeface="Arial"/>
                <a:sym typeface="Arial"/>
              </a:rPr>
              <a:t>Up to 50% of Educational Costs </a:t>
            </a:r>
            <a:r>
              <a:rPr lang="en-US" sz="2800" i="1" u="sng" dirty="0">
                <a:solidFill>
                  <a:srgbClr val="0070C0"/>
                </a:solidFill>
                <a:ea typeface="Arial"/>
                <a:cs typeface="Arial"/>
                <a:sym typeface="Arial"/>
              </a:rPr>
              <a:t>reimbursed </a:t>
            </a:r>
          </a:p>
          <a:p>
            <a:pPr lvl="1">
              <a:spcBef>
                <a:spcPts val="1200"/>
              </a:spcBef>
              <a:spcAft>
                <a:spcPts val="0"/>
              </a:spcAft>
              <a:buClr>
                <a:srgbClr val="6185AB"/>
              </a:buClr>
              <a:buSzPts val="3000"/>
              <a:buFont typeface="Arial"/>
              <a:buChar char="•"/>
              <a:defRPr/>
            </a:pPr>
            <a:r>
              <a:rPr lang="en-US" sz="2200" dirty="0">
                <a:solidFill>
                  <a:srgbClr val="0070C0"/>
                </a:solidFill>
                <a:ea typeface="Arial"/>
                <a:cs typeface="Arial"/>
                <a:sym typeface="Arial"/>
              </a:rPr>
              <a:t>Requires submission of fiscal documentation</a:t>
            </a:r>
          </a:p>
        </p:txBody>
      </p:sp>
      <p:sp>
        <p:nvSpPr>
          <p:cNvPr id="6148" name="Content Placeholder 1">
            <a:extLst>
              <a:ext uri="{FF2B5EF4-FFF2-40B4-BE49-F238E27FC236}">
                <a16:creationId xmlns:a16="http://schemas.microsoft.com/office/drawing/2014/main" id="{93F8A77D-DCFD-814E-98E9-0D4C2F490A2F}"/>
              </a:ext>
            </a:extLst>
          </p:cNvPr>
          <p:cNvSpPr>
            <a:spLocks noGrp="1"/>
          </p:cNvSpPr>
          <p:nvPr>
            <p:ph sz="half" idx="2"/>
          </p:nvPr>
        </p:nvSpPr>
        <p:spPr>
          <a:xfrm>
            <a:off x="6400799" y="1371600"/>
            <a:ext cx="5321643" cy="4648200"/>
          </a:xfrm>
          <a:solidFill>
            <a:srgbClr val="6185AB"/>
          </a:solidFill>
        </p:spPr>
        <p:txBody>
          <a:bodyPr/>
          <a:lstStyle/>
          <a:p>
            <a:pPr marL="457200" lvl="1" indent="0">
              <a:buNone/>
              <a:defRPr/>
            </a:pPr>
            <a:endParaRPr lang="en-US" altLang="en-US" sz="800" b="1" dirty="0">
              <a:solidFill>
                <a:schemeClr val="bg1"/>
              </a:solidFill>
            </a:endParaRPr>
          </a:p>
          <a:p>
            <a:pPr marL="628650" lvl="1" indent="-457200">
              <a:buFont typeface="Arial" panose="020B0604020202020204" pitchFamily="34" charset="0"/>
              <a:buChar char="•"/>
              <a:defRPr/>
            </a:pPr>
            <a:r>
              <a:rPr lang="en-US" altLang="en-US" sz="2300" dirty="0">
                <a:solidFill>
                  <a:schemeClr val="bg1"/>
                </a:solidFill>
              </a:rPr>
              <a:t>Accessed via an application</a:t>
            </a:r>
          </a:p>
          <a:p>
            <a:pPr marL="628650" lvl="1" indent="-457200">
              <a:buFont typeface="Arial" panose="020B0604020202020204" pitchFamily="34" charset="0"/>
              <a:buChar char="•"/>
              <a:defRPr/>
            </a:pPr>
            <a:r>
              <a:rPr lang="en-US" altLang="en-US" sz="2300" dirty="0">
                <a:solidFill>
                  <a:schemeClr val="bg1"/>
                </a:solidFill>
              </a:rPr>
              <a:t>Funds are child specific.</a:t>
            </a:r>
          </a:p>
          <a:p>
            <a:pPr marL="628650" lvl="1" indent="-457200">
              <a:buFont typeface="Arial" panose="020B0604020202020204" pitchFamily="34" charset="0"/>
              <a:buChar char="•"/>
              <a:defRPr/>
            </a:pPr>
            <a:r>
              <a:rPr lang="en-US" altLang="en-US" sz="2300" b="1" dirty="0">
                <a:solidFill>
                  <a:schemeClr val="bg1"/>
                </a:solidFill>
              </a:rPr>
              <a:t>Must be IEP Team recommended out of district placement</a:t>
            </a:r>
            <a:endParaRPr lang="en-US" altLang="en-US" sz="2300" dirty="0">
              <a:solidFill>
                <a:schemeClr val="bg1"/>
              </a:solidFill>
            </a:endParaRPr>
          </a:p>
          <a:p>
            <a:pPr marL="628650" lvl="1" indent="-457200">
              <a:buFont typeface="Arial" panose="020B0604020202020204" pitchFamily="34" charset="0"/>
              <a:buChar char="•"/>
              <a:defRPr/>
            </a:pPr>
            <a:r>
              <a:rPr lang="en-US" altLang="en-US" sz="2300" dirty="0">
                <a:solidFill>
                  <a:schemeClr val="bg1"/>
                </a:solidFill>
              </a:rPr>
              <a:t>Annual application required within 30-days</a:t>
            </a:r>
          </a:p>
        </p:txBody>
      </p:sp>
    </p:spTree>
    <p:extLst>
      <p:ext uri="{BB962C8B-B14F-4D97-AF65-F5344CB8AC3E}">
        <p14:creationId xmlns:p14="http://schemas.microsoft.com/office/powerpoint/2010/main" val="93404432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6CFED1B-9F9D-48F0-BB0B-D120C4FBD76E}"/>
              </a:ext>
            </a:extLst>
          </p:cNvPr>
          <p:cNvSpPr>
            <a:spLocks noGrp="1"/>
          </p:cNvSpPr>
          <p:nvPr>
            <p:ph type="title"/>
          </p:nvPr>
        </p:nvSpPr>
        <p:spPr>
          <a:ln w="57150">
            <a:solidFill>
              <a:srgbClr val="A2BC36"/>
            </a:solidFill>
            <a:miter lim="800000"/>
            <a:headEnd/>
            <a:tailEnd/>
          </a:ln>
        </p:spPr>
        <p:txBody>
          <a:bodyPr/>
          <a:lstStyle/>
          <a:p>
            <a:pPr algn="ctr"/>
            <a:r>
              <a:rPr lang="en-US" altLang="en-US">
                <a:solidFill>
                  <a:srgbClr val="6185AB"/>
                </a:solidFill>
              </a:rPr>
              <a:t>Risk Pool Program Funds</a:t>
            </a:r>
            <a:br>
              <a:rPr lang="en-US" altLang="en-US"/>
            </a:br>
            <a:r>
              <a:rPr lang="en-US" altLang="en-US" sz="2800"/>
              <a:t>PRC 114</a:t>
            </a:r>
            <a:endParaRPr lang="en-US" altLang="en-US"/>
          </a:p>
        </p:txBody>
      </p:sp>
      <p:sp>
        <p:nvSpPr>
          <p:cNvPr id="32771" name="Content Placeholder 2">
            <a:extLst>
              <a:ext uri="{FF2B5EF4-FFF2-40B4-BE49-F238E27FC236}">
                <a16:creationId xmlns:a16="http://schemas.microsoft.com/office/drawing/2014/main" id="{05B3F379-A16D-491E-93AC-2A89ED86B9C7}"/>
              </a:ext>
            </a:extLst>
          </p:cNvPr>
          <p:cNvSpPr>
            <a:spLocks noGrp="1" noChangeArrowheads="1"/>
          </p:cNvSpPr>
          <p:nvPr>
            <p:ph sz="half" idx="1"/>
          </p:nvPr>
        </p:nvSpPr>
        <p:spPr>
          <a:xfrm>
            <a:off x="914400" y="1447800"/>
            <a:ext cx="5486400" cy="4648200"/>
          </a:xfrm>
        </p:spPr>
        <p:txBody>
          <a:bodyPr/>
          <a:lstStyle/>
          <a:p>
            <a:r>
              <a:rPr lang="en-US" altLang="en-US" sz="2400" b="1" dirty="0"/>
              <a:t>For children with disabilities who have high cost, extraordinary needs.</a:t>
            </a:r>
          </a:p>
          <a:p>
            <a:endParaRPr lang="en-US" altLang="en-US" sz="1050" b="1" dirty="0"/>
          </a:p>
          <a:p>
            <a:r>
              <a:rPr lang="en-US" altLang="en-US" sz="2400" b="1" dirty="0"/>
              <a:t>Funds are often requested for medically fragile children and children in need of additional staff (Ex. 1:1 assistance for activities of daily living skills)</a:t>
            </a:r>
          </a:p>
        </p:txBody>
      </p:sp>
      <p:sp>
        <p:nvSpPr>
          <p:cNvPr id="6148" name="Content Placeholder 1">
            <a:extLst>
              <a:ext uri="{FF2B5EF4-FFF2-40B4-BE49-F238E27FC236}">
                <a16:creationId xmlns:a16="http://schemas.microsoft.com/office/drawing/2014/main" id="{93F8A77D-DCFD-814E-98E9-0D4C2F490A2F}"/>
              </a:ext>
            </a:extLst>
          </p:cNvPr>
          <p:cNvSpPr>
            <a:spLocks noGrp="1"/>
          </p:cNvSpPr>
          <p:nvPr>
            <p:ph sz="half" idx="2"/>
          </p:nvPr>
        </p:nvSpPr>
        <p:spPr>
          <a:xfrm>
            <a:off x="6400800" y="1371600"/>
            <a:ext cx="4876800" cy="4648200"/>
          </a:xfrm>
          <a:solidFill>
            <a:srgbClr val="6185AB"/>
          </a:solidFill>
        </p:spPr>
        <p:txBody>
          <a:bodyPr/>
          <a:lstStyle/>
          <a:p>
            <a:pPr marL="457200" lvl="1" indent="0">
              <a:buNone/>
              <a:defRPr/>
            </a:pPr>
            <a:endParaRPr lang="en-US" altLang="en-US" sz="800" b="1" dirty="0">
              <a:solidFill>
                <a:schemeClr val="bg1"/>
              </a:solidFill>
            </a:endParaRPr>
          </a:p>
          <a:p>
            <a:pPr marL="628650" lvl="1" indent="-457200">
              <a:buFont typeface="Arial" panose="020B0604020202020204" pitchFamily="34" charset="0"/>
              <a:buChar char="•"/>
              <a:defRPr/>
            </a:pPr>
            <a:r>
              <a:rPr lang="en-US" altLang="en-US" sz="2300" b="1" dirty="0">
                <a:solidFill>
                  <a:schemeClr val="bg1"/>
                </a:solidFill>
              </a:rPr>
              <a:t>Accessed via an application</a:t>
            </a:r>
          </a:p>
          <a:p>
            <a:pPr marL="628650" lvl="1" indent="-457200">
              <a:buFont typeface="Arial" panose="020B0604020202020204" pitchFamily="34" charset="0"/>
              <a:buChar char="•"/>
              <a:defRPr/>
            </a:pPr>
            <a:r>
              <a:rPr lang="en-US" altLang="en-US" sz="2300" b="1" dirty="0">
                <a:solidFill>
                  <a:schemeClr val="bg1"/>
                </a:solidFill>
              </a:rPr>
              <a:t>Funds are child specific</a:t>
            </a:r>
          </a:p>
          <a:p>
            <a:pPr marL="628650" lvl="1" indent="-457200">
              <a:buFont typeface="Arial" panose="020B0604020202020204" pitchFamily="34" charset="0"/>
              <a:buChar char="•"/>
              <a:defRPr/>
            </a:pPr>
            <a:r>
              <a:rPr lang="en-US" altLang="en-US" sz="2300" b="1" dirty="0">
                <a:solidFill>
                  <a:schemeClr val="bg1"/>
                </a:solidFill>
              </a:rPr>
              <a:t>A specific child may be funded for up to five years (not necessarily consecutive years)</a:t>
            </a:r>
            <a:endParaRPr lang="en-US" altLang="en-US" sz="1000" b="1" dirty="0">
              <a:solidFill>
                <a:schemeClr val="bg1"/>
              </a:solidFill>
            </a:endParaRPr>
          </a:p>
          <a:p>
            <a:pPr marL="514350" lvl="1" indent="-342900">
              <a:buFont typeface="Arial" panose="020B0604020202020204" pitchFamily="34" charset="0"/>
              <a:buChar char="•"/>
              <a:defRPr/>
            </a:pPr>
            <a:r>
              <a:rPr lang="en-US" altLang="en-US" sz="2200" b="1" dirty="0">
                <a:solidFill>
                  <a:schemeClr val="bg1"/>
                </a:solidFill>
              </a:rPr>
              <a:t>Services must be documented in the child’s IEP</a:t>
            </a:r>
          </a:p>
        </p:txBody>
      </p:sp>
    </p:spTree>
    <p:extLst>
      <p:ext uri="{BB962C8B-B14F-4D97-AF65-F5344CB8AC3E}">
        <p14:creationId xmlns:p14="http://schemas.microsoft.com/office/powerpoint/2010/main" val="393348408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6E39137-3FC9-4571-A255-FAF48EDF6294}"/>
              </a:ext>
            </a:extLst>
          </p:cNvPr>
          <p:cNvSpPr>
            <a:spLocks noGrp="1"/>
          </p:cNvSpPr>
          <p:nvPr>
            <p:ph type="title"/>
          </p:nvPr>
        </p:nvSpPr>
        <p:spPr>
          <a:xfrm>
            <a:off x="527222" y="304800"/>
            <a:ext cx="11277600" cy="990600"/>
          </a:xfrm>
          <a:ln w="57150">
            <a:solidFill>
              <a:srgbClr val="A2BC36"/>
            </a:solidFill>
            <a:miter lim="800000"/>
            <a:headEnd/>
            <a:tailEnd/>
          </a:ln>
        </p:spPr>
        <p:txBody>
          <a:bodyPr/>
          <a:lstStyle/>
          <a:p>
            <a:pPr algn="ctr"/>
            <a:r>
              <a:rPr lang="en-US" altLang="en-US" dirty="0">
                <a:solidFill>
                  <a:srgbClr val="6185AB"/>
                </a:solidFill>
              </a:rPr>
              <a:t>Federal Targeted Assistance Funds </a:t>
            </a:r>
            <a:br>
              <a:rPr lang="en-US" altLang="en-US" dirty="0">
                <a:solidFill>
                  <a:srgbClr val="6185AB"/>
                </a:solidFill>
              </a:rPr>
            </a:br>
            <a:r>
              <a:rPr lang="en-US" altLang="en-US" sz="2800" dirty="0"/>
              <a:t>PRC 118</a:t>
            </a:r>
            <a:endParaRPr lang="en-US" altLang="en-US" dirty="0"/>
          </a:p>
        </p:txBody>
      </p:sp>
      <p:sp>
        <p:nvSpPr>
          <p:cNvPr id="25603" name="Content Placeholder 2">
            <a:extLst>
              <a:ext uri="{FF2B5EF4-FFF2-40B4-BE49-F238E27FC236}">
                <a16:creationId xmlns:a16="http://schemas.microsoft.com/office/drawing/2014/main" id="{273079A2-89F1-B74D-8FC8-98E7372D7D22}"/>
              </a:ext>
            </a:extLst>
          </p:cNvPr>
          <p:cNvSpPr>
            <a:spLocks noGrp="1"/>
          </p:cNvSpPr>
          <p:nvPr>
            <p:ph sz="half" idx="1"/>
          </p:nvPr>
        </p:nvSpPr>
        <p:spPr>
          <a:xfrm>
            <a:off x="527222" y="1371600"/>
            <a:ext cx="5296929" cy="4648200"/>
          </a:xfrm>
        </p:spPr>
        <p:txBody>
          <a:bodyPr/>
          <a:lstStyle/>
          <a:p>
            <a:pPr marL="0" indent="0">
              <a:buNone/>
              <a:defRPr/>
            </a:pPr>
            <a:r>
              <a:rPr lang="en-US" altLang="en-US" sz="2400" dirty="0"/>
              <a:t>Initiatives supported with Targeted Assistance funds</a:t>
            </a:r>
          </a:p>
          <a:p>
            <a:pPr marL="0" indent="0">
              <a:buNone/>
              <a:defRPr/>
            </a:pPr>
            <a:endParaRPr lang="en-US" altLang="en-US" sz="2400" dirty="0"/>
          </a:p>
          <a:p>
            <a:pPr>
              <a:defRPr/>
            </a:pPr>
            <a:r>
              <a:rPr lang="en-US" altLang="en-US" sz="2400" dirty="0"/>
              <a:t>PBIS</a:t>
            </a:r>
          </a:p>
          <a:p>
            <a:pPr>
              <a:defRPr/>
            </a:pPr>
            <a:r>
              <a:rPr lang="en-US" altLang="en-US" sz="2400" dirty="0"/>
              <a:t>Content Literacy</a:t>
            </a:r>
          </a:p>
          <a:p>
            <a:pPr>
              <a:defRPr/>
            </a:pPr>
            <a:r>
              <a:rPr lang="en-US" altLang="en-US" sz="2400" dirty="0"/>
              <a:t>Personnel</a:t>
            </a:r>
          </a:p>
          <a:p>
            <a:pPr>
              <a:defRPr/>
            </a:pPr>
            <a:r>
              <a:rPr lang="en-US" altLang="en-US" sz="2400" dirty="0"/>
              <a:t>Related Services </a:t>
            </a:r>
          </a:p>
          <a:p>
            <a:pPr>
              <a:defRPr/>
            </a:pPr>
            <a:r>
              <a:rPr lang="en-US" altLang="en-US" sz="2400" dirty="0"/>
              <a:t>Autism Support Team</a:t>
            </a:r>
            <a:endParaRPr lang="en-US" altLang="en-US" sz="2000" dirty="0"/>
          </a:p>
        </p:txBody>
      </p:sp>
      <p:sp>
        <p:nvSpPr>
          <p:cNvPr id="34820" name="Content Placeholder 1">
            <a:extLst>
              <a:ext uri="{FF2B5EF4-FFF2-40B4-BE49-F238E27FC236}">
                <a16:creationId xmlns:a16="http://schemas.microsoft.com/office/drawing/2014/main" id="{AC6CB8D9-3371-49B0-858F-BBE3DF63499D}"/>
              </a:ext>
            </a:extLst>
          </p:cNvPr>
          <p:cNvSpPr>
            <a:spLocks noGrp="1" noChangeArrowheads="1"/>
          </p:cNvSpPr>
          <p:nvPr>
            <p:ph sz="half" idx="2"/>
          </p:nvPr>
        </p:nvSpPr>
        <p:spPr>
          <a:xfrm>
            <a:off x="6277232" y="1447800"/>
            <a:ext cx="5527590" cy="4495800"/>
          </a:xfrm>
          <a:solidFill>
            <a:srgbClr val="6185AB"/>
          </a:solidFill>
        </p:spPr>
        <p:txBody>
          <a:bodyPr/>
          <a:lstStyle/>
          <a:p>
            <a:pPr marL="0" indent="0">
              <a:buNone/>
            </a:pPr>
            <a:r>
              <a:rPr lang="en-US" altLang="en-US" sz="2400" dirty="0">
                <a:solidFill>
                  <a:schemeClr val="bg1"/>
                </a:solidFill>
              </a:rPr>
              <a:t>The funds that are provided to Charter Schools are intended to assist in the challenges faced when recruiting and retaining Related Service personnel (Occupational Therapists, Physical Therapists, Speech-Language Pathologists, and School Psychologists)</a:t>
            </a:r>
          </a:p>
        </p:txBody>
      </p:sp>
    </p:spTree>
    <p:extLst>
      <p:ext uri="{BB962C8B-B14F-4D97-AF65-F5344CB8AC3E}">
        <p14:creationId xmlns:p14="http://schemas.microsoft.com/office/powerpoint/2010/main" val="392286227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6E39137-3FC9-4571-A255-FAF48EDF6294}"/>
              </a:ext>
            </a:extLst>
          </p:cNvPr>
          <p:cNvSpPr>
            <a:spLocks noGrp="1"/>
          </p:cNvSpPr>
          <p:nvPr>
            <p:ph type="title"/>
          </p:nvPr>
        </p:nvSpPr>
        <p:spPr>
          <a:xfrm>
            <a:off x="551935" y="304800"/>
            <a:ext cx="11063416" cy="990600"/>
          </a:xfrm>
          <a:ln w="57150">
            <a:solidFill>
              <a:srgbClr val="A2BC36"/>
            </a:solidFill>
            <a:miter lim="800000"/>
            <a:headEnd/>
            <a:tailEnd/>
          </a:ln>
        </p:spPr>
        <p:txBody>
          <a:bodyPr/>
          <a:lstStyle/>
          <a:p>
            <a:pPr algn="ctr"/>
            <a:r>
              <a:rPr lang="en-US" altLang="en-US" dirty="0">
                <a:solidFill>
                  <a:srgbClr val="6185AB"/>
                </a:solidFill>
              </a:rPr>
              <a:t>Federal Targeted Assistance Funds </a:t>
            </a:r>
            <a:br>
              <a:rPr lang="en-US" altLang="en-US" dirty="0">
                <a:solidFill>
                  <a:srgbClr val="6185AB"/>
                </a:solidFill>
              </a:rPr>
            </a:br>
            <a:r>
              <a:rPr lang="en-US" altLang="en-US" sz="2800" dirty="0"/>
              <a:t>PRC 119</a:t>
            </a:r>
            <a:endParaRPr lang="en-US" altLang="en-US" dirty="0"/>
          </a:p>
        </p:txBody>
      </p:sp>
      <p:sp>
        <p:nvSpPr>
          <p:cNvPr id="25603" name="Content Placeholder 2">
            <a:extLst>
              <a:ext uri="{FF2B5EF4-FFF2-40B4-BE49-F238E27FC236}">
                <a16:creationId xmlns:a16="http://schemas.microsoft.com/office/drawing/2014/main" id="{273079A2-89F1-B74D-8FC8-98E7372D7D22}"/>
              </a:ext>
            </a:extLst>
          </p:cNvPr>
          <p:cNvSpPr>
            <a:spLocks noGrp="1"/>
          </p:cNvSpPr>
          <p:nvPr>
            <p:ph sz="half" idx="1"/>
          </p:nvPr>
        </p:nvSpPr>
        <p:spPr>
          <a:xfrm>
            <a:off x="576650" y="1524000"/>
            <a:ext cx="5467865" cy="4554891"/>
          </a:xfrm>
        </p:spPr>
        <p:txBody>
          <a:bodyPr/>
          <a:lstStyle/>
          <a:p>
            <a:pPr marL="0" indent="0">
              <a:buNone/>
              <a:defRPr/>
            </a:pPr>
            <a:r>
              <a:rPr lang="en-US" altLang="en-US" sz="2400" dirty="0"/>
              <a:t>Supported with Targeted Assistance funds for Preschool initiatives: </a:t>
            </a:r>
          </a:p>
          <a:p>
            <a:pPr>
              <a:defRPr/>
            </a:pPr>
            <a:r>
              <a:rPr lang="en-US" altLang="en-US" sz="2400" dirty="0"/>
              <a:t>Assessment Teams</a:t>
            </a:r>
          </a:p>
          <a:p>
            <a:pPr>
              <a:defRPr/>
            </a:pPr>
            <a:r>
              <a:rPr lang="en-US" altLang="en-US" sz="2400" dirty="0"/>
              <a:t>Early Literacy Sites</a:t>
            </a:r>
          </a:p>
          <a:p>
            <a:pPr>
              <a:defRPr/>
            </a:pPr>
            <a:r>
              <a:rPr lang="en-US" altLang="en-US" sz="2400" dirty="0"/>
              <a:t>Outdoor learning Environments</a:t>
            </a:r>
          </a:p>
          <a:p>
            <a:pPr>
              <a:defRPr/>
            </a:pPr>
            <a:r>
              <a:rPr lang="en-US" altLang="en-US" sz="2400" dirty="0"/>
              <a:t>Center on the Social Emotional Foundation for  Early learning (CSEFEL) sites</a:t>
            </a:r>
          </a:p>
          <a:p>
            <a:pPr>
              <a:defRPr/>
            </a:pPr>
            <a:r>
              <a:rPr lang="en-US" altLang="en-US" sz="2400" dirty="0"/>
              <a:t>Special Projects</a:t>
            </a:r>
          </a:p>
        </p:txBody>
      </p:sp>
      <p:sp>
        <p:nvSpPr>
          <p:cNvPr id="34820" name="Content Placeholder 1">
            <a:extLst>
              <a:ext uri="{FF2B5EF4-FFF2-40B4-BE49-F238E27FC236}">
                <a16:creationId xmlns:a16="http://schemas.microsoft.com/office/drawing/2014/main" id="{AC6CB8D9-3371-49B0-858F-BBE3DF63499D}"/>
              </a:ext>
            </a:extLst>
          </p:cNvPr>
          <p:cNvSpPr>
            <a:spLocks noGrp="1" noChangeArrowheads="1"/>
          </p:cNvSpPr>
          <p:nvPr>
            <p:ph sz="half" idx="2"/>
          </p:nvPr>
        </p:nvSpPr>
        <p:spPr>
          <a:xfrm>
            <a:off x="6466703" y="1524000"/>
            <a:ext cx="5148647" cy="4217773"/>
          </a:xfrm>
          <a:solidFill>
            <a:srgbClr val="6185AB"/>
          </a:solidFill>
        </p:spPr>
        <p:txBody>
          <a:bodyPr/>
          <a:lstStyle/>
          <a:p>
            <a:pPr marL="0" indent="0">
              <a:buNone/>
            </a:pPr>
            <a:r>
              <a:rPr lang="en-US" altLang="en-US" sz="2400" dirty="0">
                <a:solidFill>
                  <a:schemeClr val="bg1"/>
                </a:solidFill>
              </a:rPr>
              <a:t>Funds can support professional development for Preschool Coordinators. </a:t>
            </a:r>
          </a:p>
        </p:txBody>
      </p:sp>
    </p:spTree>
    <p:extLst>
      <p:ext uri="{BB962C8B-B14F-4D97-AF65-F5344CB8AC3E}">
        <p14:creationId xmlns:p14="http://schemas.microsoft.com/office/powerpoint/2010/main" val="273828570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9D40A15-AB03-4FF5-8816-048FB2527AA4}"/>
              </a:ext>
            </a:extLst>
          </p:cNvPr>
          <p:cNvSpPr>
            <a:spLocks noGrp="1"/>
          </p:cNvSpPr>
          <p:nvPr>
            <p:ph type="title"/>
          </p:nvPr>
        </p:nvSpPr>
        <p:spPr>
          <a:xfrm>
            <a:off x="461319" y="304800"/>
            <a:ext cx="11219935" cy="990600"/>
          </a:xfrm>
          <a:ln w="57150">
            <a:solidFill>
              <a:srgbClr val="A2BC36"/>
            </a:solidFill>
            <a:miter lim="800000"/>
            <a:headEnd/>
            <a:tailEnd/>
          </a:ln>
        </p:spPr>
        <p:txBody>
          <a:bodyPr/>
          <a:lstStyle/>
          <a:p>
            <a:pPr algn="ctr"/>
            <a:r>
              <a:rPr lang="en-US" altLang="en-US" dirty="0">
                <a:solidFill>
                  <a:srgbClr val="6185AB"/>
                </a:solidFill>
              </a:rPr>
              <a:t>NC State Improvement Plan Funds </a:t>
            </a:r>
            <a:br>
              <a:rPr lang="en-US" altLang="en-US" dirty="0">
                <a:solidFill>
                  <a:srgbClr val="6185AB"/>
                </a:solidFill>
              </a:rPr>
            </a:br>
            <a:r>
              <a:rPr lang="en-US" altLang="en-US" sz="2800" dirty="0"/>
              <a:t>PRC 082</a:t>
            </a:r>
            <a:endParaRPr lang="en-US" altLang="en-US" dirty="0"/>
          </a:p>
        </p:txBody>
      </p:sp>
      <p:sp>
        <p:nvSpPr>
          <p:cNvPr id="24579" name="Content Placeholder 2">
            <a:extLst>
              <a:ext uri="{FF2B5EF4-FFF2-40B4-BE49-F238E27FC236}">
                <a16:creationId xmlns:a16="http://schemas.microsoft.com/office/drawing/2014/main" id="{65761C6D-0D1B-443C-B7C4-C03710D15AE5}"/>
              </a:ext>
            </a:extLst>
          </p:cNvPr>
          <p:cNvSpPr>
            <a:spLocks noGrp="1" noChangeArrowheads="1"/>
          </p:cNvSpPr>
          <p:nvPr>
            <p:ph sz="half" idx="1"/>
          </p:nvPr>
        </p:nvSpPr>
        <p:spPr>
          <a:xfrm>
            <a:off x="603420" y="1445741"/>
            <a:ext cx="5163065" cy="4648200"/>
          </a:xfrm>
        </p:spPr>
        <p:txBody>
          <a:bodyPr/>
          <a:lstStyle/>
          <a:p>
            <a:r>
              <a:rPr lang="en-US" altLang="en-US" sz="2400" dirty="0"/>
              <a:t>The North Carolina State Improvement Project (NC SIP) provides personnel development and program support services to significantly improve the performance and success of students with disabilities in North Carolina. </a:t>
            </a:r>
          </a:p>
        </p:txBody>
      </p:sp>
      <p:sp>
        <p:nvSpPr>
          <p:cNvPr id="24580" name="Content Placeholder 1">
            <a:extLst>
              <a:ext uri="{FF2B5EF4-FFF2-40B4-BE49-F238E27FC236}">
                <a16:creationId xmlns:a16="http://schemas.microsoft.com/office/drawing/2014/main" id="{A38380E4-3951-499C-B3A0-3DD25DD2006A}"/>
              </a:ext>
            </a:extLst>
          </p:cNvPr>
          <p:cNvSpPr>
            <a:spLocks noGrp="1" noChangeArrowheads="1"/>
          </p:cNvSpPr>
          <p:nvPr>
            <p:ph sz="half" idx="2"/>
          </p:nvPr>
        </p:nvSpPr>
        <p:spPr>
          <a:xfrm>
            <a:off x="6248400" y="1447800"/>
            <a:ext cx="5432854" cy="4491681"/>
          </a:xfrm>
          <a:solidFill>
            <a:srgbClr val="6185AB"/>
          </a:solidFill>
        </p:spPr>
        <p:txBody>
          <a:bodyPr/>
          <a:lstStyle/>
          <a:p>
            <a:r>
              <a:rPr lang="en-US" altLang="en-US" sz="2100" dirty="0">
                <a:solidFill>
                  <a:schemeClr val="bg1"/>
                </a:solidFill>
              </a:rPr>
              <a:t>Previously there have been NC SIP research-based sites that focus on</a:t>
            </a:r>
          </a:p>
          <a:p>
            <a:pPr lvl="1"/>
            <a:r>
              <a:rPr lang="en-US" altLang="en-US" sz="1900" dirty="0">
                <a:solidFill>
                  <a:schemeClr val="bg1"/>
                </a:solidFill>
              </a:rPr>
              <a:t>reading and writing instruction</a:t>
            </a:r>
          </a:p>
          <a:p>
            <a:pPr lvl="1"/>
            <a:r>
              <a:rPr lang="en-US" altLang="en-US" sz="1900" dirty="0">
                <a:solidFill>
                  <a:schemeClr val="bg1"/>
                </a:solidFill>
              </a:rPr>
              <a:t>research-based mathematics instruction sites</a:t>
            </a:r>
          </a:p>
          <a:p>
            <a:r>
              <a:rPr lang="en-US" altLang="en-US" sz="2100" dirty="0">
                <a:solidFill>
                  <a:schemeClr val="bg1"/>
                </a:solidFill>
              </a:rPr>
              <a:t>A growing network of sites focusing on Early Literacy</a:t>
            </a:r>
          </a:p>
        </p:txBody>
      </p:sp>
    </p:spTree>
    <p:extLst>
      <p:ext uri="{BB962C8B-B14F-4D97-AF65-F5344CB8AC3E}">
        <p14:creationId xmlns:p14="http://schemas.microsoft.com/office/powerpoint/2010/main" val="202891877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10">
            <a:extLst>
              <a:ext uri="{FF2B5EF4-FFF2-40B4-BE49-F238E27FC236}">
                <a16:creationId xmlns:a16="http://schemas.microsoft.com/office/drawing/2014/main" id="{1ABC063E-4430-470F-8876-C6516DE92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66850">
            <a:off x="9183426" y="4211727"/>
            <a:ext cx="2363269" cy="14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31D0B1FF-6930-4587-A065-64957B5143EB}"/>
              </a:ext>
            </a:extLst>
          </p:cNvPr>
          <p:cNvSpPr txBox="1">
            <a:spLocks/>
          </p:cNvSpPr>
          <p:nvPr/>
        </p:nvSpPr>
        <p:spPr>
          <a:xfrm>
            <a:off x="696036" y="1297064"/>
            <a:ext cx="11045511" cy="4263872"/>
          </a:xfrm>
          <a:prstGeom prst="rect">
            <a:avLst/>
          </a:prstGeom>
        </p:spPr>
        <p:txBody>
          <a:bodyPr/>
          <a:lstStyle>
            <a:lvl1pPr marL="342900" indent="-342900" algn="l" rtl="0" eaLnBrk="0" fontAlgn="base" hangingPunct="0">
              <a:spcBef>
                <a:spcPct val="20000"/>
              </a:spcBef>
              <a:spcAft>
                <a:spcPct val="0"/>
              </a:spcAft>
              <a:buChar char="•"/>
              <a:defRPr sz="3000" kern="1200">
                <a:solidFill>
                  <a:srgbClr val="6185AB"/>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6185AB"/>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6185AB"/>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6185AB"/>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618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2250" dirty="0"/>
          </a:p>
          <a:p>
            <a:pPr marL="0" indent="0" algn="just">
              <a:buFontTx/>
              <a:buNone/>
              <a:defRPr/>
            </a:pPr>
            <a:r>
              <a:rPr lang="en-US" sz="2250" dirty="0"/>
              <a:t>The Individuals with Disabilities Act (</a:t>
            </a:r>
            <a:r>
              <a:rPr lang="en-US" sz="2250" b="1" dirty="0"/>
              <a:t>IDEA</a:t>
            </a:r>
            <a:r>
              <a:rPr lang="en-US" sz="2250" dirty="0"/>
              <a:t>) requires the North Carolina Department of Public Instruction (</a:t>
            </a:r>
            <a:r>
              <a:rPr lang="en-US" sz="2250" b="1" dirty="0"/>
              <a:t>NCDPI</a:t>
            </a:r>
            <a:r>
              <a:rPr lang="en-US" sz="2250" dirty="0"/>
              <a:t>) to </a:t>
            </a:r>
            <a:r>
              <a:rPr lang="en-US" sz="2250" b="1" dirty="0"/>
              <a:t>monitor</a:t>
            </a:r>
            <a:r>
              <a:rPr lang="en-US" sz="2250" dirty="0"/>
              <a:t> local education </a:t>
            </a:r>
            <a:r>
              <a:rPr lang="en-US" sz="2250" b="1" dirty="0"/>
              <a:t>agencies</a:t>
            </a:r>
            <a:r>
              <a:rPr lang="en-US" sz="2250" dirty="0"/>
              <a:t> to </a:t>
            </a:r>
            <a:r>
              <a:rPr lang="en-US" sz="2250" b="1" dirty="0"/>
              <a:t>ensure fiscal compliance </a:t>
            </a:r>
            <a:r>
              <a:rPr lang="en-US" sz="2250" dirty="0"/>
              <a:t>with the provision of special education and related services to appropriately identified students.  </a:t>
            </a:r>
          </a:p>
          <a:p>
            <a:pPr marL="0" indent="0" algn="just">
              <a:buFontTx/>
              <a:buNone/>
              <a:defRPr/>
            </a:pPr>
            <a:endParaRPr lang="en-US" sz="2250" dirty="0"/>
          </a:p>
          <a:p>
            <a:pPr marL="0" indent="0" algn="just">
              <a:buFontTx/>
              <a:buNone/>
              <a:defRPr/>
            </a:pPr>
            <a:r>
              <a:rPr lang="en-US" sz="2250" dirty="0"/>
              <a:t>The </a:t>
            </a:r>
            <a:r>
              <a:rPr lang="en-US" sz="2250" b="1" dirty="0"/>
              <a:t>purpose of </a:t>
            </a:r>
            <a:r>
              <a:rPr lang="en-US" sz="2250" dirty="0"/>
              <a:t>this monitoring is to </a:t>
            </a:r>
            <a:r>
              <a:rPr lang="en-US" sz="2250" b="1" dirty="0"/>
              <a:t>confirm</a:t>
            </a:r>
            <a:r>
              <a:rPr lang="en-US" sz="2250" dirty="0"/>
              <a:t> that federal, state, and local fiscal </a:t>
            </a:r>
            <a:r>
              <a:rPr lang="en-US" sz="2250" b="1" dirty="0"/>
              <a:t>resources</a:t>
            </a:r>
            <a:r>
              <a:rPr lang="en-US" sz="2250" dirty="0"/>
              <a:t> are </a:t>
            </a:r>
            <a:r>
              <a:rPr lang="en-US" sz="2250" b="1" dirty="0"/>
              <a:t>focused on improved results</a:t>
            </a:r>
            <a:r>
              <a:rPr lang="en-US" sz="2250" dirty="0"/>
              <a:t> for students with disabilities.</a:t>
            </a:r>
          </a:p>
        </p:txBody>
      </p:sp>
      <p:sp>
        <p:nvSpPr>
          <p:cNvPr id="5" name="Title 1">
            <a:extLst>
              <a:ext uri="{FF2B5EF4-FFF2-40B4-BE49-F238E27FC236}">
                <a16:creationId xmlns:a16="http://schemas.microsoft.com/office/drawing/2014/main" id="{E6763706-FF7E-4063-8D78-F2E61982A636}"/>
              </a:ext>
            </a:extLst>
          </p:cNvPr>
          <p:cNvSpPr txBox="1">
            <a:spLocks/>
          </p:cNvSpPr>
          <p:nvPr/>
        </p:nvSpPr>
        <p:spPr bwMode="auto">
          <a:xfrm>
            <a:off x="564292" y="417735"/>
            <a:ext cx="11063416" cy="990600"/>
          </a:xfrm>
          <a:prstGeom prst="rect">
            <a:avLst/>
          </a:prstGeom>
          <a:noFill/>
          <a:ln w="57150">
            <a:solidFill>
              <a:srgbClr val="A2BC36"/>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a:lstStyle>
          <a:p>
            <a:pPr algn="ctr"/>
            <a:r>
              <a:rPr lang="en-US" altLang="en-US" dirty="0">
                <a:solidFill>
                  <a:srgbClr val="6185AB"/>
                </a:solidFill>
              </a:rPr>
              <a:t>Compliance with IDEA</a:t>
            </a:r>
            <a:br>
              <a:rPr lang="en-US" altLang="en-US" dirty="0">
                <a:solidFill>
                  <a:srgbClr val="6185AB"/>
                </a:solidFill>
              </a:rPr>
            </a:br>
            <a:r>
              <a:rPr lang="en-US" altLang="en-US" sz="3200" dirty="0"/>
              <a:t>Fiscal Accountability</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
          <p:cNvGrpSpPr>
            <a:grpSpLocks/>
          </p:cNvGrpSpPr>
          <p:nvPr/>
        </p:nvGrpSpPr>
        <p:grpSpPr bwMode="auto">
          <a:xfrm>
            <a:off x="1653078" y="914400"/>
            <a:ext cx="8862523" cy="4990307"/>
            <a:chOff x="228600" y="1219200"/>
            <a:chExt cx="8686800" cy="4389120"/>
          </a:xfrm>
        </p:grpSpPr>
        <p:sp>
          <p:nvSpPr>
            <p:cNvPr id="5" name="Rectangle 4"/>
            <p:cNvSpPr/>
            <p:nvPr/>
          </p:nvSpPr>
          <p:spPr>
            <a:xfrm>
              <a:off x="228600" y="1219200"/>
              <a:ext cx="8686800" cy="4389120"/>
            </a:xfrm>
            <a:prstGeom prst="rect">
              <a:avLst/>
            </a:prstGeom>
            <a:ln>
              <a:noFill/>
            </a:ln>
          </p:spPr>
          <p:style>
            <a:lnRef idx="2">
              <a:schemeClr val="accent6"/>
            </a:lnRef>
            <a:fillRef idx="1">
              <a:schemeClr val="lt1"/>
            </a:fillRef>
            <a:effectRef idx="0">
              <a:schemeClr val="accent6"/>
            </a:effectRef>
            <a:fontRef idx="minor">
              <a:schemeClr val="dk1"/>
            </a:fontRef>
          </p:style>
        </p:sp>
        <p:sp>
          <p:nvSpPr>
            <p:cNvPr id="6" name="Freeform 5"/>
            <p:cNvSpPr/>
            <p:nvPr/>
          </p:nvSpPr>
          <p:spPr>
            <a:xfrm>
              <a:off x="1988164" y="1220665"/>
              <a:ext cx="5777512" cy="1097647"/>
            </a:xfrm>
            <a:custGeom>
              <a:avLst/>
              <a:gdLst>
                <a:gd name="connsiteX0" fmla="*/ 0 w 5776722"/>
                <a:gd name="connsiteY0" fmla="*/ 0 h 1219163"/>
                <a:gd name="connsiteX1" fmla="*/ 5167141 w 5776722"/>
                <a:gd name="connsiteY1" fmla="*/ 0 h 1219163"/>
                <a:gd name="connsiteX2" fmla="*/ 5776722 w 5776722"/>
                <a:gd name="connsiteY2" fmla="*/ 609582 h 1219163"/>
                <a:gd name="connsiteX3" fmla="*/ 5167141 w 5776722"/>
                <a:gd name="connsiteY3" fmla="*/ 1219163 h 1219163"/>
                <a:gd name="connsiteX4" fmla="*/ 0 w 5776722"/>
                <a:gd name="connsiteY4" fmla="*/ 1219163 h 1219163"/>
                <a:gd name="connsiteX5" fmla="*/ 0 w 5776722"/>
                <a:gd name="connsiteY5" fmla="*/ 0 h 121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6722" h="1219163">
                  <a:moveTo>
                    <a:pt x="5776722" y="1219162"/>
                  </a:moveTo>
                  <a:lnTo>
                    <a:pt x="609581" y="1219162"/>
                  </a:lnTo>
                  <a:lnTo>
                    <a:pt x="0" y="609581"/>
                  </a:lnTo>
                  <a:lnTo>
                    <a:pt x="609581" y="1"/>
                  </a:lnTo>
                  <a:lnTo>
                    <a:pt x="5776722" y="1"/>
                  </a:lnTo>
                  <a:lnTo>
                    <a:pt x="5776722" y="1219162"/>
                  </a:lnTo>
                  <a:close/>
                </a:path>
              </a:pathLst>
            </a:custGeom>
            <a:ln>
              <a:solidFill>
                <a:srgbClr val="6185AB"/>
              </a:solidFill>
            </a:ln>
          </p:spPr>
          <p:style>
            <a:lnRef idx="2">
              <a:schemeClr val="accent6"/>
            </a:lnRef>
            <a:fillRef idx="1">
              <a:schemeClr val="lt1"/>
            </a:fillRef>
            <a:effectRef idx="0">
              <a:schemeClr val="accent6"/>
            </a:effectRef>
            <a:fontRef idx="minor">
              <a:schemeClr val="dk1"/>
            </a:fontRef>
          </p:style>
          <p:txBody>
            <a:bodyPr lIns="842408" tIns="121921" rIns="227584" bIns="121921" spcCol="1270"/>
            <a:lstStyle/>
            <a:p>
              <a:pPr marL="461963" lvl="1" algn="just" defTabSz="1422400" eaLnBrk="0" fontAlgn="base" hangingPunct="0">
                <a:lnSpc>
                  <a:spcPct val="90000"/>
                </a:lnSpc>
                <a:spcBef>
                  <a:spcPct val="0"/>
                </a:spcBef>
                <a:spcAft>
                  <a:spcPct val="15000"/>
                </a:spcAft>
                <a:defRPr/>
              </a:pPr>
              <a:r>
                <a:rPr lang="en-US" sz="3200" dirty="0">
                  <a:solidFill>
                    <a:srgbClr val="6185AB"/>
                  </a:solidFill>
                  <a:effectLst>
                    <a:outerShdw blurRad="38100" dist="38100" dir="2700000" algn="tl">
                      <a:srgbClr val="000000">
                        <a:alpha val="43137"/>
                      </a:srgbClr>
                    </a:outerShdw>
                  </a:effectLst>
                  <a:latin typeface="Arial"/>
                  <a:ea typeface="ヒラギノ角ゴ Pro W3"/>
                </a:rPr>
                <a:t>Budget </a:t>
              </a:r>
              <a:r>
                <a:rPr lang="en-US" sz="2800" dirty="0">
                  <a:solidFill>
                    <a:srgbClr val="6185AB"/>
                  </a:solidFill>
                  <a:effectLst>
                    <a:outerShdw blurRad="38100" dist="38100" dir="2700000" algn="tl">
                      <a:srgbClr val="000000">
                        <a:alpha val="43137"/>
                      </a:srgbClr>
                    </a:outerShdw>
                  </a:effectLst>
                  <a:latin typeface="Arial"/>
                  <a:ea typeface="ヒラギノ角ゴ Pro W3"/>
                </a:rPr>
                <a:t>vs.</a:t>
              </a:r>
              <a:r>
                <a:rPr lang="en-US" sz="3200" dirty="0">
                  <a:solidFill>
                    <a:srgbClr val="6185AB"/>
                  </a:solidFill>
                  <a:effectLst>
                    <a:outerShdw blurRad="38100" dist="38100" dir="2700000" algn="tl">
                      <a:srgbClr val="000000">
                        <a:alpha val="43137"/>
                      </a:srgbClr>
                    </a:outerShdw>
                  </a:effectLst>
                  <a:latin typeface="Arial"/>
                  <a:ea typeface="ヒラギノ角ゴ Pro W3"/>
                </a:rPr>
                <a:t> Expenditures</a:t>
              </a:r>
            </a:p>
            <a:p>
              <a:pPr marL="461963" lvl="1" algn="r" defTabSz="1422400" eaLnBrk="0" fontAlgn="base" hangingPunct="0">
                <a:lnSpc>
                  <a:spcPct val="90000"/>
                </a:lnSpc>
                <a:spcBef>
                  <a:spcPct val="0"/>
                </a:spcBef>
                <a:spcAft>
                  <a:spcPct val="15000"/>
                </a:spcAft>
                <a:defRPr/>
              </a:pPr>
              <a:r>
                <a:rPr lang="en-US" sz="2000" dirty="0">
                  <a:solidFill>
                    <a:srgbClr val="00B050"/>
                  </a:solidFill>
                  <a:latin typeface="Arial"/>
                  <a:ea typeface="ヒラギノ角ゴ Pro W3"/>
                </a:rPr>
                <a:t>Exceeds 10%</a:t>
              </a:r>
            </a:p>
            <a:p>
              <a:pPr marL="919163" lvl="1" indent="-457200" algn="just" defTabSz="1422400" eaLnBrk="0" fontAlgn="base" hangingPunct="0">
                <a:lnSpc>
                  <a:spcPct val="90000"/>
                </a:lnSpc>
                <a:spcBef>
                  <a:spcPct val="0"/>
                </a:spcBef>
                <a:spcAft>
                  <a:spcPct val="15000"/>
                </a:spcAft>
                <a:buFont typeface="Arial" panose="020B0604020202020204" pitchFamily="34" charset="0"/>
                <a:buChar char="•"/>
                <a:defRPr/>
              </a:pPr>
              <a:endParaRPr lang="en-US" sz="3200" dirty="0">
                <a:solidFill>
                  <a:srgbClr val="6185AB"/>
                </a:solidFill>
                <a:effectLst>
                  <a:outerShdw blurRad="38100" dist="38100" dir="2700000" algn="tl">
                    <a:srgbClr val="000000">
                      <a:alpha val="43137"/>
                    </a:srgbClr>
                  </a:outerShdw>
                </a:effectLst>
                <a:latin typeface="Arial"/>
                <a:ea typeface="ヒラギノ角ゴ Pro W3"/>
              </a:endParaRPr>
            </a:p>
          </p:txBody>
        </p:sp>
        <p:sp>
          <p:nvSpPr>
            <p:cNvPr id="7" name="Oval 6"/>
            <p:cNvSpPr/>
            <p:nvPr/>
          </p:nvSpPr>
          <p:spPr>
            <a:xfrm>
              <a:off x="1378324" y="1220665"/>
              <a:ext cx="1402176" cy="1219282"/>
            </a:xfrm>
            <a:prstGeom prst="ellipse">
              <a:avLst/>
            </a:prstGeom>
            <a:ln>
              <a:solidFill>
                <a:srgbClr val="6185AB"/>
              </a:solidFill>
            </a:ln>
          </p:spPr>
          <p:style>
            <a:lnRef idx="2">
              <a:schemeClr val="accent6"/>
            </a:lnRef>
            <a:fillRef idx="1">
              <a:schemeClr val="lt1"/>
            </a:fillRef>
            <a:effectRef idx="0">
              <a:schemeClr val="accent6"/>
            </a:effectRef>
            <a:fontRef idx="minor">
              <a:schemeClr val="dk1"/>
            </a:fontRef>
          </p:style>
        </p:sp>
        <p:sp>
          <p:nvSpPr>
            <p:cNvPr id="8" name="Freeform 7"/>
            <p:cNvSpPr/>
            <p:nvPr/>
          </p:nvSpPr>
          <p:spPr>
            <a:xfrm>
              <a:off x="1988163" y="2804852"/>
              <a:ext cx="5777512" cy="1096181"/>
            </a:xfrm>
            <a:custGeom>
              <a:avLst/>
              <a:gdLst>
                <a:gd name="connsiteX0" fmla="*/ 0 w 5776722"/>
                <a:gd name="connsiteY0" fmla="*/ 0 h 1219163"/>
                <a:gd name="connsiteX1" fmla="*/ 5167141 w 5776722"/>
                <a:gd name="connsiteY1" fmla="*/ 0 h 1219163"/>
                <a:gd name="connsiteX2" fmla="*/ 5776722 w 5776722"/>
                <a:gd name="connsiteY2" fmla="*/ 609582 h 1219163"/>
                <a:gd name="connsiteX3" fmla="*/ 5167141 w 5776722"/>
                <a:gd name="connsiteY3" fmla="*/ 1219163 h 1219163"/>
                <a:gd name="connsiteX4" fmla="*/ 0 w 5776722"/>
                <a:gd name="connsiteY4" fmla="*/ 1219163 h 1219163"/>
                <a:gd name="connsiteX5" fmla="*/ 0 w 5776722"/>
                <a:gd name="connsiteY5" fmla="*/ 0 h 121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6722" h="1219163">
                  <a:moveTo>
                    <a:pt x="5776722" y="1219162"/>
                  </a:moveTo>
                  <a:lnTo>
                    <a:pt x="609581" y="1219162"/>
                  </a:lnTo>
                  <a:lnTo>
                    <a:pt x="0" y="609581"/>
                  </a:lnTo>
                  <a:lnTo>
                    <a:pt x="609581" y="1"/>
                  </a:lnTo>
                  <a:lnTo>
                    <a:pt x="5776722" y="1"/>
                  </a:lnTo>
                  <a:lnTo>
                    <a:pt x="5776722" y="1219162"/>
                  </a:lnTo>
                  <a:close/>
                </a:path>
              </a:pathLst>
            </a:custGeom>
            <a:ln>
              <a:solidFill>
                <a:srgbClr val="6185AB"/>
              </a:solidFill>
            </a:ln>
          </p:spPr>
          <p:style>
            <a:lnRef idx="2">
              <a:schemeClr val="accent6"/>
            </a:lnRef>
            <a:fillRef idx="1">
              <a:schemeClr val="lt1"/>
            </a:fillRef>
            <a:effectRef idx="0">
              <a:schemeClr val="accent6"/>
            </a:effectRef>
            <a:fontRef idx="minor">
              <a:schemeClr val="dk1"/>
            </a:fontRef>
          </p:style>
          <p:txBody>
            <a:bodyPr lIns="842408" tIns="121921" rIns="227584" bIns="121919" spcCol="1270"/>
            <a:lstStyle/>
            <a:p>
              <a:pPr marL="461963" lvl="1" algn="just" defTabSz="1422400" eaLnBrk="0" fontAlgn="base" hangingPunct="0">
                <a:lnSpc>
                  <a:spcPct val="90000"/>
                </a:lnSpc>
                <a:spcBef>
                  <a:spcPct val="0"/>
                </a:spcBef>
                <a:spcAft>
                  <a:spcPct val="15000"/>
                </a:spcAft>
                <a:defRPr/>
              </a:pPr>
              <a:r>
                <a:rPr lang="en-US" sz="3200" dirty="0">
                  <a:solidFill>
                    <a:srgbClr val="6185AB"/>
                  </a:solidFill>
                  <a:effectLst>
                    <a:outerShdw blurRad="38100" dist="38100" dir="2700000" algn="tl">
                      <a:srgbClr val="000000">
                        <a:alpha val="43137"/>
                      </a:srgbClr>
                    </a:outerShdw>
                  </a:effectLst>
                  <a:latin typeface="Arial"/>
                  <a:ea typeface="ヒラギノ角ゴ Pro W3"/>
                </a:rPr>
                <a:t>Desk Reviews</a:t>
              </a:r>
            </a:p>
            <a:p>
              <a:pPr marL="461963" lvl="1" algn="r" defTabSz="1422400" eaLnBrk="0" fontAlgn="base" hangingPunct="0">
                <a:lnSpc>
                  <a:spcPct val="90000"/>
                </a:lnSpc>
                <a:spcBef>
                  <a:spcPct val="0"/>
                </a:spcBef>
                <a:spcAft>
                  <a:spcPct val="15000"/>
                </a:spcAft>
                <a:defRPr/>
              </a:pPr>
              <a:r>
                <a:rPr lang="en-US" sz="2000" dirty="0">
                  <a:solidFill>
                    <a:srgbClr val="FF9900"/>
                  </a:solidFill>
                  <a:latin typeface="Arial"/>
                  <a:ea typeface="ヒラギノ角ゴ Pro W3"/>
                </a:rPr>
                <a:t>Five year cycle</a:t>
              </a:r>
            </a:p>
          </p:txBody>
        </p:sp>
        <p:sp>
          <p:nvSpPr>
            <p:cNvPr id="9" name="Oval 8"/>
            <p:cNvSpPr/>
            <p:nvPr/>
          </p:nvSpPr>
          <p:spPr>
            <a:xfrm>
              <a:off x="1378324" y="2804852"/>
              <a:ext cx="1402176" cy="1217816"/>
            </a:xfrm>
            <a:prstGeom prst="ellipse">
              <a:avLst/>
            </a:prstGeom>
            <a:ln>
              <a:solidFill>
                <a:srgbClr val="6185AB"/>
              </a:solidFill>
            </a:ln>
          </p:spPr>
          <p:style>
            <a:lnRef idx="2">
              <a:schemeClr val="accent6"/>
            </a:lnRef>
            <a:fillRef idx="1">
              <a:schemeClr val="lt1"/>
            </a:fillRef>
            <a:effectRef idx="0">
              <a:schemeClr val="accent6"/>
            </a:effectRef>
            <a:fontRef idx="minor">
              <a:schemeClr val="dk1"/>
            </a:fontRef>
          </p:style>
        </p:sp>
        <p:sp>
          <p:nvSpPr>
            <p:cNvPr id="10" name="Freeform 9"/>
            <p:cNvSpPr/>
            <p:nvPr/>
          </p:nvSpPr>
          <p:spPr>
            <a:xfrm>
              <a:off x="1988163" y="4387573"/>
              <a:ext cx="5777512" cy="1097646"/>
            </a:xfrm>
            <a:custGeom>
              <a:avLst/>
              <a:gdLst>
                <a:gd name="connsiteX0" fmla="*/ 0 w 5776722"/>
                <a:gd name="connsiteY0" fmla="*/ 0 h 1219163"/>
                <a:gd name="connsiteX1" fmla="*/ 5167141 w 5776722"/>
                <a:gd name="connsiteY1" fmla="*/ 0 h 1219163"/>
                <a:gd name="connsiteX2" fmla="*/ 5776722 w 5776722"/>
                <a:gd name="connsiteY2" fmla="*/ 609582 h 1219163"/>
                <a:gd name="connsiteX3" fmla="*/ 5167141 w 5776722"/>
                <a:gd name="connsiteY3" fmla="*/ 1219163 h 1219163"/>
                <a:gd name="connsiteX4" fmla="*/ 0 w 5776722"/>
                <a:gd name="connsiteY4" fmla="*/ 1219163 h 1219163"/>
                <a:gd name="connsiteX5" fmla="*/ 0 w 5776722"/>
                <a:gd name="connsiteY5" fmla="*/ 0 h 121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6722" h="1219163">
                  <a:moveTo>
                    <a:pt x="5776722" y="1219162"/>
                  </a:moveTo>
                  <a:lnTo>
                    <a:pt x="609581" y="1219162"/>
                  </a:lnTo>
                  <a:lnTo>
                    <a:pt x="0" y="609581"/>
                  </a:lnTo>
                  <a:lnTo>
                    <a:pt x="609581" y="1"/>
                  </a:lnTo>
                  <a:lnTo>
                    <a:pt x="5776722" y="1"/>
                  </a:lnTo>
                  <a:lnTo>
                    <a:pt x="5776722" y="1219162"/>
                  </a:lnTo>
                  <a:close/>
                </a:path>
              </a:pathLst>
            </a:custGeom>
            <a:ln>
              <a:solidFill>
                <a:srgbClr val="6185AB"/>
              </a:solidFill>
            </a:ln>
          </p:spPr>
          <p:style>
            <a:lnRef idx="2">
              <a:schemeClr val="accent6"/>
            </a:lnRef>
            <a:fillRef idx="1">
              <a:schemeClr val="lt1"/>
            </a:fillRef>
            <a:effectRef idx="0">
              <a:schemeClr val="accent6"/>
            </a:effectRef>
            <a:fontRef idx="minor">
              <a:schemeClr val="dk1"/>
            </a:fontRef>
          </p:style>
          <p:txBody>
            <a:bodyPr lIns="842408" tIns="121921" rIns="227584" bIns="121919" spcCol="1270"/>
            <a:lstStyle/>
            <a:p>
              <a:pPr marL="461963" lvl="1" algn="just" defTabSz="1422400" eaLnBrk="0" fontAlgn="base" hangingPunct="0">
                <a:lnSpc>
                  <a:spcPct val="90000"/>
                </a:lnSpc>
                <a:spcBef>
                  <a:spcPct val="0"/>
                </a:spcBef>
                <a:spcAft>
                  <a:spcPct val="15000"/>
                </a:spcAft>
                <a:defRPr/>
              </a:pPr>
              <a:r>
                <a:rPr lang="en-US" sz="3200" dirty="0">
                  <a:solidFill>
                    <a:srgbClr val="6185AB"/>
                  </a:solidFill>
                  <a:effectLst>
                    <a:outerShdw blurRad="38100" dist="38100" dir="2700000" algn="tl">
                      <a:srgbClr val="000000">
                        <a:alpha val="43137"/>
                      </a:srgbClr>
                    </a:outerShdw>
                  </a:effectLst>
                  <a:latin typeface="Arial"/>
                  <a:ea typeface="ヒラギノ角ゴ Pro W3"/>
                </a:rPr>
                <a:t>Site Reviews</a:t>
              </a:r>
            </a:p>
            <a:p>
              <a:pPr marL="461963" lvl="1" algn="r" defTabSz="1422400" eaLnBrk="0" fontAlgn="base" hangingPunct="0">
                <a:lnSpc>
                  <a:spcPct val="90000"/>
                </a:lnSpc>
                <a:spcBef>
                  <a:spcPct val="0"/>
                </a:spcBef>
                <a:spcAft>
                  <a:spcPct val="15000"/>
                </a:spcAft>
                <a:defRPr/>
              </a:pPr>
              <a:r>
                <a:rPr lang="en-US" sz="2000" dirty="0">
                  <a:solidFill>
                    <a:srgbClr val="E725C2"/>
                  </a:solidFill>
                  <a:latin typeface="Arial"/>
                  <a:ea typeface="ヒラギノ角ゴ Pro W3"/>
                </a:rPr>
                <a:t>Risk-based criteria</a:t>
              </a:r>
            </a:p>
          </p:txBody>
        </p:sp>
        <p:sp>
          <p:nvSpPr>
            <p:cNvPr id="11" name="Oval 10"/>
            <p:cNvSpPr/>
            <p:nvPr/>
          </p:nvSpPr>
          <p:spPr>
            <a:xfrm>
              <a:off x="1378324" y="4387573"/>
              <a:ext cx="1402176" cy="1219282"/>
            </a:xfrm>
            <a:prstGeom prst="ellipse">
              <a:avLst/>
            </a:prstGeom>
            <a:ln>
              <a:solidFill>
                <a:srgbClr val="6185AB"/>
              </a:solidFill>
            </a:ln>
          </p:spPr>
          <p:style>
            <a:lnRef idx="2">
              <a:schemeClr val="accent6"/>
            </a:lnRef>
            <a:fillRef idx="1">
              <a:schemeClr val="lt1"/>
            </a:fillRef>
            <a:effectRef idx="0">
              <a:schemeClr val="accent6"/>
            </a:effectRef>
            <a:fontRef idx="minor">
              <a:schemeClr val="dk1"/>
            </a:fontRef>
          </p:style>
        </p:sp>
      </p:grpSp>
      <p:sp>
        <p:nvSpPr>
          <p:cNvPr id="4" name="Title 1"/>
          <p:cNvSpPr txBox="1">
            <a:spLocks/>
          </p:cNvSpPr>
          <p:nvPr/>
        </p:nvSpPr>
        <p:spPr>
          <a:xfrm>
            <a:off x="2293938" y="56763"/>
            <a:ext cx="7772400" cy="990600"/>
          </a:xfrm>
          <a:prstGeom prst="rect">
            <a:avLst/>
          </a:prstGeom>
        </p:spPr>
        <p:txBody>
          <a:bodyPr/>
          <a:lstStyle>
            <a:lvl1pPr algn="l" rtl="0" eaLnBrk="0" fontAlgn="base" hangingPunct="0">
              <a:spcBef>
                <a:spcPct val="0"/>
              </a:spcBef>
              <a:spcAft>
                <a:spcPct val="0"/>
              </a:spcAft>
              <a:defRPr sz="3800" b="1">
                <a:solidFill>
                  <a:srgbClr val="B4C12C"/>
                </a:solidFill>
                <a:latin typeface="+mj-lt"/>
                <a:ea typeface="+mj-ea"/>
                <a:cs typeface="+mj-cs"/>
              </a:defRPr>
            </a:lvl1pPr>
            <a:lvl2pPr algn="l" rtl="0" eaLnBrk="0" fontAlgn="base" hangingPunct="0">
              <a:spcBef>
                <a:spcPct val="0"/>
              </a:spcBef>
              <a:spcAft>
                <a:spcPct val="0"/>
              </a:spcAft>
              <a:defRPr sz="3800" b="1">
                <a:solidFill>
                  <a:srgbClr val="B4C12C"/>
                </a:solidFill>
                <a:latin typeface="Arial" pitchFamily="34" charset="0"/>
                <a:ea typeface="ヒラギノ角ゴ Pro W3" charset="-128"/>
              </a:defRPr>
            </a:lvl2pPr>
            <a:lvl3pPr algn="l" rtl="0" eaLnBrk="0" fontAlgn="base" hangingPunct="0">
              <a:spcBef>
                <a:spcPct val="0"/>
              </a:spcBef>
              <a:spcAft>
                <a:spcPct val="0"/>
              </a:spcAft>
              <a:defRPr sz="3800" b="1">
                <a:solidFill>
                  <a:srgbClr val="B4C12C"/>
                </a:solidFill>
                <a:latin typeface="Arial" pitchFamily="34" charset="0"/>
                <a:ea typeface="ヒラギノ角ゴ Pro W3" charset="-128"/>
              </a:defRPr>
            </a:lvl3pPr>
            <a:lvl4pPr algn="l" rtl="0" eaLnBrk="0" fontAlgn="base" hangingPunct="0">
              <a:spcBef>
                <a:spcPct val="0"/>
              </a:spcBef>
              <a:spcAft>
                <a:spcPct val="0"/>
              </a:spcAft>
              <a:defRPr sz="3800" b="1">
                <a:solidFill>
                  <a:srgbClr val="B4C12C"/>
                </a:solidFill>
                <a:latin typeface="Arial" pitchFamily="34" charset="0"/>
                <a:ea typeface="ヒラギノ角ゴ Pro W3" charset="-128"/>
              </a:defRPr>
            </a:lvl4pPr>
            <a:lvl5pPr algn="l" rtl="0" eaLnBrk="0" fontAlgn="base" hangingPunct="0">
              <a:spcBef>
                <a:spcPct val="0"/>
              </a:spcBef>
              <a:spcAft>
                <a:spcPct val="0"/>
              </a:spcAft>
              <a:defRPr sz="3800" b="1">
                <a:solidFill>
                  <a:srgbClr val="B4C12C"/>
                </a:solidFill>
                <a:latin typeface="Arial" pitchFamily="34" charset="0"/>
                <a:ea typeface="ヒラギノ角ゴ Pro W3" charset="-128"/>
              </a:defRPr>
            </a:lvl5pPr>
            <a:lvl6pPr marL="457200" algn="l" rtl="0" fontAlgn="base">
              <a:spcBef>
                <a:spcPct val="0"/>
              </a:spcBef>
              <a:spcAft>
                <a:spcPct val="0"/>
              </a:spcAft>
              <a:defRPr sz="3800" b="1">
                <a:solidFill>
                  <a:srgbClr val="B4C12C"/>
                </a:solidFill>
                <a:latin typeface="Arial" pitchFamily="34" charset="0"/>
                <a:ea typeface="ヒラギノ角ゴ Pro W3" charset="-128"/>
              </a:defRPr>
            </a:lvl6pPr>
            <a:lvl7pPr marL="914400" algn="l" rtl="0" fontAlgn="base">
              <a:spcBef>
                <a:spcPct val="0"/>
              </a:spcBef>
              <a:spcAft>
                <a:spcPct val="0"/>
              </a:spcAft>
              <a:defRPr sz="3800" b="1">
                <a:solidFill>
                  <a:srgbClr val="B4C12C"/>
                </a:solidFill>
                <a:latin typeface="Arial" pitchFamily="34" charset="0"/>
                <a:ea typeface="ヒラギノ角ゴ Pro W3" charset="-128"/>
              </a:defRPr>
            </a:lvl7pPr>
            <a:lvl8pPr marL="1371600" algn="l" rtl="0" fontAlgn="base">
              <a:spcBef>
                <a:spcPct val="0"/>
              </a:spcBef>
              <a:spcAft>
                <a:spcPct val="0"/>
              </a:spcAft>
              <a:defRPr sz="3800" b="1">
                <a:solidFill>
                  <a:srgbClr val="B4C12C"/>
                </a:solidFill>
                <a:latin typeface="Arial" pitchFamily="34" charset="0"/>
                <a:ea typeface="ヒラギノ角ゴ Pro W3" charset="-128"/>
              </a:defRPr>
            </a:lvl8pPr>
            <a:lvl9pPr marL="1828800" algn="l" rtl="0" fontAlgn="base">
              <a:spcBef>
                <a:spcPct val="0"/>
              </a:spcBef>
              <a:spcAft>
                <a:spcPct val="0"/>
              </a:spcAft>
              <a:defRPr sz="3800" b="1">
                <a:solidFill>
                  <a:srgbClr val="B4C12C"/>
                </a:solidFill>
                <a:latin typeface="Arial" pitchFamily="34" charset="0"/>
                <a:ea typeface="ヒラギノ角ゴ Pro W3" charset="-128"/>
              </a:defRPr>
            </a:lvl9pPr>
          </a:lstStyle>
          <a:p>
            <a:pPr algn="ctr">
              <a:defRPr/>
            </a:pPr>
            <a:r>
              <a:rPr lang="en-US" sz="4000" kern="0" dirty="0">
                <a:latin typeface="Arial"/>
                <a:ea typeface="ヒラギノ角ゴ Pro W3"/>
              </a:rPr>
              <a:t>IDEA Fiscal Monitoring Tiers</a:t>
            </a:r>
          </a:p>
        </p:txBody>
      </p:sp>
      <p:sp>
        <p:nvSpPr>
          <p:cNvPr id="22532" name="TextBox 11"/>
          <p:cNvSpPr txBox="1">
            <a:spLocks noChangeArrowheads="1"/>
          </p:cNvSpPr>
          <p:nvPr/>
        </p:nvSpPr>
        <p:spPr bwMode="auto">
          <a:xfrm>
            <a:off x="2910583" y="1284638"/>
            <a:ext cx="127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0D4376"/>
                </a:solidFill>
                <a:latin typeface="Arial" panose="020B0604020202020204" pitchFamily="34" charset="0"/>
                <a:ea typeface="ヒラギノ角ゴ Pro W3" charset="-128"/>
              </a:defRPr>
            </a:lvl1pPr>
            <a:lvl2pPr marL="742950" indent="-285750">
              <a:spcBef>
                <a:spcPct val="20000"/>
              </a:spcBef>
              <a:buChar char="–"/>
              <a:defRPr sz="2800">
                <a:solidFill>
                  <a:srgbClr val="0D4376"/>
                </a:solidFill>
                <a:latin typeface="Arial" panose="020B0604020202020204" pitchFamily="34" charset="0"/>
                <a:ea typeface="ヒラギノ角ゴ Pro W3" charset="-128"/>
              </a:defRPr>
            </a:lvl2pPr>
            <a:lvl3pPr marL="1143000" indent="-228600">
              <a:spcBef>
                <a:spcPct val="20000"/>
              </a:spcBef>
              <a:buChar char="•"/>
              <a:defRPr sz="2400">
                <a:solidFill>
                  <a:srgbClr val="0D4376"/>
                </a:solidFill>
                <a:latin typeface="Arial" panose="020B0604020202020204" pitchFamily="34" charset="0"/>
                <a:ea typeface="ヒラギノ角ゴ Pro W3" charset="-128"/>
              </a:defRPr>
            </a:lvl3pPr>
            <a:lvl4pPr marL="1600200" indent="-228600">
              <a:spcBef>
                <a:spcPct val="20000"/>
              </a:spcBef>
              <a:buChar char="–"/>
              <a:defRPr sz="2000">
                <a:solidFill>
                  <a:srgbClr val="0D4376"/>
                </a:solidFill>
                <a:latin typeface="Arial" panose="020B0604020202020204" pitchFamily="34" charset="0"/>
                <a:ea typeface="ヒラギノ角ゴ Pro W3" charset="-128"/>
              </a:defRPr>
            </a:lvl4pPr>
            <a:lvl5pPr marL="2057400" indent="-228600">
              <a:spcBef>
                <a:spcPct val="20000"/>
              </a:spcBef>
              <a:buChar char="»"/>
              <a:defRPr sz="2000">
                <a:solidFill>
                  <a:srgbClr val="0D4376"/>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9pPr>
          </a:lstStyle>
          <a:p>
            <a:pPr eaLnBrk="0" fontAlgn="base" hangingPunct="0">
              <a:spcBef>
                <a:spcPct val="0"/>
              </a:spcBef>
              <a:spcAft>
                <a:spcPct val="0"/>
              </a:spcAft>
              <a:buNone/>
            </a:pPr>
            <a:r>
              <a:rPr lang="en-US" altLang="en-US" sz="3200" b="1" dirty="0">
                <a:solidFill>
                  <a:srgbClr val="00B050"/>
                </a:solidFill>
              </a:rPr>
              <a:t>Tier I</a:t>
            </a:r>
          </a:p>
        </p:txBody>
      </p:sp>
      <p:sp>
        <p:nvSpPr>
          <p:cNvPr id="22533" name="TextBox 12"/>
          <p:cNvSpPr txBox="1">
            <a:spLocks noChangeArrowheads="1"/>
          </p:cNvSpPr>
          <p:nvPr/>
        </p:nvSpPr>
        <p:spPr bwMode="auto">
          <a:xfrm>
            <a:off x="2862123" y="4917796"/>
            <a:ext cx="1390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0D4376"/>
                </a:solidFill>
                <a:latin typeface="Arial" panose="020B0604020202020204" pitchFamily="34" charset="0"/>
                <a:ea typeface="ヒラギノ角ゴ Pro W3" charset="-128"/>
              </a:defRPr>
            </a:lvl1pPr>
            <a:lvl2pPr marL="742950" indent="-285750">
              <a:spcBef>
                <a:spcPct val="20000"/>
              </a:spcBef>
              <a:buChar char="–"/>
              <a:defRPr sz="2800">
                <a:solidFill>
                  <a:srgbClr val="0D4376"/>
                </a:solidFill>
                <a:latin typeface="Arial" panose="020B0604020202020204" pitchFamily="34" charset="0"/>
                <a:ea typeface="ヒラギノ角ゴ Pro W3" charset="-128"/>
              </a:defRPr>
            </a:lvl2pPr>
            <a:lvl3pPr marL="1143000" indent="-228600">
              <a:spcBef>
                <a:spcPct val="20000"/>
              </a:spcBef>
              <a:buChar char="•"/>
              <a:defRPr sz="2400">
                <a:solidFill>
                  <a:srgbClr val="0D4376"/>
                </a:solidFill>
                <a:latin typeface="Arial" panose="020B0604020202020204" pitchFamily="34" charset="0"/>
                <a:ea typeface="ヒラギノ角ゴ Pro W3" charset="-128"/>
              </a:defRPr>
            </a:lvl3pPr>
            <a:lvl4pPr marL="1600200" indent="-228600">
              <a:spcBef>
                <a:spcPct val="20000"/>
              </a:spcBef>
              <a:buChar char="–"/>
              <a:defRPr sz="2000">
                <a:solidFill>
                  <a:srgbClr val="0D4376"/>
                </a:solidFill>
                <a:latin typeface="Arial" panose="020B0604020202020204" pitchFamily="34" charset="0"/>
                <a:ea typeface="ヒラギノ角ゴ Pro W3" charset="-128"/>
              </a:defRPr>
            </a:lvl4pPr>
            <a:lvl5pPr marL="2057400" indent="-228600">
              <a:spcBef>
                <a:spcPct val="20000"/>
              </a:spcBef>
              <a:buChar char="»"/>
              <a:defRPr sz="2000">
                <a:solidFill>
                  <a:srgbClr val="0D4376"/>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9pPr>
          </a:lstStyle>
          <a:p>
            <a:pPr eaLnBrk="0" fontAlgn="base" hangingPunct="0">
              <a:spcBef>
                <a:spcPct val="0"/>
              </a:spcBef>
              <a:spcAft>
                <a:spcPct val="0"/>
              </a:spcAft>
              <a:buNone/>
            </a:pPr>
            <a:r>
              <a:rPr lang="en-US" altLang="en-US" sz="3200" b="1" dirty="0">
                <a:solidFill>
                  <a:srgbClr val="E725C2"/>
                </a:solidFill>
              </a:rPr>
              <a:t>Tier III</a:t>
            </a:r>
          </a:p>
        </p:txBody>
      </p:sp>
      <p:sp>
        <p:nvSpPr>
          <p:cNvPr id="22534" name="TextBox 13"/>
          <p:cNvSpPr txBox="1">
            <a:spLocks noChangeArrowheads="1"/>
          </p:cNvSpPr>
          <p:nvPr/>
        </p:nvSpPr>
        <p:spPr bwMode="auto">
          <a:xfrm>
            <a:off x="2872255" y="3117453"/>
            <a:ext cx="1390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0D4376"/>
                </a:solidFill>
                <a:latin typeface="Arial" panose="020B0604020202020204" pitchFamily="34" charset="0"/>
                <a:ea typeface="ヒラギノ角ゴ Pro W3" charset="-128"/>
              </a:defRPr>
            </a:lvl1pPr>
            <a:lvl2pPr marL="742950" indent="-285750">
              <a:spcBef>
                <a:spcPct val="20000"/>
              </a:spcBef>
              <a:buChar char="–"/>
              <a:defRPr sz="2800">
                <a:solidFill>
                  <a:srgbClr val="0D4376"/>
                </a:solidFill>
                <a:latin typeface="Arial" panose="020B0604020202020204" pitchFamily="34" charset="0"/>
                <a:ea typeface="ヒラギノ角ゴ Pro W3" charset="-128"/>
              </a:defRPr>
            </a:lvl2pPr>
            <a:lvl3pPr marL="1143000" indent="-228600">
              <a:spcBef>
                <a:spcPct val="20000"/>
              </a:spcBef>
              <a:buChar char="•"/>
              <a:defRPr sz="2400">
                <a:solidFill>
                  <a:srgbClr val="0D4376"/>
                </a:solidFill>
                <a:latin typeface="Arial" panose="020B0604020202020204" pitchFamily="34" charset="0"/>
                <a:ea typeface="ヒラギノ角ゴ Pro W3" charset="-128"/>
              </a:defRPr>
            </a:lvl3pPr>
            <a:lvl4pPr marL="1600200" indent="-228600">
              <a:spcBef>
                <a:spcPct val="20000"/>
              </a:spcBef>
              <a:buChar char="–"/>
              <a:defRPr sz="2000">
                <a:solidFill>
                  <a:srgbClr val="0D4376"/>
                </a:solidFill>
                <a:latin typeface="Arial" panose="020B0604020202020204" pitchFamily="34" charset="0"/>
                <a:ea typeface="ヒラギノ角ゴ Pro W3" charset="-128"/>
              </a:defRPr>
            </a:lvl4pPr>
            <a:lvl5pPr marL="2057400" indent="-228600">
              <a:spcBef>
                <a:spcPct val="20000"/>
              </a:spcBef>
              <a:buChar char="»"/>
              <a:defRPr sz="2000">
                <a:solidFill>
                  <a:srgbClr val="0D4376"/>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rgbClr val="0D4376"/>
                </a:solidFill>
                <a:latin typeface="Arial" panose="020B0604020202020204" pitchFamily="34" charset="0"/>
                <a:ea typeface="ヒラギノ角ゴ Pro W3" charset="-128"/>
              </a:defRPr>
            </a:lvl9pPr>
          </a:lstStyle>
          <a:p>
            <a:pPr eaLnBrk="0" fontAlgn="base" hangingPunct="0">
              <a:spcBef>
                <a:spcPct val="0"/>
              </a:spcBef>
              <a:spcAft>
                <a:spcPct val="0"/>
              </a:spcAft>
              <a:buNone/>
            </a:pPr>
            <a:r>
              <a:rPr lang="en-US" altLang="en-US" sz="3200" b="1" dirty="0">
                <a:solidFill>
                  <a:srgbClr val="FF9900"/>
                </a:solidFill>
              </a:rPr>
              <a:t>Tier II</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Content Placeholder 3">
            <a:extLst>
              <a:ext uri="{FF2B5EF4-FFF2-40B4-BE49-F238E27FC236}">
                <a16:creationId xmlns:a16="http://schemas.microsoft.com/office/drawing/2014/main" id="{9B62A925-A719-4F89-A95D-955123E5EB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3912" y="1328737"/>
            <a:ext cx="546417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TextBox 1">
            <a:extLst>
              <a:ext uri="{FF2B5EF4-FFF2-40B4-BE49-F238E27FC236}">
                <a16:creationId xmlns:a16="http://schemas.microsoft.com/office/drawing/2014/main" id="{4AD768DA-E93D-4905-BCDF-49E758FD3119}"/>
              </a:ext>
            </a:extLst>
          </p:cNvPr>
          <p:cNvSpPr txBox="1">
            <a:spLocks noChangeArrowheads="1"/>
          </p:cNvSpPr>
          <p:nvPr/>
        </p:nvSpPr>
        <p:spPr bwMode="auto">
          <a:xfrm>
            <a:off x="1632857" y="3037114"/>
            <a:ext cx="9056914" cy="2936188"/>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lvl="0" eaLnBrk="0" fontAlgn="base" hangingPunct="0">
              <a:spcBef>
                <a:spcPct val="20000"/>
              </a:spcBef>
              <a:spcAft>
                <a:spcPct val="0"/>
              </a:spcAft>
              <a:defRPr/>
            </a:pPr>
            <a:endParaRPr lang="en-US" altLang="en-US" sz="2800" kern="0" dirty="0">
              <a:solidFill>
                <a:srgbClr val="0D4376"/>
              </a:solidFill>
              <a:latin typeface="Arial"/>
              <a:ea typeface="ヒラギノ角ゴ Pro W3"/>
            </a:endParaRPr>
          </a:p>
          <a:p>
            <a:pPr lvl="0" algn="ctr" eaLnBrk="0" fontAlgn="base" hangingPunct="0">
              <a:spcBef>
                <a:spcPct val="20000"/>
              </a:spcBef>
              <a:spcAft>
                <a:spcPct val="0"/>
              </a:spcAft>
              <a:defRPr/>
            </a:pPr>
            <a:r>
              <a:rPr lang="en-US" altLang="en-US" sz="2800" kern="0" dirty="0">
                <a:solidFill>
                  <a:srgbClr val="0D4376"/>
                </a:solidFill>
                <a:latin typeface="Arial"/>
                <a:ea typeface="ヒラギノ角ゴ Pro W3"/>
              </a:rPr>
              <a:t>All IDEA federal program funds are reviewed biannually to ensure that LEAs are spending funds in agreement with their approved budgets, </a:t>
            </a:r>
          </a:p>
          <a:p>
            <a:pPr lvl="0" algn="ctr" eaLnBrk="0" fontAlgn="base" hangingPunct="0">
              <a:spcBef>
                <a:spcPct val="20000"/>
              </a:spcBef>
              <a:spcAft>
                <a:spcPct val="0"/>
              </a:spcAft>
              <a:defRPr/>
            </a:pPr>
            <a:r>
              <a:rPr lang="en-US" altLang="en-US" sz="2800" kern="0" dirty="0">
                <a:solidFill>
                  <a:srgbClr val="0D4376"/>
                </a:solidFill>
                <a:latin typeface="Arial"/>
                <a:ea typeface="ヒラギノ角ゴ Pro W3"/>
              </a:rPr>
              <a:t>PRC 049, 060, 070, 114 and 118.</a:t>
            </a:r>
          </a:p>
          <a:p>
            <a:pPr lvl="0" eaLnBrk="0" fontAlgn="base" hangingPunct="0">
              <a:spcBef>
                <a:spcPct val="20000"/>
              </a:spcBef>
              <a:spcAft>
                <a:spcPct val="0"/>
              </a:spcAft>
              <a:defRPr/>
            </a:pPr>
            <a:endParaRPr lang="en-US" altLang="en-US" sz="2800" kern="0" dirty="0">
              <a:solidFill>
                <a:srgbClr val="0D4376"/>
              </a:solidFill>
              <a:latin typeface="Arial"/>
              <a:ea typeface="ヒラギノ角ゴ Pro W3"/>
            </a:endParaRPr>
          </a:p>
        </p:txBody>
      </p:sp>
      <p:sp>
        <p:nvSpPr>
          <p:cNvPr id="5" name="Title 1">
            <a:extLst>
              <a:ext uri="{FF2B5EF4-FFF2-40B4-BE49-F238E27FC236}">
                <a16:creationId xmlns:a16="http://schemas.microsoft.com/office/drawing/2014/main" id="{17F6FA9B-DB6A-40B8-A87C-10EF7727094E}"/>
              </a:ext>
            </a:extLst>
          </p:cNvPr>
          <p:cNvSpPr txBox="1">
            <a:spLocks/>
          </p:cNvSpPr>
          <p:nvPr/>
        </p:nvSpPr>
        <p:spPr>
          <a:xfrm>
            <a:off x="589594" y="338136"/>
            <a:ext cx="11186984" cy="1087893"/>
          </a:xfrm>
          <a:prstGeom prst="rect">
            <a:avLst/>
          </a:prstGeom>
          <a:ln w="57150">
            <a:solidFill>
              <a:srgbClr val="A2BC36"/>
            </a:solidFill>
            <a:miter lim="800000"/>
            <a:headEnd/>
            <a:tailEnd/>
          </a:ln>
        </p:spPr>
        <p:txBody>
          <a:bodyPr/>
          <a:lstStyle>
            <a:lvl1pPr algn="l" rtl="0" eaLnBrk="0" fontAlgn="base" hangingPunct="0">
              <a:spcBef>
                <a:spcPct val="0"/>
              </a:spcBef>
              <a:spcAft>
                <a:spcPct val="0"/>
              </a:spcAft>
              <a:defRPr sz="3800" b="1">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charset="0"/>
                <a:ea typeface="ヒラギノ角ゴ Pro W3" pitchFamily="1" charset="-128"/>
              </a:defRPr>
            </a:lvl5pPr>
            <a:lvl6pPr marL="457200" algn="l" rtl="0" fontAlgn="base">
              <a:spcBef>
                <a:spcPct val="0"/>
              </a:spcBef>
              <a:spcAft>
                <a:spcPct val="0"/>
              </a:spcAft>
              <a:defRPr sz="3800" b="1">
                <a:solidFill>
                  <a:srgbClr val="A2BC36"/>
                </a:solidFill>
                <a:latin typeface="Arial" charset="0"/>
                <a:ea typeface="ヒラギノ角ゴ Pro W3" pitchFamily="1" charset="-128"/>
              </a:defRPr>
            </a:lvl6pPr>
            <a:lvl7pPr marL="914400" algn="l" rtl="0" fontAlgn="base">
              <a:spcBef>
                <a:spcPct val="0"/>
              </a:spcBef>
              <a:spcAft>
                <a:spcPct val="0"/>
              </a:spcAft>
              <a:defRPr sz="3800" b="1">
                <a:solidFill>
                  <a:srgbClr val="A2BC36"/>
                </a:solidFill>
                <a:latin typeface="Arial" charset="0"/>
                <a:ea typeface="ヒラギノ角ゴ Pro W3" pitchFamily="1" charset="-128"/>
              </a:defRPr>
            </a:lvl7pPr>
            <a:lvl8pPr marL="1371600" algn="l" rtl="0" fontAlgn="base">
              <a:spcBef>
                <a:spcPct val="0"/>
              </a:spcBef>
              <a:spcAft>
                <a:spcPct val="0"/>
              </a:spcAft>
              <a:defRPr sz="3800" b="1">
                <a:solidFill>
                  <a:srgbClr val="A2BC36"/>
                </a:solidFill>
                <a:latin typeface="Arial" charset="0"/>
                <a:ea typeface="ヒラギノ角ゴ Pro W3" pitchFamily="1" charset="-128"/>
              </a:defRPr>
            </a:lvl8pPr>
            <a:lvl9pPr marL="1828800" algn="l" rtl="0" fontAlgn="base">
              <a:spcBef>
                <a:spcPct val="0"/>
              </a:spcBef>
              <a:spcAft>
                <a:spcPct val="0"/>
              </a:spcAft>
              <a:defRPr sz="3800" b="1">
                <a:solidFill>
                  <a:srgbClr val="A2BC36"/>
                </a:solidFill>
                <a:latin typeface="Arial" charset="0"/>
                <a:ea typeface="ヒラギノ角ゴ Pro W3" pitchFamily="1" charset="-128"/>
              </a:defRPr>
            </a:lvl9pPr>
          </a:lstStyle>
          <a:p>
            <a:pPr algn="ctr"/>
            <a:r>
              <a:rPr lang="en-US" altLang="en-US" kern="0" dirty="0">
                <a:solidFill>
                  <a:srgbClr val="002060"/>
                </a:solidFill>
                <a:cs typeface="Arial" panose="020B0604020202020204" pitchFamily="34" charset="0"/>
                <a:sym typeface="Arial" panose="020B0604020202020204" pitchFamily="34" charset="0"/>
              </a:rPr>
              <a:t>IDEA Fiscal Monitoring</a:t>
            </a:r>
          </a:p>
          <a:p>
            <a:pPr algn="ctr"/>
            <a:r>
              <a:rPr lang="en-US" altLang="en-US" sz="3200" kern="0" dirty="0"/>
              <a:t>Tier I</a:t>
            </a:r>
            <a:endParaRPr lang="en-US" altLang="en-US" sz="4000" kern="0"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Google Shape;266;p33" descr="C:\Users\sabernethy\AppData\Local\Microsoft\Windows\Temporary Internet Files\Content.IE5\UVTVDDW4\MP900341886[1].jpg">
            <a:extLst>
              <a:ext uri="{FF2B5EF4-FFF2-40B4-BE49-F238E27FC236}">
                <a16:creationId xmlns:a16="http://schemas.microsoft.com/office/drawing/2014/main" id="{2B49E191-77A3-4AB5-A909-77FADBB4C33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6" y="1998117"/>
            <a:ext cx="6181724" cy="234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7208F78-1CEB-4A5A-8FE9-57BCAA89FDE6}"/>
              </a:ext>
            </a:extLst>
          </p:cNvPr>
          <p:cNvSpPr txBox="1">
            <a:spLocks/>
          </p:cNvSpPr>
          <p:nvPr/>
        </p:nvSpPr>
        <p:spPr bwMode="auto">
          <a:xfrm>
            <a:off x="431659" y="654496"/>
            <a:ext cx="11328681" cy="990600"/>
          </a:xfrm>
          <a:prstGeom prst="rect">
            <a:avLst/>
          </a:prstGeom>
          <a:noFill/>
          <a:ln w="57150">
            <a:solidFill>
              <a:srgbClr val="A2BC36"/>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a:lstStyle>
          <a:p>
            <a:pPr algn="ctr"/>
            <a:r>
              <a:rPr lang="en-US" altLang="en-US" sz="3400" dirty="0">
                <a:solidFill>
                  <a:srgbClr val="6185AB"/>
                </a:solidFill>
              </a:rPr>
              <a:t>Exceptional Children State and</a:t>
            </a:r>
            <a:br>
              <a:rPr lang="en-US" altLang="en-US" dirty="0">
                <a:solidFill>
                  <a:srgbClr val="6185AB"/>
                </a:solidFill>
              </a:rPr>
            </a:br>
            <a:r>
              <a:rPr lang="en-US" altLang="en-US" sz="2800" dirty="0"/>
              <a:t>Special Project Funding</a:t>
            </a:r>
            <a:endParaRPr lang="en-US" altLang="en-US" dirty="0"/>
          </a:p>
        </p:txBody>
      </p:sp>
      <p:sp>
        <p:nvSpPr>
          <p:cNvPr id="8" name="Content Placeholder 2">
            <a:extLst>
              <a:ext uri="{FF2B5EF4-FFF2-40B4-BE49-F238E27FC236}">
                <a16:creationId xmlns:a16="http://schemas.microsoft.com/office/drawing/2014/main" id="{AB15FFFC-01E2-42A9-BA6C-37D2DA96999A}"/>
              </a:ext>
            </a:extLst>
          </p:cNvPr>
          <p:cNvSpPr>
            <a:spLocks noGrp="1" noChangeArrowheads="1"/>
          </p:cNvSpPr>
          <p:nvPr>
            <p:ph sz="half" idx="1"/>
          </p:nvPr>
        </p:nvSpPr>
        <p:spPr>
          <a:xfrm>
            <a:off x="821634" y="4545496"/>
            <a:ext cx="10938705" cy="1378226"/>
          </a:xfrm>
        </p:spPr>
        <p:txBody>
          <a:bodyPr/>
          <a:lstStyle/>
          <a:p>
            <a:pPr marL="0" indent="0">
              <a:buNone/>
            </a:pPr>
            <a:r>
              <a:rPr lang="en-US" altLang="en-US" sz="2400" b="1" dirty="0"/>
              <a:t>State Aid (PRC 032/036):</a:t>
            </a:r>
          </a:p>
          <a:p>
            <a:pPr marL="0" indent="0">
              <a:buNone/>
            </a:pPr>
            <a:r>
              <a:rPr lang="en-US" altLang="en-US" sz="2400" dirty="0"/>
              <a:t>Intended to assist the Local Education Agency (LEA) with services for children with disabilities. </a:t>
            </a:r>
          </a:p>
        </p:txBody>
      </p:sp>
      <p:sp>
        <p:nvSpPr>
          <p:cNvPr id="9" name="Rectangle 8">
            <a:extLst>
              <a:ext uri="{FF2B5EF4-FFF2-40B4-BE49-F238E27FC236}">
                <a16:creationId xmlns:a16="http://schemas.microsoft.com/office/drawing/2014/main" id="{773BCE75-1CA2-4353-A692-369421BE88D4}"/>
              </a:ext>
            </a:extLst>
          </p:cNvPr>
          <p:cNvSpPr/>
          <p:nvPr/>
        </p:nvSpPr>
        <p:spPr>
          <a:xfrm>
            <a:off x="5840413" y="6253785"/>
            <a:ext cx="6096000" cy="523220"/>
          </a:xfrm>
          <a:prstGeom prst="rect">
            <a:avLst/>
          </a:prstGeom>
        </p:spPr>
        <p:txBody>
          <a:bodyPr>
            <a:spAutoFit/>
          </a:bodyPr>
          <a:lstStyle/>
          <a:p>
            <a:pPr marL="171450" lvl="1" algn="r" eaLnBrk="0" fontAlgn="base" hangingPunct="0">
              <a:spcBef>
                <a:spcPts val="600"/>
              </a:spcBef>
              <a:spcAft>
                <a:spcPct val="0"/>
              </a:spcAft>
            </a:pPr>
            <a:r>
              <a:rPr lang="en-US" altLang="en-US" sz="1400" b="1" dirty="0">
                <a:solidFill>
                  <a:srgbClr val="0070C0"/>
                </a:solidFill>
                <a:hlinkClick r:id="rId4">
                  <a:extLst>
                    <a:ext uri="{A12FA001-AC4F-418D-AE19-62706E023703}">
                      <ahyp:hlinkClr xmlns:ahyp="http://schemas.microsoft.com/office/drawing/2018/hyperlinkcolor" val="tx"/>
                    </a:ext>
                  </a:extLst>
                </a:hlinkClick>
              </a:rPr>
              <a:t>https://www.dpi.nc.gov/districts-schools/district-operations/financial-and-business-services</a:t>
            </a:r>
            <a:endParaRPr lang="en-US" altLang="en-US" sz="1400" b="1" dirty="0">
              <a:solidFill>
                <a:srgbClr val="0070C0"/>
              </a:solidFill>
            </a:endParaRPr>
          </a:p>
        </p:txBody>
      </p:sp>
    </p:spTree>
    <p:extLst>
      <p:ext uri="{BB962C8B-B14F-4D97-AF65-F5344CB8AC3E}">
        <p14:creationId xmlns:p14="http://schemas.microsoft.com/office/powerpoint/2010/main" val="377063204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3">
            <a:extLst>
              <a:ext uri="{FF2B5EF4-FFF2-40B4-BE49-F238E27FC236}">
                <a16:creationId xmlns:a16="http://schemas.microsoft.com/office/drawing/2014/main" id="{F405BDF0-A2E3-4CC9-AE31-9A260CA67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5814" y="1331914"/>
            <a:ext cx="546417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2" name="TextBox 1">
            <a:extLst>
              <a:ext uri="{FF2B5EF4-FFF2-40B4-BE49-F238E27FC236}">
                <a16:creationId xmlns:a16="http://schemas.microsoft.com/office/drawing/2014/main" id="{D3A8BBA0-3157-41F9-B590-7952884479BC}"/>
              </a:ext>
            </a:extLst>
          </p:cNvPr>
          <p:cNvSpPr txBox="1">
            <a:spLocks noChangeArrowheads="1"/>
          </p:cNvSpPr>
          <p:nvPr/>
        </p:nvSpPr>
        <p:spPr bwMode="auto">
          <a:xfrm>
            <a:off x="2971800" y="4191001"/>
            <a:ext cx="7124700" cy="1426028"/>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eaLnBrk="0" fontAlgn="base" hangingPunct="0">
              <a:spcBef>
                <a:spcPct val="0"/>
              </a:spcBef>
              <a:spcAft>
                <a:spcPct val="0"/>
              </a:spcAft>
              <a:defRPr/>
            </a:pPr>
            <a:endParaRPr lang="en-US" altLang="en-US">
              <a:solidFill>
                <a:srgbClr val="000000"/>
              </a:solidFill>
            </a:endParaRPr>
          </a:p>
        </p:txBody>
      </p:sp>
      <p:sp>
        <p:nvSpPr>
          <p:cNvPr id="5" name="Title 1">
            <a:extLst>
              <a:ext uri="{FF2B5EF4-FFF2-40B4-BE49-F238E27FC236}">
                <a16:creationId xmlns:a16="http://schemas.microsoft.com/office/drawing/2014/main" id="{80B9B57B-C973-49CE-A19D-9B227D409CB5}"/>
              </a:ext>
            </a:extLst>
          </p:cNvPr>
          <p:cNvSpPr txBox="1">
            <a:spLocks/>
          </p:cNvSpPr>
          <p:nvPr/>
        </p:nvSpPr>
        <p:spPr>
          <a:xfrm>
            <a:off x="464409" y="274182"/>
            <a:ext cx="11186984" cy="1087893"/>
          </a:xfrm>
          <a:prstGeom prst="rect">
            <a:avLst/>
          </a:prstGeom>
          <a:ln w="57150">
            <a:solidFill>
              <a:srgbClr val="A2BC36"/>
            </a:solidFill>
            <a:miter lim="800000"/>
            <a:headEnd/>
            <a:tailEnd/>
          </a:ln>
        </p:spPr>
        <p:txBody>
          <a:bodyPr/>
          <a:lstStyle>
            <a:lvl1pPr algn="l" rtl="0" eaLnBrk="0" fontAlgn="base" hangingPunct="0">
              <a:spcBef>
                <a:spcPct val="0"/>
              </a:spcBef>
              <a:spcAft>
                <a:spcPct val="0"/>
              </a:spcAft>
              <a:defRPr sz="3800" b="1">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charset="0"/>
                <a:ea typeface="ヒラギノ角ゴ Pro W3" pitchFamily="1" charset="-128"/>
              </a:defRPr>
            </a:lvl5pPr>
            <a:lvl6pPr marL="457200" algn="l" rtl="0" fontAlgn="base">
              <a:spcBef>
                <a:spcPct val="0"/>
              </a:spcBef>
              <a:spcAft>
                <a:spcPct val="0"/>
              </a:spcAft>
              <a:defRPr sz="3800" b="1">
                <a:solidFill>
                  <a:srgbClr val="A2BC36"/>
                </a:solidFill>
                <a:latin typeface="Arial" charset="0"/>
                <a:ea typeface="ヒラギノ角ゴ Pro W3" pitchFamily="1" charset="-128"/>
              </a:defRPr>
            </a:lvl6pPr>
            <a:lvl7pPr marL="914400" algn="l" rtl="0" fontAlgn="base">
              <a:spcBef>
                <a:spcPct val="0"/>
              </a:spcBef>
              <a:spcAft>
                <a:spcPct val="0"/>
              </a:spcAft>
              <a:defRPr sz="3800" b="1">
                <a:solidFill>
                  <a:srgbClr val="A2BC36"/>
                </a:solidFill>
                <a:latin typeface="Arial" charset="0"/>
                <a:ea typeface="ヒラギノ角ゴ Pro W3" pitchFamily="1" charset="-128"/>
              </a:defRPr>
            </a:lvl7pPr>
            <a:lvl8pPr marL="1371600" algn="l" rtl="0" fontAlgn="base">
              <a:spcBef>
                <a:spcPct val="0"/>
              </a:spcBef>
              <a:spcAft>
                <a:spcPct val="0"/>
              </a:spcAft>
              <a:defRPr sz="3800" b="1">
                <a:solidFill>
                  <a:srgbClr val="A2BC36"/>
                </a:solidFill>
                <a:latin typeface="Arial" charset="0"/>
                <a:ea typeface="ヒラギノ角ゴ Pro W3" pitchFamily="1" charset="-128"/>
              </a:defRPr>
            </a:lvl8pPr>
            <a:lvl9pPr marL="1828800" algn="l" rtl="0" fontAlgn="base">
              <a:spcBef>
                <a:spcPct val="0"/>
              </a:spcBef>
              <a:spcAft>
                <a:spcPct val="0"/>
              </a:spcAft>
              <a:defRPr sz="3800" b="1">
                <a:solidFill>
                  <a:srgbClr val="A2BC36"/>
                </a:solidFill>
                <a:latin typeface="Arial" charset="0"/>
                <a:ea typeface="ヒラギノ角ゴ Pro W3" pitchFamily="1" charset="-128"/>
              </a:defRPr>
            </a:lvl9pPr>
          </a:lstStyle>
          <a:p>
            <a:pPr algn="ctr"/>
            <a:r>
              <a:rPr lang="en-US" altLang="en-US" kern="0" dirty="0">
                <a:solidFill>
                  <a:srgbClr val="002060"/>
                </a:solidFill>
                <a:cs typeface="Arial" panose="020B0604020202020204" pitchFamily="34" charset="0"/>
                <a:sym typeface="Arial" panose="020B0604020202020204" pitchFamily="34" charset="0"/>
              </a:rPr>
              <a:t>IDEA Fiscal Monitoring</a:t>
            </a:r>
          </a:p>
          <a:p>
            <a:pPr algn="ctr"/>
            <a:r>
              <a:rPr lang="en-US" altLang="en-US" sz="3200" kern="0" dirty="0"/>
              <a:t>Tier II</a:t>
            </a:r>
            <a:endParaRPr lang="en-US" altLang="en-US" sz="4000" kern="0" dirty="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5294A15-8718-4135-BEC6-3F3B1197E096}"/>
              </a:ext>
            </a:extLst>
          </p:cNvPr>
          <p:cNvSpPr>
            <a:spLocks noGrp="1" noChangeArrowheads="1"/>
          </p:cNvSpPr>
          <p:nvPr>
            <p:ph type="title"/>
          </p:nvPr>
        </p:nvSpPr>
        <p:spPr>
          <a:xfrm>
            <a:off x="2209800" y="228600"/>
            <a:ext cx="7772400" cy="990600"/>
          </a:xfrm>
        </p:spPr>
        <p:txBody>
          <a:bodyPr/>
          <a:lstStyle/>
          <a:p>
            <a:pPr algn="ctr"/>
            <a:r>
              <a:rPr lang="en-US" altLang="en-US" sz="4400" dirty="0"/>
              <a:t>Time and Effort</a:t>
            </a:r>
          </a:p>
        </p:txBody>
      </p:sp>
      <p:sp>
        <p:nvSpPr>
          <p:cNvPr id="3" name="Content Placeholder 2">
            <a:extLst>
              <a:ext uri="{FF2B5EF4-FFF2-40B4-BE49-F238E27FC236}">
                <a16:creationId xmlns:a16="http://schemas.microsoft.com/office/drawing/2014/main" id="{FE57C101-7D28-49E0-B27F-828A18B3814D}"/>
              </a:ext>
            </a:extLst>
          </p:cNvPr>
          <p:cNvSpPr>
            <a:spLocks noGrp="1"/>
          </p:cNvSpPr>
          <p:nvPr>
            <p:ph idx="1"/>
          </p:nvPr>
        </p:nvSpPr>
        <p:spPr>
          <a:xfrm>
            <a:off x="668739" y="1066800"/>
            <a:ext cx="11136573" cy="4724400"/>
          </a:xfrm>
        </p:spPr>
        <p:txBody>
          <a:bodyPr/>
          <a:lstStyle/>
          <a:p>
            <a:pPr marL="0" indent="0">
              <a:buNone/>
              <a:defRPr/>
            </a:pPr>
            <a:r>
              <a:rPr lang="en-US" dirty="0"/>
              <a:t>The LEA must ensure requirements are met for all personnel paid with federal IDEA funds.</a:t>
            </a:r>
          </a:p>
          <a:p>
            <a:pPr lvl="1">
              <a:defRPr/>
            </a:pPr>
            <a:endParaRPr lang="en-US" sz="1200" dirty="0"/>
          </a:p>
          <a:p>
            <a:pPr lvl="1">
              <a:buFont typeface="Arial" panose="020B0604020202020204" pitchFamily="34" charset="0"/>
              <a:buChar char="−"/>
              <a:defRPr/>
            </a:pPr>
            <a:r>
              <a:rPr lang="en-US" dirty="0"/>
              <a:t>Policies/Procedures</a:t>
            </a:r>
          </a:p>
          <a:p>
            <a:pPr lvl="1">
              <a:buFont typeface="Arial" panose="020B0604020202020204" pitchFamily="34" charset="0"/>
              <a:buChar char="−"/>
              <a:defRPr/>
            </a:pPr>
            <a:r>
              <a:rPr lang="en-US" dirty="0"/>
              <a:t>December Payroll</a:t>
            </a:r>
          </a:p>
          <a:p>
            <a:pPr lvl="1">
              <a:buFont typeface="Arial" panose="020B0604020202020204" pitchFamily="34" charset="0"/>
              <a:buChar char="−"/>
              <a:defRPr/>
            </a:pPr>
            <a:r>
              <a:rPr lang="en-US" dirty="0"/>
              <a:t>Semi-Annual Certifications</a:t>
            </a:r>
          </a:p>
          <a:p>
            <a:pPr lvl="2">
              <a:buFont typeface="Arial" panose="020B0604020202020204" pitchFamily="34" charset="0"/>
              <a:buChar char="−"/>
              <a:defRPr/>
            </a:pPr>
            <a:r>
              <a:rPr lang="en-US" dirty="0"/>
              <a:t>Single cost objective</a:t>
            </a:r>
          </a:p>
          <a:p>
            <a:pPr lvl="1">
              <a:buFont typeface="Arial" panose="020B0604020202020204" pitchFamily="34" charset="0"/>
              <a:buChar char="−"/>
              <a:defRPr/>
            </a:pPr>
            <a:r>
              <a:rPr lang="en-US" dirty="0"/>
              <a:t>Personnel Activity Reports</a:t>
            </a:r>
          </a:p>
          <a:p>
            <a:pPr lvl="2">
              <a:buFont typeface="Arial" panose="020B0604020202020204" pitchFamily="34" charset="0"/>
              <a:buChar char="−"/>
              <a:defRPr/>
            </a:pPr>
            <a:r>
              <a:rPr lang="en-US" dirty="0"/>
              <a:t>Multiple cost objectives </a:t>
            </a:r>
          </a:p>
          <a:p>
            <a:pPr lvl="1">
              <a:buFont typeface="Arial" panose="020B0604020202020204" pitchFamily="34" charset="0"/>
              <a:buChar char="−"/>
              <a:defRPr/>
            </a:pPr>
            <a:r>
              <a:rPr lang="en-US" dirty="0"/>
              <a:t>Supporting Documentation</a:t>
            </a:r>
          </a:p>
          <a:p>
            <a:pPr lvl="1">
              <a:defRPr/>
            </a:pPr>
            <a:endParaRPr lang="en-US" dirty="0"/>
          </a:p>
          <a:p>
            <a:pPr lvl="1">
              <a:defRPr/>
            </a:pPr>
            <a:endParaRPr lang="en-US" sz="1000" dirty="0"/>
          </a:p>
          <a:p>
            <a:pPr lvl="1">
              <a:defRPr/>
            </a:pPr>
            <a:endParaRPr lang="en-US" dirty="0"/>
          </a:p>
          <a:p>
            <a:pPr>
              <a:defRPr/>
            </a:pPr>
            <a:endParaRPr lang="en-US" dirty="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1D0B2239-4CF8-4299-9721-D8E07C39282E}"/>
              </a:ext>
            </a:extLst>
          </p:cNvPr>
          <p:cNvSpPr>
            <a:spLocks noGrp="1" noChangeArrowheads="1"/>
          </p:cNvSpPr>
          <p:nvPr>
            <p:ph type="title"/>
          </p:nvPr>
        </p:nvSpPr>
        <p:spPr>
          <a:xfrm>
            <a:off x="1905000" y="152400"/>
            <a:ext cx="7772400" cy="990600"/>
          </a:xfrm>
        </p:spPr>
        <p:txBody>
          <a:bodyPr/>
          <a:lstStyle/>
          <a:p>
            <a:pPr algn="ctr"/>
            <a:r>
              <a:rPr lang="en-US" altLang="en-US" sz="4400" dirty="0"/>
              <a:t>Equipment</a:t>
            </a:r>
          </a:p>
        </p:txBody>
      </p:sp>
      <p:sp>
        <p:nvSpPr>
          <p:cNvPr id="3" name="Content Placeholder 2">
            <a:extLst>
              <a:ext uri="{FF2B5EF4-FFF2-40B4-BE49-F238E27FC236}">
                <a16:creationId xmlns:a16="http://schemas.microsoft.com/office/drawing/2014/main" id="{99F97EFF-EA4C-4072-A914-8419418FEC1C}"/>
              </a:ext>
            </a:extLst>
          </p:cNvPr>
          <p:cNvSpPr>
            <a:spLocks noGrp="1"/>
          </p:cNvSpPr>
          <p:nvPr>
            <p:ph idx="1"/>
          </p:nvPr>
        </p:nvSpPr>
        <p:spPr>
          <a:xfrm>
            <a:off x="655093" y="1143000"/>
            <a:ext cx="11218459" cy="4876800"/>
          </a:xfrm>
        </p:spPr>
        <p:txBody>
          <a:bodyPr/>
          <a:lstStyle/>
          <a:p>
            <a:pPr marL="0" indent="0">
              <a:buNone/>
              <a:defRPr/>
            </a:pPr>
            <a:r>
              <a:rPr lang="en-US" dirty="0"/>
              <a:t>The LEA must maintain records for equipment purchased with federal IDEA funds and conduct a physical inventory at least every two years.</a:t>
            </a:r>
          </a:p>
          <a:p>
            <a:pPr lvl="1">
              <a:defRPr/>
            </a:pPr>
            <a:endParaRPr lang="en-US" sz="1200" dirty="0"/>
          </a:p>
          <a:p>
            <a:pPr lvl="1">
              <a:defRPr/>
            </a:pPr>
            <a:r>
              <a:rPr lang="en-US" sz="3000" dirty="0"/>
              <a:t>Policies/Procedures</a:t>
            </a:r>
          </a:p>
          <a:p>
            <a:pPr lvl="1">
              <a:defRPr/>
            </a:pPr>
            <a:r>
              <a:rPr lang="en-US" sz="3000" dirty="0"/>
              <a:t>Expenditure Reports &amp; Paid Invoices</a:t>
            </a:r>
          </a:p>
          <a:p>
            <a:pPr lvl="1">
              <a:defRPr/>
            </a:pPr>
            <a:r>
              <a:rPr lang="en-US" sz="3000" dirty="0"/>
              <a:t>Physical Inventory </a:t>
            </a:r>
          </a:p>
          <a:p>
            <a:pPr lvl="1">
              <a:defRPr/>
            </a:pPr>
            <a:r>
              <a:rPr lang="en-US" sz="3000" dirty="0"/>
              <a:t>Disposition</a:t>
            </a:r>
          </a:p>
          <a:p>
            <a:pPr>
              <a:defRPr/>
            </a:pPr>
            <a:endParaRPr lang="en-US" dirty="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50627" y="689160"/>
            <a:ext cx="11081982" cy="857250"/>
          </a:xfrm>
        </p:spPr>
        <p:txBody>
          <a:bodyPr/>
          <a:lstStyle/>
          <a:p>
            <a:pPr algn="ctr" eaLnBrk="1" hangingPunct="1">
              <a:defRPr/>
            </a:pPr>
            <a:r>
              <a:rPr lang="en-US" altLang="en-US" sz="4400" dirty="0"/>
              <a:t>Maintenance of Fiscal Effort (MOE)</a:t>
            </a:r>
          </a:p>
        </p:txBody>
      </p:sp>
      <p:sp>
        <p:nvSpPr>
          <p:cNvPr id="4" name="Content Placeholder 2">
            <a:extLst>
              <a:ext uri="{FF2B5EF4-FFF2-40B4-BE49-F238E27FC236}">
                <a16:creationId xmlns:a16="http://schemas.microsoft.com/office/drawing/2014/main" id="{944DAEB3-E30F-4D56-A443-B9CB1257A70C}"/>
              </a:ext>
            </a:extLst>
          </p:cNvPr>
          <p:cNvSpPr>
            <a:spLocks noGrp="1"/>
          </p:cNvSpPr>
          <p:nvPr>
            <p:ph idx="1"/>
          </p:nvPr>
        </p:nvSpPr>
        <p:spPr>
          <a:xfrm>
            <a:off x="532263" y="1596840"/>
            <a:ext cx="11300346" cy="3602957"/>
          </a:xfrm>
        </p:spPr>
        <p:txBody>
          <a:bodyPr/>
          <a:lstStyle/>
          <a:p>
            <a:pPr>
              <a:defRPr/>
            </a:pPr>
            <a:r>
              <a:rPr lang="en-US" altLang="en-US" sz="2800" dirty="0"/>
              <a:t>State and Local Expenditure Reports for two preceding years. </a:t>
            </a:r>
          </a:p>
          <a:p>
            <a:pPr marL="0" indent="0">
              <a:buNone/>
              <a:defRPr/>
            </a:pPr>
            <a:endParaRPr lang="en-US" altLang="en-US" dirty="0"/>
          </a:p>
          <a:p>
            <a:pPr lvl="1">
              <a:buFont typeface="Wingdings" panose="05000000000000000000" pitchFamily="2" charset="2"/>
              <a:buChar char="q"/>
              <a:defRPr/>
            </a:pPr>
            <a:r>
              <a:rPr lang="en-US" altLang="en-US" dirty="0"/>
              <a:t>Expenditures must match the figures on the MOE Calculation Form</a:t>
            </a:r>
          </a:p>
          <a:p>
            <a:pPr marL="342900" lvl="1" indent="0">
              <a:buNone/>
              <a:defRPr/>
            </a:pPr>
            <a:endParaRPr lang="en-US" altLang="en-US" dirty="0"/>
          </a:p>
          <a:p>
            <a:pPr lvl="1">
              <a:buFont typeface="Wingdings" panose="05000000000000000000" pitchFamily="2" charset="2"/>
              <a:buChar char="q"/>
              <a:defRPr/>
            </a:pPr>
            <a:r>
              <a:rPr lang="en-US" altLang="en-US" dirty="0"/>
              <a:t>Expenditures must match the figures indicated on the MOE Table 3a in the IDEA 611 Grant</a:t>
            </a:r>
          </a:p>
          <a:p>
            <a:pPr marL="342900" lvl="1" indent="0">
              <a:buNone/>
              <a:defRPr/>
            </a:pPr>
            <a:endParaRPr lang="en-US" altLang="en-US" dirty="0"/>
          </a:p>
          <a:p>
            <a:pPr lvl="1">
              <a:buFont typeface="Wingdings" panose="05000000000000000000" pitchFamily="2" charset="2"/>
              <a:buChar char="q"/>
              <a:defRPr/>
            </a:pPr>
            <a:r>
              <a:rPr lang="en-US" altLang="en-US" dirty="0"/>
              <a:t>Annual submission in the IDEA Part B 611 Grant MOE Expenditure Section</a:t>
            </a:r>
          </a:p>
          <a:p>
            <a:pPr lvl="1">
              <a:defRPr/>
            </a:pPr>
            <a:endParaRPr lang="en-US" altLang="en-US" sz="3000" dirty="0"/>
          </a:p>
          <a:p>
            <a:pPr marL="457200" lvl="1" indent="0">
              <a:buNone/>
              <a:defRPr/>
            </a:pPr>
            <a:endParaRPr lang="en-US" altLang="en-US" sz="1400" dirty="0"/>
          </a:p>
        </p:txBody>
      </p:sp>
    </p:spTree>
    <p:extLst>
      <p:ext uri="{BB962C8B-B14F-4D97-AF65-F5344CB8AC3E}">
        <p14:creationId xmlns:p14="http://schemas.microsoft.com/office/powerpoint/2010/main" val="411539486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093" y="857251"/>
            <a:ext cx="3302958" cy="1854510"/>
          </a:xfrm>
        </p:spPr>
        <p:txBody>
          <a:bodyPr>
            <a:noAutofit/>
          </a:bodyPr>
          <a:lstStyle/>
          <a:p>
            <a:r>
              <a:rPr lang="en-US" sz="3600" dirty="0"/>
              <a:t>MOE </a:t>
            </a:r>
            <a:br>
              <a:rPr lang="en-US" sz="3600" dirty="0"/>
            </a:br>
            <a:r>
              <a:rPr lang="en-US" sz="3600" dirty="0"/>
              <a:t>Calculation </a:t>
            </a:r>
            <a:br>
              <a:rPr lang="en-US" sz="3600" dirty="0"/>
            </a:br>
            <a:r>
              <a:rPr lang="en-US" sz="3600" dirty="0"/>
              <a:t>Form</a:t>
            </a:r>
            <a:br>
              <a:rPr lang="en-US" sz="3600" dirty="0"/>
            </a:br>
            <a:r>
              <a:rPr lang="en-US" sz="3600" dirty="0"/>
              <a:t>Example:</a:t>
            </a:r>
          </a:p>
        </p:txBody>
      </p:sp>
      <p:pic>
        <p:nvPicPr>
          <p:cNvPr id="3" name="Picture 2">
            <a:extLst>
              <a:ext uri="{FF2B5EF4-FFF2-40B4-BE49-F238E27FC236}">
                <a16:creationId xmlns:a16="http://schemas.microsoft.com/office/drawing/2014/main" id="{1C5AE127-A544-4B8B-947A-9442C241BCBA}"/>
              </a:ext>
            </a:extLst>
          </p:cNvPr>
          <p:cNvPicPr>
            <a:picLocks noChangeAspect="1"/>
          </p:cNvPicPr>
          <p:nvPr/>
        </p:nvPicPr>
        <p:blipFill>
          <a:blip r:embed="rId3"/>
          <a:stretch>
            <a:fillRect/>
          </a:stretch>
        </p:blipFill>
        <p:spPr>
          <a:xfrm>
            <a:off x="5753101" y="-1"/>
            <a:ext cx="4827217" cy="6025019"/>
          </a:xfrm>
          <a:prstGeom prst="rect">
            <a:avLst/>
          </a:prstGeom>
        </p:spPr>
      </p:pic>
    </p:spTree>
    <p:extLst>
      <p:ext uri="{BB962C8B-B14F-4D97-AF65-F5344CB8AC3E}">
        <p14:creationId xmlns:p14="http://schemas.microsoft.com/office/powerpoint/2010/main" val="240987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10687-454C-4FB1-8A55-093B7F67D68B}"/>
              </a:ext>
            </a:extLst>
          </p:cNvPr>
          <p:cNvSpPr/>
          <p:nvPr/>
        </p:nvSpPr>
        <p:spPr>
          <a:xfrm>
            <a:off x="3832555" y="2239791"/>
            <a:ext cx="5052138" cy="2308324"/>
          </a:xfrm>
          <a:prstGeom prst="rect">
            <a:avLst/>
          </a:prstGeom>
          <a:noFill/>
        </p:spPr>
        <p:txBody>
          <a:bodyPr wrap="square" lIns="91440" tIns="45720" rIns="91440" bIns="45720">
            <a:spAutoFit/>
          </a:bodyPr>
          <a:lstStyle/>
          <a:p>
            <a:pPr algn="ctr" eaLnBrk="0" fontAlgn="base" hangingPunct="0">
              <a:spcBef>
                <a:spcPct val="0"/>
              </a:spcBef>
              <a:spcAft>
                <a:spcPct val="0"/>
              </a:spcAft>
            </a:pPr>
            <a:r>
              <a:rPr lang="en-US" sz="7200" b="1" dirty="0">
                <a:ln w="22225">
                  <a:solidFill>
                    <a:srgbClr val="333399"/>
                  </a:solidFill>
                  <a:prstDash val="solid"/>
                </a:ln>
                <a:solidFill>
                  <a:srgbClr val="6185AB"/>
                </a:solidFill>
                <a:latin typeface="Arial" panose="020B0604020202020204" pitchFamily="34" charset="0"/>
                <a:ea typeface="ヒラギノ角ゴ Pro W3" pitchFamily="1" charset="-128"/>
              </a:rPr>
              <a:t>Charter Schools</a:t>
            </a:r>
          </a:p>
        </p:txBody>
      </p:sp>
      <p:pic>
        <p:nvPicPr>
          <p:cNvPr id="8" name="Picture 7">
            <a:extLst>
              <a:ext uri="{FF2B5EF4-FFF2-40B4-BE49-F238E27FC236}">
                <a16:creationId xmlns:a16="http://schemas.microsoft.com/office/drawing/2014/main" id="{035EBBC9-716F-4D3E-82AE-6BA92CB552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06129" y="1802117"/>
            <a:ext cx="3904989" cy="3253765"/>
          </a:xfrm>
          <a:prstGeom prst="rect">
            <a:avLst/>
          </a:prstGeom>
        </p:spPr>
      </p:pic>
      <p:sp>
        <p:nvSpPr>
          <p:cNvPr id="6" name="Title 1">
            <a:extLst>
              <a:ext uri="{FF2B5EF4-FFF2-40B4-BE49-F238E27FC236}">
                <a16:creationId xmlns:a16="http://schemas.microsoft.com/office/drawing/2014/main" id="{9F564409-BB5A-4F63-B3F5-BCA07D072D3D}"/>
              </a:ext>
            </a:extLst>
          </p:cNvPr>
          <p:cNvSpPr txBox="1">
            <a:spLocks noChangeArrowheads="1"/>
          </p:cNvSpPr>
          <p:nvPr/>
        </p:nvSpPr>
        <p:spPr bwMode="auto">
          <a:xfrm>
            <a:off x="914400" y="558509"/>
            <a:ext cx="10363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A2BC36"/>
                </a:solidFill>
                <a:effectLst/>
                <a:uLnTx/>
                <a:uFillTx/>
                <a:latin typeface="Arial"/>
                <a:ea typeface="ヒラギノ角ゴ Pro W3"/>
                <a:cs typeface="+mj-cs"/>
              </a:rPr>
              <a:t>Proportionate Share </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6BD978EF-D9D7-4D8E-A54C-8DDC0AFEC7A0}"/>
              </a:ext>
            </a:extLst>
          </p:cNvPr>
          <p:cNvSpPr>
            <a:spLocks noGrp="1" noChangeArrowheads="1"/>
          </p:cNvSpPr>
          <p:nvPr>
            <p:ph type="title"/>
          </p:nvPr>
        </p:nvSpPr>
        <p:spPr>
          <a:xfrm>
            <a:off x="1887255" y="91281"/>
            <a:ext cx="8492646" cy="1828800"/>
          </a:xfrm>
        </p:spPr>
        <p:txBody>
          <a:bodyPr/>
          <a:lstStyle/>
          <a:p>
            <a:pPr algn="ctr" eaLnBrk="1" hangingPunct="1"/>
            <a:r>
              <a:rPr lang="en-US" altLang="en-US" sz="4400" dirty="0"/>
              <a:t>Coordinated Early Intervening Services (CEIS)</a:t>
            </a:r>
          </a:p>
        </p:txBody>
      </p:sp>
      <p:pic>
        <p:nvPicPr>
          <p:cNvPr id="176131" name="Picture 5">
            <a:extLst>
              <a:ext uri="{FF2B5EF4-FFF2-40B4-BE49-F238E27FC236}">
                <a16:creationId xmlns:a16="http://schemas.microsoft.com/office/drawing/2014/main" id="{5290E7A8-C778-41D9-9C9B-B5107E9A3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967" y="1920081"/>
            <a:ext cx="7290148" cy="122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2" name="Picture 8">
            <a:extLst>
              <a:ext uri="{FF2B5EF4-FFF2-40B4-BE49-F238E27FC236}">
                <a16:creationId xmlns:a16="http://schemas.microsoft.com/office/drawing/2014/main" id="{4B5BBB1E-6163-40C5-AC5D-9858C1429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25" y="5148132"/>
            <a:ext cx="5873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4" name="Picture 11">
            <a:extLst>
              <a:ext uri="{FF2B5EF4-FFF2-40B4-BE49-F238E27FC236}">
                <a16:creationId xmlns:a16="http://schemas.microsoft.com/office/drawing/2014/main" id="{DC8F2D91-A748-4E66-8EEF-C32BF9325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24" y="1343818"/>
            <a:ext cx="730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D32A85D-4139-4223-A028-329D7A101B38}"/>
              </a:ext>
            </a:extLst>
          </p:cNvPr>
          <p:cNvSpPr/>
          <p:nvPr/>
        </p:nvSpPr>
        <p:spPr>
          <a:xfrm>
            <a:off x="1174891" y="3429000"/>
            <a:ext cx="9917373" cy="2573012"/>
          </a:xfrm>
          <a:prstGeom prst="rect">
            <a:avLst/>
          </a:prstGeom>
        </p:spPr>
        <p:txBody>
          <a:bodyPr wrap="square">
            <a:spAutoFit/>
          </a:bodyPr>
          <a:lstStyle/>
          <a:p>
            <a:pPr lvl="0" eaLnBrk="0" fontAlgn="base" hangingPunct="0">
              <a:spcBef>
                <a:spcPct val="20000"/>
              </a:spcBef>
              <a:spcAft>
                <a:spcPct val="0"/>
              </a:spcAft>
              <a:defRPr/>
            </a:pPr>
            <a:r>
              <a:rPr lang="en-US" sz="2800" b="1" dirty="0">
                <a:solidFill>
                  <a:srgbClr val="6185AB"/>
                </a:solidFill>
              </a:rPr>
              <a:t>The LEA must track student participants and PRC 70 expenditures.  </a:t>
            </a:r>
          </a:p>
          <a:p>
            <a:pPr marL="742950" lvl="1" indent="-285750" eaLnBrk="0" fontAlgn="base" hangingPunct="0">
              <a:spcBef>
                <a:spcPct val="20000"/>
              </a:spcBef>
              <a:spcAft>
                <a:spcPct val="0"/>
              </a:spcAft>
              <a:buFontTx/>
              <a:buChar char="–"/>
              <a:defRPr/>
            </a:pPr>
            <a:endParaRPr lang="en-US" sz="1100" dirty="0">
              <a:solidFill>
                <a:srgbClr val="6185AB"/>
              </a:solidFill>
            </a:endParaRPr>
          </a:p>
          <a:p>
            <a:pPr marL="742950" lvl="1" indent="-285750" eaLnBrk="0" fontAlgn="base" hangingPunct="0">
              <a:spcAft>
                <a:spcPts val="1200"/>
              </a:spcAft>
              <a:buFontTx/>
              <a:buChar char="–"/>
              <a:defRPr/>
            </a:pPr>
            <a:r>
              <a:rPr lang="en-US" sz="2400" dirty="0">
                <a:solidFill>
                  <a:srgbClr val="6185AB"/>
                </a:solidFill>
              </a:rPr>
              <a:t>Provide Evidence of a Tracking Process</a:t>
            </a:r>
          </a:p>
          <a:p>
            <a:pPr marL="742950" lvl="1" indent="-285750" eaLnBrk="0" fontAlgn="base" hangingPunct="0">
              <a:spcAft>
                <a:spcPts val="1200"/>
              </a:spcAft>
              <a:buFontTx/>
              <a:buChar char="–"/>
              <a:defRPr/>
            </a:pPr>
            <a:r>
              <a:rPr lang="en-US" sz="2400" dirty="0">
                <a:solidFill>
                  <a:srgbClr val="6185AB"/>
                </a:solidFill>
              </a:rPr>
              <a:t>Provide PRC 070 Expenditure Report</a:t>
            </a:r>
          </a:p>
          <a:p>
            <a:pPr marL="742950" lvl="1" indent="-285750" eaLnBrk="0" fontAlgn="base" hangingPunct="0">
              <a:spcAft>
                <a:spcPts val="1200"/>
              </a:spcAft>
              <a:buFontTx/>
              <a:buChar char="–"/>
              <a:defRPr/>
            </a:pPr>
            <a:r>
              <a:rPr lang="en-US" sz="2400" dirty="0">
                <a:solidFill>
                  <a:srgbClr val="6185AB"/>
                </a:solidFill>
              </a:rPr>
              <a:t>Provide Time and Effort Documentation </a:t>
            </a:r>
            <a:r>
              <a:rPr lang="en-US" sz="2000" i="1" dirty="0">
                <a:solidFill>
                  <a:srgbClr val="6185AB"/>
                </a:solidFill>
              </a:rPr>
              <a:t>(If applicable)</a:t>
            </a:r>
            <a:endParaRPr lang="en-US" sz="2800" i="1" dirty="0">
              <a:solidFill>
                <a:srgbClr val="6185A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C9ECA-519D-45C2-B85F-0CCC4FEAACF9}"/>
              </a:ext>
            </a:extLst>
          </p:cNvPr>
          <p:cNvSpPr>
            <a:spLocks noGrp="1"/>
          </p:cNvSpPr>
          <p:nvPr>
            <p:ph sz="half" idx="1"/>
          </p:nvPr>
        </p:nvSpPr>
        <p:spPr>
          <a:xfrm>
            <a:off x="387230" y="1496603"/>
            <a:ext cx="5175370" cy="4495800"/>
          </a:xfrm>
        </p:spPr>
        <p:txBody>
          <a:bodyPr/>
          <a:lstStyle/>
          <a:p>
            <a:pPr eaLnBrk="1" hangingPunct="1">
              <a:buFont typeface="Wingdings" panose="05000000000000000000" pitchFamily="2" charset="2"/>
              <a:buChar char="§"/>
              <a:defRPr/>
            </a:pPr>
            <a:r>
              <a:rPr lang="en-US" sz="2000" dirty="0">
                <a:latin typeface="+mj-lt"/>
              </a:rPr>
              <a:t>IDEA Part B 611 &amp; 619 Grant</a:t>
            </a:r>
          </a:p>
          <a:p>
            <a:pPr lvl="1" eaLnBrk="1" hangingPunct="1">
              <a:buFont typeface="Wingdings" panose="05000000000000000000" pitchFamily="2" charset="2"/>
              <a:buChar char="§"/>
              <a:defRPr/>
            </a:pPr>
            <a:r>
              <a:rPr lang="en-US" sz="2000" dirty="0">
                <a:latin typeface="+mj-lt"/>
                <a:cs typeface="Arial"/>
              </a:rPr>
              <a:t>Submitted by specified deadline</a:t>
            </a:r>
          </a:p>
          <a:p>
            <a:pPr marL="457200" lvl="1" indent="0" eaLnBrk="1" hangingPunct="1">
              <a:buNone/>
              <a:defRPr/>
            </a:pPr>
            <a:endParaRPr lang="en-US" sz="2000" dirty="0">
              <a:latin typeface="+mj-lt"/>
              <a:cs typeface="Arial"/>
            </a:endParaRPr>
          </a:p>
          <a:p>
            <a:pPr eaLnBrk="1" hangingPunct="1">
              <a:buFont typeface="Wingdings" panose="05000000000000000000" pitchFamily="2" charset="2"/>
              <a:buChar char="§"/>
              <a:defRPr/>
            </a:pPr>
            <a:r>
              <a:rPr lang="en-US" sz="2000" dirty="0">
                <a:latin typeface="+mj-lt"/>
              </a:rPr>
              <a:t>IDEA Fiscal Monitoring</a:t>
            </a:r>
            <a:endParaRPr lang="en-US" sz="2000" dirty="0">
              <a:latin typeface="+mj-lt"/>
              <a:cs typeface="Arial"/>
            </a:endParaRPr>
          </a:p>
          <a:p>
            <a:pPr lvl="1" eaLnBrk="1" hangingPunct="1">
              <a:buFont typeface="Wingdings" panose="05000000000000000000" pitchFamily="2" charset="2"/>
              <a:buChar char="§"/>
              <a:defRPr/>
            </a:pPr>
            <a:r>
              <a:rPr lang="en-US" sz="2000" dirty="0">
                <a:latin typeface="+mj-lt"/>
              </a:rPr>
              <a:t>Desk Reviews</a:t>
            </a:r>
          </a:p>
          <a:p>
            <a:pPr lvl="2" eaLnBrk="1" hangingPunct="1">
              <a:buFont typeface="Wingdings" panose="05000000000000000000" pitchFamily="2" charset="2"/>
              <a:buChar char="§"/>
              <a:defRPr/>
            </a:pPr>
            <a:r>
              <a:rPr lang="en-US" sz="1600" dirty="0">
                <a:latin typeface="+mj-lt"/>
              </a:rPr>
              <a:t>Due November 15</a:t>
            </a:r>
            <a:r>
              <a:rPr lang="en-US" sz="1600" baseline="30000" dirty="0">
                <a:latin typeface="+mj-lt"/>
              </a:rPr>
              <a:t>th</a:t>
            </a:r>
          </a:p>
          <a:p>
            <a:pPr marL="914400" lvl="2" indent="0" eaLnBrk="1" hangingPunct="1">
              <a:buNone/>
              <a:defRPr/>
            </a:pPr>
            <a:endParaRPr lang="en-US" sz="1600" dirty="0">
              <a:latin typeface="+mj-lt"/>
            </a:endParaRPr>
          </a:p>
          <a:p>
            <a:pPr lvl="1" eaLnBrk="1" hangingPunct="1">
              <a:buFont typeface="Wingdings" panose="05000000000000000000" pitchFamily="2" charset="2"/>
              <a:buChar char="§"/>
              <a:defRPr/>
            </a:pPr>
            <a:r>
              <a:rPr lang="en-US" sz="2000" dirty="0">
                <a:latin typeface="+mj-lt"/>
              </a:rPr>
              <a:t>On-Site Visits</a:t>
            </a:r>
          </a:p>
          <a:p>
            <a:pPr lvl="2" eaLnBrk="1" hangingPunct="1">
              <a:buFont typeface="Wingdings" panose="05000000000000000000" pitchFamily="2" charset="2"/>
              <a:buChar char="§"/>
              <a:defRPr/>
            </a:pPr>
            <a:r>
              <a:rPr lang="en-US" sz="1600" dirty="0">
                <a:latin typeface="+mj-lt"/>
              </a:rPr>
              <a:t>Run January through April</a:t>
            </a:r>
          </a:p>
          <a:p>
            <a:pPr marL="457200" lvl="1" indent="0" eaLnBrk="1" hangingPunct="1">
              <a:buNone/>
              <a:defRPr/>
            </a:pPr>
            <a:endParaRPr lang="en-US" sz="2000" dirty="0">
              <a:latin typeface="+mj-lt"/>
            </a:endParaRPr>
          </a:p>
          <a:p>
            <a:pPr marL="0" indent="0" eaLnBrk="1" hangingPunct="1">
              <a:buNone/>
              <a:defRPr/>
            </a:pPr>
            <a:endParaRPr lang="en-US" sz="2000" dirty="0">
              <a:latin typeface="+mj-lt"/>
              <a:cs typeface="Arial"/>
            </a:endParaRPr>
          </a:p>
        </p:txBody>
      </p:sp>
      <p:sp>
        <p:nvSpPr>
          <p:cNvPr id="4" name="Content Placeholder 3">
            <a:extLst>
              <a:ext uri="{FF2B5EF4-FFF2-40B4-BE49-F238E27FC236}">
                <a16:creationId xmlns:a16="http://schemas.microsoft.com/office/drawing/2014/main" id="{E2D1421C-F192-4EFD-B902-CA74550FDD2B}"/>
              </a:ext>
            </a:extLst>
          </p:cNvPr>
          <p:cNvSpPr>
            <a:spLocks noGrp="1"/>
          </p:cNvSpPr>
          <p:nvPr>
            <p:ph sz="half" idx="2"/>
          </p:nvPr>
        </p:nvSpPr>
        <p:spPr>
          <a:xfrm>
            <a:off x="5774409" y="1474276"/>
            <a:ext cx="5719139" cy="4495800"/>
          </a:xfrm>
        </p:spPr>
        <p:txBody>
          <a:bodyPr/>
          <a:lstStyle/>
          <a:p>
            <a:pPr eaLnBrk="1" hangingPunct="1">
              <a:buFont typeface="Wingdings"/>
              <a:buChar char="§"/>
              <a:defRPr/>
            </a:pPr>
            <a:r>
              <a:rPr lang="en-US" sz="2000" dirty="0">
                <a:latin typeface="+mj-lt"/>
              </a:rPr>
              <a:t>End-of-Year Reports</a:t>
            </a:r>
            <a:endParaRPr lang="en-US" dirty="0">
              <a:cs typeface="Arial"/>
            </a:endParaRPr>
          </a:p>
          <a:p>
            <a:pPr lvl="1" eaLnBrk="1" hangingPunct="1">
              <a:buFont typeface="Wingdings" panose="05000000000000000000" pitchFamily="2" charset="2"/>
              <a:buChar char="§"/>
              <a:defRPr/>
            </a:pPr>
            <a:r>
              <a:rPr lang="en-US" sz="1800" dirty="0">
                <a:latin typeface="+mj-lt"/>
              </a:rPr>
              <a:t>Special Grants </a:t>
            </a:r>
            <a:r>
              <a:rPr lang="en-US" sz="1400" i="1" dirty="0">
                <a:latin typeface="+mj-lt"/>
              </a:rPr>
              <a:t>(where applicable)</a:t>
            </a:r>
            <a:endParaRPr lang="en-US" sz="1800" i="1" dirty="0">
              <a:latin typeface="+mj-lt"/>
            </a:endParaRPr>
          </a:p>
          <a:p>
            <a:pPr lvl="1" eaLnBrk="1" hangingPunct="1">
              <a:buFont typeface="Wingdings" panose="05000000000000000000" pitchFamily="2" charset="2"/>
              <a:buChar char="§"/>
              <a:defRPr/>
            </a:pPr>
            <a:r>
              <a:rPr lang="en-US" sz="1800" dirty="0">
                <a:latin typeface="+mj-lt"/>
              </a:rPr>
              <a:t>Combined Expenditure Reports</a:t>
            </a:r>
          </a:p>
          <a:p>
            <a:pPr lvl="2" eaLnBrk="1" hangingPunct="1">
              <a:buFont typeface="Wingdings" panose="05000000000000000000" pitchFamily="2" charset="2"/>
              <a:buChar char="§"/>
              <a:defRPr/>
            </a:pPr>
            <a:r>
              <a:rPr lang="en-US" sz="1400" dirty="0">
                <a:latin typeface="+mj-lt"/>
              </a:rPr>
              <a:t>Mid-Year </a:t>
            </a:r>
            <a:r>
              <a:rPr lang="en-US" sz="1400" i="1" dirty="0">
                <a:latin typeface="+mj-lt"/>
              </a:rPr>
              <a:t>(January/February)</a:t>
            </a:r>
          </a:p>
          <a:p>
            <a:pPr lvl="2" eaLnBrk="1" hangingPunct="1">
              <a:buFont typeface="Wingdings" panose="05000000000000000000" pitchFamily="2" charset="2"/>
              <a:buChar char="§"/>
              <a:defRPr/>
            </a:pPr>
            <a:r>
              <a:rPr lang="en-US" sz="1400" dirty="0">
                <a:latin typeface="+mj-lt"/>
                <a:cs typeface="Arial"/>
              </a:rPr>
              <a:t>June</a:t>
            </a:r>
          </a:p>
          <a:p>
            <a:pPr marL="457200" lvl="1" indent="0" eaLnBrk="1" hangingPunct="1">
              <a:buNone/>
              <a:defRPr/>
            </a:pPr>
            <a:endParaRPr lang="en-US" sz="1800" dirty="0">
              <a:latin typeface="+mj-lt"/>
            </a:endParaRPr>
          </a:p>
          <a:p>
            <a:pPr eaLnBrk="1" hangingPunct="1">
              <a:buFont typeface="Wingdings" panose="05000000000000000000" pitchFamily="2" charset="2"/>
              <a:buChar char="§"/>
              <a:defRPr/>
            </a:pPr>
            <a:r>
              <a:rPr lang="en-US" sz="2000" dirty="0">
                <a:latin typeface="+mj-lt"/>
                <a:cs typeface="Arial"/>
              </a:rPr>
              <a:t>IDEA Budgets</a:t>
            </a:r>
          </a:p>
          <a:p>
            <a:pPr lvl="1" eaLnBrk="1" hangingPunct="1">
              <a:buFont typeface="Wingdings" panose="05000000000000000000" pitchFamily="2" charset="2"/>
              <a:buChar char="§"/>
              <a:defRPr/>
            </a:pPr>
            <a:r>
              <a:rPr lang="en-US" sz="1600" dirty="0">
                <a:latin typeface="+mj-lt"/>
                <a:cs typeface="Arial"/>
              </a:rPr>
              <a:t>PRC 049 </a:t>
            </a:r>
            <a:r>
              <a:rPr lang="en-US" sz="1600" i="1" dirty="0">
                <a:latin typeface="+mj-lt"/>
                <a:cs typeface="Arial"/>
              </a:rPr>
              <a:t>(if applicable)</a:t>
            </a:r>
          </a:p>
          <a:p>
            <a:pPr lvl="1" eaLnBrk="1" hangingPunct="1">
              <a:buFont typeface="Wingdings" panose="05000000000000000000" pitchFamily="2" charset="2"/>
              <a:buChar char="§"/>
              <a:defRPr/>
            </a:pPr>
            <a:r>
              <a:rPr lang="en-US" sz="1600" dirty="0">
                <a:latin typeface="+mj-lt"/>
                <a:cs typeface="Arial"/>
              </a:rPr>
              <a:t>PRC 070 </a:t>
            </a:r>
            <a:r>
              <a:rPr lang="en-US" sz="1600" i="1" dirty="0">
                <a:cs typeface="Arial"/>
              </a:rPr>
              <a:t>(if applicable)</a:t>
            </a:r>
            <a:endParaRPr lang="en-US" sz="1600" dirty="0">
              <a:latin typeface="+mj-lt"/>
              <a:cs typeface="Arial"/>
            </a:endParaRPr>
          </a:p>
          <a:p>
            <a:pPr lvl="1" eaLnBrk="1" hangingPunct="1">
              <a:buFont typeface="Wingdings" panose="05000000000000000000" pitchFamily="2" charset="2"/>
              <a:buChar char="§"/>
              <a:defRPr/>
            </a:pPr>
            <a:r>
              <a:rPr lang="en-US" sz="1600" dirty="0">
                <a:latin typeface="+mj-lt"/>
                <a:cs typeface="Arial"/>
              </a:rPr>
              <a:t>PRC 060</a:t>
            </a:r>
            <a:endParaRPr lang="en-US" dirty="0">
              <a:latin typeface="+mj-lt"/>
              <a:cs typeface="Arial"/>
            </a:endParaRPr>
          </a:p>
          <a:p>
            <a:pPr lvl="1" eaLnBrk="1" hangingPunct="1">
              <a:buFont typeface="Wingdings" panose="05000000000000000000" pitchFamily="2" charset="2"/>
              <a:buChar char="§"/>
              <a:defRPr/>
            </a:pPr>
            <a:r>
              <a:rPr lang="en-US" sz="1600" dirty="0">
                <a:latin typeface="+mj-lt"/>
                <a:cs typeface="Arial"/>
              </a:rPr>
              <a:t>PRC 082</a:t>
            </a:r>
            <a:endParaRPr lang="en-US" dirty="0">
              <a:latin typeface="+mj-lt"/>
              <a:cs typeface="Arial"/>
            </a:endParaRPr>
          </a:p>
          <a:p>
            <a:pPr lvl="1" eaLnBrk="1" hangingPunct="1">
              <a:buFont typeface="Wingdings" panose="05000000000000000000" pitchFamily="2" charset="2"/>
              <a:buChar char="§"/>
              <a:defRPr/>
            </a:pPr>
            <a:r>
              <a:rPr lang="en-US" sz="1600" dirty="0">
                <a:latin typeface="+mj-lt"/>
                <a:cs typeface="Arial"/>
              </a:rPr>
              <a:t>PRC 114</a:t>
            </a:r>
            <a:endParaRPr lang="en-US" dirty="0">
              <a:latin typeface="+mj-lt"/>
              <a:cs typeface="Arial"/>
            </a:endParaRPr>
          </a:p>
          <a:p>
            <a:pPr lvl="1" eaLnBrk="1" hangingPunct="1">
              <a:buFont typeface="Wingdings" panose="05000000000000000000" pitchFamily="2" charset="2"/>
              <a:buChar char="§"/>
              <a:defRPr/>
            </a:pPr>
            <a:r>
              <a:rPr lang="en-US" sz="1600" dirty="0">
                <a:latin typeface="+mj-lt"/>
                <a:cs typeface="Arial"/>
              </a:rPr>
              <a:t>PRC 118</a:t>
            </a:r>
            <a:endParaRPr lang="en-US" dirty="0">
              <a:latin typeface="+mj-lt"/>
              <a:cs typeface="Arial"/>
            </a:endParaRPr>
          </a:p>
          <a:p>
            <a:pPr lvl="1" eaLnBrk="1" hangingPunct="1">
              <a:buFont typeface="Wingdings" panose="05000000000000000000" pitchFamily="2" charset="2"/>
              <a:buChar char="§"/>
              <a:defRPr/>
            </a:pPr>
            <a:r>
              <a:rPr lang="en-US" sz="1600" dirty="0">
                <a:latin typeface="+mj-lt"/>
                <a:cs typeface="Arial"/>
              </a:rPr>
              <a:t>PRC 119 </a:t>
            </a:r>
            <a:r>
              <a:rPr lang="en-US" sz="1600" i="1" dirty="0">
                <a:latin typeface="+mj-lt"/>
                <a:cs typeface="Arial"/>
              </a:rPr>
              <a:t>(if applicable</a:t>
            </a:r>
            <a:r>
              <a:rPr lang="en-US" sz="1600" i="1" dirty="0">
                <a:cs typeface="Arial"/>
              </a:rPr>
              <a:t>)</a:t>
            </a:r>
            <a:endParaRPr lang="en-US" i="1" dirty="0">
              <a:cs typeface="Arial"/>
            </a:endParaRPr>
          </a:p>
          <a:p>
            <a:pPr lvl="1" eaLnBrk="1" hangingPunct="1">
              <a:buFont typeface="Wingdings" panose="05000000000000000000" pitchFamily="2" charset="2"/>
              <a:buChar char="§"/>
              <a:defRPr/>
            </a:pPr>
            <a:endParaRPr lang="en-US" sz="1800" dirty="0">
              <a:latin typeface="+mj-lt"/>
              <a:cs typeface="Arial"/>
            </a:endParaRPr>
          </a:p>
          <a:p>
            <a:pPr lvl="1" eaLnBrk="1" hangingPunct="1">
              <a:buFont typeface="Wingdings" panose="05000000000000000000" pitchFamily="2" charset="2"/>
              <a:buChar char="•"/>
              <a:defRPr/>
            </a:pPr>
            <a:endParaRPr lang="en-US" sz="2000" dirty="0">
              <a:cs typeface="Arial"/>
            </a:endParaRPr>
          </a:p>
        </p:txBody>
      </p:sp>
      <p:pic>
        <p:nvPicPr>
          <p:cNvPr id="7" name="Picture 6">
            <a:extLst>
              <a:ext uri="{FF2B5EF4-FFF2-40B4-BE49-F238E27FC236}">
                <a16:creationId xmlns:a16="http://schemas.microsoft.com/office/drawing/2014/main" id="{4C9D413A-C609-411F-A6E7-E2A0989863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51614" y="4343879"/>
            <a:ext cx="2540386" cy="1709134"/>
          </a:xfrm>
          <a:prstGeom prst="rect">
            <a:avLst/>
          </a:prstGeom>
        </p:spPr>
      </p:pic>
      <p:sp>
        <p:nvSpPr>
          <p:cNvPr id="8" name="TextBox 7">
            <a:extLst>
              <a:ext uri="{FF2B5EF4-FFF2-40B4-BE49-F238E27FC236}">
                <a16:creationId xmlns:a16="http://schemas.microsoft.com/office/drawing/2014/main" id="{AE27BEDF-EF85-457B-AE1A-14331FA194CA}"/>
              </a:ext>
            </a:extLst>
          </p:cNvPr>
          <p:cNvSpPr txBox="1"/>
          <p:nvPr/>
        </p:nvSpPr>
        <p:spPr>
          <a:xfrm>
            <a:off x="9736202" y="8071225"/>
            <a:ext cx="3871581" cy="230832"/>
          </a:xfrm>
          <a:prstGeom prst="rect">
            <a:avLst/>
          </a:prstGeom>
          <a:noFill/>
        </p:spPr>
        <p:txBody>
          <a:bodyPr wrap="square" rtlCol="0">
            <a:spAutoFit/>
          </a:bodyPr>
          <a:lstStyle/>
          <a:p>
            <a:pPr eaLnBrk="0" fontAlgn="base" hangingPunct="0">
              <a:spcBef>
                <a:spcPct val="0"/>
              </a:spcBef>
              <a:spcAft>
                <a:spcPct val="0"/>
              </a:spcAft>
            </a:pPr>
            <a:r>
              <a:rPr lang="en-US" sz="900">
                <a:solidFill>
                  <a:srgbClr val="000000"/>
                </a:solidFill>
                <a:latin typeface="Arial" panose="020B0604020202020204" pitchFamily="34" charset="0"/>
                <a:ea typeface="ヒラギノ角ゴ Pro W3" pitchFamily="1" charset="-128"/>
                <a:hlinkClick r:id="rId4" tooltip="https://www.adaptistration.com/blog/2016/09/22/what-happens-when-a-contract-expires/"/>
              </a:rPr>
              <a:t>This Photo</a:t>
            </a:r>
            <a:r>
              <a:rPr lang="en-US" sz="900">
                <a:solidFill>
                  <a:srgbClr val="000000"/>
                </a:solidFill>
                <a:latin typeface="Arial" panose="020B0604020202020204" pitchFamily="34" charset="0"/>
                <a:ea typeface="ヒラギノ角ゴ Pro W3" pitchFamily="1" charset="-128"/>
              </a:rPr>
              <a:t> by Unknown Author is licensed under </a:t>
            </a:r>
            <a:r>
              <a:rPr lang="en-US" sz="900">
                <a:solidFill>
                  <a:srgbClr val="000000"/>
                </a:solidFill>
                <a:latin typeface="Arial" panose="020B0604020202020204" pitchFamily="34" charset="0"/>
                <a:ea typeface="ヒラギノ角ゴ Pro W3" pitchFamily="1" charset="-128"/>
                <a:hlinkClick r:id="rId5" tooltip="https://creativecommons.org/licenses/by-nc-nd/3.0/"/>
              </a:rPr>
              <a:t>CC BY-NC-ND</a:t>
            </a:r>
            <a:endParaRPr lang="en-US" sz="900">
              <a:solidFill>
                <a:srgbClr val="000000"/>
              </a:solidFill>
              <a:latin typeface="Arial" panose="020B0604020202020204" pitchFamily="34" charset="0"/>
              <a:ea typeface="ヒラギノ角ゴ Pro W3" pitchFamily="1" charset="-128"/>
            </a:endParaRPr>
          </a:p>
        </p:txBody>
      </p:sp>
      <p:sp>
        <p:nvSpPr>
          <p:cNvPr id="5" name="Rectangle 4">
            <a:extLst>
              <a:ext uri="{FF2B5EF4-FFF2-40B4-BE49-F238E27FC236}">
                <a16:creationId xmlns:a16="http://schemas.microsoft.com/office/drawing/2014/main" id="{AD6AA31E-48A0-4FC4-9DAB-1E90177B89B4}"/>
              </a:ext>
            </a:extLst>
          </p:cNvPr>
          <p:cNvSpPr/>
          <p:nvPr/>
        </p:nvSpPr>
        <p:spPr>
          <a:xfrm>
            <a:off x="387231" y="309505"/>
            <a:ext cx="10872172" cy="584775"/>
          </a:xfrm>
          <a:prstGeom prst="rect">
            <a:avLst/>
          </a:prstGeom>
        </p:spPr>
        <p:txBody>
          <a:bodyPr wrap="square">
            <a:spAutoFit/>
          </a:bodyPr>
          <a:lstStyle/>
          <a:p>
            <a:pPr lvl="0" algn="ctr"/>
            <a:r>
              <a:rPr lang="en-US" altLang="en-US" sz="3200" b="1" kern="0" dirty="0">
                <a:solidFill>
                  <a:srgbClr val="A2BC36"/>
                </a:solidFill>
              </a:rPr>
              <a:t>Timely and Accurate 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1" name="Content Placeholder 3">
            <a:extLst>
              <a:ext uri="{FF2B5EF4-FFF2-40B4-BE49-F238E27FC236}">
                <a16:creationId xmlns:a16="http://schemas.microsoft.com/office/drawing/2014/main" id="{C399B46A-D89F-44F6-BF98-35A66C0EDD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026" y="1099457"/>
            <a:ext cx="6574973" cy="426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32286905-131D-45A2-BFDA-C73D25FE59BD}"/>
              </a:ext>
            </a:extLst>
          </p:cNvPr>
          <p:cNvSpPr txBox="1">
            <a:spLocks/>
          </p:cNvSpPr>
          <p:nvPr/>
        </p:nvSpPr>
        <p:spPr>
          <a:xfrm>
            <a:off x="502508" y="381226"/>
            <a:ext cx="11186984" cy="1087893"/>
          </a:xfrm>
          <a:prstGeom prst="rect">
            <a:avLst/>
          </a:prstGeom>
          <a:ln w="57150">
            <a:solidFill>
              <a:srgbClr val="A2BC36"/>
            </a:solidFill>
            <a:miter lim="800000"/>
            <a:headEnd/>
            <a:tailEnd/>
          </a:ln>
        </p:spPr>
        <p:txBody>
          <a:bodyPr/>
          <a:lstStyle>
            <a:lvl1pPr algn="l" rtl="0" eaLnBrk="0" fontAlgn="base" hangingPunct="0">
              <a:spcBef>
                <a:spcPct val="0"/>
              </a:spcBef>
              <a:spcAft>
                <a:spcPct val="0"/>
              </a:spcAft>
              <a:defRPr sz="3800" b="1">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charset="0"/>
                <a:ea typeface="ヒラギノ角ゴ Pro W3" pitchFamily="1" charset="-128"/>
              </a:defRPr>
            </a:lvl5pPr>
            <a:lvl6pPr marL="457200" algn="l" rtl="0" fontAlgn="base">
              <a:spcBef>
                <a:spcPct val="0"/>
              </a:spcBef>
              <a:spcAft>
                <a:spcPct val="0"/>
              </a:spcAft>
              <a:defRPr sz="3800" b="1">
                <a:solidFill>
                  <a:srgbClr val="A2BC36"/>
                </a:solidFill>
                <a:latin typeface="Arial" charset="0"/>
                <a:ea typeface="ヒラギノ角ゴ Pro W3" pitchFamily="1" charset="-128"/>
              </a:defRPr>
            </a:lvl6pPr>
            <a:lvl7pPr marL="914400" algn="l" rtl="0" fontAlgn="base">
              <a:spcBef>
                <a:spcPct val="0"/>
              </a:spcBef>
              <a:spcAft>
                <a:spcPct val="0"/>
              </a:spcAft>
              <a:defRPr sz="3800" b="1">
                <a:solidFill>
                  <a:srgbClr val="A2BC36"/>
                </a:solidFill>
                <a:latin typeface="Arial" charset="0"/>
                <a:ea typeface="ヒラギノ角ゴ Pro W3" pitchFamily="1" charset="-128"/>
              </a:defRPr>
            </a:lvl7pPr>
            <a:lvl8pPr marL="1371600" algn="l" rtl="0" fontAlgn="base">
              <a:spcBef>
                <a:spcPct val="0"/>
              </a:spcBef>
              <a:spcAft>
                <a:spcPct val="0"/>
              </a:spcAft>
              <a:defRPr sz="3800" b="1">
                <a:solidFill>
                  <a:srgbClr val="A2BC36"/>
                </a:solidFill>
                <a:latin typeface="Arial" charset="0"/>
                <a:ea typeface="ヒラギノ角ゴ Pro W3" pitchFamily="1" charset="-128"/>
              </a:defRPr>
            </a:lvl8pPr>
            <a:lvl9pPr marL="1828800" algn="l" rtl="0" fontAlgn="base">
              <a:spcBef>
                <a:spcPct val="0"/>
              </a:spcBef>
              <a:spcAft>
                <a:spcPct val="0"/>
              </a:spcAft>
              <a:defRPr sz="3800" b="1">
                <a:solidFill>
                  <a:srgbClr val="A2BC36"/>
                </a:solidFill>
                <a:latin typeface="Arial" charset="0"/>
                <a:ea typeface="ヒラギノ角ゴ Pro W3" pitchFamily="1" charset="-128"/>
              </a:defRPr>
            </a:lvl9pPr>
          </a:lstStyle>
          <a:p>
            <a:pPr algn="ctr"/>
            <a:r>
              <a:rPr lang="en-US" altLang="en-US" kern="0" dirty="0">
                <a:solidFill>
                  <a:srgbClr val="002060"/>
                </a:solidFill>
                <a:cs typeface="Arial" panose="020B0604020202020204" pitchFamily="34" charset="0"/>
                <a:sym typeface="Arial" panose="020B0604020202020204" pitchFamily="34" charset="0"/>
              </a:rPr>
              <a:t>IDEA Fiscal Monitoring</a:t>
            </a:r>
          </a:p>
          <a:p>
            <a:pPr algn="ctr"/>
            <a:r>
              <a:rPr lang="en-US" altLang="en-US" sz="3200" kern="0" dirty="0"/>
              <a:t>Tier III</a:t>
            </a:r>
            <a:endParaRPr lang="en-US" altLang="en-US" sz="4000" kern="0" dirty="0"/>
          </a:p>
        </p:txBody>
      </p:sp>
      <p:sp>
        <p:nvSpPr>
          <p:cNvPr id="6" name="Rectangle 1">
            <a:extLst>
              <a:ext uri="{FF2B5EF4-FFF2-40B4-BE49-F238E27FC236}">
                <a16:creationId xmlns:a16="http://schemas.microsoft.com/office/drawing/2014/main" id="{677801E4-42CC-4F3D-8C20-CDDC3D8CF2C2}"/>
              </a:ext>
            </a:extLst>
          </p:cNvPr>
          <p:cNvSpPr>
            <a:spLocks noChangeArrowheads="1"/>
          </p:cNvSpPr>
          <p:nvPr/>
        </p:nvSpPr>
        <p:spPr bwMode="auto">
          <a:xfrm>
            <a:off x="4517571" y="4348389"/>
            <a:ext cx="701040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ヒラギノ角ゴ Pro W3" pitchFamily="1" charset="-128"/>
              </a:defRPr>
            </a:lvl1pPr>
            <a:lvl2pPr>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lvl="1" algn="ctr" fontAlgn="base">
              <a:spcBef>
                <a:spcPct val="20000"/>
              </a:spcBef>
              <a:spcAft>
                <a:spcPct val="0"/>
              </a:spcAft>
              <a:defRPr/>
            </a:pPr>
            <a:r>
              <a:rPr lang="en-US" altLang="en-US" sz="2000" dirty="0">
                <a:solidFill>
                  <a:srgbClr val="0D4376"/>
                </a:solidFill>
                <a:cs typeface="Arial" panose="020B0604020202020204" pitchFamily="34" charset="0"/>
              </a:rPr>
              <a:t>The </a:t>
            </a:r>
            <a:r>
              <a:rPr lang="en-US" altLang="en-US" sz="2000" b="1" i="1" dirty="0">
                <a:solidFill>
                  <a:srgbClr val="0D4376"/>
                </a:solidFill>
                <a:cs typeface="Arial" panose="020B0604020202020204" pitchFamily="34" charset="0"/>
              </a:rPr>
              <a:t>Site Visit’s </a:t>
            </a:r>
            <a:r>
              <a:rPr lang="en-US" altLang="en-US" sz="2000" dirty="0">
                <a:solidFill>
                  <a:srgbClr val="0D4376"/>
                </a:solidFill>
                <a:cs typeface="Arial" panose="020B0604020202020204" pitchFamily="34" charset="0"/>
              </a:rPr>
              <a:t>risk-based selection criteria was established to provide an equitable examination of an LEA’s financial reports, timely and accurate submissions and other historical operations data relative to federal funding sources for students with disabilities</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7E27B5AE-E6CE-4BD2-8373-DAD9F9FC14FE}"/>
              </a:ext>
            </a:extLst>
          </p:cNvPr>
          <p:cNvSpPr>
            <a:spLocks noChangeArrowheads="1"/>
          </p:cNvSpPr>
          <p:nvPr/>
        </p:nvSpPr>
        <p:spPr bwMode="auto">
          <a:xfrm>
            <a:off x="3810000" y="338138"/>
            <a:ext cx="472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eaLnBrk="0" fontAlgn="base" hangingPunct="0">
              <a:spcBef>
                <a:spcPct val="0"/>
              </a:spcBef>
              <a:spcAft>
                <a:spcPct val="0"/>
              </a:spcAft>
              <a:defRPr/>
            </a:pPr>
            <a:r>
              <a:rPr lang="en-US" altLang="en-US" sz="3600" b="1">
                <a:solidFill>
                  <a:srgbClr val="B4C12C"/>
                </a:solidFill>
                <a:cs typeface="Arial" panose="020B0604020202020204" pitchFamily="34" charset="0"/>
              </a:rPr>
              <a:t>Risk-Based Criteria</a:t>
            </a:r>
            <a:endParaRPr lang="en-US" altLang="en-US" sz="3600" b="1">
              <a:solidFill>
                <a:srgbClr val="B4C12C"/>
              </a:solidFill>
            </a:endParaRPr>
          </a:p>
        </p:txBody>
      </p:sp>
      <p:sp>
        <p:nvSpPr>
          <p:cNvPr id="4" name="Content Placeholder 2">
            <a:extLst>
              <a:ext uri="{FF2B5EF4-FFF2-40B4-BE49-F238E27FC236}">
                <a16:creationId xmlns:a16="http://schemas.microsoft.com/office/drawing/2014/main" id="{4AC58A93-7443-4AB8-A73D-D97C246B46CD}"/>
              </a:ext>
            </a:extLst>
          </p:cNvPr>
          <p:cNvSpPr txBox="1">
            <a:spLocks/>
          </p:cNvSpPr>
          <p:nvPr/>
        </p:nvSpPr>
        <p:spPr bwMode="auto">
          <a:xfrm>
            <a:off x="870857" y="984250"/>
            <a:ext cx="5225143" cy="462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14313" indent="-214313">
              <a:spcBef>
                <a:spcPct val="20000"/>
              </a:spcBef>
              <a:buChar char="•"/>
              <a:defRPr sz="3000">
                <a:solidFill>
                  <a:srgbClr val="0D4376"/>
                </a:solidFill>
                <a:latin typeface="Arial" panose="020B0604020202020204" pitchFamily="34" charset="0"/>
                <a:ea typeface="ヒラギノ角ゴ Pro W3" pitchFamily="1" charset="-128"/>
              </a:defRPr>
            </a:lvl1pPr>
            <a:lvl2pPr marL="514350" indent="-214313">
              <a:spcBef>
                <a:spcPct val="20000"/>
              </a:spcBef>
              <a:buChar char="–"/>
              <a:defRPr sz="2800">
                <a:solidFill>
                  <a:srgbClr val="0D4376"/>
                </a:solidFill>
                <a:latin typeface="Arial" panose="020B0604020202020204" pitchFamily="34" charset="0"/>
                <a:ea typeface="ヒラギノ角ゴ Pro W3" pitchFamily="1" charset="-128"/>
              </a:defRPr>
            </a:lvl2pPr>
            <a:lvl3pPr marL="857250" indent="-171450">
              <a:spcBef>
                <a:spcPct val="20000"/>
              </a:spcBef>
              <a:buChar char="•"/>
              <a:defRPr sz="2400">
                <a:solidFill>
                  <a:srgbClr val="0D4376"/>
                </a:solidFill>
                <a:latin typeface="Arial" panose="020B0604020202020204" pitchFamily="34" charset="0"/>
                <a:ea typeface="ヒラギノ角ゴ Pro W3" pitchFamily="1" charset="-128"/>
              </a:defRPr>
            </a:lvl3pPr>
            <a:lvl4pPr marL="1200150" indent="-171450">
              <a:spcBef>
                <a:spcPct val="20000"/>
              </a:spcBef>
              <a:buChar char="–"/>
              <a:defRPr sz="2000">
                <a:solidFill>
                  <a:srgbClr val="0D4376"/>
                </a:solidFill>
                <a:latin typeface="Arial" panose="020B0604020202020204" pitchFamily="34" charset="0"/>
                <a:ea typeface="ヒラギノ角ゴ Pro W3" pitchFamily="1" charset="-128"/>
              </a:defRPr>
            </a:lvl4pPr>
            <a:lvl5pPr marL="1543050" indent="-171450">
              <a:spcBef>
                <a:spcPct val="20000"/>
              </a:spcBef>
              <a:buChar char="»"/>
              <a:defRPr sz="2000">
                <a:solidFill>
                  <a:srgbClr val="0D4376"/>
                </a:solidFill>
                <a:latin typeface="Arial" panose="020B0604020202020204" pitchFamily="34" charset="0"/>
                <a:ea typeface="ヒラギノ角ゴ Pro W3" pitchFamily="1" charset="-128"/>
              </a:defRPr>
            </a:lvl5pPr>
            <a:lvl6pPr marL="2000250" indent="-171450" eaLnBrk="0" fontAlgn="base" hangingPunct="0">
              <a:spcBef>
                <a:spcPct val="20000"/>
              </a:spcBef>
              <a:spcAft>
                <a:spcPct val="0"/>
              </a:spcAft>
              <a:buChar char="»"/>
              <a:defRPr sz="2000">
                <a:solidFill>
                  <a:srgbClr val="0D4376"/>
                </a:solidFill>
                <a:latin typeface="Arial" panose="020B0604020202020204" pitchFamily="34" charset="0"/>
                <a:ea typeface="ヒラギノ角ゴ Pro W3" pitchFamily="1" charset="-128"/>
              </a:defRPr>
            </a:lvl6pPr>
            <a:lvl7pPr marL="2457450" indent="-171450" eaLnBrk="0" fontAlgn="base" hangingPunct="0">
              <a:spcBef>
                <a:spcPct val="20000"/>
              </a:spcBef>
              <a:spcAft>
                <a:spcPct val="0"/>
              </a:spcAft>
              <a:buChar char="»"/>
              <a:defRPr sz="2000">
                <a:solidFill>
                  <a:srgbClr val="0D4376"/>
                </a:solidFill>
                <a:latin typeface="Arial" panose="020B0604020202020204" pitchFamily="34" charset="0"/>
                <a:ea typeface="ヒラギノ角ゴ Pro W3" pitchFamily="1" charset="-128"/>
              </a:defRPr>
            </a:lvl7pPr>
            <a:lvl8pPr marL="2914650" indent="-171450" eaLnBrk="0" fontAlgn="base" hangingPunct="0">
              <a:spcBef>
                <a:spcPct val="20000"/>
              </a:spcBef>
              <a:spcAft>
                <a:spcPct val="0"/>
              </a:spcAft>
              <a:buChar char="»"/>
              <a:defRPr sz="2000">
                <a:solidFill>
                  <a:srgbClr val="0D4376"/>
                </a:solidFill>
                <a:latin typeface="Arial" panose="020B0604020202020204" pitchFamily="34" charset="0"/>
                <a:ea typeface="ヒラギノ角ゴ Pro W3" pitchFamily="1" charset="-128"/>
              </a:defRPr>
            </a:lvl8pPr>
            <a:lvl9pPr marL="3371850" indent="-171450" eaLnBrk="0" fontAlgn="base" hangingPunct="0">
              <a:spcBef>
                <a:spcPct val="20000"/>
              </a:spcBef>
              <a:spcAft>
                <a:spcPct val="0"/>
              </a:spcAft>
              <a:buChar char="»"/>
              <a:defRPr sz="2000">
                <a:solidFill>
                  <a:srgbClr val="0D4376"/>
                </a:solidFill>
                <a:latin typeface="Arial" panose="020B0604020202020204" pitchFamily="34" charset="0"/>
                <a:ea typeface="ヒラギノ角ゴ Pro W3" pitchFamily="1" charset="-128"/>
              </a:defRPr>
            </a:lvl9pPr>
          </a:lstStyle>
          <a:p>
            <a:pPr fontAlgn="base">
              <a:spcAft>
                <a:spcPct val="0"/>
              </a:spcAft>
              <a:defRPr/>
            </a:pPr>
            <a:r>
              <a:rPr lang="en-US" altLang="en-US" sz="2000" b="1" dirty="0">
                <a:solidFill>
                  <a:srgbClr val="004076"/>
                </a:solidFill>
              </a:rPr>
              <a:t>Monitoring Findings</a:t>
            </a:r>
          </a:p>
          <a:p>
            <a:pPr lvl="1" fontAlgn="base">
              <a:spcAft>
                <a:spcPct val="0"/>
              </a:spcAft>
              <a:buFont typeface="Wingdings" panose="05000000000000000000" pitchFamily="2" charset="2"/>
              <a:buChar char="Ø"/>
              <a:defRPr/>
            </a:pPr>
            <a:r>
              <a:rPr lang="en-US" altLang="en-US" sz="1800" dirty="0">
                <a:solidFill>
                  <a:srgbClr val="004076"/>
                </a:solidFill>
              </a:rPr>
              <a:t>IDEA Fiscal Desk Review </a:t>
            </a:r>
            <a:endParaRPr lang="en-US" altLang="en-US" sz="1800" dirty="0">
              <a:solidFill>
                <a:srgbClr val="004076"/>
              </a:solidFill>
              <a:cs typeface="Arial" panose="020B0604020202020204" pitchFamily="34" charset="0"/>
            </a:endParaRPr>
          </a:p>
          <a:p>
            <a:pPr lvl="1" fontAlgn="base">
              <a:spcAft>
                <a:spcPct val="0"/>
              </a:spcAft>
              <a:buFont typeface="Wingdings" panose="05000000000000000000" pitchFamily="2" charset="2"/>
              <a:buChar char="Ø"/>
              <a:defRPr/>
            </a:pPr>
            <a:r>
              <a:rPr lang="en-US" altLang="en-US" sz="1800" dirty="0">
                <a:solidFill>
                  <a:srgbClr val="004076"/>
                </a:solidFill>
                <a:cs typeface="Arial" panose="020B0604020202020204" pitchFamily="34" charset="0"/>
              </a:rPr>
              <a:t>Policy, Monitoring, and Audit Program Compliance Review</a:t>
            </a:r>
          </a:p>
          <a:p>
            <a:pPr lvl="1" fontAlgn="base">
              <a:spcAft>
                <a:spcPct val="0"/>
              </a:spcAft>
              <a:buFont typeface="Wingdings" panose="05000000000000000000" pitchFamily="2" charset="2"/>
              <a:buChar char="Ø"/>
              <a:defRPr/>
            </a:pPr>
            <a:r>
              <a:rPr lang="en-US" altLang="en-US" sz="1800" dirty="0">
                <a:solidFill>
                  <a:srgbClr val="004076"/>
                </a:solidFill>
              </a:rPr>
              <a:t>Finance and Business Federal Program’s fiscal monitoring  </a:t>
            </a:r>
          </a:p>
          <a:p>
            <a:pPr marL="300037" lvl="1" indent="0" fontAlgn="base">
              <a:spcAft>
                <a:spcPct val="0"/>
              </a:spcAft>
              <a:buNone/>
              <a:defRPr/>
            </a:pPr>
            <a:endParaRPr lang="en-US" altLang="en-US" sz="2000" dirty="0">
              <a:solidFill>
                <a:srgbClr val="004076"/>
              </a:solidFill>
              <a:cs typeface="Arial" panose="020B0604020202020204" pitchFamily="34" charset="0"/>
            </a:endParaRPr>
          </a:p>
          <a:p>
            <a:pPr fontAlgn="base">
              <a:spcAft>
                <a:spcPct val="0"/>
              </a:spcAft>
              <a:defRPr/>
            </a:pPr>
            <a:r>
              <a:rPr lang="en-US" altLang="en-US" sz="2000" b="1" dirty="0">
                <a:solidFill>
                  <a:srgbClr val="004076"/>
                </a:solidFill>
              </a:rPr>
              <a:t>Timely and accurate submission of data</a:t>
            </a:r>
          </a:p>
          <a:p>
            <a:pPr lvl="1" fontAlgn="base">
              <a:spcAft>
                <a:spcPct val="0"/>
              </a:spcAft>
              <a:buFont typeface="Wingdings" panose="05000000000000000000" pitchFamily="2" charset="2"/>
              <a:buChar char="Ø"/>
              <a:defRPr/>
            </a:pPr>
            <a:r>
              <a:rPr lang="en-US" altLang="en-US" sz="1800" dirty="0">
                <a:solidFill>
                  <a:srgbClr val="004076"/>
                </a:solidFill>
                <a:cs typeface="Arial" panose="020B0604020202020204" pitchFamily="34" charset="0"/>
              </a:rPr>
              <a:t>Combined Expenditure Reports</a:t>
            </a:r>
          </a:p>
          <a:p>
            <a:pPr lvl="1" fontAlgn="base">
              <a:spcAft>
                <a:spcPct val="0"/>
              </a:spcAft>
              <a:buFont typeface="Wingdings" panose="05000000000000000000" pitchFamily="2" charset="2"/>
              <a:buChar char="Ø"/>
              <a:defRPr/>
            </a:pPr>
            <a:r>
              <a:rPr lang="en-US" altLang="en-US" sz="1800" dirty="0">
                <a:solidFill>
                  <a:srgbClr val="004076"/>
                </a:solidFill>
                <a:cs typeface="Arial" panose="020B0604020202020204" pitchFamily="34" charset="0"/>
              </a:rPr>
              <a:t>IDEA Grant/Budget</a:t>
            </a:r>
          </a:p>
          <a:p>
            <a:pPr lvl="1" fontAlgn="base">
              <a:spcAft>
                <a:spcPct val="0"/>
              </a:spcAft>
              <a:buFont typeface="Wingdings" panose="05000000000000000000" pitchFamily="2" charset="2"/>
              <a:buChar char="Ø"/>
              <a:defRPr/>
            </a:pPr>
            <a:r>
              <a:rPr lang="en-US" altLang="en-US" sz="1800" dirty="0">
                <a:solidFill>
                  <a:srgbClr val="004076"/>
                </a:solidFill>
                <a:cs typeface="Arial" panose="020B0604020202020204" pitchFamily="34" charset="0"/>
              </a:rPr>
              <a:t>EOY Reports</a:t>
            </a:r>
          </a:p>
          <a:p>
            <a:pPr lvl="2" fontAlgn="base">
              <a:spcAft>
                <a:spcPct val="0"/>
              </a:spcAft>
              <a:buFont typeface="Arial" panose="020B0604020202020204" pitchFamily="34" charset="0"/>
              <a:buChar char="•"/>
              <a:defRPr/>
            </a:pPr>
            <a:r>
              <a:rPr lang="en-US" altLang="en-US" sz="1400" dirty="0">
                <a:solidFill>
                  <a:srgbClr val="004076"/>
                </a:solidFill>
                <a:cs typeface="Arial" panose="020B0604020202020204" pitchFamily="34" charset="0"/>
              </a:rPr>
              <a:t>Developmental Day Center Fund (DDCF) </a:t>
            </a:r>
          </a:p>
          <a:p>
            <a:pPr lvl="2" fontAlgn="base">
              <a:spcAft>
                <a:spcPct val="0"/>
              </a:spcAft>
              <a:buFont typeface="Arial" panose="020B0604020202020204" pitchFamily="34" charset="0"/>
              <a:buChar char="•"/>
              <a:defRPr/>
            </a:pPr>
            <a:r>
              <a:rPr lang="en-US" altLang="en-US" sz="1400" dirty="0">
                <a:solidFill>
                  <a:srgbClr val="004076"/>
                </a:solidFill>
                <a:cs typeface="Arial" panose="020B0604020202020204" pitchFamily="34" charset="0"/>
              </a:rPr>
              <a:t>Special State Reserve Fund (SSRF) and </a:t>
            </a:r>
          </a:p>
          <a:p>
            <a:pPr lvl="2" fontAlgn="base">
              <a:spcAft>
                <a:spcPct val="0"/>
              </a:spcAft>
              <a:buFont typeface="Arial" panose="020B0604020202020204" pitchFamily="34" charset="0"/>
              <a:buChar char="•"/>
              <a:defRPr/>
            </a:pPr>
            <a:r>
              <a:rPr lang="en-US" altLang="en-US" sz="1400" dirty="0">
                <a:solidFill>
                  <a:srgbClr val="004076"/>
                </a:solidFill>
                <a:cs typeface="Arial" panose="020B0604020202020204" pitchFamily="34" charset="0"/>
              </a:rPr>
              <a:t>Risk Pool Fund (RPF)</a:t>
            </a:r>
            <a:endParaRPr lang="en-US" altLang="en-US" sz="1500" dirty="0">
              <a:solidFill>
                <a:srgbClr val="004076"/>
              </a:solidFill>
              <a:cs typeface="Arial" panose="020B0604020202020204" pitchFamily="34" charset="0"/>
            </a:endParaRPr>
          </a:p>
        </p:txBody>
      </p:sp>
      <p:sp>
        <p:nvSpPr>
          <p:cNvPr id="5" name="Content Placeholder 2">
            <a:extLst>
              <a:ext uri="{FF2B5EF4-FFF2-40B4-BE49-F238E27FC236}">
                <a16:creationId xmlns:a16="http://schemas.microsoft.com/office/drawing/2014/main" id="{46D48793-1CB6-462E-8556-DDA552DC38D5}"/>
              </a:ext>
            </a:extLst>
          </p:cNvPr>
          <p:cNvSpPr txBox="1">
            <a:spLocks/>
          </p:cNvSpPr>
          <p:nvPr/>
        </p:nvSpPr>
        <p:spPr bwMode="auto">
          <a:xfrm>
            <a:off x="6172200" y="1115785"/>
            <a:ext cx="5225143" cy="462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14313" indent="-214313">
              <a:spcBef>
                <a:spcPct val="20000"/>
              </a:spcBef>
              <a:buChar char="•"/>
              <a:defRPr sz="3000">
                <a:solidFill>
                  <a:srgbClr val="0D4376"/>
                </a:solidFill>
                <a:latin typeface="Arial" panose="020B0604020202020204" pitchFamily="34" charset="0"/>
                <a:ea typeface="ヒラギノ角ゴ Pro W3" pitchFamily="1" charset="-128"/>
              </a:defRPr>
            </a:lvl1pPr>
            <a:lvl2pPr marL="514350" indent="-214313">
              <a:spcBef>
                <a:spcPct val="20000"/>
              </a:spcBef>
              <a:buChar char="–"/>
              <a:defRPr sz="2800">
                <a:solidFill>
                  <a:srgbClr val="0D4376"/>
                </a:solidFill>
                <a:latin typeface="Arial" panose="020B0604020202020204" pitchFamily="34" charset="0"/>
                <a:ea typeface="ヒラギノ角ゴ Pro W3" pitchFamily="1" charset="-128"/>
              </a:defRPr>
            </a:lvl2pPr>
            <a:lvl3pPr marL="857250" indent="-171450">
              <a:spcBef>
                <a:spcPct val="20000"/>
              </a:spcBef>
              <a:buChar char="•"/>
              <a:defRPr sz="2400">
                <a:solidFill>
                  <a:srgbClr val="0D4376"/>
                </a:solidFill>
                <a:latin typeface="Arial" panose="020B0604020202020204" pitchFamily="34" charset="0"/>
                <a:ea typeface="ヒラギノ角ゴ Pro W3" pitchFamily="1" charset="-128"/>
              </a:defRPr>
            </a:lvl3pPr>
            <a:lvl4pPr marL="1200150" indent="-171450">
              <a:spcBef>
                <a:spcPct val="20000"/>
              </a:spcBef>
              <a:buChar char="–"/>
              <a:defRPr sz="2000">
                <a:solidFill>
                  <a:srgbClr val="0D4376"/>
                </a:solidFill>
                <a:latin typeface="Arial" panose="020B0604020202020204" pitchFamily="34" charset="0"/>
                <a:ea typeface="ヒラギノ角ゴ Pro W3" pitchFamily="1" charset="-128"/>
              </a:defRPr>
            </a:lvl4pPr>
            <a:lvl5pPr marL="1543050" indent="-171450">
              <a:spcBef>
                <a:spcPct val="20000"/>
              </a:spcBef>
              <a:buChar char="»"/>
              <a:defRPr sz="2000">
                <a:solidFill>
                  <a:srgbClr val="0D4376"/>
                </a:solidFill>
                <a:latin typeface="Arial" panose="020B0604020202020204" pitchFamily="34" charset="0"/>
                <a:ea typeface="ヒラギノ角ゴ Pro W3" pitchFamily="1" charset="-128"/>
              </a:defRPr>
            </a:lvl5pPr>
            <a:lvl6pPr marL="2000250" indent="-171450" eaLnBrk="0" fontAlgn="base" hangingPunct="0">
              <a:spcBef>
                <a:spcPct val="20000"/>
              </a:spcBef>
              <a:spcAft>
                <a:spcPct val="0"/>
              </a:spcAft>
              <a:buChar char="»"/>
              <a:defRPr sz="2000">
                <a:solidFill>
                  <a:srgbClr val="0D4376"/>
                </a:solidFill>
                <a:latin typeface="Arial" panose="020B0604020202020204" pitchFamily="34" charset="0"/>
                <a:ea typeface="ヒラギノ角ゴ Pro W3" pitchFamily="1" charset="-128"/>
              </a:defRPr>
            </a:lvl6pPr>
            <a:lvl7pPr marL="2457450" indent="-171450" eaLnBrk="0" fontAlgn="base" hangingPunct="0">
              <a:spcBef>
                <a:spcPct val="20000"/>
              </a:spcBef>
              <a:spcAft>
                <a:spcPct val="0"/>
              </a:spcAft>
              <a:buChar char="»"/>
              <a:defRPr sz="2000">
                <a:solidFill>
                  <a:srgbClr val="0D4376"/>
                </a:solidFill>
                <a:latin typeface="Arial" panose="020B0604020202020204" pitchFamily="34" charset="0"/>
                <a:ea typeface="ヒラギノ角ゴ Pro W3" pitchFamily="1" charset="-128"/>
              </a:defRPr>
            </a:lvl7pPr>
            <a:lvl8pPr marL="2914650" indent="-171450" eaLnBrk="0" fontAlgn="base" hangingPunct="0">
              <a:spcBef>
                <a:spcPct val="20000"/>
              </a:spcBef>
              <a:spcAft>
                <a:spcPct val="0"/>
              </a:spcAft>
              <a:buChar char="»"/>
              <a:defRPr sz="2000">
                <a:solidFill>
                  <a:srgbClr val="0D4376"/>
                </a:solidFill>
                <a:latin typeface="Arial" panose="020B0604020202020204" pitchFamily="34" charset="0"/>
                <a:ea typeface="ヒラギノ角ゴ Pro W3" pitchFamily="1" charset="-128"/>
              </a:defRPr>
            </a:lvl8pPr>
            <a:lvl9pPr marL="3371850" indent="-171450" eaLnBrk="0" fontAlgn="base" hangingPunct="0">
              <a:spcBef>
                <a:spcPct val="20000"/>
              </a:spcBef>
              <a:spcAft>
                <a:spcPct val="0"/>
              </a:spcAft>
              <a:buChar char="»"/>
              <a:defRPr sz="2000">
                <a:solidFill>
                  <a:srgbClr val="0D4376"/>
                </a:solidFill>
                <a:latin typeface="Arial" panose="020B0604020202020204" pitchFamily="34" charset="0"/>
                <a:ea typeface="ヒラギノ角ゴ Pro W3" pitchFamily="1" charset="-128"/>
              </a:defRPr>
            </a:lvl9pPr>
          </a:lstStyle>
          <a:p>
            <a:pPr fontAlgn="base">
              <a:spcAft>
                <a:spcPct val="0"/>
              </a:spcAft>
              <a:defRPr/>
            </a:pPr>
            <a:r>
              <a:rPr lang="en-US" altLang="en-US" sz="2000" b="1" dirty="0">
                <a:solidFill>
                  <a:srgbClr val="004076"/>
                </a:solidFill>
              </a:rPr>
              <a:t>SEA identified potential fiscal issues</a:t>
            </a:r>
            <a:endParaRPr lang="en-US" altLang="en-US" sz="2000" b="1" dirty="0">
              <a:solidFill>
                <a:srgbClr val="004076"/>
              </a:solidFill>
              <a:cs typeface="Arial" panose="020B0604020202020204" pitchFamily="34" charset="0"/>
            </a:endParaRPr>
          </a:p>
          <a:p>
            <a:pPr lvl="1" fontAlgn="base">
              <a:spcAft>
                <a:spcPct val="0"/>
              </a:spcAft>
              <a:buFont typeface="Wingdings" panose="05000000000000000000" pitchFamily="2" charset="2"/>
              <a:buChar char="Ø"/>
              <a:defRPr/>
            </a:pPr>
            <a:r>
              <a:rPr lang="en-US" altLang="en-US" sz="1800" dirty="0">
                <a:solidFill>
                  <a:srgbClr val="004076"/>
                </a:solidFill>
              </a:rPr>
              <a:t>Federal funds expiring 12/31</a:t>
            </a:r>
            <a:endParaRPr lang="en-US" altLang="en-US" sz="1800" dirty="0">
              <a:solidFill>
                <a:srgbClr val="004076"/>
              </a:solidFill>
              <a:cs typeface="Arial" panose="020B0604020202020204" pitchFamily="34" charset="0"/>
            </a:endParaRPr>
          </a:p>
          <a:p>
            <a:pPr lvl="1" fontAlgn="base">
              <a:spcAft>
                <a:spcPct val="0"/>
              </a:spcAft>
              <a:buFont typeface="Wingdings" panose="05000000000000000000" pitchFamily="2" charset="2"/>
              <a:buChar char="Ø"/>
              <a:defRPr/>
            </a:pPr>
            <a:r>
              <a:rPr lang="en-US" altLang="en-US" sz="1800" dirty="0">
                <a:solidFill>
                  <a:srgbClr val="004076"/>
                </a:solidFill>
              </a:rPr>
              <a:t>Budget vs. Expenditures &gt; 10% variance</a:t>
            </a:r>
          </a:p>
          <a:p>
            <a:pPr marL="300037" lvl="1" indent="0" fontAlgn="base">
              <a:spcAft>
                <a:spcPct val="0"/>
              </a:spcAft>
              <a:buNone/>
              <a:defRPr/>
            </a:pPr>
            <a:endParaRPr lang="en-US" altLang="en-US" sz="2000" dirty="0">
              <a:solidFill>
                <a:srgbClr val="004076"/>
              </a:solidFill>
            </a:endParaRPr>
          </a:p>
          <a:p>
            <a:pPr fontAlgn="base">
              <a:spcAft>
                <a:spcPct val="0"/>
              </a:spcAft>
              <a:defRPr/>
            </a:pPr>
            <a:r>
              <a:rPr lang="en-US" altLang="en-US" sz="2000" b="1" dirty="0">
                <a:solidFill>
                  <a:srgbClr val="004076"/>
                </a:solidFill>
              </a:rPr>
              <a:t>LEA EC Director/Coordinator turnover</a:t>
            </a:r>
          </a:p>
          <a:p>
            <a:pPr marL="0" indent="0" fontAlgn="base">
              <a:spcAft>
                <a:spcPct val="0"/>
              </a:spcAft>
              <a:buNone/>
              <a:defRPr/>
            </a:pPr>
            <a:endParaRPr lang="en-US" altLang="en-US" sz="2000" dirty="0">
              <a:solidFill>
                <a:srgbClr val="004076"/>
              </a:solidFill>
            </a:endParaRPr>
          </a:p>
          <a:p>
            <a:pPr fontAlgn="base">
              <a:spcAft>
                <a:spcPct val="0"/>
              </a:spcAft>
              <a:defRPr/>
            </a:pPr>
            <a:r>
              <a:rPr lang="en-US" altLang="en-US" sz="2000" b="1" dirty="0">
                <a:solidFill>
                  <a:srgbClr val="004076"/>
                </a:solidFill>
              </a:rPr>
              <a:t>Reported fiscal concerns</a:t>
            </a:r>
          </a:p>
          <a:p>
            <a:pPr marL="0" indent="0" fontAlgn="base">
              <a:spcAft>
                <a:spcPct val="0"/>
              </a:spcAft>
              <a:buNone/>
              <a:defRPr/>
            </a:pPr>
            <a:endParaRPr lang="en-US" altLang="en-US" sz="2000" dirty="0">
              <a:solidFill>
                <a:srgbClr val="004076"/>
              </a:solidFill>
            </a:endParaRPr>
          </a:p>
          <a:p>
            <a:pPr marL="300037" lvl="1" indent="0" fontAlgn="base">
              <a:spcAft>
                <a:spcPct val="0"/>
              </a:spcAft>
              <a:buNone/>
              <a:defRPr/>
            </a:pPr>
            <a:endParaRPr lang="en-US" altLang="en-US" sz="2000" dirty="0">
              <a:solidFill>
                <a:srgbClr val="004076"/>
              </a:solidFill>
            </a:endParaRPr>
          </a:p>
          <a:p>
            <a:pPr marL="300037" lvl="1" indent="0" fontAlgn="base">
              <a:spcAft>
                <a:spcPct val="0"/>
              </a:spcAft>
              <a:buNone/>
              <a:defRPr/>
            </a:pPr>
            <a:endParaRPr lang="en-US" altLang="en-US" sz="2000" dirty="0">
              <a:solidFill>
                <a:srgbClr val="004076"/>
              </a:solidFill>
            </a:endParaRPr>
          </a:p>
          <a:p>
            <a:pPr marL="300037" lvl="1" indent="0" fontAlgn="base">
              <a:spcAft>
                <a:spcPct val="0"/>
              </a:spcAft>
              <a:buNone/>
              <a:defRPr/>
            </a:pPr>
            <a:endParaRPr lang="en-US" altLang="en-US" sz="2000" dirty="0">
              <a:solidFill>
                <a:srgbClr val="004076"/>
              </a:solidFill>
            </a:endParaRPr>
          </a:p>
          <a:p>
            <a:pPr marL="300037" lvl="1" indent="0" fontAlgn="base">
              <a:spcAft>
                <a:spcPct val="0"/>
              </a:spcAft>
              <a:buNone/>
              <a:defRPr/>
            </a:pPr>
            <a:endParaRPr lang="en-US" altLang="en-US" sz="2000" dirty="0">
              <a:solidFill>
                <a:srgbClr val="004076"/>
              </a:solidFill>
            </a:endParaRPr>
          </a:p>
          <a:p>
            <a:pPr marL="300037" lvl="1" indent="0" fontAlgn="base">
              <a:spcAft>
                <a:spcPct val="0"/>
              </a:spcAft>
              <a:buNone/>
              <a:defRPr/>
            </a:pPr>
            <a:endParaRPr lang="en-US" altLang="en-US" sz="2000" dirty="0">
              <a:solidFill>
                <a:srgbClr val="004076"/>
              </a:solidFill>
            </a:endParaRPr>
          </a:p>
          <a:p>
            <a:pPr marL="300037" lvl="1" indent="0" fontAlgn="base">
              <a:spcAft>
                <a:spcPct val="0"/>
              </a:spcAft>
              <a:buNone/>
              <a:defRPr/>
            </a:pPr>
            <a:endParaRPr lang="en-US" altLang="en-US" sz="1600" dirty="0">
              <a:solidFill>
                <a:srgbClr val="004076"/>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CA9AAF8-8CCA-4985-8EB3-60E79871D9E0}"/>
              </a:ext>
            </a:extLst>
          </p:cNvPr>
          <p:cNvSpPr>
            <a:spLocks noGrp="1"/>
          </p:cNvSpPr>
          <p:nvPr>
            <p:ph type="title"/>
          </p:nvPr>
        </p:nvSpPr>
        <p:spPr>
          <a:xfrm>
            <a:off x="453081" y="304800"/>
            <a:ext cx="11252887" cy="990600"/>
          </a:xfrm>
          <a:ln w="57150">
            <a:solidFill>
              <a:srgbClr val="A2BC36"/>
            </a:solidFill>
            <a:miter lim="800000"/>
            <a:headEnd/>
            <a:tailEnd/>
          </a:ln>
        </p:spPr>
        <p:txBody>
          <a:bodyPr/>
          <a:lstStyle/>
          <a:p>
            <a:pPr algn="ctr"/>
            <a:r>
              <a:rPr lang="en-US" altLang="en-US">
                <a:solidFill>
                  <a:srgbClr val="6185AB"/>
                </a:solidFill>
              </a:rPr>
              <a:t>Behavior Support Funds</a:t>
            </a:r>
            <a:br>
              <a:rPr lang="en-US" altLang="en-US">
                <a:solidFill>
                  <a:srgbClr val="6185AB"/>
                </a:solidFill>
              </a:rPr>
            </a:br>
            <a:r>
              <a:rPr lang="en-US" altLang="en-US" sz="2800"/>
              <a:t>PRC 029</a:t>
            </a:r>
            <a:endParaRPr lang="en-US" altLang="en-US"/>
          </a:p>
        </p:txBody>
      </p:sp>
      <p:sp>
        <p:nvSpPr>
          <p:cNvPr id="28675" name="Content Placeholder 2">
            <a:extLst>
              <a:ext uri="{FF2B5EF4-FFF2-40B4-BE49-F238E27FC236}">
                <a16:creationId xmlns:a16="http://schemas.microsoft.com/office/drawing/2014/main" id="{F221A61F-F987-41A6-ADA4-24FEA781336A}"/>
              </a:ext>
            </a:extLst>
          </p:cNvPr>
          <p:cNvSpPr>
            <a:spLocks noGrp="1" noChangeArrowheads="1"/>
          </p:cNvSpPr>
          <p:nvPr>
            <p:ph sz="half" idx="1"/>
          </p:nvPr>
        </p:nvSpPr>
        <p:spPr>
          <a:xfrm>
            <a:off x="453081" y="1447800"/>
            <a:ext cx="5566719" cy="4648200"/>
          </a:xfrm>
        </p:spPr>
        <p:txBody>
          <a:bodyPr/>
          <a:lstStyle/>
          <a:p>
            <a:r>
              <a:rPr lang="en-US" altLang="en-US" sz="2600" b="1" dirty="0">
                <a:solidFill>
                  <a:srgbClr val="0070C0"/>
                </a:solidFill>
              </a:rPr>
              <a:t>The North Carolina General Assembly has allocated funds to provide resources to help school systems appropriately serve students with severe and complex behavioral-emotional needs. </a:t>
            </a:r>
          </a:p>
          <a:p>
            <a:r>
              <a:rPr lang="en-US" altLang="en-US" sz="2600" b="1" dirty="0">
                <a:solidFill>
                  <a:srgbClr val="0070C0"/>
                </a:solidFill>
              </a:rPr>
              <a:t>Traditional or Comprehensive Needs Grant</a:t>
            </a:r>
          </a:p>
        </p:txBody>
      </p:sp>
      <p:sp>
        <p:nvSpPr>
          <p:cNvPr id="35843" name="Content Placeholder 1">
            <a:extLst>
              <a:ext uri="{FF2B5EF4-FFF2-40B4-BE49-F238E27FC236}">
                <a16:creationId xmlns:a16="http://schemas.microsoft.com/office/drawing/2014/main" id="{8BC4DF97-C0AE-48AE-80D0-D39A10ADE753}"/>
              </a:ext>
            </a:extLst>
          </p:cNvPr>
          <p:cNvSpPr>
            <a:spLocks noGrp="1" noChangeArrowheads="1"/>
          </p:cNvSpPr>
          <p:nvPr>
            <p:ph sz="half" idx="2"/>
          </p:nvPr>
        </p:nvSpPr>
        <p:spPr>
          <a:xfrm>
            <a:off x="6095999" y="1524000"/>
            <a:ext cx="5609969" cy="4495800"/>
          </a:xfrm>
          <a:solidFill>
            <a:srgbClr val="6185AB"/>
          </a:solidFill>
        </p:spPr>
        <p:txBody>
          <a:bodyPr/>
          <a:lstStyle/>
          <a:p>
            <a:pPr>
              <a:defRPr/>
            </a:pPr>
            <a:r>
              <a:rPr lang="en-US" altLang="en-US" sz="2500" b="1" dirty="0">
                <a:solidFill>
                  <a:schemeClr val="bg1"/>
                </a:solidFill>
              </a:rPr>
              <a:t>The application process is now in the NC CCIP System</a:t>
            </a:r>
          </a:p>
          <a:p>
            <a:pPr lvl="1">
              <a:defRPr/>
            </a:pPr>
            <a:r>
              <a:rPr lang="en-US" altLang="en-US" sz="2300" b="1" dirty="0">
                <a:solidFill>
                  <a:schemeClr val="accent2"/>
                </a:solidFill>
                <a:hlinkClick r:id="rId3">
                  <a:extLst>
                    <a:ext uri="{A12FA001-AC4F-418D-AE19-62706E023703}">
                      <ahyp:hlinkClr xmlns:ahyp="http://schemas.microsoft.com/office/drawing/2018/hyperlinkcolor" val="tx"/>
                    </a:ext>
                  </a:extLst>
                </a:hlinkClick>
              </a:rPr>
              <a:t>https://ccip.schools.nc.gov</a:t>
            </a:r>
            <a:endParaRPr lang="en-US" altLang="en-US" sz="2300" b="1" dirty="0">
              <a:solidFill>
                <a:schemeClr val="accent2"/>
              </a:solidFill>
            </a:endParaRPr>
          </a:p>
          <a:p>
            <a:pPr>
              <a:defRPr/>
            </a:pPr>
            <a:endParaRPr lang="en-US" altLang="en-US" sz="2500" b="1" dirty="0">
              <a:solidFill>
                <a:schemeClr val="bg1"/>
              </a:solidFill>
            </a:endParaRPr>
          </a:p>
          <a:p>
            <a:pPr>
              <a:defRPr/>
            </a:pPr>
            <a:r>
              <a:rPr lang="en-US" altLang="en-US" sz="2500" b="1" dirty="0">
                <a:solidFill>
                  <a:schemeClr val="bg1"/>
                </a:solidFill>
              </a:rPr>
              <a:t>For more information regarding these funds, contact:</a:t>
            </a:r>
          </a:p>
          <a:p>
            <a:pPr marL="0" indent="0">
              <a:spcBef>
                <a:spcPts val="0"/>
              </a:spcBef>
              <a:buNone/>
              <a:defRPr/>
            </a:pPr>
            <a:r>
              <a:rPr lang="en-US" altLang="en-US" sz="2500" b="1" dirty="0">
                <a:solidFill>
                  <a:schemeClr val="bg1"/>
                </a:solidFill>
              </a:rPr>
              <a:t> </a:t>
            </a:r>
          </a:p>
          <a:p>
            <a:pPr marL="0" indent="0" algn="r">
              <a:spcBef>
                <a:spcPts val="0"/>
              </a:spcBef>
              <a:buNone/>
              <a:defRPr/>
            </a:pPr>
            <a:r>
              <a:rPr lang="en-US" altLang="en-US" sz="1400" b="1" dirty="0">
                <a:solidFill>
                  <a:schemeClr val="accent2"/>
                </a:solidFill>
              </a:rPr>
              <a:t>Regions 1-4, Lisa Taylor, </a:t>
            </a:r>
          </a:p>
          <a:p>
            <a:pPr marL="0" indent="0" algn="r">
              <a:spcBef>
                <a:spcPts val="0"/>
              </a:spcBef>
              <a:buNone/>
              <a:defRPr/>
            </a:pPr>
            <a:r>
              <a:rPr lang="en-US" altLang="en-US" sz="1400" b="1" dirty="0">
                <a:solidFill>
                  <a:schemeClr val="accent2"/>
                </a:solidFill>
              </a:rPr>
              <a:t>919-394-3605 or lisa.taylor@dpi.nc.gov </a:t>
            </a:r>
          </a:p>
          <a:p>
            <a:pPr marL="0" indent="0" algn="r">
              <a:spcBef>
                <a:spcPts val="0"/>
              </a:spcBef>
              <a:buNone/>
              <a:defRPr/>
            </a:pPr>
            <a:endParaRPr lang="en-US" altLang="en-US" sz="1400" b="1" dirty="0">
              <a:solidFill>
                <a:schemeClr val="accent2"/>
              </a:solidFill>
            </a:endParaRPr>
          </a:p>
          <a:p>
            <a:pPr marL="0" indent="0" algn="r">
              <a:spcBef>
                <a:spcPts val="0"/>
              </a:spcBef>
              <a:buNone/>
              <a:defRPr/>
            </a:pPr>
            <a:r>
              <a:rPr lang="en-US" altLang="en-US" sz="1400" b="1" dirty="0">
                <a:solidFill>
                  <a:schemeClr val="accent2"/>
                </a:solidFill>
              </a:rPr>
              <a:t>Regions 5-8, Felicia Goodgion, </a:t>
            </a:r>
          </a:p>
          <a:p>
            <a:pPr marL="0" indent="0" algn="r">
              <a:spcBef>
                <a:spcPts val="0"/>
              </a:spcBef>
              <a:buNone/>
              <a:defRPr/>
            </a:pPr>
            <a:r>
              <a:rPr lang="en-US" altLang="en-US" sz="1400" b="1" dirty="0">
                <a:solidFill>
                  <a:schemeClr val="accent2"/>
                </a:solidFill>
              </a:rPr>
              <a:t>828-702-5572 or felicia.goodgion@dpi.nc.gov </a:t>
            </a:r>
          </a:p>
          <a:p>
            <a:pPr marL="0" indent="0">
              <a:spcBef>
                <a:spcPts val="0"/>
              </a:spcBef>
              <a:buNone/>
              <a:defRPr/>
            </a:pPr>
            <a:endParaRPr lang="en-US" altLang="en-US" sz="1000" dirty="0">
              <a:solidFill>
                <a:schemeClr val="bg1"/>
              </a:solidFill>
            </a:endParaRPr>
          </a:p>
        </p:txBody>
      </p:sp>
    </p:spTree>
    <p:extLst>
      <p:ext uri="{BB962C8B-B14F-4D97-AF65-F5344CB8AC3E}">
        <p14:creationId xmlns:p14="http://schemas.microsoft.com/office/powerpoint/2010/main" val="325062410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9038A8-5196-443B-9A26-D70EDBE9D8C6}"/>
              </a:ext>
            </a:extLst>
          </p:cNvPr>
          <p:cNvSpPr/>
          <p:nvPr/>
        </p:nvSpPr>
        <p:spPr>
          <a:xfrm>
            <a:off x="1905000" y="304801"/>
            <a:ext cx="8153400" cy="708025"/>
          </a:xfrm>
          <a:prstGeom prst="rect">
            <a:avLst/>
          </a:prstGeom>
        </p:spPr>
        <p:txBody>
          <a:bodyPr>
            <a:spAutoFit/>
          </a:bodyPr>
          <a:lstStyle/>
          <a:p>
            <a:pPr algn="ctr" eaLnBrk="0" fontAlgn="base" hangingPunct="0">
              <a:spcBef>
                <a:spcPct val="0"/>
              </a:spcBef>
              <a:spcAft>
                <a:spcPct val="0"/>
              </a:spcAft>
              <a:defRPr/>
            </a:pPr>
            <a:r>
              <a:rPr lang="en-US" sz="4000" b="1" kern="0" dirty="0">
                <a:solidFill>
                  <a:srgbClr val="B4C12C"/>
                </a:solidFill>
                <a:latin typeface="Arial" panose="020B0604020202020204" pitchFamily="34" charset="0"/>
                <a:ea typeface="ヒラギノ角ゴ Pro W3" pitchFamily="1" charset="-128"/>
              </a:rPr>
              <a:t>Contract Services</a:t>
            </a:r>
          </a:p>
        </p:txBody>
      </p:sp>
      <p:sp>
        <p:nvSpPr>
          <p:cNvPr id="3" name="Rectangle 2">
            <a:extLst>
              <a:ext uri="{FF2B5EF4-FFF2-40B4-BE49-F238E27FC236}">
                <a16:creationId xmlns:a16="http://schemas.microsoft.com/office/drawing/2014/main" id="{B7E85370-11CC-417A-9642-59999FAA2F85}"/>
              </a:ext>
            </a:extLst>
          </p:cNvPr>
          <p:cNvSpPr/>
          <p:nvPr/>
        </p:nvSpPr>
        <p:spPr>
          <a:xfrm>
            <a:off x="827314" y="1306740"/>
            <a:ext cx="11027229" cy="4216539"/>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defRPr/>
            </a:pPr>
            <a:r>
              <a:rPr lang="en-US" sz="2400" dirty="0">
                <a:solidFill>
                  <a:srgbClr val="6185AB"/>
                </a:solidFill>
                <a:latin typeface="Arial" panose="020B0604020202020204" pitchFamily="34" charset="0"/>
                <a:ea typeface="ヒラギノ角ゴ Pro W3" pitchFamily="1" charset="-128"/>
              </a:rPr>
              <a:t>The LEA must have a written policy/procedure for contract services contract compensated through the use of IDEA funds.</a:t>
            </a:r>
          </a:p>
          <a:p>
            <a:pPr marL="342900" lvl="0" indent="-342900" eaLnBrk="0" fontAlgn="base" hangingPunct="0">
              <a:spcBef>
                <a:spcPct val="0"/>
              </a:spcBef>
              <a:spcAft>
                <a:spcPct val="0"/>
              </a:spcAft>
              <a:buFont typeface="Arial" panose="020B0604020202020204" pitchFamily="34" charset="0"/>
              <a:buChar char="•"/>
              <a:defRPr/>
            </a:pPr>
            <a:r>
              <a:rPr lang="en-US" sz="2400" dirty="0">
                <a:solidFill>
                  <a:srgbClr val="6185AB"/>
                </a:solidFill>
                <a:ea typeface="ヒラギノ角ゴ Pro W3" pitchFamily="1" charset="-128"/>
              </a:rPr>
              <a:t>Contracts and related invoices must contain sufficient information to assure that the services which have been requested have actually been received.</a:t>
            </a:r>
          </a:p>
          <a:p>
            <a:pPr marL="342900" lvl="0" indent="-342900" eaLnBrk="0" fontAlgn="base" hangingPunct="0">
              <a:spcBef>
                <a:spcPct val="0"/>
              </a:spcBef>
              <a:spcAft>
                <a:spcPct val="0"/>
              </a:spcAft>
              <a:buFont typeface="Arial" panose="020B0604020202020204" pitchFamily="34" charset="0"/>
              <a:buChar char="•"/>
              <a:defRPr/>
            </a:pPr>
            <a:r>
              <a:rPr lang="en-US" sz="2400" dirty="0">
                <a:solidFill>
                  <a:srgbClr val="6185AB"/>
                </a:solidFill>
                <a:ea typeface="ヒラギノ角ゴ Pro W3" pitchFamily="1" charset="-128"/>
              </a:rPr>
              <a:t>All paid invoices for purchased services must be supported by a valid contract between the LEA and the service provider</a:t>
            </a:r>
          </a:p>
          <a:p>
            <a:pPr marL="342900" lvl="0" indent="-342900" eaLnBrk="0" fontAlgn="base" hangingPunct="0">
              <a:spcBef>
                <a:spcPct val="0"/>
              </a:spcBef>
              <a:spcAft>
                <a:spcPct val="0"/>
              </a:spcAft>
              <a:buFont typeface="Arial" panose="020B0604020202020204" pitchFamily="34" charset="0"/>
              <a:buChar char="•"/>
              <a:defRPr/>
            </a:pPr>
            <a:r>
              <a:rPr lang="en-US" sz="2400" dirty="0">
                <a:solidFill>
                  <a:srgbClr val="6185AB"/>
                </a:solidFill>
                <a:ea typeface="ヒラギノ角ゴ Pro W3" pitchFamily="1" charset="-128"/>
              </a:rPr>
              <a:t>​Documentation should identify the funding sources used to purchase contract services. </a:t>
            </a:r>
          </a:p>
          <a:p>
            <a:pPr marL="342900" lvl="0" indent="-342900" eaLnBrk="0" fontAlgn="base" hangingPunct="0">
              <a:spcBef>
                <a:spcPct val="0"/>
              </a:spcBef>
              <a:spcAft>
                <a:spcPct val="0"/>
              </a:spcAft>
              <a:buFont typeface="Arial" panose="020B0604020202020204" pitchFamily="34" charset="0"/>
              <a:buChar char="•"/>
              <a:defRPr/>
            </a:pPr>
            <a:r>
              <a:rPr lang="en-US" sz="2400" dirty="0">
                <a:solidFill>
                  <a:srgbClr val="6185AB"/>
                </a:solidFill>
                <a:ea typeface="ヒラギノ角ゴ Pro W3" pitchFamily="1" charset="-128"/>
              </a:rPr>
              <a:t>Contracts must be signed by both the contractor and the service provider, and signatures must be dated</a:t>
            </a:r>
          </a:p>
          <a:p>
            <a:pPr eaLnBrk="0" fontAlgn="base" hangingPunct="0">
              <a:spcBef>
                <a:spcPct val="0"/>
              </a:spcBef>
              <a:spcAft>
                <a:spcPct val="0"/>
              </a:spcAft>
              <a:defRPr/>
            </a:pPr>
            <a:endParaRPr lang="en-US" sz="2800" dirty="0">
              <a:solidFill>
                <a:srgbClr val="6185AB"/>
              </a:solidFill>
              <a:latin typeface="Arial" panose="020B0604020202020204" pitchFamily="34" charset="0"/>
              <a:ea typeface="ヒラギノ角ゴ Pro W3" pitchFamily="1" charset="-128"/>
            </a:endParaRPr>
          </a:p>
        </p:txBody>
      </p:sp>
      <p:pic>
        <p:nvPicPr>
          <p:cNvPr id="4" name="Picture 3">
            <a:extLst>
              <a:ext uri="{FF2B5EF4-FFF2-40B4-BE49-F238E27FC236}">
                <a16:creationId xmlns:a16="http://schemas.microsoft.com/office/drawing/2014/main" id="{DB12313B-5D0B-4AFC-BF26-1599763E60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857127">
            <a:off x="9785893" y="4732241"/>
            <a:ext cx="1443639" cy="1219376"/>
          </a:xfrm>
          <a:prstGeom prst="rect">
            <a:avLst/>
          </a:prstGeom>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idx="4294967295"/>
          </p:nvPr>
        </p:nvSpPr>
        <p:spPr>
          <a:xfrm>
            <a:off x="1981200" y="151858"/>
            <a:ext cx="8229600" cy="868363"/>
          </a:xfrm>
        </p:spPr>
        <p:txBody>
          <a:bodyPr/>
          <a:lstStyle/>
          <a:p>
            <a:pPr algn="ctr" eaLnBrk="1" hangingPunct="1"/>
            <a:r>
              <a:rPr lang="en-US" altLang="en-US" sz="4800" dirty="0"/>
              <a:t>Resources</a:t>
            </a:r>
          </a:p>
        </p:txBody>
      </p:sp>
      <p:sp>
        <p:nvSpPr>
          <p:cNvPr id="6" name="Content Placeholder 5"/>
          <p:cNvSpPr>
            <a:spLocks noGrp="1"/>
          </p:cNvSpPr>
          <p:nvPr>
            <p:ph idx="4294967295"/>
          </p:nvPr>
        </p:nvSpPr>
        <p:spPr>
          <a:xfrm>
            <a:off x="327546" y="1020221"/>
            <a:ext cx="11737075" cy="5025737"/>
          </a:xfrm>
        </p:spPr>
        <p:txBody>
          <a:bodyPr rtlCol="0">
            <a:normAutofit fontScale="92500" lnSpcReduction="20000"/>
          </a:bodyPr>
          <a:lstStyle/>
          <a:p>
            <a:pPr marL="457200" lvl="3" indent="-457200" eaLnBrk="1" fontAlgn="auto" hangingPunct="1">
              <a:spcAft>
                <a:spcPts val="0"/>
              </a:spcAft>
              <a:buFont typeface="Arial" panose="020B0604020202020204" pitchFamily="34" charset="0"/>
              <a:buChar char="•"/>
              <a:defRPr/>
            </a:pPr>
            <a:r>
              <a:rPr lang="en-US" altLang="en-US" sz="1800" b="1" dirty="0">
                <a:solidFill>
                  <a:srgbClr val="0070C0"/>
                </a:solidFill>
              </a:rPr>
              <a:t>Exceptional Children Division</a:t>
            </a:r>
          </a:p>
          <a:p>
            <a:pPr marL="0" lvl="3" indent="0" eaLnBrk="1" fontAlgn="auto" hangingPunct="1">
              <a:spcAft>
                <a:spcPts val="0"/>
              </a:spcAft>
              <a:buNone/>
              <a:defRPr/>
            </a:pPr>
            <a:r>
              <a:rPr lang="en-US" altLang="en-US" sz="1800" dirty="0">
                <a:solidFill>
                  <a:schemeClr val="tx1"/>
                </a:solidFill>
                <a:hlinkClick r:id="rId3"/>
              </a:rPr>
              <a:t>https://ec.ncpublicschools.gov/</a:t>
            </a:r>
            <a:endParaRPr lang="en-US" altLang="en-US" sz="1800" dirty="0">
              <a:solidFill>
                <a:schemeClr val="tx1"/>
              </a:solidFill>
            </a:endParaRPr>
          </a:p>
          <a:p>
            <a:pPr marL="0" lvl="3" indent="0" eaLnBrk="1" fontAlgn="auto" hangingPunct="1">
              <a:spcAft>
                <a:spcPts val="0"/>
              </a:spcAft>
              <a:buNone/>
              <a:defRPr/>
            </a:pPr>
            <a:endParaRPr lang="en-US" altLang="en-US" sz="1800" dirty="0">
              <a:solidFill>
                <a:schemeClr val="tx1"/>
              </a:solidFill>
            </a:endParaRPr>
          </a:p>
          <a:p>
            <a:pPr marL="457200" lvl="3" indent="-457200" eaLnBrk="1" fontAlgn="auto" hangingPunct="1">
              <a:spcAft>
                <a:spcPts val="0"/>
              </a:spcAft>
              <a:buFont typeface="Arial" panose="020B0604020202020204" pitchFamily="34" charset="0"/>
              <a:buChar char="•"/>
              <a:defRPr/>
            </a:pPr>
            <a:r>
              <a:rPr lang="en-US" altLang="en-US" sz="1800" b="1" dirty="0">
                <a:solidFill>
                  <a:srgbClr val="0070C0"/>
                </a:solidFill>
              </a:rPr>
              <a:t>IDEA Fiscal Monitoring information</a:t>
            </a:r>
          </a:p>
          <a:p>
            <a:pPr marL="0" indent="0" eaLnBrk="1" fontAlgn="auto" hangingPunct="1">
              <a:spcAft>
                <a:spcPts val="0"/>
              </a:spcAft>
              <a:buNone/>
              <a:defRPr/>
            </a:pPr>
            <a:r>
              <a:rPr lang="en-US" altLang="en-US" sz="1800" dirty="0">
                <a:solidFill>
                  <a:schemeClr val="tx1"/>
                </a:solidFill>
                <a:hlinkClick r:id="rId4"/>
              </a:rPr>
              <a:t>https://ec.ncpublicschools.gov/finance-grants/fiscal-monitoring</a:t>
            </a:r>
            <a:endParaRPr lang="en-US" altLang="en-US" sz="1800" dirty="0">
              <a:solidFill>
                <a:schemeClr val="tx1"/>
              </a:solidFill>
            </a:endParaRPr>
          </a:p>
          <a:p>
            <a:pPr marL="0" indent="0" eaLnBrk="1" fontAlgn="auto" hangingPunct="1">
              <a:spcAft>
                <a:spcPts val="0"/>
              </a:spcAft>
              <a:buNone/>
              <a:defRPr/>
            </a:pPr>
            <a:endParaRPr lang="en-US" altLang="en-US" sz="1800" dirty="0">
              <a:solidFill>
                <a:schemeClr val="tx1"/>
              </a:solidFill>
            </a:endParaRPr>
          </a:p>
          <a:p>
            <a:pPr marL="457200" lvl="3" indent="-457200" eaLnBrk="1" fontAlgn="auto" hangingPunct="1">
              <a:spcAft>
                <a:spcPts val="0"/>
              </a:spcAft>
              <a:buFont typeface="Arial" panose="020B0604020202020204" pitchFamily="34" charset="0"/>
              <a:buChar char="•"/>
              <a:defRPr/>
            </a:pPr>
            <a:r>
              <a:rPr lang="en-US" altLang="en-US" sz="1800" b="1" dirty="0">
                <a:solidFill>
                  <a:srgbClr val="0070C0"/>
                </a:solidFill>
              </a:rPr>
              <a:t>EC Grants Application Management System </a:t>
            </a:r>
          </a:p>
          <a:p>
            <a:pPr marL="0" lvl="3" indent="0" eaLnBrk="1" fontAlgn="auto" hangingPunct="1">
              <a:spcAft>
                <a:spcPts val="0"/>
              </a:spcAft>
              <a:buNone/>
              <a:defRPr/>
            </a:pPr>
            <a:r>
              <a:rPr lang="en-US" altLang="en-US" sz="1800" dirty="0">
                <a:solidFill>
                  <a:schemeClr val="tx1"/>
                </a:solidFill>
                <a:hlinkClick r:id="rId5"/>
              </a:rPr>
              <a:t>https://ccip.schools.nc.gov/default.aspx?ccipSessionKey=637261202195088618</a:t>
            </a:r>
            <a:endParaRPr lang="en-US" altLang="en-US" sz="1800" dirty="0">
              <a:solidFill>
                <a:schemeClr val="tx1"/>
              </a:solidFill>
            </a:endParaRPr>
          </a:p>
          <a:p>
            <a:pPr marL="0" lvl="3" indent="0" eaLnBrk="1" fontAlgn="auto" hangingPunct="1">
              <a:spcAft>
                <a:spcPts val="0"/>
              </a:spcAft>
              <a:buNone/>
              <a:defRPr/>
            </a:pPr>
            <a:endParaRPr lang="en-US" altLang="en-US" sz="1800" dirty="0">
              <a:solidFill>
                <a:schemeClr val="tx1"/>
              </a:solidFill>
            </a:endParaRPr>
          </a:p>
          <a:p>
            <a:pPr marL="457200" lvl="3" indent="-457200" eaLnBrk="1" fontAlgn="auto" hangingPunct="1">
              <a:spcAft>
                <a:spcPts val="0"/>
              </a:spcAft>
              <a:buFont typeface="Arial" panose="020B0604020202020204" pitchFamily="34" charset="0"/>
              <a:buChar char="•"/>
              <a:defRPr/>
            </a:pPr>
            <a:r>
              <a:rPr lang="en-US" altLang="en-US" sz="1800" b="1" dirty="0">
                <a:solidFill>
                  <a:srgbClr val="0070C0"/>
                </a:solidFill>
              </a:rPr>
              <a:t>Financial &amp; Business Services </a:t>
            </a:r>
          </a:p>
          <a:p>
            <a:pPr marL="0" indent="0" eaLnBrk="1" fontAlgn="auto" hangingPunct="1">
              <a:spcAft>
                <a:spcPts val="0"/>
              </a:spcAft>
              <a:buNone/>
              <a:defRPr/>
            </a:pPr>
            <a:r>
              <a:rPr lang="en-US" altLang="en-US" sz="1800" dirty="0">
                <a:solidFill>
                  <a:schemeClr val="tx1"/>
                </a:solidFill>
                <a:hlinkClick r:id="rId6"/>
              </a:rPr>
              <a:t>https://www.dpi.nc.gov/districts-schools/district-operations/financial-and-business-services</a:t>
            </a:r>
            <a:endParaRPr lang="en-US" altLang="en-US" sz="1800" dirty="0">
              <a:solidFill>
                <a:schemeClr val="tx1"/>
              </a:solidFill>
            </a:endParaRPr>
          </a:p>
          <a:p>
            <a:pPr marL="0" indent="0" eaLnBrk="1" fontAlgn="auto" hangingPunct="1">
              <a:spcAft>
                <a:spcPts val="0"/>
              </a:spcAft>
              <a:buNone/>
              <a:defRPr/>
            </a:pPr>
            <a:endParaRPr lang="en-US" altLang="en-US" sz="1800" dirty="0">
              <a:solidFill>
                <a:schemeClr val="tx1"/>
              </a:solidFill>
            </a:endParaRPr>
          </a:p>
          <a:p>
            <a:pPr marL="457200" lvl="3" indent="-457200" eaLnBrk="1" fontAlgn="auto" hangingPunct="1">
              <a:spcAft>
                <a:spcPts val="0"/>
              </a:spcAft>
              <a:buFont typeface="Arial" panose="020B0604020202020204" pitchFamily="34" charset="0"/>
              <a:buChar char="•"/>
              <a:defRPr/>
            </a:pPr>
            <a:r>
              <a:rPr lang="en-US" altLang="en-US" sz="1800" b="1" dirty="0">
                <a:solidFill>
                  <a:srgbClr val="0070C0"/>
                </a:solidFill>
              </a:rPr>
              <a:t>Federal Fiscal Oversight and Compliance</a:t>
            </a:r>
          </a:p>
          <a:p>
            <a:pPr marL="0" indent="0" eaLnBrk="1" fontAlgn="auto" hangingPunct="1">
              <a:spcAft>
                <a:spcPts val="0"/>
              </a:spcAft>
              <a:buNone/>
              <a:defRPr/>
            </a:pPr>
            <a:r>
              <a:rPr lang="en-US" altLang="en-US" sz="1800" dirty="0">
                <a:solidFill>
                  <a:schemeClr val="tx1"/>
                </a:solidFill>
                <a:hlinkClick r:id="rId7"/>
              </a:rPr>
              <a:t>https://www.dpi.nc.gov/districts-schools/district-operations/financial-and-business-services/federal-fiscal-oversight-and-compliance#fiscal-guidance</a:t>
            </a:r>
            <a:endParaRPr lang="en-US" altLang="en-US" sz="1800" dirty="0">
              <a:solidFill>
                <a:schemeClr val="tx1"/>
              </a:solidFill>
            </a:endParaRPr>
          </a:p>
          <a:p>
            <a:pPr marL="0" indent="0" eaLnBrk="1" fontAlgn="auto" hangingPunct="1">
              <a:spcAft>
                <a:spcPts val="0"/>
              </a:spcAft>
              <a:buNone/>
              <a:defRPr/>
            </a:pPr>
            <a:endParaRPr lang="en-US" altLang="en-US" sz="1800" dirty="0">
              <a:solidFill>
                <a:schemeClr val="tx1"/>
              </a:solidFill>
            </a:endParaRPr>
          </a:p>
          <a:p>
            <a:pPr eaLnBrk="1" fontAlgn="auto" hangingPunct="1">
              <a:spcAft>
                <a:spcPts val="0"/>
              </a:spcAft>
              <a:defRPr/>
            </a:pPr>
            <a:r>
              <a:rPr lang="en-US" altLang="en-US" sz="1800" b="1" dirty="0">
                <a:solidFill>
                  <a:schemeClr val="tx1"/>
                </a:solidFill>
              </a:rPr>
              <a:t> </a:t>
            </a:r>
            <a:r>
              <a:rPr lang="en-US" altLang="en-US" sz="1800" b="1" dirty="0">
                <a:solidFill>
                  <a:srgbClr val="0070C0"/>
                </a:solidFill>
              </a:rPr>
              <a:t>NCDPI School Allotments Section</a:t>
            </a:r>
          </a:p>
          <a:p>
            <a:pPr marL="0" indent="0" eaLnBrk="1" fontAlgn="auto" hangingPunct="1">
              <a:spcAft>
                <a:spcPts val="0"/>
              </a:spcAft>
              <a:buNone/>
              <a:defRPr/>
            </a:pPr>
            <a:r>
              <a:rPr lang="en-US" altLang="en-US" sz="1800" dirty="0">
                <a:solidFill>
                  <a:schemeClr val="tx1"/>
                </a:solidFill>
                <a:hlinkClick r:id="rId8"/>
              </a:rPr>
              <a:t>https://www.dpi.nc.gov/districts-schools/district-operations/financial-and-business-services/allotments-%E2%80%94-funding-public-school-units</a:t>
            </a:r>
            <a:endParaRPr lang="en-US" altLang="en-US" sz="1800" dirty="0">
              <a:solidFill>
                <a:schemeClr val="tx1"/>
              </a:solidFill>
            </a:endParaRPr>
          </a:p>
          <a:p>
            <a:pPr marL="0" indent="0" eaLnBrk="1" fontAlgn="auto" hangingPunct="1">
              <a:spcAft>
                <a:spcPts val="0"/>
              </a:spcAft>
              <a:buNone/>
              <a:defRPr/>
            </a:pPr>
            <a:endParaRPr lang="en-US" altLang="en-US" sz="1600" dirty="0">
              <a:solidFill>
                <a:schemeClr val="tx1"/>
              </a:solidFill>
            </a:endParaRPr>
          </a:p>
          <a:p>
            <a:pPr marL="0" indent="0" eaLnBrk="1" fontAlgn="auto" hangingPunct="1">
              <a:spcAft>
                <a:spcPts val="0"/>
              </a:spcAft>
              <a:buNone/>
              <a:defRPr/>
            </a:pPr>
            <a:endParaRPr lang="en-US" altLang="en-US" sz="20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940312"/>
            <a:ext cx="7772400" cy="1488688"/>
          </a:xfrm>
        </p:spPr>
        <p:txBody>
          <a:bodyPr/>
          <a:lstStyle/>
          <a:p>
            <a:pPr algn="ctr"/>
            <a:r>
              <a:rPr lang="en-US" sz="7200" dirty="0"/>
              <a:t>Questions</a:t>
            </a:r>
          </a:p>
        </p:txBody>
      </p:sp>
      <p:pic>
        <p:nvPicPr>
          <p:cNvPr id="3" name="Picture 11">
            <a:extLst>
              <a:ext uri="{FF2B5EF4-FFF2-40B4-BE49-F238E27FC236}">
                <a16:creationId xmlns:a16="http://schemas.microsoft.com/office/drawing/2014/main" id="{B0B46293-0760-4DEB-9C22-4D4C024BF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776">
            <a:off x="1323395" y="685777"/>
            <a:ext cx="16366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a:extLst>
              <a:ext uri="{FF2B5EF4-FFF2-40B4-BE49-F238E27FC236}">
                <a16:creationId xmlns:a16="http://schemas.microsoft.com/office/drawing/2014/main" id="{19646EAA-BD3D-4650-9536-056048CF4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40868">
            <a:off x="9934744" y="3843633"/>
            <a:ext cx="1283716" cy="202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048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ctrTitle"/>
          </p:nvPr>
        </p:nvSpPr>
        <p:spPr>
          <a:xfrm>
            <a:off x="219075" y="1427163"/>
            <a:ext cx="11601450" cy="1165225"/>
          </a:xfrm>
          <a:solidFill>
            <a:srgbClr val="0D4376"/>
          </a:solidFill>
        </p:spPr>
        <p:txBody>
          <a:bodyPr/>
          <a:lstStyle/>
          <a:p>
            <a:pPr eaLnBrk="1" hangingPunct="1"/>
            <a:r>
              <a:rPr lang="en-US" altLang="en-US" sz="2400" dirty="0">
                <a:solidFill>
                  <a:schemeClr val="bg1"/>
                </a:solidFill>
              </a:rPr>
              <a:t>Exceptional Children Division </a:t>
            </a:r>
            <a:br>
              <a:rPr lang="en-US" altLang="en-US" sz="2400" dirty="0">
                <a:solidFill>
                  <a:schemeClr val="bg1"/>
                </a:solidFill>
              </a:rPr>
            </a:br>
            <a:r>
              <a:rPr lang="en-US" altLang="en-US" sz="2400" dirty="0">
                <a:solidFill>
                  <a:schemeClr val="bg1"/>
                </a:solidFill>
              </a:rPr>
              <a:t>Special Programs and Data - Grant and Fiscal Team </a:t>
            </a:r>
            <a:br>
              <a:rPr lang="en-US" altLang="en-US" sz="2400" dirty="0">
                <a:solidFill>
                  <a:schemeClr val="bg1"/>
                </a:solidFill>
              </a:rPr>
            </a:br>
            <a:r>
              <a:rPr lang="en-US" altLang="en-US" sz="2400" dirty="0">
                <a:solidFill>
                  <a:schemeClr val="bg1"/>
                </a:solidFill>
              </a:rPr>
              <a:t>Contact Information</a:t>
            </a:r>
          </a:p>
        </p:txBody>
      </p:sp>
      <p:sp>
        <p:nvSpPr>
          <p:cNvPr id="7" name="Subtitle 6"/>
          <p:cNvSpPr txBox="1">
            <a:spLocks/>
          </p:cNvSpPr>
          <p:nvPr/>
        </p:nvSpPr>
        <p:spPr bwMode="auto">
          <a:xfrm>
            <a:off x="219074" y="2696369"/>
            <a:ext cx="3705226" cy="1752600"/>
          </a:xfrm>
          <a:prstGeom prst="rect">
            <a:avLst/>
          </a:prstGeom>
          <a:solidFill>
            <a:srgbClr val="CDDD87"/>
          </a:solidFill>
          <a:ln w="9525">
            <a:solidFill>
              <a:schemeClr val="tx1"/>
            </a:solidFill>
            <a:miter lim="800000"/>
            <a:headEnd/>
            <a:tailEnd/>
          </a:ln>
        </p:spPr>
        <p:txBody>
          <a:bodyPr/>
          <a:lstStyle>
            <a:lvl1pPr marL="0" indent="0" algn="ctr" rtl="0" eaLnBrk="0" fontAlgn="base" hangingPunct="0">
              <a:spcBef>
                <a:spcPct val="20000"/>
              </a:spcBef>
              <a:spcAft>
                <a:spcPct val="0"/>
              </a:spcAft>
              <a:buFontTx/>
              <a:buNone/>
              <a:defRPr sz="28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a:solidFill>
                  <a:srgbClr val="0D4376"/>
                </a:solidFill>
                <a:latin typeface="+mn-lt"/>
                <a:ea typeface="+mn-ea"/>
              </a:defRPr>
            </a:lvl2pPr>
            <a:lvl3pPr marL="1143000" indent="-228600" algn="l" rtl="0" eaLnBrk="0" fontAlgn="base" hangingPunct="0">
              <a:spcBef>
                <a:spcPct val="20000"/>
              </a:spcBef>
              <a:spcAft>
                <a:spcPct val="0"/>
              </a:spcAft>
              <a:buChar char="•"/>
              <a:defRPr sz="2400">
                <a:solidFill>
                  <a:srgbClr val="0D4376"/>
                </a:solidFill>
                <a:latin typeface="+mn-lt"/>
                <a:ea typeface="+mn-ea"/>
              </a:defRPr>
            </a:lvl3pPr>
            <a:lvl4pPr marL="1600200" indent="-228600" algn="l" rtl="0" eaLnBrk="0" fontAlgn="base" hangingPunct="0">
              <a:spcBef>
                <a:spcPct val="20000"/>
              </a:spcBef>
              <a:spcAft>
                <a:spcPct val="0"/>
              </a:spcAft>
              <a:buChar char="–"/>
              <a:defRPr sz="2000">
                <a:solidFill>
                  <a:srgbClr val="0D4376"/>
                </a:solidFill>
                <a:latin typeface="+mn-lt"/>
                <a:ea typeface="+mn-ea"/>
              </a:defRPr>
            </a:lvl4pPr>
            <a:lvl5pPr marL="2057400" indent="-228600" algn="l" rtl="0" eaLnBrk="0" fontAlgn="base" hangingPunct="0">
              <a:spcBef>
                <a:spcPct val="20000"/>
              </a:spcBef>
              <a:spcAft>
                <a:spcPct val="0"/>
              </a:spcAft>
              <a:buChar char="»"/>
              <a:defRPr sz="2000">
                <a:solidFill>
                  <a:srgbClr val="0D4376"/>
                </a:solidFill>
                <a:latin typeface="+mn-lt"/>
                <a:ea typeface="+mn-ea"/>
              </a:defRPr>
            </a:lvl5pPr>
            <a:lvl6pPr marL="2514600" indent="-228600" algn="l" rtl="0" fontAlgn="base">
              <a:spcBef>
                <a:spcPct val="20000"/>
              </a:spcBef>
              <a:spcAft>
                <a:spcPct val="0"/>
              </a:spcAft>
              <a:buChar char="»"/>
              <a:defRPr sz="2000">
                <a:solidFill>
                  <a:srgbClr val="0D4376"/>
                </a:solidFill>
                <a:latin typeface="+mn-lt"/>
                <a:ea typeface="+mn-ea"/>
              </a:defRPr>
            </a:lvl6pPr>
            <a:lvl7pPr marL="2971800" indent="-228600" algn="l" rtl="0" fontAlgn="base">
              <a:spcBef>
                <a:spcPct val="20000"/>
              </a:spcBef>
              <a:spcAft>
                <a:spcPct val="0"/>
              </a:spcAft>
              <a:buChar char="»"/>
              <a:defRPr sz="2000">
                <a:solidFill>
                  <a:srgbClr val="0D4376"/>
                </a:solidFill>
                <a:latin typeface="+mn-lt"/>
                <a:ea typeface="+mn-ea"/>
              </a:defRPr>
            </a:lvl7pPr>
            <a:lvl8pPr marL="3429000" indent="-228600" algn="l" rtl="0" fontAlgn="base">
              <a:spcBef>
                <a:spcPct val="20000"/>
              </a:spcBef>
              <a:spcAft>
                <a:spcPct val="0"/>
              </a:spcAft>
              <a:buChar char="»"/>
              <a:defRPr sz="2000">
                <a:solidFill>
                  <a:srgbClr val="0D4376"/>
                </a:solidFill>
                <a:latin typeface="+mn-lt"/>
                <a:ea typeface="+mn-ea"/>
              </a:defRPr>
            </a:lvl8pPr>
            <a:lvl9pPr marL="3886200" indent="-228600" algn="l" rtl="0" fontAlgn="base">
              <a:spcBef>
                <a:spcPct val="20000"/>
              </a:spcBef>
              <a:spcAft>
                <a:spcPct val="0"/>
              </a:spcAft>
              <a:buChar char="»"/>
              <a:defRPr sz="2000">
                <a:solidFill>
                  <a:srgbClr val="0D4376"/>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IDEA Consultant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1" u="none" strike="noStrike" kern="0" cap="none" spc="0" normalizeH="0" baseline="0" noProof="0" dirty="0">
                <a:ln>
                  <a:noFill/>
                </a:ln>
                <a:solidFill>
                  <a:srgbClr val="0D4376"/>
                </a:solidFill>
                <a:effectLst/>
                <a:uLnTx/>
                <a:uFillTx/>
                <a:latin typeface="Arial"/>
                <a:ea typeface="ヒラギノ角ゴ Pro W3"/>
                <a:cs typeface="+mn-cs"/>
              </a:rPr>
              <a:t>Districts 1 and 2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D4376"/>
                </a:solidFill>
                <a:effectLst/>
                <a:uLnTx/>
                <a:uFillTx/>
                <a:latin typeface="Arial"/>
                <a:ea typeface="ヒラギノ角ゴ Pro W3"/>
                <a:cs typeface="+mn-cs"/>
              </a:rPr>
              <a:t>Keashia Walker</a:t>
            </a:r>
            <a:endPar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endParaRPr>
          </a:p>
          <a:p>
            <a:pPr lvl="0" eaLnBrk="1" hangingPunct="1">
              <a:defRPr/>
            </a:pPr>
            <a:r>
              <a:rPr lang="en-US" altLang="en-US" sz="1800" kern="0" dirty="0"/>
              <a:t>Phone: 984-236-2602 </a:t>
            </a:r>
          </a:p>
          <a:p>
            <a:pPr lvl="0" eaLnBrk="1" hangingPunct="1">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Email: keashia.walker@dpi.nc.gov</a:t>
            </a:r>
          </a:p>
        </p:txBody>
      </p:sp>
      <p:sp>
        <p:nvSpPr>
          <p:cNvPr id="8" name="Subtitle 6"/>
          <p:cNvSpPr txBox="1">
            <a:spLocks/>
          </p:cNvSpPr>
          <p:nvPr/>
        </p:nvSpPr>
        <p:spPr bwMode="auto">
          <a:xfrm>
            <a:off x="8048558" y="4834393"/>
            <a:ext cx="3771967" cy="1741488"/>
          </a:xfrm>
          <a:prstGeom prst="rect">
            <a:avLst/>
          </a:prstGeom>
          <a:solidFill>
            <a:srgbClr val="CDDD87"/>
          </a:solidFill>
          <a:ln w="9525">
            <a:solidFill>
              <a:schemeClr val="tx1"/>
            </a:solidFill>
            <a:miter lim="800000"/>
            <a:headEnd/>
            <a:tailEnd/>
          </a:ln>
        </p:spPr>
        <p:txBody>
          <a:bodyPr/>
          <a:lstStyle>
            <a:lvl1pPr marL="0" indent="0" algn="ctr" rtl="0" eaLnBrk="0" fontAlgn="base" hangingPunct="0">
              <a:spcBef>
                <a:spcPct val="20000"/>
              </a:spcBef>
              <a:spcAft>
                <a:spcPct val="0"/>
              </a:spcAft>
              <a:buFontTx/>
              <a:buNone/>
              <a:defRPr sz="28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a:solidFill>
                  <a:srgbClr val="0D4376"/>
                </a:solidFill>
                <a:latin typeface="+mn-lt"/>
                <a:ea typeface="+mn-ea"/>
              </a:defRPr>
            </a:lvl2pPr>
            <a:lvl3pPr marL="1143000" indent="-228600" algn="l" rtl="0" eaLnBrk="0" fontAlgn="base" hangingPunct="0">
              <a:spcBef>
                <a:spcPct val="20000"/>
              </a:spcBef>
              <a:spcAft>
                <a:spcPct val="0"/>
              </a:spcAft>
              <a:buChar char="•"/>
              <a:defRPr sz="2400">
                <a:solidFill>
                  <a:srgbClr val="0D4376"/>
                </a:solidFill>
                <a:latin typeface="+mn-lt"/>
                <a:ea typeface="+mn-ea"/>
              </a:defRPr>
            </a:lvl3pPr>
            <a:lvl4pPr marL="1600200" indent="-228600" algn="l" rtl="0" eaLnBrk="0" fontAlgn="base" hangingPunct="0">
              <a:spcBef>
                <a:spcPct val="20000"/>
              </a:spcBef>
              <a:spcAft>
                <a:spcPct val="0"/>
              </a:spcAft>
              <a:buChar char="–"/>
              <a:defRPr sz="2000">
                <a:solidFill>
                  <a:srgbClr val="0D4376"/>
                </a:solidFill>
                <a:latin typeface="+mn-lt"/>
                <a:ea typeface="+mn-ea"/>
              </a:defRPr>
            </a:lvl4pPr>
            <a:lvl5pPr marL="2057400" indent="-228600" algn="l" rtl="0" eaLnBrk="0" fontAlgn="base" hangingPunct="0">
              <a:spcBef>
                <a:spcPct val="20000"/>
              </a:spcBef>
              <a:spcAft>
                <a:spcPct val="0"/>
              </a:spcAft>
              <a:buChar char="»"/>
              <a:defRPr sz="2000">
                <a:solidFill>
                  <a:srgbClr val="0D4376"/>
                </a:solidFill>
                <a:latin typeface="+mn-lt"/>
                <a:ea typeface="+mn-ea"/>
              </a:defRPr>
            </a:lvl5pPr>
            <a:lvl6pPr marL="2514600" indent="-228600" algn="l" rtl="0" fontAlgn="base">
              <a:spcBef>
                <a:spcPct val="20000"/>
              </a:spcBef>
              <a:spcAft>
                <a:spcPct val="0"/>
              </a:spcAft>
              <a:buChar char="»"/>
              <a:defRPr sz="2000">
                <a:solidFill>
                  <a:srgbClr val="0D4376"/>
                </a:solidFill>
                <a:latin typeface="+mn-lt"/>
                <a:ea typeface="+mn-ea"/>
              </a:defRPr>
            </a:lvl6pPr>
            <a:lvl7pPr marL="2971800" indent="-228600" algn="l" rtl="0" fontAlgn="base">
              <a:spcBef>
                <a:spcPct val="20000"/>
              </a:spcBef>
              <a:spcAft>
                <a:spcPct val="0"/>
              </a:spcAft>
              <a:buChar char="»"/>
              <a:defRPr sz="2000">
                <a:solidFill>
                  <a:srgbClr val="0D4376"/>
                </a:solidFill>
                <a:latin typeface="+mn-lt"/>
                <a:ea typeface="+mn-ea"/>
              </a:defRPr>
            </a:lvl7pPr>
            <a:lvl8pPr marL="3429000" indent="-228600" algn="l" rtl="0" fontAlgn="base">
              <a:spcBef>
                <a:spcPct val="20000"/>
              </a:spcBef>
              <a:spcAft>
                <a:spcPct val="0"/>
              </a:spcAft>
              <a:buChar char="»"/>
              <a:defRPr sz="2000">
                <a:solidFill>
                  <a:srgbClr val="0D4376"/>
                </a:solidFill>
                <a:latin typeface="+mn-lt"/>
                <a:ea typeface="+mn-ea"/>
              </a:defRPr>
            </a:lvl8pPr>
            <a:lvl9pPr marL="3886200" indent="-228600" algn="l" rtl="0" fontAlgn="base">
              <a:spcBef>
                <a:spcPct val="20000"/>
              </a:spcBef>
              <a:spcAft>
                <a:spcPct val="0"/>
              </a:spcAft>
              <a:buChar char="»"/>
              <a:defRPr sz="2000">
                <a:solidFill>
                  <a:srgbClr val="0D4376"/>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IDEA Consultant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1" u="none" strike="noStrike" kern="0" cap="none" spc="0" normalizeH="0" baseline="0" noProof="0" dirty="0">
                <a:ln>
                  <a:noFill/>
                </a:ln>
                <a:solidFill>
                  <a:srgbClr val="0D4376"/>
                </a:solidFill>
                <a:effectLst/>
                <a:uLnTx/>
                <a:uFillTx/>
                <a:latin typeface="Arial"/>
                <a:ea typeface="ヒラギノ角ゴ Pro W3"/>
                <a:cs typeface="+mn-cs"/>
              </a:rPr>
              <a:t>Districts 7 and 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D4376"/>
                </a:solidFill>
                <a:effectLst/>
                <a:uLnTx/>
                <a:uFillTx/>
                <a:latin typeface="Arial"/>
                <a:ea typeface="ヒラギノ角ゴ Pro W3"/>
                <a:cs typeface="+mn-cs"/>
              </a:rPr>
              <a:t>Adam Parent</a:t>
            </a:r>
          </a:p>
          <a:p>
            <a:pPr lvl="0" eaLnBrk="1" hangingPunct="1">
              <a:defRPr/>
            </a:pPr>
            <a:r>
              <a:rPr lang="en-US" altLang="en-US" sz="1800" kern="0" dirty="0"/>
              <a:t>Phone: 984-236-2637 </a:t>
            </a:r>
          </a:p>
          <a:p>
            <a:pPr lvl="0" eaLnBrk="1" hangingPunct="1">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Email: </a:t>
            </a:r>
            <a:r>
              <a:rPr lang="en-US" altLang="en-US" sz="1800" kern="0" dirty="0">
                <a:latin typeface="Arial"/>
                <a:ea typeface="ヒラギノ角ゴ Pro W3"/>
              </a:rPr>
              <a:t>adam.parent@dpi.nc.gov</a:t>
            </a:r>
            <a:endPar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endParaRPr>
          </a:p>
        </p:txBody>
      </p:sp>
      <p:sp>
        <p:nvSpPr>
          <p:cNvPr id="9" name="Subtitle 6"/>
          <p:cNvSpPr txBox="1">
            <a:spLocks/>
          </p:cNvSpPr>
          <p:nvPr/>
        </p:nvSpPr>
        <p:spPr bwMode="auto">
          <a:xfrm>
            <a:off x="8029575" y="2696369"/>
            <a:ext cx="3790950" cy="1707333"/>
          </a:xfrm>
          <a:prstGeom prst="rect">
            <a:avLst/>
          </a:prstGeom>
          <a:solidFill>
            <a:srgbClr val="CDDD87"/>
          </a:solidFill>
          <a:ln w="9525">
            <a:solidFill>
              <a:schemeClr val="tx1"/>
            </a:solidFill>
            <a:miter lim="800000"/>
            <a:headEnd/>
            <a:tailEnd/>
          </a:ln>
        </p:spPr>
        <p:txBody>
          <a:bodyPr/>
          <a:lstStyle>
            <a:lvl1pPr marL="0" indent="0" algn="ctr" rtl="0" eaLnBrk="0" fontAlgn="base" hangingPunct="0">
              <a:spcBef>
                <a:spcPct val="20000"/>
              </a:spcBef>
              <a:spcAft>
                <a:spcPct val="0"/>
              </a:spcAft>
              <a:buFontTx/>
              <a:buNone/>
              <a:defRPr sz="28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a:solidFill>
                  <a:srgbClr val="0D4376"/>
                </a:solidFill>
                <a:latin typeface="+mn-lt"/>
                <a:ea typeface="+mn-ea"/>
              </a:defRPr>
            </a:lvl2pPr>
            <a:lvl3pPr marL="1143000" indent="-228600" algn="l" rtl="0" eaLnBrk="0" fontAlgn="base" hangingPunct="0">
              <a:spcBef>
                <a:spcPct val="20000"/>
              </a:spcBef>
              <a:spcAft>
                <a:spcPct val="0"/>
              </a:spcAft>
              <a:buChar char="•"/>
              <a:defRPr sz="2400">
                <a:solidFill>
                  <a:srgbClr val="0D4376"/>
                </a:solidFill>
                <a:latin typeface="+mn-lt"/>
                <a:ea typeface="+mn-ea"/>
              </a:defRPr>
            </a:lvl3pPr>
            <a:lvl4pPr marL="1600200" indent="-228600" algn="l" rtl="0" eaLnBrk="0" fontAlgn="base" hangingPunct="0">
              <a:spcBef>
                <a:spcPct val="20000"/>
              </a:spcBef>
              <a:spcAft>
                <a:spcPct val="0"/>
              </a:spcAft>
              <a:buChar char="–"/>
              <a:defRPr sz="2000">
                <a:solidFill>
                  <a:srgbClr val="0D4376"/>
                </a:solidFill>
                <a:latin typeface="+mn-lt"/>
                <a:ea typeface="+mn-ea"/>
              </a:defRPr>
            </a:lvl4pPr>
            <a:lvl5pPr marL="2057400" indent="-228600" algn="l" rtl="0" eaLnBrk="0" fontAlgn="base" hangingPunct="0">
              <a:spcBef>
                <a:spcPct val="20000"/>
              </a:spcBef>
              <a:spcAft>
                <a:spcPct val="0"/>
              </a:spcAft>
              <a:buChar char="»"/>
              <a:defRPr sz="2000">
                <a:solidFill>
                  <a:srgbClr val="0D4376"/>
                </a:solidFill>
                <a:latin typeface="+mn-lt"/>
                <a:ea typeface="+mn-ea"/>
              </a:defRPr>
            </a:lvl5pPr>
            <a:lvl6pPr marL="2514600" indent="-228600" algn="l" rtl="0" fontAlgn="base">
              <a:spcBef>
                <a:spcPct val="20000"/>
              </a:spcBef>
              <a:spcAft>
                <a:spcPct val="0"/>
              </a:spcAft>
              <a:buChar char="»"/>
              <a:defRPr sz="2000">
                <a:solidFill>
                  <a:srgbClr val="0D4376"/>
                </a:solidFill>
                <a:latin typeface="+mn-lt"/>
                <a:ea typeface="+mn-ea"/>
              </a:defRPr>
            </a:lvl6pPr>
            <a:lvl7pPr marL="2971800" indent="-228600" algn="l" rtl="0" fontAlgn="base">
              <a:spcBef>
                <a:spcPct val="20000"/>
              </a:spcBef>
              <a:spcAft>
                <a:spcPct val="0"/>
              </a:spcAft>
              <a:buChar char="»"/>
              <a:defRPr sz="2000">
                <a:solidFill>
                  <a:srgbClr val="0D4376"/>
                </a:solidFill>
                <a:latin typeface="+mn-lt"/>
                <a:ea typeface="+mn-ea"/>
              </a:defRPr>
            </a:lvl7pPr>
            <a:lvl8pPr marL="3429000" indent="-228600" algn="l" rtl="0" fontAlgn="base">
              <a:spcBef>
                <a:spcPct val="20000"/>
              </a:spcBef>
              <a:spcAft>
                <a:spcPct val="0"/>
              </a:spcAft>
              <a:buChar char="»"/>
              <a:defRPr sz="2000">
                <a:solidFill>
                  <a:srgbClr val="0D4376"/>
                </a:solidFill>
                <a:latin typeface="+mn-lt"/>
                <a:ea typeface="+mn-ea"/>
              </a:defRPr>
            </a:lvl8pPr>
            <a:lvl9pPr marL="3886200" indent="-228600" algn="l" rtl="0" fontAlgn="base">
              <a:spcBef>
                <a:spcPct val="20000"/>
              </a:spcBef>
              <a:spcAft>
                <a:spcPct val="0"/>
              </a:spcAft>
              <a:buChar char="»"/>
              <a:defRPr sz="2000">
                <a:solidFill>
                  <a:srgbClr val="0D4376"/>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IDEA Consultant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1" u="none" strike="noStrike" kern="0" cap="none" spc="0" normalizeH="0" baseline="0" noProof="0" dirty="0">
                <a:ln>
                  <a:noFill/>
                </a:ln>
                <a:solidFill>
                  <a:srgbClr val="0D4376"/>
                </a:solidFill>
                <a:effectLst/>
                <a:uLnTx/>
                <a:uFillTx/>
                <a:latin typeface="Arial"/>
                <a:ea typeface="ヒラギノ角ゴ Pro W3"/>
                <a:cs typeface="+mn-cs"/>
              </a:rPr>
              <a:t>Districts 5 and 6</a:t>
            </a:r>
            <a:endParaRPr lang="en-US" altLang="en-US" sz="1800" i="1" kern="0" dirty="0">
              <a:latin typeface="Arial"/>
              <a:ea typeface="ヒラギノ角ゴ Pro W3"/>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D4376"/>
                </a:solidFill>
                <a:effectLst/>
                <a:uLnTx/>
                <a:uFillTx/>
                <a:latin typeface="Arial"/>
                <a:ea typeface="ヒラギノ角ゴ Pro W3"/>
                <a:cs typeface="+mn-cs"/>
              </a:rPr>
              <a:t>Elizabeth Millen</a:t>
            </a:r>
          </a:p>
          <a:p>
            <a:pPr lvl="0" eaLnBrk="1" hangingPunct="1">
              <a:defRPr/>
            </a:pPr>
            <a:r>
              <a:rPr lang="en-US" altLang="en-US" sz="1800" kern="0" dirty="0"/>
              <a:t>Phone:  984-236-2603</a:t>
            </a:r>
            <a:endPar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Email: elizabeth.millen@dpi.nc.gov</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1600" b="0" i="0" u="none" strike="noStrike" kern="0" cap="none" spc="0" normalizeH="0" baseline="0" noProof="0" dirty="0">
              <a:ln>
                <a:noFill/>
              </a:ln>
              <a:solidFill>
                <a:srgbClr val="0D4376"/>
              </a:solidFill>
              <a:effectLst/>
              <a:uLnTx/>
              <a:uFillTx/>
              <a:latin typeface="Arial"/>
              <a:ea typeface="ヒラギノ角ゴ Pro W3"/>
              <a:cs typeface="+mn-cs"/>
            </a:endParaRPr>
          </a:p>
        </p:txBody>
      </p:sp>
      <p:sp>
        <p:nvSpPr>
          <p:cNvPr id="11" name="Subtitle 6"/>
          <p:cNvSpPr txBox="1">
            <a:spLocks/>
          </p:cNvSpPr>
          <p:nvPr/>
        </p:nvSpPr>
        <p:spPr bwMode="auto">
          <a:xfrm>
            <a:off x="4219575" y="4828043"/>
            <a:ext cx="3533707" cy="1785937"/>
          </a:xfrm>
          <a:prstGeom prst="rect">
            <a:avLst/>
          </a:prstGeom>
          <a:solidFill>
            <a:schemeClr val="bg1">
              <a:lumMod val="85000"/>
            </a:schemeClr>
          </a:solidFill>
          <a:ln w="9525">
            <a:solidFill>
              <a:schemeClr val="tx1"/>
            </a:solidFill>
            <a:miter lim="800000"/>
            <a:headEnd/>
            <a:tailEnd/>
          </a:ln>
        </p:spPr>
        <p:txBody>
          <a:bodyPr/>
          <a:lstStyle>
            <a:lvl1pPr marL="0" indent="0" algn="ctr" rtl="0" eaLnBrk="0" fontAlgn="base" hangingPunct="0">
              <a:spcBef>
                <a:spcPct val="20000"/>
              </a:spcBef>
              <a:spcAft>
                <a:spcPct val="0"/>
              </a:spcAft>
              <a:buFontTx/>
              <a:buNone/>
              <a:defRPr sz="28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a:solidFill>
                  <a:srgbClr val="0D4376"/>
                </a:solidFill>
                <a:latin typeface="+mn-lt"/>
                <a:ea typeface="+mn-ea"/>
              </a:defRPr>
            </a:lvl2pPr>
            <a:lvl3pPr marL="1143000" indent="-228600" algn="l" rtl="0" eaLnBrk="0" fontAlgn="base" hangingPunct="0">
              <a:spcBef>
                <a:spcPct val="20000"/>
              </a:spcBef>
              <a:spcAft>
                <a:spcPct val="0"/>
              </a:spcAft>
              <a:buChar char="•"/>
              <a:defRPr sz="2400">
                <a:solidFill>
                  <a:srgbClr val="0D4376"/>
                </a:solidFill>
                <a:latin typeface="+mn-lt"/>
                <a:ea typeface="+mn-ea"/>
              </a:defRPr>
            </a:lvl3pPr>
            <a:lvl4pPr marL="1600200" indent="-228600" algn="l" rtl="0" eaLnBrk="0" fontAlgn="base" hangingPunct="0">
              <a:spcBef>
                <a:spcPct val="20000"/>
              </a:spcBef>
              <a:spcAft>
                <a:spcPct val="0"/>
              </a:spcAft>
              <a:buChar char="–"/>
              <a:defRPr sz="2000">
                <a:solidFill>
                  <a:srgbClr val="0D4376"/>
                </a:solidFill>
                <a:latin typeface="+mn-lt"/>
                <a:ea typeface="+mn-ea"/>
              </a:defRPr>
            </a:lvl4pPr>
            <a:lvl5pPr marL="2057400" indent="-228600" algn="l" rtl="0" eaLnBrk="0" fontAlgn="base" hangingPunct="0">
              <a:spcBef>
                <a:spcPct val="20000"/>
              </a:spcBef>
              <a:spcAft>
                <a:spcPct val="0"/>
              </a:spcAft>
              <a:buChar char="»"/>
              <a:defRPr sz="2000">
                <a:solidFill>
                  <a:srgbClr val="0D4376"/>
                </a:solidFill>
                <a:latin typeface="+mn-lt"/>
                <a:ea typeface="+mn-ea"/>
              </a:defRPr>
            </a:lvl5pPr>
            <a:lvl6pPr marL="2514600" indent="-228600" algn="l" rtl="0" fontAlgn="base">
              <a:spcBef>
                <a:spcPct val="20000"/>
              </a:spcBef>
              <a:spcAft>
                <a:spcPct val="0"/>
              </a:spcAft>
              <a:buChar char="»"/>
              <a:defRPr sz="2000">
                <a:solidFill>
                  <a:srgbClr val="0D4376"/>
                </a:solidFill>
                <a:latin typeface="+mn-lt"/>
                <a:ea typeface="+mn-ea"/>
              </a:defRPr>
            </a:lvl6pPr>
            <a:lvl7pPr marL="2971800" indent="-228600" algn="l" rtl="0" fontAlgn="base">
              <a:spcBef>
                <a:spcPct val="20000"/>
              </a:spcBef>
              <a:spcAft>
                <a:spcPct val="0"/>
              </a:spcAft>
              <a:buChar char="»"/>
              <a:defRPr sz="2000">
                <a:solidFill>
                  <a:srgbClr val="0D4376"/>
                </a:solidFill>
                <a:latin typeface="+mn-lt"/>
                <a:ea typeface="+mn-ea"/>
              </a:defRPr>
            </a:lvl7pPr>
            <a:lvl8pPr marL="3429000" indent="-228600" algn="l" rtl="0" fontAlgn="base">
              <a:spcBef>
                <a:spcPct val="20000"/>
              </a:spcBef>
              <a:spcAft>
                <a:spcPct val="0"/>
              </a:spcAft>
              <a:buChar char="»"/>
              <a:defRPr sz="2000">
                <a:solidFill>
                  <a:srgbClr val="0D4376"/>
                </a:solidFill>
                <a:latin typeface="+mn-lt"/>
                <a:ea typeface="+mn-ea"/>
              </a:defRPr>
            </a:lvl8pPr>
            <a:lvl9pPr marL="3886200" indent="-228600" algn="l" rtl="0" fontAlgn="base">
              <a:spcBef>
                <a:spcPct val="20000"/>
              </a:spcBef>
              <a:spcAft>
                <a:spcPct val="0"/>
              </a:spcAft>
              <a:buChar char="»"/>
              <a:defRPr sz="2000">
                <a:solidFill>
                  <a:srgbClr val="0D4376"/>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NC Preschool 619 Consultant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i="1" u="none" strike="noStrike" kern="0" cap="none" spc="0" normalizeH="0" baseline="0" noProof="0" dirty="0">
                <a:ln>
                  <a:noFill/>
                </a:ln>
                <a:solidFill>
                  <a:srgbClr val="0D4376"/>
                </a:solidFill>
                <a:effectLst/>
                <a:uLnTx/>
                <a:uFillTx/>
                <a:latin typeface="Arial"/>
                <a:ea typeface="ヒラギノ角ゴ Pro W3"/>
                <a:cs typeface="+mn-cs"/>
              </a:rPr>
              <a:t>Statewide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D4376"/>
                </a:solidFill>
                <a:effectLst/>
                <a:uLnTx/>
                <a:uFillTx/>
                <a:latin typeface="Arial"/>
                <a:ea typeface="ヒラギノ角ゴ Pro W3"/>
                <a:cs typeface="+mn-cs"/>
              </a:rPr>
              <a:t>Dawn Meskil</a:t>
            </a:r>
            <a:endPar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endParaRPr>
          </a:p>
          <a:p>
            <a:pPr lvl="0" eaLnBrk="1" hangingPunct="1">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Phone: </a:t>
            </a:r>
            <a:r>
              <a:rPr lang="en-US" altLang="en-US" sz="1800" kern="0" dirty="0"/>
              <a:t>984-236-2642</a:t>
            </a:r>
            <a:endPar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Email: dawn.meskil@dpi.nc.gov</a:t>
            </a:r>
          </a:p>
        </p:txBody>
      </p:sp>
      <p:sp>
        <p:nvSpPr>
          <p:cNvPr id="12" name="Subtitle 6">
            <a:extLst>
              <a:ext uri="{FF2B5EF4-FFF2-40B4-BE49-F238E27FC236}">
                <a16:creationId xmlns:a16="http://schemas.microsoft.com/office/drawing/2014/main" id="{4AFBAEDD-681A-4655-9A0E-3C357B419BF7}"/>
              </a:ext>
            </a:extLst>
          </p:cNvPr>
          <p:cNvSpPr txBox="1">
            <a:spLocks/>
          </p:cNvSpPr>
          <p:nvPr/>
        </p:nvSpPr>
        <p:spPr bwMode="auto">
          <a:xfrm>
            <a:off x="4200591" y="2699545"/>
            <a:ext cx="3552692" cy="1785938"/>
          </a:xfrm>
          <a:prstGeom prst="rect">
            <a:avLst/>
          </a:prstGeom>
          <a:solidFill>
            <a:srgbClr val="AABDD2"/>
          </a:solidFill>
          <a:ln w="9525">
            <a:solidFill>
              <a:schemeClr val="tx1"/>
            </a:solidFill>
            <a:miter lim="800000"/>
            <a:headEnd/>
            <a:tailEnd/>
          </a:ln>
        </p:spPr>
        <p:txBody>
          <a:bodyPr/>
          <a:lstStyle>
            <a:lvl1pPr marL="0" indent="0" algn="ctr" rtl="0" eaLnBrk="0" fontAlgn="base" hangingPunct="0">
              <a:spcBef>
                <a:spcPct val="20000"/>
              </a:spcBef>
              <a:spcAft>
                <a:spcPct val="0"/>
              </a:spcAft>
              <a:buFontTx/>
              <a:buNone/>
              <a:defRPr sz="28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a:solidFill>
                  <a:srgbClr val="0D4376"/>
                </a:solidFill>
                <a:latin typeface="+mn-lt"/>
                <a:ea typeface="+mn-ea"/>
              </a:defRPr>
            </a:lvl2pPr>
            <a:lvl3pPr marL="1143000" indent="-228600" algn="l" rtl="0" eaLnBrk="0" fontAlgn="base" hangingPunct="0">
              <a:spcBef>
                <a:spcPct val="20000"/>
              </a:spcBef>
              <a:spcAft>
                <a:spcPct val="0"/>
              </a:spcAft>
              <a:buChar char="•"/>
              <a:defRPr sz="2400">
                <a:solidFill>
                  <a:srgbClr val="0D4376"/>
                </a:solidFill>
                <a:latin typeface="+mn-lt"/>
                <a:ea typeface="+mn-ea"/>
              </a:defRPr>
            </a:lvl3pPr>
            <a:lvl4pPr marL="1600200" indent="-228600" algn="l" rtl="0" eaLnBrk="0" fontAlgn="base" hangingPunct="0">
              <a:spcBef>
                <a:spcPct val="20000"/>
              </a:spcBef>
              <a:spcAft>
                <a:spcPct val="0"/>
              </a:spcAft>
              <a:buChar char="–"/>
              <a:defRPr sz="2000">
                <a:solidFill>
                  <a:srgbClr val="0D4376"/>
                </a:solidFill>
                <a:latin typeface="+mn-lt"/>
                <a:ea typeface="+mn-ea"/>
              </a:defRPr>
            </a:lvl4pPr>
            <a:lvl5pPr marL="2057400" indent="-228600" algn="l" rtl="0" eaLnBrk="0" fontAlgn="base" hangingPunct="0">
              <a:spcBef>
                <a:spcPct val="20000"/>
              </a:spcBef>
              <a:spcAft>
                <a:spcPct val="0"/>
              </a:spcAft>
              <a:buChar char="»"/>
              <a:defRPr sz="2000">
                <a:solidFill>
                  <a:srgbClr val="0D4376"/>
                </a:solidFill>
                <a:latin typeface="+mn-lt"/>
                <a:ea typeface="+mn-ea"/>
              </a:defRPr>
            </a:lvl5pPr>
            <a:lvl6pPr marL="2514600" indent="-228600" algn="l" rtl="0" fontAlgn="base">
              <a:spcBef>
                <a:spcPct val="20000"/>
              </a:spcBef>
              <a:spcAft>
                <a:spcPct val="0"/>
              </a:spcAft>
              <a:buChar char="»"/>
              <a:defRPr sz="2000">
                <a:solidFill>
                  <a:srgbClr val="0D4376"/>
                </a:solidFill>
                <a:latin typeface="+mn-lt"/>
                <a:ea typeface="+mn-ea"/>
              </a:defRPr>
            </a:lvl6pPr>
            <a:lvl7pPr marL="2971800" indent="-228600" algn="l" rtl="0" fontAlgn="base">
              <a:spcBef>
                <a:spcPct val="20000"/>
              </a:spcBef>
              <a:spcAft>
                <a:spcPct val="0"/>
              </a:spcAft>
              <a:buChar char="»"/>
              <a:defRPr sz="2000">
                <a:solidFill>
                  <a:srgbClr val="0D4376"/>
                </a:solidFill>
                <a:latin typeface="+mn-lt"/>
                <a:ea typeface="+mn-ea"/>
              </a:defRPr>
            </a:lvl7pPr>
            <a:lvl8pPr marL="3429000" indent="-228600" algn="l" rtl="0" fontAlgn="base">
              <a:spcBef>
                <a:spcPct val="20000"/>
              </a:spcBef>
              <a:spcAft>
                <a:spcPct val="0"/>
              </a:spcAft>
              <a:buChar char="»"/>
              <a:defRPr sz="2000">
                <a:solidFill>
                  <a:srgbClr val="0D4376"/>
                </a:solidFill>
                <a:latin typeface="+mn-lt"/>
                <a:ea typeface="+mn-ea"/>
              </a:defRPr>
            </a:lvl8pPr>
            <a:lvl9pPr marL="3886200" indent="-228600" algn="l" rtl="0" fontAlgn="base">
              <a:spcBef>
                <a:spcPct val="20000"/>
              </a:spcBef>
              <a:spcAft>
                <a:spcPct val="0"/>
              </a:spcAft>
              <a:buChar char="»"/>
              <a:defRPr sz="2000">
                <a:solidFill>
                  <a:srgbClr val="0D4376"/>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SPD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Section Chief</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D4376"/>
                </a:solidFill>
                <a:effectLst/>
                <a:uLnTx/>
                <a:uFillTx/>
                <a:latin typeface="Arial"/>
                <a:ea typeface="ヒラギノ角ゴ Pro W3"/>
                <a:cs typeface="+mn-cs"/>
              </a:rPr>
              <a:t>Amanda Byrd</a:t>
            </a:r>
            <a:endPar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endParaRPr>
          </a:p>
          <a:p>
            <a:pPr lvl="0" eaLnBrk="1" hangingPunct="1">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Phone: </a:t>
            </a:r>
            <a:r>
              <a:rPr lang="en-US" altLang="en-US" sz="1800" kern="0" dirty="0"/>
              <a:t>984-236-2597</a:t>
            </a:r>
            <a:endPar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D4376"/>
                </a:solidFill>
                <a:effectLst/>
                <a:uLnTx/>
                <a:uFillTx/>
                <a:latin typeface="Arial"/>
                <a:ea typeface="ヒラギノ角ゴ Pro W3"/>
                <a:cs typeface="+mn-cs"/>
              </a:rPr>
              <a:t>Email: amanda.byrd@dpi.nc.gov</a:t>
            </a:r>
            <a:endParaRPr kumimoji="0" lang="en-US" altLang="en-US" sz="1600" b="0" i="0" u="none" strike="noStrike" kern="0" cap="none" spc="0" normalizeH="0" baseline="0" noProof="0" dirty="0">
              <a:ln>
                <a:noFill/>
              </a:ln>
              <a:solidFill>
                <a:srgbClr val="0D4376"/>
              </a:solidFill>
              <a:effectLst/>
              <a:uLnTx/>
              <a:uFillTx/>
              <a:latin typeface="Arial"/>
              <a:ea typeface="ヒラギノ角ゴ Pro W3"/>
              <a:cs typeface="+mn-cs"/>
            </a:endParaRPr>
          </a:p>
        </p:txBody>
      </p:sp>
      <p:sp>
        <p:nvSpPr>
          <p:cNvPr id="10" name="Subtitle 6">
            <a:extLst>
              <a:ext uri="{FF2B5EF4-FFF2-40B4-BE49-F238E27FC236}">
                <a16:creationId xmlns:a16="http://schemas.microsoft.com/office/drawing/2014/main" id="{BD986B41-A50A-4D03-AA87-29494ACD8139}"/>
              </a:ext>
            </a:extLst>
          </p:cNvPr>
          <p:cNvSpPr txBox="1">
            <a:spLocks/>
          </p:cNvSpPr>
          <p:nvPr/>
        </p:nvSpPr>
        <p:spPr bwMode="auto">
          <a:xfrm>
            <a:off x="219074" y="4828043"/>
            <a:ext cx="3705225" cy="1752600"/>
          </a:xfrm>
          <a:prstGeom prst="rect">
            <a:avLst/>
          </a:prstGeom>
          <a:solidFill>
            <a:srgbClr val="CDDD87"/>
          </a:solidFill>
          <a:ln w="9525">
            <a:solidFill>
              <a:schemeClr val="tx1"/>
            </a:solidFill>
            <a:miter lim="800000"/>
            <a:headEnd/>
            <a:tailEnd/>
          </a:ln>
        </p:spPr>
        <p:txBody>
          <a:bodyPr/>
          <a:lstStyle>
            <a:lvl1pPr marL="0" indent="0" algn="ctr" rtl="0" eaLnBrk="0" fontAlgn="base" hangingPunct="0">
              <a:spcBef>
                <a:spcPct val="20000"/>
              </a:spcBef>
              <a:spcAft>
                <a:spcPct val="0"/>
              </a:spcAft>
              <a:buFontTx/>
              <a:buNone/>
              <a:defRPr sz="2800">
                <a:solidFill>
                  <a:srgbClr val="0D4376"/>
                </a:solidFill>
                <a:latin typeface="+mn-lt"/>
                <a:ea typeface="+mn-ea"/>
                <a:cs typeface="+mn-cs"/>
              </a:defRPr>
            </a:lvl1pPr>
            <a:lvl2pPr marL="742950" indent="-285750" algn="l" rtl="0" eaLnBrk="0" fontAlgn="base" hangingPunct="0">
              <a:spcBef>
                <a:spcPct val="20000"/>
              </a:spcBef>
              <a:spcAft>
                <a:spcPct val="0"/>
              </a:spcAft>
              <a:buChar char="–"/>
              <a:defRPr sz="2800">
                <a:solidFill>
                  <a:srgbClr val="0D4376"/>
                </a:solidFill>
                <a:latin typeface="+mn-lt"/>
                <a:ea typeface="+mn-ea"/>
              </a:defRPr>
            </a:lvl2pPr>
            <a:lvl3pPr marL="1143000" indent="-228600" algn="l" rtl="0" eaLnBrk="0" fontAlgn="base" hangingPunct="0">
              <a:spcBef>
                <a:spcPct val="20000"/>
              </a:spcBef>
              <a:spcAft>
                <a:spcPct val="0"/>
              </a:spcAft>
              <a:buChar char="•"/>
              <a:defRPr sz="2400">
                <a:solidFill>
                  <a:srgbClr val="0D4376"/>
                </a:solidFill>
                <a:latin typeface="+mn-lt"/>
                <a:ea typeface="+mn-ea"/>
              </a:defRPr>
            </a:lvl3pPr>
            <a:lvl4pPr marL="1600200" indent="-228600" algn="l" rtl="0" eaLnBrk="0" fontAlgn="base" hangingPunct="0">
              <a:spcBef>
                <a:spcPct val="20000"/>
              </a:spcBef>
              <a:spcAft>
                <a:spcPct val="0"/>
              </a:spcAft>
              <a:buChar char="–"/>
              <a:defRPr sz="2000">
                <a:solidFill>
                  <a:srgbClr val="0D4376"/>
                </a:solidFill>
                <a:latin typeface="+mn-lt"/>
                <a:ea typeface="+mn-ea"/>
              </a:defRPr>
            </a:lvl4pPr>
            <a:lvl5pPr marL="2057400" indent="-228600" algn="l" rtl="0" eaLnBrk="0" fontAlgn="base" hangingPunct="0">
              <a:spcBef>
                <a:spcPct val="20000"/>
              </a:spcBef>
              <a:spcAft>
                <a:spcPct val="0"/>
              </a:spcAft>
              <a:buChar char="»"/>
              <a:defRPr sz="2000">
                <a:solidFill>
                  <a:srgbClr val="0D4376"/>
                </a:solidFill>
                <a:latin typeface="+mn-lt"/>
                <a:ea typeface="+mn-ea"/>
              </a:defRPr>
            </a:lvl5pPr>
            <a:lvl6pPr marL="2514600" indent="-228600" algn="l" rtl="0" fontAlgn="base">
              <a:spcBef>
                <a:spcPct val="20000"/>
              </a:spcBef>
              <a:spcAft>
                <a:spcPct val="0"/>
              </a:spcAft>
              <a:buChar char="»"/>
              <a:defRPr sz="2000">
                <a:solidFill>
                  <a:srgbClr val="0D4376"/>
                </a:solidFill>
                <a:latin typeface="+mn-lt"/>
                <a:ea typeface="+mn-ea"/>
              </a:defRPr>
            </a:lvl6pPr>
            <a:lvl7pPr marL="2971800" indent="-228600" algn="l" rtl="0" fontAlgn="base">
              <a:spcBef>
                <a:spcPct val="20000"/>
              </a:spcBef>
              <a:spcAft>
                <a:spcPct val="0"/>
              </a:spcAft>
              <a:buChar char="»"/>
              <a:defRPr sz="2000">
                <a:solidFill>
                  <a:srgbClr val="0D4376"/>
                </a:solidFill>
                <a:latin typeface="+mn-lt"/>
                <a:ea typeface="+mn-ea"/>
              </a:defRPr>
            </a:lvl7pPr>
            <a:lvl8pPr marL="3429000" indent="-228600" algn="l" rtl="0" fontAlgn="base">
              <a:spcBef>
                <a:spcPct val="20000"/>
              </a:spcBef>
              <a:spcAft>
                <a:spcPct val="0"/>
              </a:spcAft>
              <a:buChar char="»"/>
              <a:defRPr sz="2000">
                <a:solidFill>
                  <a:srgbClr val="0D4376"/>
                </a:solidFill>
                <a:latin typeface="+mn-lt"/>
                <a:ea typeface="+mn-ea"/>
              </a:defRPr>
            </a:lvl8pPr>
            <a:lvl9pPr marL="3886200" indent="-228600" algn="l" rtl="0" fontAlgn="base">
              <a:spcBef>
                <a:spcPct val="20000"/>
              </a:spcBef>
              <a:spcAft>
                <a:spcPct val="0"/>
              </a:spcAft>
              <a:buChar char="»"/>
              <a:defRPr sz="2000">
                <a:solidFill>
                  <a:srgbClr val="0D4376"/>
                </a:solidFill>
                <a:latin typeface="+mn-lt"/>
                <a:ea typeface="+mn-ea"/>
              </a:defRPr>
            </a:lvl9pPr>
          </a:lstStyle>
          <a:p>
            <a:pPr lvl="0" eaLnBrk="1" hangingPunct="1">
              <a:defRPr/>
            </a:pPr>
            <a:r>
              <a:rPr lang="en-US" altLang="en-US" sz="1800" kern="0" dirty="0"/>
              <a:t>IDEA Consultant</a:t>
            </a:r>
          </a:p>
          <a:p>
            <a:pPr lvl="0" eaLnBrk="1" hangingPunct="1">
              <a:defRPr/>
            </a:pPr>
            <a:r>
              <a:rPr lang="en-US" altLang="en-US" sz="1800" i="1" kern="0" dirty="0"/>
              <a:t>Districts 3 and 4 </a:t>
            </a:r>
          </a:p>
          <a:p>
            <a:pPr lvl="0" eaLnBrk="1" hangingPunct="1">
              <a:defRPr/>
            </a:pPr>
            <a:r>
              <a:rPr lang="en-US" altLang="en-US" sz="1800" b="1" kern="0" dirty="0"/>
              <a:t>Lori Peterson</a:t>
            </a:r>
            <a:endParaRPr lang="en-US" altLang="en-US" sz="1800" kern="0" dirty="0"/>
          </a:p>
          <a:p>
            <a:pPr lvl="0" eaLnBrk="1" hangingPunct="1">
              <a:defRPr/>
            </a:pPr>
            <a:r>
              <a:rPr lang="en-US" altLang="en-US" sz="1800" kern="0" dirty="0"/>
              <a:t>Phone: 984-236-2596 </a:t>
            </a:r>
          </a:p>
          <a:p>
            <a:pPr lvl="0" eaLnBrk="1" hangingPunct="1">
              <a:defRPr/>
            </a:pPr>
            <a:r>
              <a:rPr lang="en-US" altLang="en-US" sz="1800" kern="0" dirty="0"/>
              <a:t>Email: lori.peterson@dpi.nc.gov</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8A6C7A5-9B1D-418D-AB50-CD5A99FCCB55}"/>
              </a:ext>
            </a:extLst>
          </p:cNvPr>
          <p:cNvSpPr>
            <a:spLocks noGrp="1"/>
          </p:cNvSpPr>
          <p:nvPr>
            <p:ph type="title"/>
          </p:nvPr>
        </p:nvSpPr>
        <p:spPr>
          <a:xfrm>
            <a:off x="436605" y="304800"/>
            <a:ext cx="11343503" cy="990600"/>
          </a:xfrm>
          <a:ln w="57150">
            <a:solidFill>
              <a:srgbClr val="A2BC36"/>
            </a:solidFill>
            <a:miter lim="800000"/>
            <a:headEnd/>
            <a:tailEnd/>
          </a:ln>
        </p:spPr>
        <p:txBody>
          <a:bodyPr/>
          <a:lstStyle/>
          <a:p>
            <a:pPr algn="ctr"/>
            <a:r>
              <a:rPr lang="en-US" altLang="en-US" dirty="0">
                <a:solidFill>
                  <a:srgbClr val="6185AB"/>
                </a:solidFill>
              </a:rPr>
              <a:t>Developmental Day Funds  </a:t>
            </a:r>
            <a:br>
              <a:rPr lang="en-US" altLang="en-US" dirty="0">
                <a:solidFill>
                  <a:srgbClr val="6185AB"/>
                </a:solidFill>
              </a:rPr>
            </a:br>
            <a:r>
              <a:rPr lang="en-US" altLang="en-US" sz="2800" dirty="0"/>
              <a:t>PRC 063</a:t>
            </a:r>
            <a:endParaRPr lang="en-US" altLang="en-US" dirty="0"/>
          </a:p>
        </p:txBody>
      </p:sp>
      <p:sp>
        <p:nvSpPr>
          <p:cNvPr id="26627" name="Content Placeholder 2">
            <a:extLst>
              <a:ext uri="{FF2B5EF4-FFF2-40B4-BE49-F238E27FC236}">
                <a16:creationId xmlns:a16="http://schemas.microsoft.com/office/drawing/2014/main" id="{98B731A4-D8A2-4D67-A544-16EB8C84DCCC}"/>
              </a:ext>
            </a:extLst>
          </p:cNvPr>
          <p:cNvSpPr>
            <a:spLocks noGrp="1" noChangeArrowheads="1"/>
          </p:cNvSpPr>
          <p:nvPr>
            <p:ph sz="half" idx="1"/>
          </p:nvPr>
        </p:nvSpPr>
        <p:spPr>
          <a:xfrm>
            <a:off x="436605" y="1524000"/>
            <a:ext cx="5583195" cy="4495800"/>
          </a:xfrm>
        </p:spPr>
        <p:txBody>
          <a:bodyPr/>
          <a:lstStyle/>
          <a:p>
            <a:r>
              <a:rPr lang="en-US" altLang="en-US" sz="2800" b="1" dirty="0"/>
              <a:t>For children placed in an approved Developmental Day Center approved by NCDHHS/DCDEE.</a:t>
            </a:r>
          </a:p>
        </p:txBody>
      </p:sp>
      <p:sp>
        <p:nvSpPr>
          <p:cNvPr id="26628" name="Content Placeholder 1">
            <a:extLst>
              <a:ext uri="{FF2B5EF4-FFF2-40B4-BE49-F238E27FC236}">
                <a16:creationId xmlns:a16="http://schemas.microsoft.com/office/drawing/2014/main" id="{A495233E-AAED-4A4B-840B-AC581F360665}"/>
              </a:ext>
            </a:extLst>
          </p:cNvPr>
          <p:cNvSpPr>
            <a:spLocks noGrp="1" noChangeArrowheads="1"/>
          </p:cNvSpPr>
          <p:nvPr>
            <p:ph sz="half" idx="2"/>
          </p:nvPr>
        </p:nvSpPr>
        <p:spPr>
          <a:xfrm>
            <a:off x="6172200" y="1524000"/>
            <a:ext cx="5607908" cy="4495800"/>
          </a:xfrm>
          <a:solidFill>
            <a:srgbClr val="6185AB"/>
          </a:solidFill>
        </p:spPr>
        <p:txBody>
          <a:bodyPr/>
          <a:lstStyle/>
          <a:p>
            <a:pPr marL="514350" lvl="1" indent="-342900">
              <a:buFont typeface="Arial" panose="020B0604020202020204" pitchFamily="34" charset="0"/>
              <a:buChar char="•"/>
            </a:pPr>
            <a:r>
              <a:rPr lang="en-US" altLang="en-US" sz="2200" b="1" dirty="0">
                <a:solidFill>
                  <a:schemeClr val="bg1"/>
                </a:solidFill>
              </a:rPr>
              <a:t>Accessed via an application</a:t>
            </a:r>
          </a:p>
          <a:p>
            <a:pPr marL="514350" lvl="1" indent="-342900">
              <a:buFont typeface="Arial" panose="020B0604020202020204" pitchFamily="34" charset="0"/>
              <a:buChar char="•"/>
            </a:pPr>
            <a:r>
              <a:rPr lang="en-US" altLang="en-US" sz="2200" b="1" dirty="0">
                <a:solidFill>
                  <a:schemeClr val="bg1"/>
                </a:solidFill>
              </a:rPr>
              <a:t>Funds are child specific; cannot be used for other children.</a:t>
            </a:r>
          </a:p>
          <a:p>
            <a:pPr marL="171450" lvl="1" indent="0">
              <a:buNone/>
            </a:pPr>
            <a:endParaRPr lang="en-US" altLang="en-US" sz="2200" b="1" dirty="0">
              <a:solidFill>
                <a:schemeClr val="bg1"/>
              </a:solidFill>
            </a:endParaRPr>
          </a:p>
          <a:p>
            <a:pPr marL="514350" lvl="1" indent="-342900">
              <a:buFont typeface="Wingdings" panose="05000000000000000000" pitchFamily="2" charset="2"/>
              <a:buChar char="§"/>
            </a:pPr>
            <a:r>
              <a:rPr lang="en-US" altLang="en-US" sz="2000" b="1" dirty="0">
                <a:solidFill>
                  <a:schemeClr val="bg1"/>
                </a:solidFill>
              </a:rPr>
              <a:t>Funds are used to contract with community based DDCs and to support LEA based DDC’s</a:t>
            </a:r>
          </a:p>
        </p:txBody>
      </p:sp>
    </p:spTree>
    <p:extLst>
      <p:ext uri="{BB962C8B-B14F-4D97-AF65-F5344CB8AC3E}">
        <p14:creationId xmlns:p14="http://schemas.microsoft.com/office/powerpoint/2010/main" val="28112663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8A6C7A5-9B1D-418D-AB50-CD5A99FCCB55}"/>
              </a:ext>
            </a:extLst>
          </p:cNvPr>
          <p:cNvSpPr>
            <a:spLocks noGrp="1"/>
          </p:cNvSpPr>
          <p:nvPr>
            <p:ph type="title"/>
          </p:nvPr>
        </p:nvSpPr>
        <p:spPr>
          <a:xfrm>
            <a:off x="420129" y="304800"/>
            <a:ext cx="11318789" cy="990600"/>
          </a:xfrm>
          <a:ln w="57150">
            <a:solidFill>
              <a:srgbClr val="A2BC36"/>
            </a:solidFill>
            <a:miter lim="800000"/>
            <a:headEnd/>
            <a:tailEnd/>
          </a:ln>
        </p:spPr>
        <p:txBody>
          <a:bodyPr/>
          <a:lstStyle/>
          <a:p>
            <a:pPr algn="ctr"/>
            <a:r>
              <a:rPr lang="en-US" altLang="en-US" dirty="0">
                <a:solidFill>
                  <a:srgbClr val="6185AB"/>
                </a:solidFill>
              </a:rPr>
              <a:t>Group/Foster Home Funds</a:t>
            </a:r>
            <a:br>
              <a:rPr lang="en-US" altLang="en-US" dirty="0">
                <a:solidFill>
                  <a:srgbClr val="6185AB"/>
                </a:solidFill>
              </a:rPr>
            </a:br>
            <a:r>
              <a:rPr lang="en-US" altLang="en-US" sz="2800" dirty="0"/>
              <a:t>PRC 032/036 and PRC 060</a:t>
            </a:r>
            <a:endParaRPr lang="en-US" altLang="en-US" dirty="0"/>
          </a:p>
        </p:txBody>
      </p:sp>
      <p:sp>
        <p:nvSpPr>
          <p:cNvPr id="26627" name="Content Placeholder 2">
            <a:extLst>
              <a:ext uri="{FF2B5EF4-FFF2-40B4-BE49-F238E27FC236}">
                <a16:creationId xmlns:a16="http://schemas.microsoft.com/office/drawing/2014/main" id="{98B731A4-D8A2-4D67-A544-16EB8C84DCCC}"/>
              </a:ext>
            </a:extLst>
          </p:cNvPr>
          <p:cNvSpPr>
            <a:spLocks noGrp="1" noChangeArrowheads="1"/>
          </p:cNvSpPr>
          <p:nvPr>
            <p:ph sz="half" idx="1"/>
          </p:nvPr>
        </p:nvSpPr>
        <p:spPr>
          <a:xfrm>
            <a:off x="420129" y="1524000"/>
            <a:ext cx="5599671" cy="4572000"/>
          </a:xfrm>
        </p:spPr>
        <p:txBody>
          <a:bodyPr/>
          <a:lstStyle/>
          <a:p>
            <a:r>
              <a:rPr lang="en-US" altLang="en-US" sz="2100" b="1" dirty="0"/>
              <a:t>Funds are available to LEAs for students with disabilities placed in group or foster homes or similar facility for residential services that were not counted on the LEAs December 1 or April 1 child count. </a:t>
            </a:r>
          </a:p>
          <a:p>
            <a:pPr marL="0" indent="0">
              <a:buNone/>
            </a:pPr>
            <a:endParaRPr lang="en-US" altLang="en-US" sz="2100" b="1" dirty="0"/>
          </a:p>
          <a:p>
            <a:r>
              <a:rPr lang="en-US" altLang="en-US" sz="2100" b="1" dirty="0"/>
              <a:t>The LEA where the group home is located is responsible for the special education and related services for the students that reside in the group home.</a:t>
            </a:r>
          </a:p>
          <a:p>
            <a:endParaRPr lang="en-US" altLang="en-US" sz="2100" dirty="0"/>
          </a:p>
        </p:txBody>
      </p:sp>
      <p:sp>
        <p:nvSpPr>
          <p:cNvPr id="26628" name="Content Placeholder 1">
            <a:extLst>
              <a:ext uri="{FF2B5EF4-FFF2-40B4-BE49-F238E27FC236}">
                <a16:creationId xmlns:a16="http://schemas.microsoft.com/office/drawing/2014/main" id="{A495233E-AAED-4A4B-840B-AC581F360665}"/>
              </a:ext>
            </a:extLst>
          </p:cNvPr>
          <p:cNvSpPr>
            <a:spLocks noGrp="1" noChangeArrowheads="1"/>
          </p:cNvSpPr>
          <p:nvPr>
            <p:ph sz="half" idx="2"/>
          </p:nvPr>
        </p:nvSpPr>
        <p:spPr>
          <a:xfrm>
            <a:off x="6172200" y="1524000"/>
            <a:ext cx="5566718" cy="4495800"/>
          </a:xfrm>
          <a:solidFill>
            <a:srgbClr val="6185AB"/>
          </a:solidFill>
        </p:spPr>
        <p:txBody>
          <a:bodyPr/>
          <a:lstStyle/>
          <a:p>
            <a:pPr marL="514350" lvl="1" indent="-342900">
              <a:buFont typeface="Arial" panose="020B0604020202020204" pitchFamily="34" charset="0"/>
              <a:buChar char="•"/>
            </a:pPr>
            <a:r>
              <a:rPr lang="en-US" altLang="en-US" sz="2200" dirty="0">
                <a:solidFill>
                  <a:schemeClr val="bg1"/>
                </a:solidFill>
              </a:rPr>
              <a:t>Accessed via an application. </a:t>
            </a:r>
          </a:p>
          <a:p>
            <a:pPr marL="514350" lvl="1" indent="-342900">
              <a:buFont typeface="Arial" panose="020B0604020202020204" pitchFamily="34" charset="0"/>
              <a:buChar char="•"/>
            </a:pPr>
            <a:r>
              <a:rPr lang="en-US" altLang="en-US" sz="2200" dirty="0">
                <a:solidFill>
                  <a:schemeClr val="bg1"/>
                </a:solidFill>
              </a:rPr>
              <a:t>Funds may be used for other children after the child generating the funds have been served.</a:t>
            </a:r>
          </a:p>
          <a:p>
            <a:pPr marL="514350" lvl="1" indent="-342900">
              <a:buFont typeface="Arial" panose="020B0604020202020204" pitchFamily="34" charset="0"/>
              <a:buChar char="•"/>
            </a:pPr>
            <a:r>
              <a:rPr lang="en-US" altLang="en-US" sz="2200" dirty="0">
                <a:solidFill>
                  <a:schemeClr val="bg1"/>
                </a:solidFill>
              </a:rPr>
              <a:t>Application required within 60-days</a:t>
            </a:r>
          </a:p>
          <a:p>
            <a:pPr marL="514350" lvl="1" indent="-342900">
              <a:buFont typeface="Arial" panose="020B0604020202020204" pitchFamily="34" charset="0"/>
              <a:buChar char="•"/>
            </a:pPr>
            <a:endParaRPr lang="en-US" altLang="en-US" sz="2200" dirty="0">
              <a:solidFill>
                <a:schemeClr val="bg1"/>
              </a:solidFill>
            </a:endParaRPr>
          </a:p>
        </p:txBody>
      </p:sp>
    </p:spTree>
    <p:extLst>
      <p:ext uri="{BB962C8B-B14F-4D97-AF65-F5344CB8AC3E}">
        <p14:creationId xmlns:p14="http://schemas.microsoft.com/office/powerpoint/2010/main" val="208261452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8A6C7A5-9B1D-418D-AB50-CD5A99FCCB55}"/>
              </a:ext>
            </a:extLst>
          </p:cNvPr>
          <p:cNvSpPr>
            <a:spLocks noGrp="1"/>
          </p:cNvSpPr>
          <p:nvPr>
            <p:ph type="title"/>
          </p:nvPr>
        </p:nvSpPr>
        <p:spPr>
          <a:xfrm>
            <a:off x="395416" y="304800"/>
            <a:ext cx="11277600" cy="990600"/>
          </a:xfrm>
          <a:ln w="57150">
            <a:solidFill>
              <a:srgbClr val="A2BC36"/>
            </a:solidFill>
            <a:miter lim="800000"/>
            <a:headEnd/>
            <a:tailEnd/>
          </a:ln>
        </p:spPr>
        <p:txBody>
          <a:bodyPr/>
          <a:lstStyle/>
          <a:p>
            <a:pPr algn="ctr"/>
            <a:r>
              <a:rPr lang="en-US" altLang="en-US">
                <a:solidFill>
                  <a:srgbClr val="6185AB"/>
                </a:solidFill>
              </a:rPr>
              <a:t>Special State Reserve Funds  </a:t>
            </a:r>
            <a:br>
              <a:rPr lang="en-US" altLang="en-US">
                <a:solidFill>
                  <a:srgbClr val="6185AB"/>
                </a:solidFill>
              </a:rPr>
            </a:br>
            <a:r>
              <a:rPr lang="en-US" altLang="en-US" sz="2800"/>
              <a:t>PRC 063/036</a:t>
            </a:r>
            <a:endParaRPr lang="en-US" altLang="en-US"/>
          </a:p>
        </p:txBody>
      </p:sp>
      <p:sp>
        <p:nvSpPr>
          <p:cNvPr id="26627" name="Content Placeholder 2">
            <a:extLst>
              <a:ext uri="{FF2B5EF4-FFF2-40B4-BE49-F238E27FC236}">
                <a16:creationId xmlns:a16="http://schemas.microsoft.com/office/drawing/2014/main" id="{98B731A4-D8A2-4D67-A544-16EB8C84DCCC}"/>
              </a:ext>
            </a:extLst>
          </p:cNvPr>
          <p:cNvSpPr>
            <a:spLocks noGrp="1" noChangeArrowheads="1"/>
          </p:cNvSpPr>
          <p:nvPr>
            <p:ph sz="half" idx="1"/>
          </p:nvPr>
        </p:nvSpPr>
        <p:spPr>
          <a:xfrm>
            <a:off x="395416" y="1524000"/>
            <a:ext cx="5624384" cy="4572000"/>
          </a:xfrm>
        </p:spPr>
        <p:txBody>
          <a:bodyPr/>
          <a:lstStyle/>
          <a:p>
            <a:r>
              <a:rPr lang="en-US" altLang="en-US" sz="2100" b="1" dirty="0"/>
              <a:t>For newly enrolled children with disabilities who have high cost needs.</a:t>
            </a:r>
          </a:p>
          <a:p>
            <a:pPr marL="0" indent="0">
              <a:buNone/>
            </a:pPr>
            <a:endParaRPr lang="en-US" altLang="en-US" sz="2100" b="1" dirty="0"/>
          </a:p>
          <a:p>
            <a:r>
              <a:rPr lang="en-US" altLang="en-US" sz="2100" b="1" dirty="0"/>
              <a:t>Special circumstances may permit a submission for a change in condition.</a:t>
            </a:r>
          </a:p>
          <a:p>
            <a:pPr marL="0" indent="0">
              <a:buNone/>
            </a:pPr>
            <a:endParaRPr lang="en-US" altLang="en-US" sz="2100" b="1" dirty="0"/>
          </a:p>
          <a:p>
            <a:r>
              <a:rPr lang="en-US" altLang="en-US" sz="2100" b="1" dirty="0"/>
              <a:t>Intended to assist Local Education Agency(LEA) with emergency, unforeseen situations that are accompanied by an unexpected fiscal burden.</a:t>
            </a:r>
          </a:p>
        </p:txBody>
      </p:sp>
      <p:sp>
        <p:nvSpPr>
          <p:cNvPr id="26628" name="Content Placeholder 1">
            <a:extLst>
              <a:ext uri="{FF2B5EF4-FFF2-40B4-BE49-F238E27FC236}">
                <a16:creationId xmlns:a16="http://schemas.microsoft.com/office/drawing/2014/main" id="{A495233E-AAED-4A4B-840B-AC581F360665}"/>
              </a:ext>
            </a:extLst>
          </p:cNvPr>
          <p:cNvSpPr>
            <a:spLocks noGrp="1" noChangeArrowheads="1"/>
          </p:cNvSpPr>
          <p:nvPr>
            <p:ph sz="half" idx="2"/>
          </p:nvPr>
        </p:nvSpPr>
        <p:spPr>
          <a:xfrm>
            <a:off x="6172199" y="1524000"/>
            <a:ext cx="5500817" cy="4495800"/>
          </a:xfrm>
          <a:solidFill>
            <a:srgbClr val="6185AB"/>
          </a:solidFill>
        </p:spPr>
        <p:txBody>
          <a:bodyPr/>
          <a:lstStyle/>
          <a:p>
            <a:pPr marL="514350" lvl="1" indent="-342900">
              <a:buFont typeface="Arial" panose="020B0604020202020204" pitchFamily="34" charset="0"/>
              <a:buChar char="•"/>
            </a:pPr>
            <a:r>
              <a:rPr lang="en-US" altLang="en-US" sz="2200" b="1" dirty="0">
                <a:solidFill>
                  <a:schemeClr val="bg1"/>
                </a:solidFill>
              </a:rPr>
              <a:t>Accessed via an application. </a:t>
            </a:r>
          </a:p>
          <a:p>
            <a:pPr marL="514350" lvl="1" indent="-342900">
              <a:buFont typeface="Arial" panose="020B0604020202020204" pitchFamily="34" charset="0"/>
              <a:buChar char="•"/>
            </a:pPr>
            <a:r>
              <a:rPr lang="en-US" altLang="en-US" sz="2200" b="1" dirty="0">
                <a:solidFill>
                  <a:schemeClr val="bg1"/>
                </a:solidFill>
              </a:rPr>
              <a:t>Funds are child specific; cannot be used for other children.</a:t>
            </a:r>
          </a:p>
          <a:p>
            <a:pPr marL="514350" lvl="1" indent="-342900">
              <a:buFont typeface="Arial" panose="020B0604020202020204" pitchFamily="34" charset="0"/>
              <a:buChar char="•"/>
            </a:pPr>
            <a:r>
              <a:rPr lang="en-US" altLang="en-US" sz="2200" b="1" dirty="0">
                <a:solidFill>
                  <a:schemeClr val="bg1"/>
                </a:solidFill>
              </a:rPr>
              <a:t>Application required within 60-days</a:t>
            </a:r>
          </a:p>
          <a:p>
            <a:pPr marL="171450" lvl="1" indent="0">
              <a:buNone/>
            </a:pPr>
            <a:endParaRPr lang="en-US" altLang="en-US" sz="2200" b="1" dirty="0">
              <a:solidFill>
                <a:schemeClr val="bg1"/>
              </a:solidFill>
            </a:endParaRPr>
          </a:p>
          <a:p>
            <a:pPr marL="171450" lvl="1" indent="0">
              <a:buNone/>
            </a:pPr>
            <a:r>
              <a:rPr lang="en-US" altLang="en-US" sz="2000" b="1" dirty="0">
                <a:solidFill>
                  <a:schemeClr val="bg1"/>
                </a:solidFill>
              </a:rPr>
              <a:t>Example:  </a:t>
            </a:r>
          </a:p>
          <a:p>
            <a:pPr marL="457200" lvl="2" indent="0">
              <a:buNone/>
            </a:pPr>
            <a:r>
              <a:rPr lang="en-US" altLang="en-US" sz="1800" b="1" dirty="0">
                <a:solidFill>
                  <a:schemeClr val="bg1"/>
                </a:solidFill>
              </a:rPr>
              <a:t>A child with disabilities moves from another district and enrolls in school after budgets are set and funds are committed. The child has needs that are atypical and very expensive to provide. </a:t>
            </a:r>
          </a:p>
        </p:txBody>
      </p:sp>
    </p:spTree>
    <p:extLst>
      <p:ext uri="{BB962C8B-B14F-4D97-AF65-F5344CB8AC3E}">
        <p14:creationId xmlns:p14="http://schemas.microsoft.com/office/powerpoint/2010/main" val="340428188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8A6C7A5-9B1D-418D-AB50-CD5A99FCCB55}"/>
              </a:ext>
            </a:extLst>
          </p:cNvPr>
          <p:cNvSpPr>
            <a:spLocks noGrp="1"/>
          </p:cNvSpPr>
          <p:nvPr>
            <p:ph type="title"/>
          </p:nvPr>
        </p:nvSpPr>
        <p:spPr>
          <a:xfrm>
            <a:off x="378941" y="304800"/>
            <a:ext cx="11294075" cy="990600"/>
          </a:xfrm>
          <a:ln w="57150">
            <a:solidFill>
              <a:srgbClr val="A2BC36"/>
            </a:solidFill>
            <a:miter lim="800000"/>
            <a:headEnd/>
            <a:tailEnd/>
          </a:ln>
        </p:spPr>
        <p:txBody>
          <a:bodyPr/>
          <a:lstStyle/>
          <a:p>
            <a:pPr algn="ctr"/>
            <a:r>
              <a:rPr lang="en-US" altLang="en-US" dirty="0">
                <a:solidFill>
                  <a:srgbClr val="6185AB"/>
                </a:solidFill>
              </a:rPr>
              <a:t>Community Residential Center</a:t>
            </a:r>
            <a:br>
              <a:rPr lang="en-US" altLang="en-US" dirty="0">
                <a:solidFill>
                  <a:srgbClr val="6185AB"/>
                </a:solidFill>
              </a:rPr>
            </a:br>
            <a:r>
              <a:rPr lang="en-US" altLang="en-US" sz="2800" dirty="0"/>
              <a:t>PRC 063</a:t>
            </a:r>
            <a:endParaRPr lang="en-US" altLang="en-US" dirty="0"/>
          </a:p>
        </p:txBody>
      </p:sp>
      <p:sp>
        <p:nvSpPr>
          <p:cNvPr id="26627" name="Content Placeholder 2">
            <a:extLst>
              <a:ext uri="{FF2B5EF4-FFF2-40B4-BE49-F238E27FC236}">
                <a16:creationId xmlns:a16="http://schemas.microsoft.com/office/drawing/2014/main" id="{98B731A4-D8A2-4D67-A544-16EB8C84DCCC}"/>
              </a:ext>
            </a:extLst>
          </p:cNvPr>
          <p:cNvSpPr>
            <a:spLocks noGrp="1" noChangeArrowheads="1"/>
          </p:cNvSpPr>
          <p:nvPr>
            <p:ph sz="half" idx="1"/>
          </p:nvPr>
        </p:nvSpPr>
        <p:spPr>
          <a:xfrm>
            <a:off x="378941" y="1524000"/>
            <a:ext cx="5640859" cy="4572000"/>
          </a:xfrm>
        </p:spPr>
        <p:txBody>
          <a:bodyPr/>
          <a:lstStyle/>
          <a:p>
            <a:r>
              <a:rPr lang="en-US" altLang="en-US" sz="2800" b="1" dirty="0"/>
              <a:t>For children placed in an approved Community Residential Center placed through the Local Management Entity or Managed Care Organization.</a:t>
            </a:r>
          </a:p>
        </p:txBody>
      </p:sp>
      <p:sp>
        <p:nvSpPr>
          <p:cNvPr id="26628" name="Content Placeholder 1">
            <a:extLst>
              <a:ext uri="{FF2B5EF4-FFF2-40B4-BE49-F238E27FC236}">
                <a16:creationId xmlns:a16="http://schemas.microsoft.com/office/drawing/2014/main" id="{A495233E-AAED-4A4B-840B-AC581F360665}"/>
              </a:ext>
            </a:extLst>
          </p:cNvPr>
          <p:cNvSpPr>
            <a:spLocks noGrp="1" noChangeArrowheads="1"/>
          </p:cNvSpPr>
          <p:nvPr>
            <p:ph sz="half" idx="2"/>
          </p:nvPr>
        </p:nvSpPr>
        <p:spPr>
          <a:xfrm>
            <a:off x="6172200" y="1524000"/>
            <a:ext cx="5500816" cy="4495800"/>
          </a:xfrm>
          <a:solidFill>
            <a:srgbClr val="6185AB"/>
          </a:solidFill>
        </p:spPr>
        <p:txBody>
          <a:bodyPr/>
          <a:lstStyle/>
          <a:p>
            <a:pPr marL="514350" lvl="1" indent="-342900">
              <a:buFont typeface="Arial" panose="020B0604020202020204" pitchFamily="34" charset="0"/>
              <a:buChar char="•"/>
            </a:pPr>
            <a:r>
              <a:rPr lang="en-US" altLang="en-US" sz="2200" dirty="0">
                <a:solidFill>
                  <a:schemeClr val="bg1"/>
                </a:solidFill>
              </a:rPr>
              <a:t>Accessed via an application. </a:t>
            </a:r>
          </a:p>
          <a:p>
            <a:pPr marL="514350" lvl="1" indent="-342900">
              <a:buFont typeface="Arial" panose="020B0604020202020204" pitchFamily="34" charset="0"/>
              <a:buChar char="•"/>
            </a:pPr>
            <a:r>
              <a:rPr lang="en-US" altLang="en-US" sz="2200" dirty="0">
                <a:solidFill>
                  <a:schemeClr val="bg1"/>
                </a:solidFill>
              </a:rPr>
              <a:t>Funds are child specific; cannot be used for other children</a:t>
            </a:r>
          </a:p>
          <a:p>
            <a:pPr marL="514350" lvl="1" indent="-342900">
              <a:buFont typeface="Arial" panose="020B0604020202020204" pitchFamily="34" charset="0"/>
              <a:buChar char="•"/>
            </a:pPr>
            <a:r>
              <a:rPr lang="en-US" altLang="en-US" sz="2200" dirty="0">
                <a:solidFill>
                  <a:schemeClr val="bg1"/>
                </a:solidFill>
              </a:rPr>
              <a:t>Application required within 60-days</a:t>
            </a:r>
          </a:p>
          <a:p>
            <a:pPr marL="171450" lvl="1" indent="0">
              <a:buNone/>
            </a:pPr>
            <a:endParaRPr lang="en-US" altLang="en-US" sz="2200" dirty="0">
              <a:solidFill>
                <a:schemeClr val="bg1"/>
              </a:solidFill>
            </a:endParaRPr>
          </a:p>
          <a:p>
            <a:pPr marL="171450" lvl="1" indent="0">
              <a:buNone/>
            </a:pPr>
            <a:endParaRPr lang="en-US" altLang="en-US" sz="2200" dirty="0">
              <a:solidFill>
                <a:schemeClr val="bg1"/>
              </a:solidFill>
            </a:endParaRPr>
          </a:p>
          <a:p>
            <a:pPr marL="171450" lvl="1" indent="0">
              <a:buNone/>
            </a:pPr>
            <a:endParaRPr lang="en-US" altLang="en-US" sz="2200" dirty="0">
              <a:solidFill>
                <a:schemeClr val="bg1"/>
              </a:solidFill>
            </a:endParaRPr>
          </a:p>
          <a:p>
            <a:pPr marL="171450" lvl="1" indent="0" algn="ctr">
              <a:buNone/>
            </a:pPr>
            <a:r>
              <a:rPr lang="en-US" altLang="en-US" sz="2200" b="1" u="sng" dirty="0">
                <a:solidFill>
                  <a:schemeClr val="bg1"/>
                </a:solidFill>
              </a:rPr>
              <a:t>Applicable to Traditional LEAs Only</a:t>
            </a:r>
          </a:p>
          <a:p>
            <a:pPr marL="171450" lvl="1" indent="0">
              <a:buNone/>
            </a:pPr>
            <a:endParaRPr lang="en-US" altLang="en-US" sz="2200" dirty="0">
              <a:solidFill>
                <a:schemeClr val="bg1"/>
              </a:solidFill>
            </a:endParaRPr>
          </a:p>
        </p:txBody>
      </p:sp>
    </p:spTree>
    <p:extLst>
      <p:ext uri="{BB962C8B-B14F-4D97-AF65-F5344CB8AC3E}">
        <p14:creationId xmlns:p14="http://schemas.microsoft.com/office/powerpoint/2010/main" val="117391049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Google Shape;319;p41" descr="C:\Users\sabernethy\AppData\Local\Microsoft\Windows\Temporary Internet Files\Content.IE5\GX16JMNM\MP900341892[1].jpg">
            <a:extLst>
              <a:ext uri="{FF2B5EF4-FFF2-40B4-BE49-F238E27FC236}">
                <a16:creationId xmlns:a16="http://schemas.microsoft.com/office/drawing/2014/main" id="{89E40AA4-06BA-469E-9D9A-45C6C681E066}"/>
              </a:ext>
            </a:extLst>
          </p:cNvPr>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267200" y="2560638"/>
            <a:ext cx="3657600" cy="2609850"/>
          </a:xfrm>
        </p:spPr>
      </p:pic>
      <p:sp>
        <p:nvSpPr>
          <p:cNvPr id="5" name="Title 1">
            <a:extLst>
              <a:ext uri="{FF2B5EF4-FFF2-40B4-BE49-F238E27FC236}">
                <a16:creationId xmlns:a16="http://schemas.microsoft.com/office/drawing/2014/main" id="{D83586F8-0DE9-4766-92D0-C30F5F6B6E14}"/>
              </a:ext>
            </a:extLst>
          </p:cNvPr>
          <p:cNvSpPr txBox="1">
            <a:spLocks/>
          </p:cNvSpPr>
          <p:nvPr/>
        </p:nvSpPr>
        <p:spPr bwMode="auto">
          <a:xfrm>
            <a:off x="431659" y="509824"/>
            <a:ext cx="11328681" cy="1755704"/>
          </a:xfrm>
          <a:prstGeom prst="rect">
            <a:avLst/>
          </a:prstGeom>
          <a:noFill/>
          <a:ln w="57150">
            <a:solidFill>
              <a:srgbClr val="A2BC36"/>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kern="1200">
                <a:solidFill>
                  <a:srgbClr val="A2BC36"/>
                </a:solidFill>
                <a:latin typeface="+mj-lt"/>
                <a:ea typeface="+mj-ea"/>
                <a:cs typeface="+mj-cs"/>
              </a:defRPr>
            </a:lvl1pPr>
            <a:lvl2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rgbClr val="A2BC36"/>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rgbClr val="A2BC36"/>
                </a:solidFill>
                <a:latin typeface="Arial" panose="020B0604020202020204" pitchFamily="34" charset="0"/>
                <a:ea typeface="ヒラギノ角ゴ Pro W3" pitchFamily="1" charset="-128"/>
              </a:defRPr>
            </a:lvl9pPr>
          </a:lstStyle>
          <a:p>
            <a:pPr algn="ctr"/>
            <a:r>
              <a:rPr lang="en-US" altLang="en-US" sz="3400" dirty="0">
                <a:solidFill>
                  <a:srgbClr val="6185AB"/>
                </a:solidFill>
              </a:rPr>
              <a:t>Exceptional Children Federal IDEA </a:t>
            </a:r>
          </a:p>
          <a:p>
            <a:pPr algn="ctr"/>
            <a:r>
              <a:rPr lang="en-US" altLang="en-US" sz="3200" dirty="0">
                <a:solidFill>
                  <a:srgbClr val="6185AB"/>
                </a:solidFill>
              </a:rPr>
              <a:t>and</a:t>
            </a:r>
            <a:br>
              <a:rPr lang="en-US" altLang="en-US" dirty="0">
                <a:solidFill>
                  <a:srgbClr val="6185AB"/>
                </a:solidFill>
              </a:rPr>
            </a:br>
            <a:r>
              <a:rPr lang="en-US" altLang="en-US" sz="2800" dirty="0"/>
              <a:t>Special Project Funding</a:t>
            </a:r>
            <a:endParaRPr lang="en-US" altLang="en-US" dirty="0"/>
          </a:p>
        </p:txBody>
      </p:sp>
    </p:spTree>
    <p:extLst>
      <p:ext uri="{BB962C8B-B14F-4D97-AF65-F5344CB8AC3E}">
        <p14:creationId xmlns:p14="http://schemas.microsoft.com/office/powerpoint/2010/main" val="385502735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7B77DB9-67BA-4B5C-AED1-D21C35C460AE}"/>
              </a:ext>
            </a:extLst>
          </p:cNvPr>
          <p:cNvSpPr>
            <a:spLocks noGrp="1"/>
          </p:cNvSpPr>
          <p:nvPr>
            <p:ph type="title"/>
          </p:nvPr>
        </p:nvSpPr>
        <p:spPr>
          <a:xfrm>
            <a:off x="420130" y="304800"/>
            <a:ext cx="11277600" cy="990600"/>
          </a:xfrm>
          <a:ln w="57150">
            <a:solidFill>
              <a:srgbClr val="A2BC36"/>
            </a:solidFill>
            <a:miter lim="800000"/>
            <a:headEnd/>
            <a:tailEnd/>
          </a:ln>
        </p:spPr>
        <p:txBody>
          <a:bodyPr/>
          <a:lstStyle/>
          <a:p>
            <a:pPr algn="ctr"/>
            <a:r>
              <a:rPr lang="en-US" altLang="en-US" dirty="0">
                <a:solidFill>
                  <a:srgbClr val="6185AB"/>
                </a:solidFill>
              </a:rPr>
              <a:t>Federal IDEA Grant Funds </a:t>
            </a:r>
            <a:br>
              <a:rPr lang="en-US" altLang="en-US" dirty="0">
                <a:solidFill>
                  <a:srgbClr val="6185AB"/>
                </a:solidFill>
              </a:rPr>
            </a:br>
            <a:r>
              <a:rPr lang="en-US" altLang="en-US" sz="2800" dirty="0"/>
              <a:t>PRC 060</a:t>
            </a:r>
            <a:endParaRPr lang="en-US" altLang="en-US" dirty="0"/>
          </a:p>
        </p:txBody>
      </p:sp>
      <p:sp>
        <p:nvSpPr>
          <p:cNvPr id="30723" name="Content Placeholder 2">
            <a:extLst>
              <a:ext uri="{FF2B5EF4-FFF2-40B4-BE49-F238E27FC236}">
                <a16:creationId xmlns:a16="http://schemas.microsoft.com/office/drawing/2014/main" id="{73734AD2-1169-4B96-B7F9-369FADDE67F4}"/>
              </a:ext>
            </a:extLst>
          </p:cNvPr>
          <p:cNvSpPr>
            <a:spLocks noGrp="1" noChangeArrowheads="1"/>
          </p:cNvSpPr>
          <p:nvPr>
            <p:ph sz="half" idx="1"/>
          </p:nvPr>
        </p:nvSpPr>
        <p:spPr>
          <a:xfrm>
            <a:off x="420130" y="1447800"/>
            <a:ext cx="5599670" cy="4648200"/>
          </a:xfrm>
        </p:spPr>
        <p:txBody>
          <a:bodyPr/>
          <a:lstStyle/>
          <a:p>
            <a:pPr marL="0" indent="0">
              <a:buNone/>
            </a:pPr>
            <a:r>
              <a:rPr lang="en-US" altLang="en-US" sz="2400" b="1" dirty="0"/>
              <a:t>Funds are for all children with disabilities, ages 3 through 21, who meet specific eligibility requirements under Public Law 108.446</a:t>
            </a:r>
          </a:p>
          <a:p>
            <a:pPr marL="0" indent="0">
              <a:buNone/>
            </a:pPr>
            <a:endParaRPr lang="en-US" altLang="en-US" sz="2400" b="1" dirty="0"/>
          </a:p>
          <a:p>
            <a:r>
              <a:rPr lang="en-US" altLang="en-US" sz="2000" b="1" dirty="0"/>
              <a:t>IDEA Section 611</a:t>
            </a:r>
            <a:r>
              <a:rPr lang="en-US" altLang="en-US" sz="2000" b="1" i="1" dirty="0"/>
              <a:t>(3 through 21) </a:t>
            </a:r>
            <a:r>
              <a:rPr lang="en-US" altLang="en-US" sz="2000" b="1" dirty="0"/>
              <a:t>funds are allocated through PRC 60</a:t>
            </a:r>
          </a:p>
          <a:p>
            <a:pPr marL="0" indent="0">
              <a:buNone/>
            </a:pPr>
            <a:endParaRPr lang="en-US" altLang="en-US" sz="2000" b="1" dirty="0"/>
          </a:p>
          <a:p>
            <a:r>
              <a:rPr lang="en-US" altLang="en-US" sz="2000" b="1" dirty="0"/>
              <a:t>IDEA Section 619 (3 through 5) funds are allocated to LEAs through PRC 49 </a:t>
            </a:r>
          </a:p>
        </p:txBody>
      </p:sp>
      <p:sp>
        <p:nvSpPr>
          <p:cNvPr id="30724" name="Content Placeholder 1">
            <a:extLst>
              <a:ext uri="{FF2B5EF4-FFF2-40B4-BE49-F238E27FC236}">
                <a16:creationId xmlns:a16="http://schemas.microsoft.com/office/drawing/2014/main" id="{11B04CEB-C6C5-4ACE-95FA-4A84B020972C}"/>
              </a:ext>
            </a:extLst>
          </p:cNvPr>
          <p:cNvSpPr>
            <a:spLocks noGrp="1" noChangeArrowheads="1"/>
          </p:cNvSpPr>
          <p:nvPr>
            <p:ph sz="half" idx="2"/>
          </p:nvPr>
        </p:nvSpPr>
        <p:spPr>
          <a:xfrm>
            <a:off x="6134100" y="1447800"/>
            <a:ext cx="5599670" cy="4495800"/>
          </a:xfrm>
          <a:solidFill>
            <a:srgbClr val="6185AB"/>
          </a:solidFill>
        </p:spPr>
        <p:txBody>
          <a:bodyPr/>
          <a:lstStyle/>
          <a:p>
            <a:pPr marL="171450" lvl="1" indent="0">
              <a:buNone/>
            </a:pPr>
            <a:endParaRPr lang="en-US" altLang="en-US" sz="2400" dirty="0">
              <a:solidFill>
                <a:schemeClr val="bg1"/>
              </a:solidFill>
            </a:endParaRPr>
          </a:p>
          <a:p>
            <a:pPr marL="171450" lvl="1" indent="0">
              <a:buNone/>
            </a:pPr>
            <a:r>
              <a:rPr lang="en-US" altLang="en-US" sz="2400" dirty="0">
                <a:solidFill>
                  <a:schemeClr val="bg1"/>
                </a:solidFill>
              </a:rPr>
              <a:t>Local education agencies (LEAs) must submit an IDEA Grant Application annually and receive approval prior to access funds</a:t>
            </a:r>
          </a:p>
          <a:p>
            <a:pPr marL="514350" lvl="1" indent="-342900"/>
            <a:r>
              <a:rPr lang="en-US" altLang="en-US" sz="2400" dirty="0">
                <a:solidFill>
                  <a:schemeClr val="bg1"/>
                </a:solidFill>
              </a:rPr>
              <a:t>Grant Deadline July 10</a:t>
            </a:r>
            <a:r>
              <a:rPr lang="en-US" altLang="en-US" sz="2400" baseline="30000" dirty="0">
                <a:solidFill>
                  <a:schemeClr val="bg1"/>
                </a:solidFill>
              </a:rPr>
              <a:t>th</a:t>
            </a:r>
            <a:endParaRPr lang="en-US" altLang="en-US" sz="2400" dirty="0">
              <a:solidFill>
                <a:schemeClr val="bg1"/>
              </a:solidFill>
            </a:endParaRPr>
          </a:p>
          <a:p>
            <a:pPr marL="514350" lvl="1" indent="-342900"/>
            <a:r>
              <a:rPr lang="en-US" altLang="en-US" sz="2400" dirty="0">
                <a:solidFill>
                  <a:schemeClr val="bg1"/>
                </a:solidFill>
              </a:rPr>
              <a:t>New Charter IDEA Grant Deadline TBD</a:t>
            </a:r>
          </a:p>
          <a:p>
            <a:pPr marL="171450" lvl="1" indent="0">
              <a:buNone/>
            </a:pPr>
            <a:endParaRPr lang="en-US" altLang="en-US" sz="2400" dirty="0">
              <a:solidFill>
                <a:schemeClr val="bg1"/>
              </a:solidFill>
            </a:endParaRPr>
          </a:p>
        </p:txBody>
      </p:sp>
    </p:spTree>
    <p:extLst>
      <p:ext uri="{BB962C8B-B14F-4D97-AF65-F5344CB8AC3E}">
        <p14:creationId xmlns:p14="http://schemas.microsoft.com/office/powerpoint/2010/main" val="59793900"/>
      </p:ext>
    </p:extLst>
  </p:cSld>
  <p:clrMapOvr>
    <a:masterClrMapping/>
  </p:clrMapOvr>
  <p:transition spd="slow"/>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1822</Words>
  <Application>Microsoft Office PowerPoint</Application>
  <PresentationFormat>Widescreen</PresentationFormat>
  <Paragraphs>326</Paragraphs>
  <Slides>33</Slides>
  <Notes>33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33</vt:i4>
      </vt:variant>
    </vt:vector>
  </HeadingPairs>
  <TitlesOfParts>
    <vt:vector size="43" baseType="lpstr">
      <vt:lpstr>Arial</vt:lpstr>
      <vt:lpstr>Calibri</vt:lpstr>
      <vt:lpstr>Times New Roman</vt:lpstr>
      <vt:lpstr>Wingdings</vt:lpstr>
      <vt:lpstr>Blank Presentation</vt:lpstr>
      <vt:lpstr>2_Blank Presentation</vt:lpstr>
      <vt:lpstr>1_Blank Presentation</vt:lpstr>
      <vt:lpstr>7_Blank Presentation</vt:lpstr>
      <vt:lpstr>10_Blank Presentation</vt:lpstr>
      <vt:lpstr>13_Blank Presentation</vt:lpstr>
      <vt:lpstr>Exceptional Children Division Special Programs and Data Section</vt:lpstr>
      <vt:lpstr>PowerPoint Presentation</vt:lpstr>
      <vt:lpstr>Behavior Support Funds PRC 029</vt:lpstr>
      <vt:lpstr>Developmental Day Funds   PRC 063</vt:lpstr>
      <vt:lpstr>Group/Foster Home Funds PRC 032/036 and PRC 060</vt:lpstr>
      <vt:lpstr>Special State Reserve Funds   PRC 063/036</vt:lpstr>
      <vt:lpstr>Community Residential Center PRC 063</vt:lpstr>
      <vt:lpstr>PowerPoint Presentation</vt:lpstr>
      <vt:lpstr>Federal IDEA Grant Funds  PRC 060</vt:lpstr>
      <vt:lpstr>PowerPoint Presentation</vt:lpstr>
      <vt:lpstr>PowerPoint Presentation</vt:lpstr>
      <vt:lpstr>Out of District PRC 060</vt:lpstr>
      <vt:lpstr>Risk Pool Program Funds PRC 114</vt:lpstr>
      <vt:lpstr>Federal Targeted Assistance Funds  PRC 118</vt:lpstr>
      <vt:lpstr>Federal Targeted Assistance Funds  PRC 119</vt:lpstr>
      <vt:lpstr>NC State Improvement Plan Funds  PRC 082</vt:lpstr>
      <vt:lpstr>PowerPoint Presentation</vt:lpstr>
      <vt:lpstr>PowerPoint Presentation</vt:lpstr>
      <vt:lpstr>PowerPoint Presentation</vt:lpstr>
      <vt:lpstr>PowerPoint Presentation</vt:lpstr>
      <vt:lpstr>Time and Effort</vt:lpstr>
      <vt:lpstr>Equipment</vt:lpstr>
      <vt:lpstr>Maintenance of Fiscal Effort (MOE)</vt:lpstr>
      <vt:lpstr>MOE  Calculation  Form Example:</vt:lpstr>
      <vt:lpstr>PowerPoint Presentation</vt:lpstr>
      <vt:lpstr>Coordinated Early Intervening Services (CEIS)</vt:lpstr>
      <vt:lpstr>PowerPoint Presentation</vt:lpstr>
      <vt:lpstr>PowerPoint Presentation</vt:lpstr>
      <vt:lpstr>PowerPoint Presentation</vt:lpstr>
      <vt:lpstr>PowerPoint Presentation</vt:lpstr>
      <vt:lpstr>Resources</vt:lpstr>
      <vt:lpstr>Questions</vt:lpstr>
      <vt:lpstr>Exceptional Children Division  Special Programs and Data - Grant and Fiscal Team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Exceptional Children Division Special Programs and Data Section</dc:title>
  <dc:creator>Keashia Walker</dc:creator>
  <cp:lastModifiedBy>Keashia Walker</cp:lastModifiedBy>
  <cp:revision>53</cp:revision>
  <dcterms:created xsi:type="dcterms:W3CDTF">2020-05-26T15:15:25Z</dcterms:created>
  <dcterms:modified xsi:type="dcterms:W3CDTF">2020-05-27T16:38:18Z</dcterms:modified>
</cp:coreProperties>
</file>